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4.xml" ContentType="application/vnd.openxmlformats-officedocument.them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54.xml" ContentType="application/vnd.openxmlformats-officedocument.presentationml.tags+xml"/>
  <Override PartName="/ppt/notesSlides/notesSlide3.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4.xml" ContentType="application/vnd.openxmlformats-officedocument.presentationml.notesSlide+xml"/>
  <Override PartName="/ppt/tags/tag7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72.xml" ContentType="application/vnd.openxmlformats-officedocument.presentationml.tags+xml"/>
  <Override PartName="/ppt/notesSlides/notesSlide7.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79.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80.xml" ContentType="application/vnd.openxmlformats-officedocument.presentationml.tags+xml"/>
  <Override PartName="/ppt/notesSlides/notesSlide13.xml" ContentType="application/vnd.openxmlformats-officedocument.presentationml.notesSlide+xml"/>
  <Override PartName="/ppt/tags/tag81.xml" ContentType="application/vnd.openxmlformats-officedocument.presentationml.tags+xml"/>
  <Override PartName="/ppt/notesSlides/notesSlide14.xml" ContentType="application/vnd.openxmlformats-officedocument.presentationml.notesSlide+xml"/>
  <Override PartName="/ppt/tags/tag82.xml" ContentType="application/vnd.openxmlformats-officedocument.presentationml.tags+xml"/>
  <Override PartName="/ppt/notesSlides/notesSlide15.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16.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17.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18.xml" ContentType="application/vnd.openxmlformats-officedocument.presentationml.notesSlide+xml"/>
  <Override PartName="/ppt/tags/tag106.xml" ContentType="application/vnd.openxmlformats-officedocument.presentationml.tags+xml"/>
  <Override PartName="/ppt/notesSlides/notesSlide19.xml" ContentType="application/vnd.openxmlformats-officedocument.presentationml.notesSlide+xml"/>
  <Override PartName="/ppt/tags/tag107.xml" ContentType="application/vnd.openxmlformats-officedocument.presentationml.tags+xml"/>
  <Override PartName="/ppt/notesSlides/notesSlide20.xml" ContentType="application/vnd.openxmlformats-officedocument.presentationml.notesSlide+xml"/>
  <Override PartName="/ppt/tags/tag108.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09.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110.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111.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115.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tags/tag116.xml" ContentType="application/vnd.openxmlformats-officedocument.presentationml.tag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notesSlides/notesSlide47.xml" ContentType="application/vnd.openxmlformats-officedocument.presentationml.notesSlide+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notesSlides/notesSlide48.xml" ContentType="application/vnd.openxmlformats-officedocument.presentationml.notesSlide+xml"/>
  <Override PartName="/ppt/tags/tag123.xml" ContentType="application/vnd.openxmlformats-officedocument.presentationml.tags+xml"/>
  <Override PartName="/ppt/notesSlides/notesSlide49.xml" ContentType="application/vnd.openxmlformats-officedocument.presentationml.notesSlide+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notesSlides/notesSlide50.xml" ContentType="application/vnd.openxmlformats-officedocument.presentationml.notesSlide+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notesSlides/notesSlide51.xml" ContentType="application/vnd.openxmlformats-officedocument.presentationml.notesSlide+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notesSlides/notesSlide52.xml" ContentType="application/vnd.openxmlformats-officedocument.presentationml.notesSlide+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notesSlides/notesSlide53.xml" ContentType="application/vnd.openxmlformats-officedocument.presentationml.notesSlide+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notesSlides/notesSlide54.xml" ContentType="application/vnd.openxmlformats-officedocument.presentationml.notesSlide+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tags/tag156.xml" ContentType="application/vnd.openxmlformats-officedocument.presentationml.tags+xml"/>
  <Override PartName="/ppt/notesSlides/notesSlide63.xml" ContentType="application/vnd.openxmlformats-officedocument.presentationml.notesSlide+xml"/>
  <Override PartName="/ppt/tags/tag157.xml" ContentType="application/vnd.openxmlformats-officedocument.presentationml.tags+xml"/>
  <Override PartName="/ppt/notesSlides/notesSlide64.xml" ContentType="application/vnd.openxmlformats-officedocument.presentationml.notesSlide+xml"/>
  <Override PartName="/ppt/tags/tag158.xml" ContentType="application/vnd.openxmlformats-officedocument.presentationml.tags+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5" r:id="rId5"/>
    <p:sldMasterId id="2147483696" r:id="rId6"/>
    <p:sldMasterId id="2147483717" r:id="rId7"/>
  </p:sldMasterIdLst>
  <p:notesMasterIdLst>
    <p:notesMasterId r:id="rId77"/>
  </p:notesMasterIdLst>
  <p:sldIdLst>
    <p:sldId id="2147374726" r:id="rId8"/>
    <p:sldId id="2147374746" r:id="rId9"/>
    <p:sldId id="2147374747" r:id="rId10"/>
    <p:sldId id="2147374748" r:id="rId11"/>
    <p:sldId id="2147374749" r:id="rId12"/>
    <p:sldId id="2147374750" r:id="rId13"/>
    <p:sldId id="2147374755" r:id="rId14"/>
    <p:sldId id="2147374752" r:id="rId15"/>
    <p:sldId id="2147374753" r:id="rId16"/>
    <p:sldId id="2147374754" r:id="rId17"/>
    <p:sldId id="2147374576" r:id="rId18"/>
    <p:sldId id="2147374683" r:id="rId19"/>
    <p:sldId id="2147374578" r:id="rId20"/>
    <p:sldId id="2147374579" r:id="rId21"/>
    <p:sldId id="2147374664" r:id="rId22"/>
    <p:sldId id="2147374594" r:id="rId23"/>
    <p:sldId id="2147374654" r:id="rId24"/>
    <p:sldId id="2147374686" r:id="rId25"/>
    <p:sldId id="2147374593" r:id="rId26"/>
    <p:sldId id="2147374610" r:id="rId27"/>
    <p:sldId id="2147374517" r:id="rId28"/>
    <p:sldId id="2147374684" r:id="rId29"/>
    <p:sldId id="2147374685" r:id="rId30"/>
    <p:sldId id="2147374595" r:id="rId31"/>
    <p:sldId id="2147374623" r:id="rId32"/>
    <p:sldId id="2147374671" r:id="rId33"/>
    <p:sldId id="2147374673" r:id="rId34"/>
    <p:sldId id="2147374670" r:id="rId35"/>
    <p:sldId id="2147374672" r:id="rId36"/>
    <p:sldId id="2147374630" r:id="rId37"/>
    <p:sldId id="2147374674" r:id="rId38"/>
    <p:sldId id="2147374659" r:id="rId39"/>
    <p:sldId id="2147374660" r:id="rId40"/>
    <p:sldId id="2147374738" r:id="rId41"/>
    <p:sldId id="2147374687" r:id="rId42"/>
    <p:sldId id="2147374759" r:id="rId43"/>
    <p:sldId id="2147374730" r:id="rId44"/>
    <p:sldId id="2147374598" r:id="rId45"/>
    <p:sldId id="2147374677" r:id="rId46"/>
    <p:sldId id="2147374678" r:id="rId47"/>
    <p:sldId id="2147374633" r:id="rId48"/>
    <p:sldId id="2147374731" r:id="rId49"/>
    <p:sldId id="2147374636" r:id="rId50"/>
    <p:sldId id="2147374675" r:id="rId51"/>
    <p:sldId id="2147374676" r:id="rId52"/>
    <p:sldId id="2147374742" r:id="rId53"/>
    <p:sldId id="2147374688" r:id="rId54"/>
    <p:sldId id="2147374679" r:id="rId55"/>
    <p:sldId id="2147374735" r:id="rId56"/>
    <p:sldId id="2147374689" r:id="rId57"/>
    <p:sldId id="2147374722" r:id="rId58"/>
    <p:sldId id="2147374680" r:id="rId59"/>
    <p:sldId id="2147374559" r:id="rId60"/>
    <p:sldId id="2147374581" r:id="rId61"/>
    <p:sldId id="2147374582" r:id="rId62"/>
    <p:sldId id="2147374717" r:id="rId63"/>
    <p:sldId id="2147374712" r:id="rId64"/>
    <p:sldId id="2147374757" r:id="rId65"/>
    <p:sldId id="2147374740" r:id="rId66"/>
    <p:sldId id="2147374741" r:id="rId67"/>
    <p:sldId id="2147374723" r:id="rId68"/>
    <p:sldId id="2147374724" r:id="rId69"/>
    <p:sldId id="2147374725" r:id="rId70"/>
    <p:sldId id="2147374690" r:id="rId71"/>
    <p:sldId id="2147374601" r:id="rId72"/>
    <p:sldId id="1568938631" r:id="rId73"/>
    <p:sldId id="266" r:id="rId74"/>
    <p:sldId id="2147374729" r:id="rId75"/>
    <p:sldId id="2147374703" r:id="rId76"/>
  </p:sldIdLst>
  <p:sldSz cx="9144000" cy="5143500" type="screen16x9"/>
  <p:notesSz cx="7315200" cy="9601200"/>
  <p:custDataLst>
    <p:tags r:id="rId78"/>
  </p:custDataLst>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Summary" id="{19529E56-ACC9-48D1-B43F-4000665C2E6E}">
          <p14:sldIdLst>
            <p14:sldId id="2147374726"/>
          </p14:sldIdLst>
        </p14:section>
        <p14:section name="Exectutive Summary" id="{2A2921ED-4AB2-40C5-A45F-0964282BBA70}">
          <p14:sldIdLst>
            <p14:sldId id="2147374746"/>
            <p14:sldId id="2147374747"/>
            <p14:sldId id="2147374748"/>
            <p14:sldId id="2147374749"/>
            <p14:sldId id="2147374750"/>
            <p14:sldId id="2147374755"/>
            <p14:sldId id="2147374752"/>
            <p14:sldId id="2147374753"/>
            <p14:sldId id="2147374754"/>
          </p14:sldIdLst>
        </p14:section>
        <p14:section name="2D Pilot Toolkit" id="{20C6AAE2-2878-4CD4-BE92-E9262A359687}">
          <p14:sldIdLst>
            <p14:sldId id="2147374576"/>
            <p14:sldId id="2147374683"/>
            <p14:sldId id="2147374578"/>
            <p14:sldId id="2147374579"/>
            <p14:sldId id="2147374664"/>
            <p14:sldId id="2147374594"/>
            <p14:sldId id="2147374654"/>
          </p14:sldIdLst>
        </p14:section>
        <p14:section name="Why" id="{5FC47EA9-6A02-4181-95C6-D513CD1CD5F8}">
          <p14:sldIdLst>
            <p14:sldId id="2147374686"/>
            <p14:sldId id="2147374593"/>
            <p14:sldId id="2147374610"/>
            <p14:sldId id="2147374517"/>
            <p14:sldId id="2147374684"/>
            <p14:sldId id="2147374685"/>
            <p14:sldId id="2147374595"/>
            <p14:sldId id="2147374623"/>
            <p14:sldId id="2147374671"/>
            <p14:sldId id="2147374673"/>
            <p14:sldId id="2147374670"/>
            <p14:sldId id="2147374672"/>
            <p14:sldId id="2147374630"/>
            <p14:sldId id="2147374674"/>
            <p14:sldId id="2147374659"/>
            <p14:sldId id="2147374660"/>
            <p14:sldId id="2147374738"/>
          </p14:sldIdLst>
        </p14:section>
        <p14:section name="What" id="{DEDA2982-95D2-4EF6-A0D9-FC22495316EB}">
          <p14:sldIdLst>
            <p14:sldId id="2147374687"/>
            <p14:sldId id="2147374759"/>
            <p14:sldId id="2147374730"/>
            <p14:sldId id="2147374598"/>
            <p14:sldId id="2147374677"/>
            <p14:sldId id="2147374678"/>
            <p14:sldId id="2147374633"/>
            <p14:sldId id="2147374731"/>
            <p14:sldId id="2147374636"/>
            <p14:sldId id="2147374675"/>
            <p14:sldId id="2147374676"/>
            <p14:sldId id="2147374742"/>
          </p14:sldIdLst>
        </p14:section>
        <p14:section name="Who" id="{01E9426D-BFE0-4306-9B37-691472C56878}">
          <p14:sldIdLst>
            <p14:sldId id="2147374688"/>
            <p14:sldId id="2147374679"/>
            <p14:sldId id="2147374735"/>
          </p14:sldIdLst>
        </p14:section>
        <p14:section name="How" id="{9E28A7FA-3576-4A1E-9969-158EC14BC110}">
          <p14:sldIdLst>
            <p14:sldId id="2147374689"/>
            <p14:sldId id="2147374722"/>
            <p14:sldId id="2147374680"/>
            <p14:sldId id="2147374559"/>
            <p14:sldId id="2147374581"/>
            <p14:sldId id="2147374582"/>
            <p14:sldId id="2147374717"/>
            <p14:sldId id="2147374712"/>
            <p14:sldId id="2147374757"/>
            <p14:sldId id="2147374740"/>
            <p14:sldId id="2147374741"/>
          </p14:sldIdLst>
        </p14:section>
        <p14:section name="Tools &amp; templates" id="{6B12E0BF-FE7D-4469-AF3C-7945BCE682FE}">
          <p14:sldIdLst>
            <p14:sldId id="2147374723"/>
            <p14:sldId id="2147374724"/>
            <p14:sldId id="2147374725"/>
          </p14:sldIdLst>
        </p14:section>
        <p14:section name="Reporting &amp; learnings" id="{D849A352-0F86-4F47-B9A9-9376E83BC542}">
          <p14:sldIdLst>
            <p14:sldId id="2147374690"/>
            <p14:sldId id="2147374601"/>
            <p14:sldId id="1568938631"/>
            <p14:sldId id="266"/>
            <p14:sldId id="2147374729"/>
            <p14:sldId id="2147374703"/>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0B82F32-C3C0-EBD4-C36E-D1690B0188C3}" name="Christine Carina" initials="CC" userId="S::christine.carina@gs1.org::55add4d0-b48c-4e87-8a81-713ad4e82cc6" providerId="AD"/>
  <p188:author id="{65D0C46C-A13C-1212-21F9-08645866F30D}" name="Lori Schrop" initials="LS" userId="S::lori.schrop@gs1.org::81a6ef44-3770-4ec0-bfd0-6f9e5a06cef1" providerId="AD"/>
  <p188:author id="{A13D0784-1F99-7887-22C3-75E35FFDBDF2}" name="Robert Beideman" initials="RB" userId="S::robert.beideman@gs1.org::d8bfe3c4-dff5-4ed8-89a1-01288e6d51d3" providerId="AD"/>
  <p188:author id="{0861018C-04E4-AB8A-A54E-BD1F086BD220}" name="Marianne Timmons" initials="MT" userId="S::marianne.timmons@gs1.org::a5cbf82d-431c-4238-abc8-714a3e9c2623" providerId="AD"/>
  <p188:author id="{21B8B9E1-38C6-E2FF-5FCA-30DAA72A8E88}" name="Kevin Stark" initials="KS" userId="S::kevin.stark@gs1.org::227fd7e8-e5e2-403d-8dab-b247763de2c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lagter-Beltman, Maaike" initials="SBM" lastIdx="160" clrIdx="0">
    <p:extLst>
      <p:ext uri="{19B8F6BF-5375-455C-9EA6-DF929625EA0E}">
        <p15:presenceInfo xmlns:p15="http://schemas.microsoft.com/office/powerpoint/2012/main" userId="S::maaike.slagter@capgemini.com::c80b4fbb-d2d7-4952-9384-05165e60720c" providerId="AD"/>
      </p:ext>
    </p:extLst>
  </p:cmAuthor>
  <p:cmAuthor id="2" name="Schip, Richard van" initials="SRv" lastIdx="7" clrIdx="1">
    <p:extLst>
      <p:ext uri="{19B8F6BF-5375-455C-9EA6-DF929625EA0E}">
        <p15:presenceInfo xmlns:p15="http://schemas.microsoft.com/office/powerpoint/2012/main" userId="S::richard.van.schip@capgemini.com::74560394-1bc7-4b17-96c1-e83cdd3234c0" providerId="AD"/>
      </p:ext>
    </p:extLst>
  </p:cmAuthor>
  <p:cmAuthor id="3" name="Anand, Somya" initials="AS" lastIdx="18" clrIdx="2">
    <p:extLst>
      <p:ext uri="{19B8F6BF-5375-455C-9EA6-DF929625EA0E}">
        <p15:presenceInfo xmlns:p15="http://schemas.microsoft.com/office/powerpoint/2012/main" userId="S::somya.anand@capgemini.com::c32030cd-fbe3-4a8d-99d2-c6b449d372ca" providerId="AD"/>
      </p:ext>
    </p:extLst>
  </p:cmAuthor>
  <p:cmAuthor id="4" name="Kevin Stark" initials="KS" lastIdx="27" clrIdx="3">
    <p:extLst>
      <p:ext uri="{19B8F6BF-5375-455C-9EA6-DF929625EA0E}">
        <p15:presenceInfo xmlns:p15="http://schemas.microsoft.com/office/powerpoint/2012/main" userId="S::kevin.stark@gs1.org::227fd7e8-e5e2-403d-8dab-b247763de2c5" providerId="AD"/>
      </p:ext>
    </p:extLst>
  </p:cmAuthor>
  <p:cmAuthor id="5" name="Kolhoff, Lobke" initials="KL" lastIdx="43" clrIdx="4">
    <p:extLst>
      <p:ext uri="{19B8F6BF-5375-455C-9EA6-DF929625EA0E}">
        <p15:presenceInfo xmlns:p15="http://schemas.microsoft.com/office/powerpoint/2012/main" userId="S::lobke.kolhoff@capgemini.com::d40cd2bf-92ad-4574-b27e-3b888eea66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942E"/>
    <a:srgbClr val="F26334"/>
    <a:srgbClr val="71B790"/>
    <a:srgbClr val="FBB034"/>
    <a:srgbClr val="5B9BD5"/>
    <a:srgbClr val="9ACCB0"/>
    <a:srgbClr val="00B74F"/>
    <a:srgbClr val="00B6DE"/>
    <a:srgbClr val="CCFFCC"/>
    <a:srgbClr val="4545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BDD5B1-D90D-45B9-AD19-F14C488CA526}" v="425" dt="2023-02-08T15:55:52.085"/>
    <p1510:client id="{903D01EC-00DE-4533-A10A-09F60A717918}" v="125" dt="2023-02-08T20:24:45.7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microsoft.com/office/2015/10/relationships/revisionInfo" Target="revisionInfo.xml"/><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commentAuthors" Target="commentAuthors.xml"/><Relationship Id="rId5" Type="http://schemas.openxmlformats.org/officeDocument/2006/relationships/slideMaster" Target="slideMasters/slideMaster2.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presProps" Target="presProps.xml"/><Relationship Id="rId85"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tags" Target="tags/tag1.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7" Type="http://schemas.openxmlformats.org/officeDocument/2006/relationships/slideMaster" Target="slideMasters/slideMaster4.xml"/><Relationship Id="rId71" Type="http://schemas.openxmlformats.org/officeDocument/2006/relationships/slide" Target="slides/slide64.xml"/><Relationship Id="rId2" Type="http://schemas.openxmlformats.org/officeDocument/2006/relationships/customXml" Target="../customXml/item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61" Type="http://schemas.openxmlformats.org/officeDocument/2006/relationships/slide" Target="slides/slide54.xml"/><Relationship Id="rId8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8"/>
          </a:xfrm>
          <a:prstGeom prst="rect">
            <a:avLst/>
          </a:prstGeom>
        </p:spPr>
        <p:txBody>
          <a:bodyPr vert="horz" lIns="91440" tIns="45720" rIns="91440" bIns="45720" rtlCol="0"/>
          <a:lstStyle>
            <a:lvl1pPr algn="l" rtl="0">
              <a:defRPr sz="1200"/>
            </a:lvl1pPr>
          </a:lstStyle>
          <a:p>
            <a:endParaRPr lang="en-US"/>
          </a:p>
        </p:txBody>
      </p:sp>
      <p:sp>
        <p:nvSpPr>
          <p:cNvPr id="3" name="Date Placeholder 2"/>
          <p:cNvSpPr>
            <a:spLocks noGrp="1"/>
          </p:cNvSpPr>
          <p:nvPr>
            <p:ph type="dt" idx="1"/>
          </p:nvPr>
        </p:nvSpPr>
        <p:spPr>
          <a:xfrm>
            <a:off x="4143588" y="0"/>
            <a:ext cx="3169920" cy="481728"/>
          </a:xfrm>
          <a:prstGeom prst="rect">
            <a:avLst/>
          </a:prstGeom>
        </p:spPr>
        <p:txBody>
          <a:bodyPr vert="horz" lIns="91440" tIns="45720" rIns="91440" bIns="45720" rtlCol="0"/>
          <a:lstStyle>
            <a:lvl1pPr algn="r" rtl="0">
              <a:defRPr sz="1200"/>
            </a:lvl1pPr>
          </a:lstStyle>
          <a:p>
            <a:fld id="{7889843D-4FCC-4BD4-BE35-A687BB7EAE8C}" type="datetimeFigureOut">
              <a:rPr lang="en-US" smtClean="0"/>
              <a:pPr/>
              <a:t>2/10/2023</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31521" y="4620578"/>
            <a:ext cx="5852160" cy="378047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7"/>
          </a:xfrm>
          <a:prstGeom prst="rect">
            <a:avLst/>
          </a:prstGeom>
        </p:spPr>
        <p:txBody>
          <a:bodyPr vert="horz" lIns="91440" tIns="45720" rIns="91440" bIns="45720" rtlCol="0" anchor="b"/>
          <a:lstStyle>
            <a:lvl1pPr algn="l" rtl="0">
              <a:defRPr sz="1200"/>
            </a:lvl1pPr>
          </a:lstStyle>
          <a:p>
            <a:endParaRPr lang="en-US"/>
          </a:p>
        </p:txBody>
      </p:sp>
      <p:sp>
        <p:nvSpPr>
          <p:cNvPr id="7" name="Slide Number Placeholder 6"/>
          <p:cNvSpPr>
            <a:spLocks noGrp="1"/>
          </p:cNvSpPr>
          <p:nvPr>
            <p:ph type="sldNum" sz="quarter" idx="5"/>
          </p:nvPr>
        </p:nvSpPr>
        <p:spPr>
          <a:xfrm>
            <a:off x="4143588" y="9119475"/>
            <a:ext cx="3169920" cy="481727"/>
          </a:xfrm>
          <a:prstGeom prst="rect">
            <a:avLst/>
          </a:prstGeom>
        </p:spPr>
        <p:txBody>
          <a:bodyPr vert="horz" lIns="91440" tIns="45720" rIns="91440" bIns="45720" rtlCol="0" anchor="b"/>
          <a:lstStyle>
            <a:lvl1pPr algn="r" rtl="0">
              <a:defRPr sz="1200"/>
            </a:lvl1pPr>
          </a:lstStyle>
          <a:p>
            <a:fld id="{258ED591-2716-4EBE-99D2-353D86C0A876}" type="slidenum">
              <a:rPr lang="en-US" smtClean="0"/>
              <a:pPr/>
              <a:t>‹#›</a:t>
            </a:fld>
            <a:endParaRPr lang="en-US"/>
          </a:p>
        </p:txBody>
      </p:sp>
    </p:spTree>
    <p:extLst>
      <p:ext uri="{BB962C8B-B14F-4D97-AF65-F5344CB8AC3E}">
        <p14:creationId xmlns:p14="http://schemas.microsoft.com/office/powerpoint/2010/main" val="2779670686"/>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9A2ED40-F240-472A-96F5-E57E400DD8C2}" type="slidenum">
              <a:rPr kumimoji="0" lang="en-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en-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989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771"/>
              </a:spcAft>
            </a:pPr>
            <a:r>
              <a:rPr lang="en-GB" sz="1700">
                <a:latin typeface="Calibri" panose="020F0502020204030204" pitchFamily="34" charset="0"/>
                <a:ea typeface="Calibri" panose="020F0502020204030204" pitchFamily="34" charset="0"/>
                <a:cs typeface="Times New Roman" panose="02020603050405020304" pitchFamily="18" charset="0"/>
              </a:rPr>
              <a:t>As you can see at-a-glance, the 2D pilot toolkit is a comprehensive resource with the structure, resources, tools, and best practices for you to engage with partners and develop a successful pilot. </a:t>
            </a:r>
          </a:p>
        </p:txBody>
      </p:sp>
      <p:sp>
        <p:nvSpPr>
          <p:cNvPr id="4" name="Slide Number Placeholder 3"/>
          <p:cNvSpPr>
            <a:spLocks noGrp="1"/>
          </p:cNvSpPr>
          <p:nvPr>
            <p:ph type="sldNum" sz="quarter" idx="5"/>
          </p:nvPr>
        </p:nvSpPr>
        <p:spPr/>
        <p:txBody>
          <a:bodyPr/>
          <a:lstStyle/>
          <a:p>
            <a:pPr marL="0" marR="0" lvl="0" indent="0" algn="r" defTabSz="661043" rtl="0" eaLnBrk="1" fontAlgn="auto" latinLnBrk="0" hangingPunct="1">
              <a:lnSpc>
                <a:spcPct val="100000"/>
              </a:lnSpc>
              <a:spcBef>
                <a:spcPts val="0"/>
              </a:spcBef>
              <a:spcAft>
                <a:spcPts val="0"/>
              </a:spcAft>
              <a:buClrTx/>
              <a:buSzTx/>
              <a:buFontTx/>
              <a:buNone/>
              <a:tabLst/>
              <a:defRPr/>
            </a:pPr>
            <a:fld id="{258ED591-2716-4EBE-99D2-353D86C0A876}"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661043"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18704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fld id="{258ED591-2716-4EBE-99D2-353D86C0A876}" type="slidenum">
              <a:rPr lang="en-US" smtClean="0"/>
              <a:pPr/>
              <a:t>11</a:t>
            </a:fld>
            <a:endParaRPr lang="en-US"/>
          </a:p>
        </p:txBody>
      </p:sp>
    </p:spTree>
    <p:extLst>
      <p:ext uri="{BB962C8B-B14F-4D97-AF65-F5344CB8AC3E}">
        <p14:creationId xmlns:p14="http://schemas.microsoft.com/office/powerpoint/2010/main" val="3924690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An introductory text on the 2D migration and why the 2D pilot toolkit came about. </a:t>
            </a:r>
          </a:p>
        </p:txBody>
      </p:sp>
      <p:sp>
        <p:nvSpPr>
          <p:cNvPr id="4" name="Slide Number Placeholder 3"/>
          <p:cNvSpPr>
            <a:spLocks noGrp="1"/>
          </p:cNvSpPr>
          <p:nvPr>
            <p:ph type="sldNum" sz="quarter" idx="5"/>
          </p:nvPr>
        </p:nvSpPr>
        <p:spPr/>
        <p:txBody>
          <a:bodyPr/>
          <a:lstStyle/>
          <a:p>
            <a:fld id="{258ED591-2716-4EBE-99D2-353D86C0A876}" type="slidenum">
              <a:rPr lang="en-US" smtClean="0"/>
              <a:pPr/>
              <a:t>12</a:t>
            </a:fld>
            <a:endParaRPr lang="en-US"/>
          </a:p>
        </p:txBody>
      </p:sp>
    </p:spTree>
    <p:extLst>
      <p:ext uri="{BB962C8B-B14F-4D97-AF65-F5344CB8AC3E}">
        <p14:creationId xmlns:p14="http://schemas.microsoft.com/office/powerpoint/2010/main" val="3214521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 summary slide of the different elements explaining what the 2D toolkit sets out to do.</a:t>
            </a:r>
          </a:p>
        </p:txBody>
      </p:sp>
      <p:sp>
        <p:nvSpPr>
          <p:cNvPr id="4" name="Slide Number Placeholder 3"/>
          <p:cNvSpPr>
            <a:spLocks noGrp="1"/>
          </p:cNvSpPr>
          <p:nvPr>
            <p:ph type="sldNum" sz="quarter" idx="5"/>
          </p:nvPr>
        </p:nvSpPr>
        <p:spPr/>
        <p:txBody>
          <a:bodyPr/>
          <a:lstStyle/>
          <a:p>
            <a:fld id="{258ED591-2716-4EBE-99D2-353D86C0A876}" type="slidenum">
              <a:rPr lang="en-US" smtClean="0"/>
              <a:pPr/>
              <a:t>13</a:t>
            </a:fld>
            <a:endParaRPr lang="en-US"/>
          </a:p>
        </p:txBody>
      </p:sp>
    </p:spTree>
    <p:extLst>
      <p:ext uri="{BB962C8B-B14F-4D97-AF65-F5344CB8AC3E}">
        <p14:creationId xmlns:p14="http://schemas.microsoft.com/office/powerpoint/2010/main" val="2825065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visual overview of how the toolkit works in </a:t>
            </a:r>
            <a:r>
              <a:rPr lang="en-US" err="1"/>
              <a:t>powerpoint</a:t>
            </a:r>
            <a:r>
              <a:rPr lang="en-US"/>
              <a:t>. Key is to put the </a:t>
            </a:r>
            <a:r>
              <a:rPr lang="en-US" err="1"/>
              <a:t>powerpoint</a:t>
            </a:r>
            <a:r>
              <a:rPr lang="en-US"/>
              <a:t> in presentation mode to make the interactive buttons and links work. </a:t>
            </a:r>
          </a:p>
        </p:txBody>
      </p:sp>
      <p:sp>
        <p:nvSpPr>
          <p:cNvPr id="4" name="Slide Number Placeholder 3"/>
          <p:cNvSpPr>
            <a:spLocks noGrp="1"/>
          </p:cNvSpPr>
          <p:nvPr>
            <p:ph type="sldNum" sz="quarter" idx="5"/>
          </p:nvPr>
        </p:nvSpPr>
        <p:spPr/>
        <p:txBody>
          <a:bodyPr/>
          <a:lstStyle/>
          <a:p>
            <a:fld id="{258ED591-2716-4EBE-99D2-353D86C0A876}" type="slidenum">
              <a:rPr lang="en-US" smtClean="0"/>
              <a:pPr/>
              <a:t>14</a:t>
            </a:fld>
            <a:endParaRPr lang="en-US"/>
          </a:p>
        </p:txBody>
      </p:sp>
    </p:spTree>
    <p:extLst>
      <p:ext uri="{BB962C8B-B14F-4D97-AF65-F5344CB8AC3E}">
        <p14:creationId xmlns:p14="http://schemas.microsoft.com/office/powerpoint/2010/main" val="7882464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slide explains the different point of entries into the document</a:t>
            </a:r>
          </a:p>
        </p:txBody>
      </p:sp>
      <p:sp>
        <p:nvSpPr>
          <p:cNvPr id="4" name="Slide Number Placeholder 3"/>
          <p:cNvSpPr>
            <a:spLocks noGrp="1"/>
          </p:cNvSpPr>
          <p:nvPr>
            <p:ph type="sldNum" sz="quarter" idx="5"/>
          </p:nvPr>
        </p:nvSpPr>
        <p:spPr/>
        <p:txBody>
          <a:bodyPr/>
          <a:lstStyle/>
          <a:p>
            <a:fld id="{258ED591-2716-4EBE-99D2-353D86C0A876}" type="slidenum">
              <a:rPr lang="en-US" smtClean="0"/>
              <a:pPr/>
              <a:t>15</a:t>
            </a:fld>
            <a:endParaRPr lang="en-US"/>
          </a:p>
        </p:txBody>
      </p:sp>
    </p:spTree>
    <p:extLst>
      <p:ext uri="{BB962C8B-B14F-4D97-AF65-F5344CB8AC3E}">
        <p14:creationId xmlns:p14="http://schemas.microsoft.com/office/powerpoint/2010/main" val="35320438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An overview of the five different content chapters and what questions will be answered in the 2D pilot toolkit. </a:t>
            </a:r>
          </a:p>
        </p:txBody>
      </p:sp>
      <p:sp>
        <p:nvSpPr>
          <p:cNvPr id="4" name="Slide Number Placeholder 3"/>
          <p:cNvSpPr>
            <a:spLocks noGrp="1"/>
          </p:cNvSpPr>
          <p:nvPr>
            <p:ph type="sldNum" sz="quarter" idx="5"/>
          </p:nvPr>
        </p:nvSpPr>
        <p:spPr/>
        <p:txBody>
          <a:bodyPr/>
          <a:lstStyle/>
          <a:p>
            <a:fld id="{C0696B5C-12A0-4042-B4D0-BD3B9A4F58C6}" type="slidenum">
              <a:rPr lang="en-US" smtClean="0"/>
              <a:pPr/>
              <a:t>16</a:t>
            </a:fld>
            <a:endParaRPr lang="en-US"/>
          </a:p>
        </p:txBody>
      </p:sp>
    </p:spTree>
    <p:extLst>
      <p:ext uri="{BB962C8B-B14F-4D97-AF65-F5344CB8AC3E}">
        <p14:creationId xmlns:p14="http://schemas.microsoft.com/office/powerpoint/2010/main" val="39785285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Key here is to ensure that both retailer, manufacturer and the solution provider work together on the pilot from the start. Furthermore the role of local GS1 MO’s is explained and where they can add value during the process. </a:t>
            </a:r>
          </a:p>
        </p:txBody>
      </p:sp>
      <p:sp>
        <p:nvSpPr>
          <p:cNvPr id="4" name="Slide Number Placeholder 3"/>
          <p:cNvSpPr>
            <a:spLocks noGrp="1"/>
          </p:cNvSpPr>
          <p:nvPr>
            <p:ph type="sldNum" sz="quarter" idx="5"/>
          </p:nvPr>
        </p:nvSpPr>
        <p:spPr/>
        <p:txBody>
          <a:bodyPr/>
          <a:lstStyle/>
          <a:p>
            <a:fld id="{258ED591-2716-4EBE-99D2-353D86C0A876}" type="slidenum">
              <a:rPr lang="en-US" smtClean="0"/>
              <a:pPr/>
              <a:t>17</a:t>
            </a:fld>
            <a:endParaRPr lang="en-US"/>
          </a:p>
        </p:txBody>
      </p:sp>
    </p:spTree>
    <p:extLst>
      <p:ext uri="{BB962C8B-B14F-4D97-AF65-F5344CB8AC3E}">
        <p14:creationId xmlns:p14="http://schemas.microsoft.com/office/powerpoint/2010/main" val="19662765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chapter lays out what business use cases can be unlocked using 2D barcodes. </a:t>
            </a:r>
          </a:p>
        </p:txBody>
      </p:sp>
      <p:sp>
        <p:nvSpPr>
          <p:cNvPr id="4" name="Slide Number Placeholder 3"/>
          <p:cNvSpPr>
            <a:spLocks noGrp="1"/>
          </p:cNvSpPr>
          <p:nvPr>
            <p:ph type="sldNum" sz="quarter" idx="5"/>
          </p:nvPr>
        </p:nvSpPr>
        <p:spPr/>
        <p:txBody>
          <a:bodyPr/>
          <a:lstStyle/>
          <a:p>
            <a:fld id="{258ED591-2716-4EBE-99D2-353D86C0A876}" type="slidenum">
              <a:rPr lang="en-US" smtClean="0"/>
              <a:pPr/>
              <a:t>18</a:t>
            </a:fld>
            <a:endParaRPr lang="en-US"/>
          </a:p>
        </p:txBody>
      </p:sp>
    </p:spTree>
    <p:extLst>
      <p:ext uri="{BB962C8B-B14F-4D97-AF65-F5344CB8AC3E}">
        <p14:creationId xmlns:p14="http://schemas.microsoft.com/office/powerpoint/2010/main" val="18574423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t>An overview slide of the six key drivers for piloting 2D barcodes with different use cases to get companies to start thinking about their business challenges and opportunities and how 2D can help them in these. Furthermore, it is important to note that usually more than one use cases can be served at the same time and hence unexpected benefits can be gained. </a:t>
            </a:r>
          </a:p>
        </p:txBody>
      </p:sp>
      <p:sp>
        <p:nvSpPr>
          <p:cNvPr id="4" name="Slide Number Placeholder 3"/>
          <p:cNvSpPr>
            <a:spLocks noGrp="1"/>
          </p:cNvSpPr>
          <p:nvPr>
            <p:ph type="sldNum" sz="quarter" idx="5"/>
          </p:nvPr>
        </p:nvSpPr>
        <p:spPr/>
        <p:txBody>
          <a:bodyPr/>
          <a:lstStyle/>
          <a:p>
            <a:pPr marL="0" marR="0" lvl="0" indent="0" algn="r" defTabSz="914310" eaLnBrk="1" fontAlgn="auto" latinLnBrk="0" hangingPunct="1">
              <a:lnSpc>
                <a:spcPct val="100000"/>
              </a:lnSpc>
              <a:spcBef>
                <a:spcPts val="0"/>
              </a:spcBef>
              <a:spcAft>
                <a:spcPts val="0"/>
              </a:spcAft>
              <a:buClrTx/>
              <a:buSzTx/>
              <a:buFontTx/>
              <a:buNone/>
              <a:tabLst/>
              <a:defRPr/>
            </a:pPr>
            <a:fld id="{0B2B8EAE-8016-F64B-92C7-66E7338ADE9F}"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10" eaLnBrk="1" fontAlgn="auto" latinLnBrk="0" hangingPunct="1">
                <a:lnSpc>
                  <a:spcPct val="100000"/>
                </a:lnSpc>
                <a:spcBef>
                  <a:spcPts val="0"/>
                </a:spcBef>
                <a:spcAft>
                  <a:spcPts val="0"/>
                </a:spcAft>
                <a:buClrTx/>
                <a:buSzTx/>
                <a:buFontTx/>
                <a:buNone/>
                <a:tabLst/>
                <a:defRPr/>
              </a:pPr>
              <a:t>19</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0669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700">
                <a:solidFill>
                  <a:srgbClr val="000000"/>
                </a:solidFill>
                <a:latin typeface="Calibri" panose="020F0502020204030204" pitchFamily="34" charset="0"/>
                <a:ea typeface="Calibri" panose="020F0502020204030204" pitchFamily="34" charset="0"/>
              </a:rPr>
              <a:t>To better enable the digital consumer, the retail industry is embarking on one of the biggest changes since the original introduction of the barcode: the adoption of 2D barcodes.</a:t>
            </a:r>
            <a:r>
              <a:rPr lang="en-GB">
                <a:effectLst/>
              </a:rPr>
              <a:t> To support you in your engagement with industry partners, w</a:t>
            </a:r>
            <a:r>
              <a:rPr lang="en-GB" sz="1700">
                <a:latin typeface="Calibri" panose="020F0502020204030204" pitchFamily="34" charset="0"/>
                <a:ea typeface="Calibri" panose="020F0502020204030204" pitchFamily="34" charset="0"/>
                <a:cs typeface="Times New Roman" panose="02020603050405020304" pitchFamily="18" charset="0"/>
              </a:rPr>
              <a:t>e are pleased to share with you a new 2D Pilot Toolkit. </a:t>
            </a:r>
            <a:endParaRPr lang="nl-NL"/>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58ED591-2716-4EBE-99D2-353D86C0A8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30961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confirmed through best practice examples of use cases of 2D barcode pilots. Every pilot has had more benefits than just the chosen primary driver. Please click on these pilots to learn more and get inspired. </a:t>
            </a:r>
          </a:p>
        </p:txBody>
      </p:sp>
      <p:sp>
        <p:nvSpPr>
          <p:cNvPr id="4" name="Slide Number Placeholder 3"/>
          <p:cNvSpPr>
            <a:spLocks noGrp="1"/>
          </p:cNvSpPr>
          <p:nvPr>
            <p:ph type="sldNum" sz="quarter" idx="5"/>
          </p:nvPr>
        </p:nvSpPr>
        <p:spPr/>
        <p:txBody>
          <a:bodyPr/>
          <a:lstStyle/>
          <a:p>
            <a:pPr marL="0" marR="0" lvl="0" indent="0" algn="r" defTabSz="914310" eaLnBrk="1" fontAlgn="auto" latinLnBrk="0" hangingPunct="1">
              <a:lnSpc>
                <a:spcPct val="100000"/>
              </a:lnSpc>
              <a:spcBef>
                <a:spcPts val="0"/>
              </a:spcBef>
              <a:spcAft>
                <a:spcPts val="0"/>
              </a:spcAft>
              <a:buClrTx/>
              <a:buSzTx/>
              <a:buFontTx/>
              <a:buNone/>
              <a:tabLst/>
              <a:defRPr/>
            </a:pPr>
            <a:fld id="{0B2B8EAE-8016-F64B-92C7-66E7338ADE9F}"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10" eaLnBrk="1" fontAlgn="auto" latinLnBrk="0" hangingPunct="1">
                <a:lnSpc>
                  <a:spcPct val="100000"/>
                </a:lnSpc>
                <a:spcBef>
                  <a:spcPts val="0"/>
                </a:spcBef>
                <a:spcAft>
                  <a:spcPts val="0"/>
                </a:spcAft>
                <a:buClrTx/>
                <a:buSzTx/>
                <a:buFontTx/>
                <a:buNone/>
                <a:tabLst/>
                <a:defRPr/>
              </a:pPr>
              <a:t>20</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59179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are many inspiring and diverse consumer engagement examples of using 2D barcodes available. For companies that are using 2D for operational use cases, talking to their marketing department can open up a lot of opportunities to engage directly with their consumers and these examples can be used for inspiration. However, many of these examples come from companies that are only using 2D for consumer engagement and not operations. Talking to their supply chain and adding GTIN (and other data attributes) to the barcode, operational use cases and benefits can also be unlocked. </a:t>
            </a:r>
          </a:p>
        </p:txBody>
      </p:sp>
      <p:sp>
        <p:nvSpPr>
          <p:cNvPr id="4" name="Slide Number Placeholder 3"/>
          <p:cNvSpPr>
            <a:spLocks noGrp="1"/>
          </p:cNvSpPr>
          <p:nvPr>
            <p:ph type="sldNum" sz="quarter" idx="5"/>
          </p:nvPr>
        </p:nvSpPr>
        <p:spPr/>
        <p:txBody>
          <a:bodyPr/>
          <a:lstStyle/>
          <a:p>
            <a:fld id="{258ED591-2716-4EBE-99D2-353D86C0A876}" type="slidenum">
              <a:rPr lang="en-US" smtClean="0"/>
              <a:pPr/>
              <a:t>21</a:t>
            </a:fld>
            <a:endParaRPr lang="en-US"/>
          </a:p>
        </p:txBody>
      </p:sp>
    </p:spTree>
    <p:extLst>
      <p:ext uri="{BB962C8B-B14F-4D97-AF65-F5344CB8AC3E}">
        <p14:creationId xmlns:p14="http://schemas.microsoft.com/office/powerpoint/2010/main" val="42453162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err="1"/>
              <a:t>Key</a:t>
            </a:r>
            <a:r>
              <a:rPr lang="nl-NL"/>
              <a:t> </a:t>
            </a:r>
            <a:r>
              <a:rPr lang="nl-NL" err="1"/>
              <a:t>for</a:t>
            </a:r>
            <a:r>
              <a:rPr lang="nl-NL"/>
              <a:t> managers </a:t>
            </a:r>
            <a:r>
              <a:rPr lang="nl-NL" err="1"/>
              <a:t>from</a:t>
            </a:r>
            <a:r>
              <a:rPr lang="nl-NL"/>
              <a:t> different </a:t>
            </a:r>
            <a:r>
              <a:rPr lang="nl-NL" err="1"/>
              <a:t>departments</a:t>
            </a:r>
            <a:r>
              <a:rPr lang="nl-NL"/>
              <a:t> is </a:t>
            </a:r>
            <a:r>
              <a:rPr lang="nl-NL" err="1"/>
              <a:t>to</a:t>
            </a:r>
            <a:r>
              <a:rPr lang="nl-NL"/>
              <a:t> </a:t>
            </a:r>
            <a:r>
              <a:rPr lang="nl-NL" err="1"/>
              <a:t>understand</a:t>
            </a:r>
            <a:r>
              <a:rPr lang="nl-NL"/>
              <a:t> </a:t>
            </a:r>
            <a:r>
              <a:rPr lang="nl-NL" err="1"/>
              <a:t>what</a:t>
            </a:r>
            <a:r>
              <a:rPr lang="nl-NL"/>
              <a:t> </a:t>
            </a:r>
            <a:r>
              <a:rPr lang="nl-NL" err="1"/>
              <a:t>KPIs</a:t>
            </a:r>
            <a:r>
              <a:rPr lang="nl-NL"/>
              <a:t> </a:t>
            </a:r>
            <a:r>
              <a:rPr lang="nl-NL" err="1"/>
              <a:t>can</a:t>
            </a:r>
            <a:r>
              <a:rPr lang="nl-NL"/>
              <a:t> </a:t>
            </a:r>
            <a:r>
              <a:rPr lang="nl-NL" err="1"/>
              <a:t>be</a:t>
            </a:r>
            <a:r>
              <a:rPr lang="nl-NL"/>
              <a:t> </a:t>
            </a:r>
            <a:r>
              <a:rPr lang="nl-NL" err="1"/>
              <a:t>positively</a:t>
            </a:r>
            <a:r>
              <a:rPr lang="nl-NL"/>
              <a:t> </a:t>
            </a:r>
            <a:r>
              <a:rPr lang="nl-NL" err="1"/>
              <a:t>impacted</a:t>
            </a:r>
            <a:r>
              <a:rPr lang="nl-NL"/>
              <a:t> </a:t>
            </a:r>
            <a:r>
              <a:rPr lang="nl-NL" err="1"/>
              <a:t>by</a:t>
            </a:r>
            <a:r>
              <a:rPr lang="nl-NL"/>
              <a:t> </a:t>
            </a:r>
            <a:r>
              <a:rPr lang="nl-NL" err="1"/>
              <a:t>using</a:t>
            </a:r>
            <a:r>
              <a:rPr lang="nl-NL"/>
              <a:t> 2D. Through </a:t>
            </a:r>
            <a:r>
              <a:rPr lang="nl-NL" err="1"/>
              <a:t>the</a:t>
            </a:r>
            <a:r>
              <a:rPr lang="nl-NL"/>
              <a:t> benefit logic </a:t>
            </a:r>
            <a:r>
              <a:rPr lang="nl-NL" err="1"/>
              <a:t>that</a:t>
            </a:r>
            <a:r>
              <a:rPr lang="nl-NL"/>
              <a:t> </a:t>
            </a:r>
            <a:r>
              <a:rPr lang="nl-NL" err="1"/>
              <a:t>retrackts</a:t>
            </a:r>
            <a:r>
              <a:rPr lang="nl-NL"/>
              <a:t> </a:t>
            </a:r>
            <a:r>
              <a:rPr lang="nl-NL" err="1"/>
              <a:t>from</a:t>
            </a:r>
            <a:r>
              <a:rPr lang="nl-NL"/>
              <a:t> </a:t>
            </a:r>
            <a:r>
              <a:rPr lang="nl-NL" err="1"/>
              <a:t>the</a:t>
            </a:r>
            <a:r>
              <a:rPr lang="nl-NL"/>
              <a:t> goal back </a:t>
            </a:r>
            <a:r>
              <a:rPr lang="nl-NL" err="1"/>
              <a:t>to</a:t>
            </a:r>
            <a:r>
              <a:rPr lang="nl-NL"/>
              <a:t> </a:t>
            </a:r>
            <a:r>
              <a:rPr lang="nl-NL" err="1"/>
              <a:t>the</a:t>
            </a:r>
            <a:r>
              <a:rPr lang="nl-NL"/>
              <a:t> solution, a non </a:t>
            </a:r>
            <a:r>
              <a:rPr lang="nl-NL" err="1"/>
              <a:t>exhaustive</a:t>
            </a:r>
            <a:r>
              <a:rPr lang="nl-NL"/>
              <a:t> list of </a:t>
            </a:r>
            <a:r>
              <a:rPr lang="nl-NL" err="1"/>
              <a:t>KPIs</a:t>
            </a:r>
            <a:r>
              <a:rPr lang="nl-NL"/>
              <a:t> has been </a:t>
            </a:r>
            <a:r>
              <a:rPr lang="nl-NL" err="1"/>
              <a:t>created</a:t>
            </a:r>
            <a:r>
              <a:rPr lang="nl-NL"/>
              <a:t>. </a:t>
            </a:r>
            <a:r>
              <a:rPr lang="nl-NL" err="1"/>
              <a:t>Starting</a:t>
            </a:r>
            <a:r>
              <a:rPr lang="nl-NL"/>
              <a:t> </a:t>
            </a:r>
            <a:r>
              <a:rPr lang="nl-NL" err="1"/>
              <a:t>with</a:t>
            </a:r>
            <a:r>
              <a:rPr lang="nl-NL"/>
              <a:t> </a:t>
            </a:r>
            <a:r>
              <a:rPr lang="nl-NL" err="1"/>
              <a:t>operational</a:t>
            </a:r>
            <a:r>
              <a:rPr lang="nl-NL"/>
              <a:t> </a:t>
            </a:r>
            <a:r>
              <a:rPr lang="nl-NL" err="1"/>
              <a:t>KPIs</a:t>
            </a:r>
            <a:r>
              <a:rPr lang="nl-NL"/>
              <a:t> in </a:t>
            </a:r>
            <a:r>
              <a:rPr lang="nl-NL" err="1"/>
              <a:t>the</a:t>
            </a:r>
            <a:r>
              <a:rPr lang="nl-NL"/>
              <a:t> </a:t>
            </a:r>
            <a:r>
              <a:rPr lang="nl-NL" err="1"/>
              <a:t>areas</a:t>
            </a:r>
            <a:r>
              <a:rPr lang="nl-NL"/>
              <a:t> of </a:t>
            </a:r>
            <a:r>
              <a:rPr lang="nl-NL" err="1"/>
              <a:t>operational</a:t>
            </a:r>
            <a:r>
              <a:rPr lang="nl-NL"/>
              <a:t> efficiency, </a:t>
            </a:r>
            <a:r>
              <a:rPr lang="nl-NL" err="1"/>
              <a:t>inventory</a:t>
            </a:r>
            <a:r>
              <a:rPr lang="nl-NL"/>
              <a:t> management, resource </a:t>
            </a:r>
            <a:r>
              <a:rPr lang="nl-NL" err="1"/>
              <a:t>utilisation</a:t>
            </a:r>
            <a:r>
              <a:rPr lang="nl-NL"/>
              <a:t>, </a:t>
            </a:r>
            <a:r>
              <a:rPr lang="nl-NL" err="1"/>
              <a:t>traceability</a:t>
            </a:r>
            <a:r>
              <a:rPr lang="nl-NL"/>
              <a:t> &amp; </a:t>
            </a:r>
            <a:r>
              <a:rPr lang="nl-NL" err="1"/>
              <a:t>safety</a:t>
            </a:r>
            <a:r>
              <a:rPr lang="nl-NL"/>
              <a:t> </a:t>
            </a:r>
            <a:r>
              <a:rPr lang="nl-NL" err="1"/>
              <a:t>and</a:t>
            </a:r>
            <a:r>
              <a:rPr lang="nl-NL"/>
              <a:t> </a:t>
            </a:r>
            <a:r>
              <a:rPr lang="nl-NL" err="1"/>
              <a:t>sustainability</a:t>
            </a:r>
            <a:r>
              <a:rPr lang="nl-NL"/>
              <a:t>. </a:t>
            </a:r>
          </a:p>
        </p:txBody>
      </p:sp>
      <p:sp>
        <p:nvSpPr>
          <p:cNvPr id="4" name="Slide Number Placeholder 3"/>
          <p:cNvSpPr>
            <a:spLocks noGrp="1"/>
          </p:cNvSpPr>
          <p:nvPr>
            <p:ph type="sldNum" sz="quarter" idx="5"/>
          </p:nvPr>
        </p:nvSpPr>
        <p:spPr/>
        <p:txBody>
          <a:bodyPr/>
          <a:lstStyle/>
          <a:p>
            <a:fld id="{258ED591-2716-4EBE-99D2-353D86C0A876}" type="slidenum">
              <a:rPr lang="en-US" smtClean="0"/>
              <a:pPr/>
              <a:t>22</a:t>
            </a:fld>
            <a:endParaRPr lang="en-US"/>
          </a:p>
        </p:txBody>
      </p:sp>
    </p:spTree>
    <p:extLst>
      <p:ext uri="{BB962C8B-B14F-4D97-AF65-F5344CB8AC3E}">
        <p14:creationId xmlns:p14="http://schemas.microsoft.com/office/powerpoint/2010/main" val="38458335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2D barcodes </a:t>
            </a:r>
            <a:r>
              <a:rPr lang="nl-NL" err="1"/>
              <a:t>can</a:t>
            </a:r>
            <a:r>
              <a:rPr lang="nl-NL"/>
              <a:t> </a:t>
            </a:r>
            <a:r>
              <a:rPr lang="nl-NL" err="1"/>
              <a:t>also</a:t>
            </a:r>
            <a:r>
              <a:rPr lang="nl-NL"/>
              <a:t> </a:t>
            </a:r>
            <a:r>
              <a:rPr lang="nl-NL" err="1"/>
              <a:t>positively</a:t>
            </a:r>
            <a:r>
              <a:rPr lang="nl-NL"/>
              <a:t> </a:t>
            </a:r>
            <a:r>
              <a:rPr lang="nl-NL" err="1"/>
              <a:t>influence</a:t>
            </a:r>
            <a:r>
              <a:rPr lang="nl-NL"/>
              <a:t> different </a:t>
            </a:r>
            <a:r>
              <a:rPr lang="nl-NL" err="1"/>
              <a:t>consumer</a:t>
            </a:r>
            <a:r>
              <a:rPr lang="nl-NL"/>
              <a:t> </a:t>
            </a:r>
            <a:r>
              <a:rPr lang="nl-NL" err="1"/>
              <a:t>facing</a:t>
            </a:r>
            <a:r>
              <a:rPr lang="nl-NL"/>
              <a:t> </a:t>
            </a:r>
            <a:r>
              <a:rPr lang="nl-NL" err="1"/>
              <a:t>KPIs</a:t>
            </a:r>
            <a:r>
              <a:rPr lang="nl-NL"/>
              <a:t> in </a:t>
            </a:r>
            <a:r>
              <a:rPr lang="nl-NL" err="1"/>
              <a:t>the</a:t>
            </a:r>
            <a:r>
              <a:rPr lang="nl-NL"/>
              <a:t> </a:t>
            </a:r>
            <a:r>
              <a:rPr lang="nl-NL" err="1"/>
              <a:t>areas</a:t>
            </a:r>
            <a:r>
              <a:rPr lang="nl-NL"/>
              <a:t> of </a:t>
            </a:r>
            <a:r>
              <a:rPr lang="nl-NL" err="1"/>
              <a:t>revenue</a:t>
            </a:r>
            <a:r>
              <a:rPr lang="nl-NL"/>
              <a:t> </a:t>
            </a:r>
            <a:r>
              <a:rPr lang="nl-NL" err="1"/>
              <a:t>growth</a:t>
            </a:r>
            <a:r>
              <a:rPr lang="nl-NL"/>
              <a:t>, </a:t>
            </a:r>
            <a:r>
              <a:rPr lang="nl-NL" err="1"/>
              <a:t>consumer</a:t>
            </a:r>
            <a:r>
              <a:rPr lang="nl-NL"/>
              <a:t> engagement, marketing </a:t>
            </a:r>
            <a:r>
              <a:rPr lang="nl-NL" err="1"/>
              <a:t>campaigns</a:t>
            </a:r>
            <a:r>
              <a:rPr lang="nl-NL"/>
              <a:t> </a:t>
            </a:r>
            <a:r>
              <a:rPr lang="nl-NL" err="1"/>
              <a:t>and</a:t>
            </a:r>
            <a:r>
              <a:rPr lang="nl-NL"/>
              <a:t> </a:t>
            </a:r>
            <a:r>
              <a:rPr lang="nl-NL" err="1"/>
              <a:t>transprency</a:t>
            </a:r>
            <a:r>
              <a:rPr lang="nl-NL"/>
              <a:t>. </a:t>
            </a:r>
          </a:p>
          <a:p>
            <a:endParaRPr lang="nl-NL"/>
          </a:p>
        </p:txBody>
      </p:sp>
      <p:sp>
        <p:nvSpPr>
          <p:cNvPr id="4" name="Slide Number Placeholder 3"/>
          <p:cNvSpPr>
            <a:spLocks noGrp="1"/>
          </p:cNvSpPr>
          <p:nvPr>
            <p:ph type="sldNum" sz="quarter" idx="5"/>
          </p:nvPr>
        </p:nvSpPr>
        <p:spPr/>
        <p:txBody>
          <a:bodyPr/>
          <a:lstStyle/>
          <a:p>
            <a:fld id="{258ED591-2716-4EBE-99D2-353D86C0A876}" type="slidenum">
              <a:rPr lang="en-US" smtClean="0"/>
              <a:pPr/>
              <a:t>23</a:t>
            </a:fld>
            <a:endParaRPr lang="en-US"/>
          </a:p>
        </p:txBody>
      </p:sp>
    </p:spTree>
    <p:extLst>
      <p:ext uri="{BB962C8B-B14F-4D97-AF65-F5344CB8AC3E}">
        <p14:creationId xmlns:p14="http://schemas.microsoft.com/office/powerpoint/2010/main" val="40461742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Benefit logic is a way to establish logical linkes between business goals, KPI’s, value drivers and solutions, in this case 2D barcodes. It details out the different areas where value is created through the enablement of drivers. There are different levels to a benefit logic, each deepening the level of detail.</a:t>
            </a:r>
          </a:p>
        </p:txBody>
      </p:sp>
      <p:sp>
        <p:nvSpPr>
          <p:cNvPr id="4" name="Slide Number Placeholder 3"/>
          <p:cNvSpPr>
            <a:spLocks noGrp="1"/>
          </p:cNvSpPr>
          <p:nvPr>
            <p:ph type="sldNum" sz="quarter" idx="5"/>
          </p:nvPr>
        </p:nvSpPr>
        <p:spPr/>
        <p:txBody>
          <a:bodyPr/>
          <a:lstStyle/>
          <a:p>
            <a:fld id="{258ED591-2716-4EBE-99D2-353D86C0A876}" type="slidenum">
              <a:rPr lang="en-US" smtClean="0"/>
              <a:pPr/>
              <a:t>24</a:t>
            </a:fld>
            <a:endParaRPr lang="en-US"/>
          </a:p>
        </p:txBody>
      </p:sp>
    </p:spTree>
    <p:extLst>
      <p:ext uri="{BB962C8B-B14F-4D97-AF65-F5344CB8AC3E}">
        <p14:creationId xmlns:p14="http://schemas.microsoft.com/office/powerpoint/2010/main" val="10153611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Level 1 of the benefit logic for 2D pilots is a high-level overview of how the goals, KPIs, value drivers and 2D solution are connected. Level 2 of the benefit logic can be asked for at your local GS1 office, who can also help you understand where value for your business may lie. </a:t>
            </a:r>
          </a:p>
        </p:txBody>
      </p:sp>
      <p:sp>
        <p:nvSpPr>
          <p:cNvPr id="4" name="Slide Number Placeholder 3"/>
          <p:cNvSpPr>
            <a:spLocks noGrp="1"/>
          </p:cNvSpPr>
          <p:nvPr>
            <p:ph type="sldNum" sz="quarter" idx="5"/>
          </p:nvPr>
        </p:nvSpPr>
        <p:spPr/>
        <p:txBody>
          <a:bodyPr/>
          <a:lstStyle/>
          <a:p>
            <a:fld id="{258ED591-2716-4EBE-99D2-353D86C0A876}" type="slidenum">
              <a:rPr lang="en-US" smtClean="0"/>
              <a:pPr/>
              <a:t>25</a:t>
            </a:fld>
            <a:endParaRPr lang="en-US"/>
          </a:p>
        </p:txBody>
      </p:sp>
    </p:spTree>
    <p:extLst>
      <p:ext uri="{BB962C8B-B14F-4D97-AF65-F5344CB8AC3E}">
        <p14:creationId xmlns:p14="http://schemas.microsoft.com/office/powerpoint/2010/main" val="38558247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1"/>
              <a:t>How to read the benefit logic level 2 (please note the logic is non exhaustive):</a:t>
            </a:r>
          </a:p>
          <a:p>
            <a:r>
              <a:rPr lang="nl-NL"/>
              <a:t>The solution [2D barcode] enables the increase of data a company can put on a barcode beyond GTIN. </a:t>
            </a:r>
          </a:p>
          <a:p>
            <a:r>
              <a:rPr lang="nl-NL"/>
              <a:t>This enables the availability of ingredient sourcing information on the product (adding e.g. Best Before Date or a batch number), which leads to increased traceability.</a:t>
            </a:r>
          </a:p>
          <a:p>
            <a:r>
              <a:rPr lang="nl-NL"/>
              <a:t>This enables all kinds of variables and activities like an increase in targeted recalls as well as product authentication.</a:t>
            </a:r>
          </a:p>
          <a:p>
            <a:r>
              <a:rPr lang="nl-NL"/>
              <a:t>This can lead to increased consumer engagement, which can lead to an increased number of products sold.</a:t>
            </a:r>
          </a:p>
          <a:p>
            <a:r>
              <a:rPr lang="nl-NL"/>
              <a:t>This finally leads to the overall business goal of increasing revenue. </a:t>
            </a:r>
          </a:p>
          <a:p>
            <a:r>
              <a:rPr lang="nl-NL"/>
              <a:t>KPI example: this can furthermore lead to ‘sub’ KPIs like improved brand perception and a decrease in consumer return rate. </a:t>
            </a:r>
          </a:p>
          <a:p>
            <a:r>
              <a:rPr lang="nl-NL"/>
              <a:t>----------------------------------------------------------------------</a:t>
            </a:r>
          </a:p>
          <a:p>
            <a:r>
              <a:rPr lang="nl-NL"/>
              <a:t>The 2D barcode enables readibilty of the barcode by smartphones.</a:t>
            </a:r>
          </a:p>
          <a:p>
            <a:r>
              <a:rPr lang="nl-NL"/>
              <a:t>This increases the opportunities for online marketing like competitions or promotions.</a:t>
            </a:r>
          </a:p>
          <a:p>
            <a:r>
              <a:rPr lang="nl-NL"/>
              <a:t>This can lead to increased consumer engagement, leading to an increase in the number of products sold.</a:t>
            </a:r>
          </a:p>
          <a:p>
            <a:pPr marL="0" marR="0" lvl="0" indent="0" algn="l" defTabSz="914400" rtl="0" eaLnBrk="1" fontAlgn="auto" latinLnBrk="0" hangingPunct="1">
              <a:lnSpc>
                <a:spcPct val="100000"/>
              </a:lnSpc>
              <a:spcBef>
                <a:spcPts val="0"/>
              </a:spcBef>
              <a:spcAft>
                <a:spcPts val="0"/>
              </a:spcAft>
              <a:buClrTx/>
              <a:buSzTx/>
              <a:buFontTx/>
              <a:buNone/>
              <a:tabLst/>
              <a:defRPr/>
            </a:pPr>
            <a:r>
              <a:rPr lang="nl-NL"/>
              <a:t>This finally leads to the overall business goal of increasing revenue. </a:t>
            </a:r>
          </a:p>
          <a:p>
            <a:r>
              <a:rPr lang="nl-NL"/>
              <a:t>KPI example: this can furthermore lead to ‘sub’ KPIs like improved no of people scanning QR codes, website/app traffic increase and the like. </a:t>
            </a:r>
          </a:p>
        </p:txBody>
      </p:sp>
      <p:sp>
        <p:nvSpPr>
          <p:cNvPr id="4" name="Slide Number Placeholder 3"/>
          <p:cNvSpPr>
            <a:spLocks noGrp="1"/>
          </p:cNvSpPr>
          <p:nvPr>
            <p:ph type="sldNum" sz="quarter" idx="5"/>
          </p:nvPr>
        </p:nvSpPr>
        <p:spPr/>
        <p:txBody>
          <a:bodyPr/>
          <a:lstStyle/>
          <a:p>
            <a:fld id="{258ED591-2716-4EBE-99D2-353D86C0A876}" type="slidenum">
              <a:rPr lang="en-US" smtClean="0"/>
              <a:pPr/>
              <a:t>26</a:t>
            </a:fld>
            <a:endParaRPr lang="en-US"/>
          </a:p>
        </p:txBody>
      </p:sp>
    </p:spTree>
    <p:extLst>
      <p:ext uri="{BB962C8B-B14F-4D97-AF65-F5344CB8AC3E}">
        <p14:creationId xmlns:p14="http://schemas.microsoft.com/office/powerpoint/2010/main" val="2062110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1"/>
              <a:t>How to read the benefit logic level 2 (please note the logic is non exhaustive):</a:t>
            </a:r>
          </a:p>
          <a:p>
            <a:r>
              <a:rPr lang="nl-NL"/>
              <a:t>The solution [2D barcode] enables the increase of data a company can put on a barcode beyond GTIN. </a:t>
            </a:r>
          </a:p>
          <a:p>
            <a:r>
              <a:rPr lang="nl-NL"/>
              <a:t>This enables the availability of product information on the package (adding e.g. Best Before Date or a batch number).</a:t>
            </a:r>
          </a:p>
          <a:p>
            <a:r>
              <a:rPr lang="nl-NL"/>
              <a:t>This enables variables like an increase in use of FIFO and product freshness, which leads to an improvement of inventory management.</a:t>
            </a:r>
          </a:p>
          <a:p>
            <a:r>
              <a:rPr lang="nl-NL"/>
              <a:t>This can lead decreased working capital.</a:t>
            </a:r>
          </a:p>
          <a:p>
            <a:r>
              <a:rPr lang="nl-NL"/>
              <a:t>This finally leads to the business goal of increasing profitability. </a:t>
            </a:r>
          </a:p>
          <a:p>
            <a:r>
              <a:rPr lang="nl-NL"/>
              <a:t>----------------------------------------------------------------------</a:t>
            </a:r>
          </a:p>
          <a:p>
            <a:r>
              <a:rPr lang="nl-NL"/>
              <a:t>The 2D barcode enables the availability of ingredient sourcing info leading to increased traceability.</a:t>
            </a:r>
          </a:p>
          <a:p>
            <a:r>
              <a:rPr lang="nl-NL"/>
              <a:t>This can optimise the planning and scheduling leading to increased operational efficency.</a:t>
            </a:r>
          </a:p>
          <a:p>
            <a:r>
              <a:rPr lang="nl-NL"/>
              <a:t>This can lead to a reduction in costs.</a:t>
            </a:r>
          </a:p>
          <a:p>
            <a:pPr marL="0" marR="0" lvl="0" indent="0" algn="l" defTabSz="914400" rtl="0" eaLnBrk="1" fontAlgn="auto" latinLnBrk="0" hangingPunct="1">
              <a:lnSpc>
                <a:spcPct val="100000"/>
              </a:lnSpc>
              <a:spcBef>
                <a:spcPts val="0"/>
              </a:spcBef>
              <a:spcAft>
                <a:spcPts val="0"/>
              </a:spcAft>
              <a:buClrTx/>
              <a:buSzTx/>
              <a:buFontTx/>
              <a:buNone/>
              <a:tabLst/>
              <a:defRPr/>
            </a:pPr>
            <a:r>
              <a:rPr lang="nl-NL"/>
              <a:t>This finally leads to the business goal of increasing profitability</a:t>
            </a:r>
          </a:p>
        </p:txBody>
      </p:sp>
      <p:sp>
        <p:nvSpPr>
          <p:cNvPr id="4" name="Slide Number Placeholder 3"/>
          <p:cNvSpPr>
            <a:spLocks noGrp="1"/>
          </p:cNvSpPr>
          <p:nvPr>
            <p:ph type="sldNum" sz="quarter" idx="5"/>
          </p:nvPr>
        </p:nvSpPr>
        <p:spPr/>
        <p:txBody>
          <a:bodyPr/>
          <a:lstStyle/>
          <a:p>
            <a:fld id="{258ED591-2716-4EBE-99D2-353D86C0A876}" type="slidenum">
              <a:rPr lang="en-US" smtClean="0"/>
              <a:pPr/>
              <a:t>27</a:t>
            </a:fld>
            <a:endParaRPr lang="en-US"/>
          </a:p>
        </p:txBody>
      </p:sp>
    </p:spTree>
    <p:extLst>
      <p:ext uri="{BB962C8B-B14F-4D97-AF65-F5344CB8AC3E}">
        <p14:creationId xmlns:p14="http://schemas.microsoft.com/office/powerpoint/2010/main" val="39232044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1"/>
              <a:t>How to read the benefit logic level 2 (please note the logic is non exhaustive):</a:t>
            </a:r>
          </a:p>
          <a:p>
            <a:r>
              <a:rPr lang="nl-NL"/>
              <a:t>The solution [2D barcode] enables the increase of data a company can put on a barcode beyond GTIN. </a:t>
            </a:r>
          </a:p>
          <a:p>
            <a:r>
              <a:rPr lang="nl-NL"/>
              <a:t>This enables the availability of ingredient sourcing information on the product (adding e.g. Best Before Date or a batch number), which leads to increased traceability.</a:t>
            </a:r>
          </a:p>
          <a:p>
            <a:r>
              <a:rPr lang="nl-NL"/>
              <a:t>This enables all kinds of variables and activities like an increase in transparency and ingredient information.</a:t>
            </a:r>
          </a:p>
          <a:p>
            <a:r>
              <a:rPr lang="nl-NL"/>
              <a:t>This can lead to increased consumer engagement, which can lead to an increased number of products sold.</a:t>
            </a:r>
          </a:p>
          <a:p>
            <a:r>
              <a:rPr lang="nl-NL"/>
              <a:t>This finally leads to the business goal of increasing revenue. </a:t>
            </a:r>
          </a:p>
          <a:p>
            <a:r>
              <a:rPr lang="nl-NL"/>
              <a:t>----------------------------------------------------------------------</a:t>
            </a:r>
          </a:p>
          <a:p>
            <a:r>
              <a:rPr lang="nl-NL"/>
              <a:t>The 2D barcode enables readibilty of the barcode by smartphones.</a:t>
            </a:r>
          </a:p>
          <a:p>
            <a:r>
              <a:rPr lang="nl-NL"/>
              <a:t>This increases the opportunities for online marketing like competitions or promotions.</a:t>
            </a:r>
          </a:p>
          <a:p>
            <a:r>
              <a:rPr lang="nl-NL"/>
              <a:t>This can lead to increased consumer engagement, leading to an increase in the number of products sold.</a:t>
            </a:r>
          </a:p>
          <a:p>
            <a:pPr marL="0" marR="0" lvl="0" indent="0" algn="l" defTabSz="914400" rtl="0" eaLnBrk="1" fontAlgn="auto" latinLnBrk="0" hangingPunct="1">
              <a:lnSpc>
                <a:spcPct val="100000"/>
              </a:lnSpc>
              <a:spcBef>
                <a:spcPts val="0"/>
              </a:spcBef>
              <a:spcAft>
                <a:spcPts val="0"/>
              </a:spcAft>
              <a:buClrTx/>
              <a:buSzTx/>
              <a:buFontTx/>
              <a:buNone/>
              <a:tabLst/>
              <a:defRPr/>
            </a:pPr>
            <a:r>
              <a:rPr lang="nl-NL"/>
              <a:t>This finally leads to the business goal of increasing revenue. </a:t>
            </a:r>
          </a:p>
          <a:p>
            <a:endParaRPr lang="nl-NL"/>
          </a:p>
        </p:txBody>
      </p:sp>
      <p:sp>
        <p:nvSpPr>
          <p:cNvPr id="4" name="Slide Number Placeholder 3"/>
          <p:cNvSpPr>
            <a:spLocks noGrp="1"/>
          </p:cNvSpPr>
          <p:nvPr>
            <p:ph type="sldNum" sz="quarter" idx="5"/>
          </p:nvPr>
        </p:nvSpPr>
        <p:spPr/>
        <p:txBody>
          <a:bodyPr/>
          <a:lstStyle/>
          <a:p>
            <a:fld id="{258ED591-2716-4EBE-99D2-353D86C0A876}" type="slidenum">
              <a:rPr lang="en-US" smtClean="0"/>
              <a:pPr/>
              <a:t>28</a:t>
            </a:fld>
            <a:endParaRPr lang="en-US"/>
          </a:p>
        </p:txBody>
      </p:sp>
    </p:spTree>
    <p:extLst>
      <p:ext uri="{BB962C8B-B14F-4D97-AF65-F5344CB8AC3E}">
        <p14:creationId xmlns:p14="http://schemas.microsoft.com/office/powerpoint/2010/main" val="37463573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1"/>
              <a:t>How to read the benefit logic level 2 (please note the logic is non exhaustive):</a:t>
            </a:r>
          </a:p>
          <a:p>
            <a:r>
              <a:rPr lang="nl-NL"/>
              <a:t>The solution [2D barcode] enables the increase of data a company can put on a barcode beyond GTIN. </a:t>
            </a:r>
          </a:p>
          <a:p>
            <a:r>
              <a:rPr lang="nl-NL"/>
              <a:t>This enables the availability of product information on the package (adding e.g. Best Before Date or a batch number).</a:t>
            </a:r>
          </a:p>
          <a:p>
            <a:r>
              <a:rPr lang="nl-NL"/>
              <a:t>This enables variables like an increase in use of dynamic pricing, which leads to an improvement of inventory management and product freshness.</a:t>
            </a:r>
          </a:p>
          <a:p>
            <a:r>
              <a:rPr lang="nl-NL"/>
              <a:t>This can lead to a reduction in waste leads to a reduction in costs.</a:t>
            </a:r>
          </a:p>
          <a:p>
            <a:r>
              <a:rPr lang="nl-NL"/>
              <a:t>This finally leads to the business goal of increasing profitability and an increase in achievement of sustainability goals. </a:t>
            </a:r>
          </a:p>
          <a:p>
            <a:r>
              <a:rPr lang="nl-NL"/>
              <a:t>----------------------------------------------------------------------</a:t>
            </a:r>
          </a:p>
          <a:p>
            <a:r>
              <a:rPr lang="nl-NL"/>
              <a:t>The 2D barcode enables the availability of ingredient sourcing infro leading to increased traceability.</a:t>
            </a:r>
          </a:p>
          <a:p>
            <a:r>
              <a:rPr lang="nl-NL"/>
              <a:t>This can optimise the planning and scheduling leading to increased operational efficency.</a:t>
            </a:r>
          </a:p>
          <a:p>
            <a:r>
              <a:rPr lang="nl-NL"/>
              <a:t>This can lead to a reduction in costs..</a:t>
            </a:r>
          </a:p>
          <a:p>
            <a:pPr marL="0" marR="0" lvl="0" indent="0" algn="l" defTabSz="914400" rtl="0" eaLnBrk="1" fontAlgn="auto" latinLnBrk="0" hangingPunct="1">
              <a:lnSpc>
                <a:spcPct val="100000"/>
              </a:lnSpc>
              <a:spcBef>
                <a:spcPts val="0"/>
              </a:spcBef>
              <a:spcAft>
                <a:spcPts val="0"/>
              </a:spcAft>
              <a:buClrTx/>
              <a:buSzTx/>
              <a:buFontTx/>
              <a:buNone/>
              <a:tabLst/>
              <a:defRPr/>
            </a:pPr>
            <a:r>
              <a:rPr lang="nl-NL"/>
              <a:t>This finally leads to the business goal of increasing profitability.</a:t>
            </a:r>
          </a:p>
          <a:p>
            <a:endParaRPr lang="nl-NL"/>
          </a:p>
        </p:txBody>
      </p:sp>
      <p:sp>
        <p:nvSpPr>
          <p:cNvPr id="4" name="Slide Number Placeholder 3"/>
          <p:cNvSpPr>
            <a:spLocks noGrp="1"/>
          </p:cNvSpPr>
          <p:nvPr>
            <p:ph type="sldNum" sz="quarter" idx="5"/>
          </p:nvPr>
        </p:nvSpPr>
        <p:spPr/>
        <p:txBody>
          <a:bodyPr/>
          <a:lstStyle/>
          <a:p>
            <a:fld id="{258ED591-2716-4EBE-99D2-353D86C0A876}" type="slidenum">
              <a:rPr lang="en-US" smtClean="0"/>
              <a:pPr/>
              <a:t>29</a:t>
            </a:fld>
            <a:endParaRPr lang="en-US"/>
          </a:p>
        </p:txBody>
      </p:sp>
    </p:spTree>
    <p:extLst>
      <p:ext uri="{BB962C8B-B14F-4D97-AF65-F5344CB8AC3E}">
        <p14:creationId xmlns:p14="http://schemas.microsoft.com/office/powerpoint/2010/main" val="1796579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771"/>
              </a:spcAft>
            </a:pPr>
            <a:r>
              <a:rPr lang="en-GB" sz="1700">
                <a:latin typeface="Calibri" panose="020F0502020204030204" pitchFamily="34" charset="0"/>
                <a:ea typeface="Calibri" panose="020F0502020204030204" pitchFamily="34" charset="0"/>
                <a:cs typeface="Times New Roman" panose="02020603050405020304" pitchFamily="18" charset="0"/>
              </a:rPr>
              <a:t>The goal of the Pilot Toolkit is to provide you with a set of practical and relevant building blocks to start pilots, including useful tools, checklists and templates, as well as case studies and best practices from existing 2D pilots and implementations around the world. So, let’s look more in-depth at the kit.</a:t>
            </a:r>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58ED591-2716-4EBE-99D2-353D86C0A8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94597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Cost logic is a way to establish a breakdown of cost components linked to solutions, in this case 2D barcodes. It details out the different cost drivers. There are different levels to a benefit logic, each deepening the level of detail.</a:t>
            </a:r>
          </a:p>
          <a:p>
            <a:endParaRPr lang="nl-NL"/>
          </a:p>
        </p:txBody>
      </p:sp>
      <p:sp>
        <p:nvSpPr>
          <p:cNvPr id="4" name="Slide Number Placeholder 3"/>
          <p:cNvSpPr>
            <a:spLocks noGrp="1"/>
          </p:cNvSpPr>
          <p:nvPr>
            <p:ph type="sldNum" sz="quarter" idx="5"/>
          </p:nvPr>
        </p:nvSpPr>
        <p:spPr/>
        <p:txBody>
          <a:bodyPr/>
          <a:lstStyle/>
          <a:p>
            <a:fld id="{258ED591-2716-4EBE-99D2-353D86C0A876}" type="slidenum">
              <a:rPr lang="en-US" smtClean="0"/>
              <a:pPr/>
              <a:t>30</a:t>
            </a:fld>
            <a:endParaRPr lang="en-US"/>
          </a:p>
        </p:txBody>
      </p:sp>
    </p:spTree>
    <p:extLst>
      <p:ext uri="{BB962C8B-B14F-4D97-AF65-F5344CB8AC3E}">
        <p14:creationId xmlns:p14="http://schemas.microsoft.com/office/powerpoint/2010/main" val="12964535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Level 1 of the cost logic for 2D pilots is a high-level overview of how the cost, cost drivers and 2D solution are connected. Level 2 of the cost logic can be asked for at your local GS1 office, who can also help you understand where the costs for your business may lie and can be used as a basis for your business case. </a:t>
            </a:r>
          </a:p>
          <a:p>
            <a:endParaRPr lang="en-US"/>
          </a:p>
        </p:txBody>
      </p:sp>
      <p:sp>
        <p:nvSpPr>
          <p:cNvPr id="4" name="Slide Number Placeholder 3"/>
          <p:cNvSpPr>
            <a:spLocks noGrp="1"/>
          </p:cNvSpPr>
          <p:nvPr>
            <p:ph type="sldNum" sz="quarter" idx="5"/>
          </p:nvPr>
        </p:nvSpPr>
        <p:spPr/>
        <p:txBody>
          <a:bodyPr/>
          <a:lstStyle/>
          <a:p>
            <a:fld id="{258ED591-2716-4EBE-99D2-353D86C0A876}" type="slidenum">
              <a:rPr lang="en-US" smtClean="0"/>
              <a:pPr/>
              <a:t>31</a:t>
            </a:fld>
            <a:endParaRPr lang="en-US"/>
          </a:p>
        </p:txBody>
      </p:sp>
    </p:spTree>
    <p:extLst>
      <p:ext uri="{BB962C8B-B14F-4D97-AF65-F5344CB8AC3E}">
        <p14:creationId xmlns:p14="http://schemas.microsoft.com/office/powerpoint/2010/main" val="2111747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How to read cost logic (note that it is non exhaustive):</a:t>
            </a:r>
          </a:p>
          <a:p>
            <a:r>
              <a:rPr lang="nl-NL"/>
              <a:t>To introduce the 2D barcode companies will need to think about one-off costs as well as recurring costs. </a:t>
            </a:r>
          </a:p>
          <a:p>
            <a:r>
              <a:rPr lang="nl-NL"/>
              <a:t>Both types of costs can be divided into material and labor costs.</a:t>
            </a:r>
          </a:p>
          <a:p>
            <a:r>
              <a:rPr lang="nl-NL"/>
              <a:t>Material costs can be divided into IT hardware, infrastructure, software and architecture.</a:t>
            </a:r>
          </a:p>
          <a:p>
            <a:r>
              <a:rPr lang="nl-NL"/>
              <a:t>Labor costs can be divided into costs for own employees as well as external employees. </a:t>
            </a:r>
          </a:p>
        </p:txBody>
      </p:sp>
      <p:sp>
        <p:nvSpPr>
          <p:cNvPr id="4" name="Slide Number Placeholder 3"/>
          <p:cNvSpPr>
            <a:spLocks noGrp="1"/>
          </p:cNvSpPr>
          <p:nvPr>
            <p:ph type="sldNum" sz="quarter" idx="5"/>
          </p:nvPr>
        </p:nvSpPr>
        <p:spPr/>
        <p:txBody>
          <a:bodyPr/>
          <a:lstStyle/>
          <a:p>
            <a:fld id="{258ED591-2716-4EBE-99D2-353D86C0A876}" type="slidenum">
              <a:rPr lang="en-US" smtClean="0"/>
              <a:pPr/>
              <a:t>32</a:t>
            </a:fld>
            <a:endParaRPr lang="en-US"/>
          </a:p>
        </p:txBody>
      </p:sp>
    </p:spTree>
    <p:extLst>
      <p:ext uri="{BB962C8B-B14F-4D97-AF65-F5344CB8AC3E}">
        <p14:creationId xmlns:p14="http://schemas.microsoft.com/office/powerpoint/2010/main" val="2672400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How to read cost logic (note that it is non exhaustive):</a:t>
            </a:r>
          </a:p>
          <a:p>
            <a:r>
              <a:rPr lang="nl-NL"/>
              <a:t>To introduce the 2D barcode companies will need to think about one-off costs as well as recurring costs. </a:t>
            </a:r>
          </a:p>
          <a:p>
            <a:r>
              <a:rPr lang="nl-NL"/>
              <a:t>Both types of costs can be divided into material and labor costs.</a:t>
            </a:r>
          </a:p>
          <a:p>
            <a:r>
              <a:rPr lang="nl-NL"/>
              <a:t>Material costs can be divided into IT hardware, infrastructure, software and architecture.</a:t>
            </a:r>
          </a:p>
          <a:p>
            <a:r>
              <a:rPr lang="nl-NL"/>
              <a:t>Labor costs can be divided into costs for own employees as well as external employees. </a:t>
            </a:r>
          </a:p>
          <a:p>
            <a:endParaRPr lang="en-US"/>
          </a:p>
        </p:txBody>
      </p:sp>
      <p:sp>
        <p:nvSpPr>
          <p:cNvPr id="4" name="Slide Number Placeholder 3"/>
          <p:cNvSpPr>
            <a:spLocks noGrp="1"/>
          </p:cNvSpPr>
          <p:nvPr>
            <p:ph type="sldNum" sz="quarter" idx="5"/>
          </p:nvPr>
        </p:nvSpPr>
        <p:spPr/>
        <p:txBody>
          <a:bodyPr/>
          <a:lstStyle/>
          <a:p>
            <a:fld id="{258ED591-2716-4EBE-99D2-353D86C0A876}" type="slidenum">
              <a:rPr lang="en-US" smtClean="0"/>
              <a:pPr/>
              <a:t>33</a:t>
            </a:fld>
            <a:endParaRPr lang="en-US"/>
          </a:p>
        </p:txBody>
      </p:sp>
    </p:spTree>
    <p:extLst>
      <p:ext uri="{BB962C8B-B14F-4D97-AF65-F5344CB8AC3E}">
        <p14:creationId xmlns:p14="http://schemas.microsoft.com/office/powerpoint/2010/main" val="23101684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This slide contains learnings on consumer engagement from 2D pilots conducted.</a:t>
            </a:r>
          </a:p>
        </p:txBody>
      </p:sp>
      <p:sp>
        <p:nvSpPr>
          <p:cNvPr id="4" name="Slide Number Placeholder 3"/>
          <p:cNvSpPr>
            <a:spLocks noGrp="1"/>
          </p:cNvSpPr>
          <p:nvPr>
            <p:ph type="sldNum" sz="quarter" idx="5"/>
          </p:nvPr>
        </p:nvSpPr>
        <p:spPr/>
        <p:txBody>
          <a:bodyPr/>
          <a:lstStyle/>
          <a:p>
            <a:fld id="{258ED591-2716-4EBE-99D2-353D86C0A876}" type="slidenum">
              <a:rPr lang="en-US" smtClean="0"/>
              <a:pPr/>
              <a:t>34</a:t>
            </a:fld>
            <a:endParaRPr lang="en-US"/>
          </a:p>
        </p:txBody>
      </p:sp>
    </p:spTree>
    <p:extLst>
      <p:ext uri="{BB962C8B-B14F-4D97-AF65-F5344CB8AC3E}">
        <p14:creationId xmlns:p14="http://schemas.microsoft.com/office/powerpoint/2010/main" val="9199628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t>This chapter lays out what scope questions to answer and what variables to consider when setting up a 2D barcode pilot. </a:t>
            </a:r>
          </a:p>
          <a:p>
            <a:endParaRPr lang="en-US"/>
          </a:p>
        </p:txBody>
      </p:sp>
      <p:sp>
        <p:nvSpPr>
          <p:cNvPr id="4" name="Slide Number Placeholder 3"/>
          <p:cNvSpPr>
            <a:spLocks noGrp="1"/>
          </p:cNvSpPr>
          <p:nvPr>
            <p:ph type="sldNum" sz="quarter" idx="5"/>
          </p:nvPr>
        </p:nvSpPr>
        <p:spPr/>
        <p:txBody>
          <a:bodyPr/>
          <a:lstStyle/>
          <a:p>
            <a:fld id="{258ED591-2716-4EBE-99D2-353D86C0A876}" type="slidenum">
              <a:rPr lang="en-US" smtClean="0"/>
              <a:pPr/>
              <a:t>35</a:t>
            </a:fld>
            <a:endParaRPr lang="en-US"/>
          </a:p>
        </p:txBody>
      </p:sp>
    </p:spTree>
    <p:extLst>
      <p:ext uri="{BB962C8B-B14F-4D97-AF65-F5344CB8AC3E}">
        <p14:creationId xmlns:p14="http://schemas.microsoft.com/office/powerpoint/2010/main" val="36795738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Once you have decided on the use case(s), it is time to set the scope. First of all in what country and/or geographical area to conduct the pilot. For retail the number of stores to pilot in. Next is the product scope. What category, line or SKUis going to be tested with? Next, the barcode type needs to be chosen, followed by the data attributes. Next an important step is thinking through all steps of the value chain and how the use case can effect the processes, data and systems. This is a high-level inventarisation. Deciding how to approach this impact comes at a later stage. Lastly the outlines of the pilot need to be set; whether open (with external partners) or closed, whether a research, POC or pilot, whether it will be a virtual, full or hybrid set-up and lastly the anticipated duration of the pilot needed to get results. In the next slides these steps are further detailed.</a:t>
            </a:r>
          </a:p>
        </p:txBody>
      </p:sp>
      <p:sp>
        <p:nvSpPr>
          <p:cNvPr id="4" name="Slide Number Placeholder 3"/>
          <p:cNvSpPr>
            <a:spLocks noGrp="1"/>
          </p:cNvSpPr>
          <p:nvPr>
            <p:ph type="sldNum" sz="quarter" idx="5"/>
          </p:nvPr>
        </p:nvSpPr>
        <p:spPr/>
        <p:txBody>
          <a:bodyPr/>
          <a:lstStyle/>
          <a:p>
            <a:fld id="{258ED591-2716-4EBE-99D2-353D86C0A876}" type="slidenum">
              <a:rPr lang="en-US" smtClean="0"/>
              <a:pPr/>
              <a:t>36</a:t>
            </a:fld>
            <a:endParaRPr lang="en-US"/>
          </a:p>
        </p:txBody>
      </p:sp>
    </p:spTree>
    <p:extLst>
      <p:ext uri="{BB962C8B-B14F-4D97-AF65-F5344CB8AC3E}">
        <p14:creationId xmlns:p14="http://schemas.microsoft.com/office/powerpoint/2010/main" val="4355240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fontAlgn="base">
              <a:spcAft>
                <a:spcPts val="300"/>
              </a:spcAft>
              <a:buClr>
                <a:schemeClr val="bg1"/>
              </a:buClr>
            </a:pPr>
            <a:r>
              <a:rPr lang="en-US" sz="900">
                <a:solidFill>
                  <a:schemeClr val="bg1"/>
                </a:solidFill>
              </a:rPr>
              <a:t>First in scope is deciding in what country or geographical area to pilot. If you </a:t>
            </a:r>
            <a:r>
              <a:rPr lang="en-US" sz="900" err="1">
                <a:solidFill>
                  <a:schemeClr val="bg1"/>
                </a:solidFill>
              </a:rPr>
              <a:t>ar</a:t>
            </a:r>
            <a:r>
              <a:rPr lang="en-US" sz="900">
                <a:solidFill>
                  <a:schemeClr val="bg1"/>
                </a:solidFill>
              </a:rPr>
              <a:t> in retail decide on how many stores to pilot in. Easiest to test is a small set-up.</a:t>
            </a:r>
          </a:p>
          <a:p>
            <a:pPr marL="0" lvl="1" fontAlgn="base">
              <a:spcAft>
                <a:spcPts val="300"/>
              </a:spcAft>
              <a:buClr>
                <a:schemeClr val="bg1"/>
              </a:buClr>
            </a:pPr>
            <a:r>
              <a:rPr lang="en-US" sz="900">
                <a:solidFill>
                  <a:schemeClr val="bg1"/>
                </a:solidFill>
              </a:rPr>
              <a:t>Next is thoroughly looking at the end-to-end value chain to </a:t>
            </a:r>
            <a:r>
              <a:rPr lang="en-US" sz="900" err="1">
                <a:solidFill>
                  <a:schemeClr val="bg1"/>
                </a:solidFill>
              </a:rPr>
              <a:t>inventarise</a:t>
            </a:r>
            <a:r>
              <a:rPr lang="en-US" sz="900">
                <a:solidFill>
                  <a:schemeClr val="bg1"/>
                </a:solidFill>
              </a:rPr>
              <a:t> which steps are impacted by the pilot and what adjustments need to be made in process, data and IT. </a:t>
            </a:r>
          </a:p>
          <a:p>
            <a:endParaRPr lang="nl-NL"/>
          </a:p>
        </p:txBody>
      </p:sp>
      <p:sp>
        <p:nvSpPr>
          <p:cNvPr id="4" name="Slide Number Placeholder 3"/>
          <p:cNvSpPr>
            <a:spLocks noGrp="1"/>
          </p:cNvSpPr>
          <p:nvPr>
            <p:ph type="sldNum" sz="quarter" idx="5"/>
          </p:nvPr>
        </p:nvSpPr>
        <p:spPr/>
        <p:txBody>
          <a:bodyPr/>
          <a:lstStyle/>
          <a:p>
            <a:fld id="{258ED591-2716-4EBE-99D2-353D86C0A876}" type="slidenum">
              <a:rPr lang="en-US" smtClean="0"/>
              <a:pPr/>
              <a:t>37</a:t>
            </a:fld>
            <a:endParaRPr lang="en-US"/>
          </a:p>
        </p:txBody>
      </p:sp>
    </p:spTree>
    <p:extLst>
      <p:ext uri="{BB962C8B-B14F-4D97-AF65-F5344CB8AC3E}">
        <p14:creationId xmlns:p14="http://schemas.microsoft.com/office/powerpoint/2010/main" val="20151368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Once the use case is chosen as well as the product scope it is time to decide on the type of barcode and data attributes. Local GS1 offices can help with the selection of these and on the GS1 website there are tools and further information to guide the choice. The next slides give a high-level overview.</a:t>
            </a:r>
          </a:p>
        </p:txBody>
      </p:sp>
      <p:sp>
        <p:nvSpPr>
          <p:cNvPr id="4" name="Slide Number Placeholder 3"/>
          <p:cNvSpPr>
            <a:spLocks noGrp="1"/>
          </p:cNvSpPr>
          <p:nvPr>
            <p:ph type="sldNum" sz="quarter" idx="5"/>
          </p:nvPr>
        </p:nvSpPr>
        <p:spPr/>
        <p:txBody>
          <a:bodyPr/>
          <a:lstStyle/>
          <a:p>
            <a:fld id="{258ED591-2716-4EBE-99D2-353D86C0A876}" type="slidenum">
              <a:rPr lang="en-US" smtClean="0"/>
              <a:pPr/>
              <a:t>38</a:t>
            </a:fld>
            <a:endParaRPr lang="en-US"/>
          </a:p>
        </p:txBody>
      </p:sp>
    </p:spTree>
    <p:extLst>
      <p:ext uri="{BB962C8B-B14F-4D97-AF65-F5344CB8AC3E}">
        <p14:creationId xmlns:p14="http://schemas.microsoft.com/office/powerpoint/2010/main" val="2657644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GS1 creates a common langauage to identify, capture and share product data in through different standards. Hereby an overview of these standards.</a:t>
            </a:r>
          </a:p>
        </p:txBody>
      </p:sp>
      <p:sp>
        <p:nvSpPr>
          <p:cNvPr id="4" name="Slide Number Placeholder 3"/>
          <p:cNvSpPr>
            <a:spLocks noGrp="1"/>
          </p:cNvSpPr>
          <p:nvPr>
            <p:ph type="sldNum" sz="quarter" idx="5"/>
          </p:nvPr>
        </p:nvSpPr>
        <p:spPr/>
        <p:txBody>
          <a:bodyPr/>
          <a:lstStyle/>
          <a:p>
            <a:fld id="{258ED591-2716-4EBE-99D2-353D86C0A876}" type="slidenum">
              <a:rPr lang="en-US" smtClean="0"/>
              <a:pPr/>
              <a:t>39</a:t>
            </a:fld>
            <a:endParaRPr lang="en-US"/>
          </a:p>
        </p:txBody>
      </p:sp>
    </p:spTree>
    <p:extLst>
      <p:ext uri="{BB962C8B-B14F-4D97-AF65-F5344CB8AC3E}">
        <p14:creationId xmlns:p14="http://schemas.microsoft.com/office/powerpoint/2010/main" val="3349514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771"/>
              </a:spcAft>
            </a:pPr>
            <a:r>
              <a:rPr lang="en-GB" sz="1700">
                <a:latin typeface="Calibri" panose="020F0502020204030204" pitchFamily="34" charset="0"/>
                <a:ea typeface="Calibri" panose="020F0502020204030204" pitchFamily="34" charset="0"/>
                <a:cs typeface="Times New Roman" panose="02020603050405020304" pitchFamily="18" charset="0"/>
              </a:rPr>
              <a:t>The toolkit is divided into 5 sections that aspire to provide guidance on 2D pilot planning and execution</a:t>
            </a:r>
          </a:p>
          <a:p>
            <a:pPr marL="330521" indent="-330521">
              <a:lnSpc>
                <a:spcPct val="107000"/>
              </a:lnSpc>
              <a:buFont typeface="Symbol" panose="05050102010706020507" pitchFamily="18" charset="2"/>
              <a:buChar char=""/>
            </a:pPr>
            <a:r>
              <a:rPr lang="en-GB" sz="1700">
                <a:latin typeface="Calibri" panose="020F0502020204030204" pitchFamily="34" charset="0"/>
                <a:ea typeface="Calibri" panose="020F0502020204030204" pitchFamily="34" charset="0"/>
                <a:cs typeface="Times New Roman" panose="02020603050405020304" pitchFamily="18" charset="0"/>
              </a:rPr>
              <a:t>The </a:t>
            </a:r>
            <a:r>
              <a:rPr lang="en-GB" sz="1700" b="1">
                <a:latin typeface="Calibri" panose="020F0502020204030204" pitchFamily="34" charset="0"/>
                <a:ea typeface="Calibri" panose="020F0502020204030204" pitchFamily="34" charset="0"/>
                <a:cs typeface="Times New Roman" panose="02020603050405020304" pitchFamily="18" charset="0"/>
              </a:rPr>
              <a:t>Why </a:t>
            </a:r>
            <a:r>
              <a:rPr lang="en-GB" sz="1700">
                <a:latin typeface="Calibri" panose="020F0502020204030204" pitchFamily="34" charset="0"/>
                <a:ea typeface="Calibri" panose="020F0502020204030204" pitchFamily="34" charset="0"/>
                <a:cs typeface="Times New Roman" panose="02020603050405020304" pitchFamily="18" charset="0"/>
              </a:rPr>
              <a:t>section highlights business use cases that can be unlocked </a:t>
            </a:r>
          </a:p>
          <a:p>
            <a:pPr marL="330521" indent="-330521">
              <a:lnSpc>
                <a:spcPct val="107000"/>
              </a:lnSpc>
              <a:buFont typeface="Symbol" panose="05050102010706020507" pitchFamily="18" charset="2"/>
              <a:buChar char=""/>
            </a:pPr>
            <a:r>
              <a:rPr lang="en-GB" sz="1700">
                <a:latin typeface="Calibri" panose="020F0502020204030204" pitchFamily="34" charset="0"/>
                <a:ea typeface="Calibri" panose="020F0502020204030204" pitchFamily="34" charset="0"/>
                <a:cs typeface="Times New Roman" panose="02020603050405020304" pitchFamily="18" charset="0"/>
              </a:rPr>
              <a:t>The </a:t>
            </a:r>
            <a:r>
              <a:rPr lang="en-GB" sz="1700" b="1">
                <a:latin typeface="Calibri" panose="020F0502020204030204" pitchFamily="34" charset="0"/>
                <a:ea typeface="Calibri" panose="020F0502020204030204" pitchFamily="34" charset="0"/>
                <a:cs typeface="Times New Roman" panose="02020603050405020304" pitchFamily="18" charset="0"/>
              </a:rPr>
              <a:t>What</a:t>
            </a:r>
            <a:r>
              <a:rPr lang="en-GB" sz="1700">
                <a:latin typeface="Calibri" panose="020F0502020204030204" pitchFamily="34" charset="0"/>
                <a:ea typeface="Calibri" panose="020F0502020204030204" pitchFamily="34" charset="0"/>
                <a:cs typeface="Times New Roman" panose="02020603050405020304" pitchFamily="18" charset="0"/>
              </a:rPr>
              <a:t> section provides thoughtful considerations for defining the pilot scope </a:t>
            </a:r>
          </a:p>
          <a:p>
            <a:pPr marL="330521" indent="-330521">
              <a:lnSpc>
                <a:spcPct val="107000"/>
              </a:lnSpc>
              <a:buFont typeface="Symbol" panose="05050102010706020507" pitchFamily="18" charset="2"/>
              <a:buChar char=""/>
            </a:pPr>
            <a:r>
              <a:rPr lang="en-GB" sz="1700">
                <a:latin typeface="Calibri" panose="020F0502020204030204" pitchFamily="34" charset="0"/>
                <a:ea typeface="Calibri" panose="020F0502020204030204" pitchFamily="34" charset="0"/>
                <a:cs typeface="Times New Roman" panose="02020603050405020304" pitchFamily="18" charset="0"/>
              </a:rPr>
              <a:t>The </a:t>
            </a:r>
            <a:r>
              <a:rPr lang="en-GB" sz="1700" b="1">
                <a:latin typeface="Calibri" panose="020F0502020204030204" pitchFamily="34" charset="0"/>
                <a:ea typeface="Calibri" panose="020F0502020204030204" pitchFamily="34" charset="0"/>
                <a:cs typeface="Times New Roman" panose="02020603050405020304" pitchFamily="18" charset="0"/>
              </a:rPr>
              <a:t>Who </a:t>
            </a:r>
            <a:r>
              <a:rPr lang="en-GB" sz="1700">
                <a:latin typeface="Calibri" panose="020F0502020204030204" pitchFamily="34" charset="0"/>
                <a:ea typeface="Calibri" panose="020F0502020204030204" pitchFamily="34" charset="0"/>
                <a:cs typeface="Times New Roman" panose="02020603050405020304" pitchFamily="18" charset="0"/>
              </a:rPr>
              <a:t>section will help you identify internal and external stakeholders to engage for support and expertise</a:t>
            </a:r>
          </a:p>
          <a:p>
            <a:pPr marL="330521" indent="-330521">
              <a:lnSpc>
                <a:spcPct val="107000"/>
              </a:lnSpc>
              <a:buFont typeface="Symbol" panose="05050102010706020507" pitchFamily="18" charset="2"/>
              <a:buChar char=""/>
            </a:pPr>
            <a:r>
              <a:rPr lang="en-GB" sz="1700">
                <a:latin typeface="Calibri" panose="020F0502020204030204" pitchFamily="34" charset="0"/>
                <a:ea typeface="Calibri" panose="020F0502020204030204" pitchFamily="34" charset="0"/>
                <a:cs typeface="Times New Roman" panose="02020603050405020304" pitchFamily="18" charset="0"/>
              </a:rPr>
              <a:t>The</a:t>
            </a:r>
            <a:r>
              <a:rPr lang="en-GB" sz="1700" b="1">
                <a:latin typeface="Calibri" panose="020F0502020204030204" pitchFamily="34" charset="0"/>
                <a:ea typeface="Calibri" panose="020F0502020204030204" pitchFamily="34" charset="0"/>
                <a:cs typeface="Times New Roman" panose="02020603050405020304" pitchFamily="18" charset="0"/>
              </a:rPr>
              <a:t> How</a:t>
            </a:r>
            <a:r>
              <a:rPr lang="en-GB" sz="1700">
                <a:latin typeface="Calibri" panose="020F0502020204030204" pitchFamily="34" charset="0"/>
                <a:ea typeface="Calibri" panose="020F0502020204030204" pitchFamily="34" charset="0"/>
                <a:cs typeface="Times New Roman" panose="02020603050405020304" pitchFamily="18" charset="0"/>
              </a:rPr>
              <a:t> section provides resources you can leverage and will guide you in preparing for a successful pilot</a:t>
            </a:r>
          </a:p>
          <a:p>
            <a:pPr marL="330521" indent="-330521">
              <a:lnSpc>
                <a:spcPct val="107000"/>
              </a:lnSpc>
              <a:spcAft>
                <a:spcPts val="771"/>
              </a:spcAft>
              <a:buFont typeface="Symbol" panose="05050102010706020507" pitchFamily="18" charset="2"/>
              <a:buChar char=""/>
            </a:pPr>
            <a:r>
              <a:rPr lang="en-GB" sz="1700">
                <a:latin typeface="Calibri" panose="020F0502020204030204" pitchFamily="34" charset="0"/>
                <a:ea typeface="Calibri" panose="020F0502020204030204" pitchFamily="34" charset="0"/>
                <a:cs typeface="Times New Roman" panose="02020603050405020304" pitchFamily="18" charset="0"/>
              </a:rPr>
              <a:t>The last section, </a:t>
            </a:r>
            <a:r>
              <a:rPr lang="en-GB" sz="1700" b="1">
                <a:latin typeface="Calibri" panose="020F0502020204030204" pitchFamily="34" charset="0"/>
                <a:ea typeface="Calibri" panose="020F0502020204030204" pitchFamily="34" charset="0"/>
                <a:cs typeface="Times New Roman" panose="02020603050405020304" pitchFamily="18" charset="0"/>
              </a:rPr>
              <a:t>Reporting and Learnings</a:t>
            </a:r>
            <a:r>
              <a:rPr lang="en-GB" sz="1700">
                <a:latin typeface="Calibri" panose="020F0502020204030204" pitchFamily="34" charset="0"/>
                <a:ea typeface="Calibri" panose="020F0502020204030204" pitchFamily="34" charset="0"/>
                <a:cs typeface="Times New Roman" panose="02020603050405020304" pitchFamily="18" charset="0"/>
              </a:rPr>
              <a:t>,</a:t>
            </a:r>
            <a:r>
              <a:rPr lang="en-GB" sz="1700" b="1">
                <a:latin typeface="Calibri" panose="020F0502020204030204" pitchFamily="34" charset="0"/>
                <a:ea typeface="Calibri" panose="020F0502020204030204" pitchFamily="34" charset="0"/>
                <a:cs typeface="Times New Roman" panose="02020603050405020304" pitchFamily="18" charset="0"/>
              </a:rPr>
              <a:t> </a:t>
            </a:r>
            <a:r>
              <a:rPr lang="en-GB" sz="1700">
                <a:latin typeface="Calibri" panose="020F0502020204030204" pitchFamily="34" charset="0"/>
                <a:ea typeface="Calibri" panose="020F0502020204030204" pitchFamily="34" charset="0"/>
                <a:cs typeface="Times New Roman" panose="02020603050405020304" pitchFamily="18" charset="0"/>
              </a:rPr>
              <a:t>provides tools to capture your learnings and share your results.</a:t>
            </a:r>
          </a:p>
          <a:p>
            <a:pPr>
              <a:lnSpc>
                <a:spcPct val="107000"/>
              </a:lnSpc>
              <a:spcAft>
                <a:spcPts val="771"/>
              </a:spcAft>
            </a:pPr>
            <a:r>
              <a:rPr lang="en-GB" sz="1700">
                <a:latin typeface="Calibri" panose="020F0502020204030204" pitchFamily="34" charset="0"/>
                <a:ea typeface="Calibri" panose="020F0502020204030204" pitchFamily="34" charset="0"/>
                <a:cs typeface="Times New Roman" panose="02020603050405020304" pitchFamily="18" charset="0"/>
              </a:rPr>
              <a:t>Now let’s take a quick look at key elements within each section.</a:t>
            </a:r>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0696B5C-12A0-4042-B4D0-BD3B9A4F58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83597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2D there are three types of barcodes to choose from  with different uses and elements. Please contact local GS1 to assist with the right choice.</a:t>
            </a:r>
          </a:p>
        </p:txBody>
      </p:sp>
      <p:sp>
        <p:nvSpPr>
          <p:cNvPr id="4" name="Slide Number Placeholder 3"/>
          <p:cNvSpPr>
            <a:spLocks noGrp="1"/>
          </p:cNvSpPr>
          <p:nvPr>
            <p:ph type="sldNum" sz="quarter" idx="5"/>
          </p:nvPr>
        </p:nvSpPr>
        <p:spPr/>
        <p:txBody>
          <a:bodyPr/>
          <a:lstStyle/>
          <a:p>
            <a:fld id="{258ED591-2716-4EBE-99D2-353D86C0A876}" type="slidenum">
              <a:rPr lang="en-US" smtClean="0"/>
              <a:pPr/>
              <a:t>40</a:t>
            </a:fld>
            <a:endParaRPr lang="en-US"/>
          </a:p>
        </p:txBody>
      </p:sp>
    </p:spTree>
    <p:extLst>
      <p:ext uri="{BB962C8B-B14F-4D97-AF65-F5344CB8AC3E}">
        <p14:creationId xmlns:p14="http://schemas.microsoft.com/office/powerpoint/2010/main" val="39149504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This is a (non-exhaustive) overview of what data attributes can help with what use cases. The data attributes will have a different impact on the processes and systems that may need to be adjusted (from crawl to walk to run). Again local GS1 can help you with deciding on the right data attributes.</a:t>
            </a:r>
          </a:p>
        </p:txBody>
      </p:sp>
      <p:sp>
        <p:nvSpPr>
          <p:cNvPr id="4" name="Slide Number Placeholder 3"/>
          <p:cNvSpPr>
            <a:spLocks noGrp="1"/>
          </p:cNvSpPr>
          <p:nvPr>
            <p:ph type="sldNum" sz="quarter" idx="5"/>
          </p:nvPr>
        </p:nvSpPr>
        <p:spPr/>
        <p:txBody>
          <a:bodyPr/>
          <a:lstStyle/>
          <a:p>
            <a:fld id="{258ED591-2716-4EBE-99D2-353D86C0A876}" type="slidenum">
              <a:rPr lang="en-US" smtClean="0"/>
              <a:pPr/>
              <a:t>41</a:t>
            </a:fld>
            <a:endParaRPr lang="en-US"/>
          </a:p>
        </p:txBody>
      </p:sp>
    </p:spTree>
    <p:extLst>
      <p:ext uri="{BB962C8B-B14F-4D97-AF65-F5344CB8AC3E}">
        <p14:creationId xmlns:p14="http://schemas.microsoft.com/office/powerpoint/2010/main" val="39181194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fontAlgn="base">
              <a:spcAft>
                <a:spcPts val="300"/>
              </a:spcAft>
              <a:buClr>
                <a:schemeClr val="bg1"/>
              </a:buClr>
            </a:pPr>
            <a:r>
              <a:rPr lang="en-US" sz="900">
                <a:solidFill>
                  <a:schemeClr val="bg1"/>
                </a:solidFill>
              </a:rPr>
              <a:t>First in scope is deciding in what country or geographical area to pilot. If you </a:t>
            </a:r>
            <a:r>
              <a:rPr lang="en-US" sz="900" err="1">
                <a:solidFill>
                  <a:schemeClr val="bg1"/>
                </a:solidFill>
              </a:rPr>
              <a:t>ar</a:t>
            </a:r>
            <a:r>
              <a:rPr lang="en-US" sz="900">
                <a:solidFill>
                  <a:schemeClr val="bg1"/>
                </a:solidFill>
              </a:rPr>
              <a:t> in retail decide on how many stores to pilot in. Easiest to test is a small set-up.</a:t>
            </a:r>
          </a:p>
          <a:p>
            <a:pPr marL="0" lvl="1" fontAlgn="base">
              <a:spcAft>
                <a:spcPts val="300"/>
              </a:spcAft>
              <a:buClr>
                <a:schemeClr val="bg1"/>
              </a:buClr>
            </a:pPr>
            <a:r>
              <a:rPr lang="en-US" sz="900">
                <a:solidFill>
                  <a:schemeClr val="bg1"/>
                </a:solidFill>
              </a:rPr>
              <a:t>Next is thoroughly looking at the end-to-end value chain to </a:t>
            </a:r>
            <a:r>
              <a:rPr lang="en-US" sz="900" err="1">
                <a:solidFill>
                  <a:schemeClr val="bg1"/>
                </a:solidFill>
              </a:rPr>
              <a:t>inventarise</a:t>
            </a:r>
            <a:r>
              <a:rPr lang="en-US" sz="900">
                <a:solidFill>
                  <a:schemeClr val="bg1"/>
                </a:solidFill>
              </a:rPr>
              <a:t> which steps are impacted by the pilot and what adjustments need to be made in process, data and IT. </a:t>
            </a:r>
          </a:p>
          <a:p>
            <a:endParaRPr lang="nl-NL"/>
          </a:p>
        </p:txBody>
      </p:sp>
      <p:sp>
        <p:nvSpPr>
          <p:cNvPr id="4" name="Slide Number Placeholder 3"/>
          <p:cNvSpPr>
            <a:spLocks noGrp="1"/>
          </p:cNvSpPr>
          <p:nvPr>
            <p:ph type="sldNum" sz="quarter" idx="5"/>
          </p:nvPr>
        </p:nvSpPr>
        <p:spPr/>
        <p:txBody>
          <a:bodyPr/>
          <a:lstStyle/>
          <a:p>
            <a:fld id="{258ED591-2716-4EBE-99D2-353D86C0A876}" type="slidenum">
              <a:rPr lang="en-US" smtClean="0"/>
              <a:pPr/>
              <a:t>42</a:t>
            </a:fld>
            <a:endParaRPr lang="en-US"/>
          </a:p>
        </p:txBody>
      </p:sp>
    </p:spTree>
    <p:extLst>
      <p:ext uri="{BB962C8B-B14F-4D97-AF65-F5344CB8AC3E}">
        <p14:creationId xmlns:p14="http://schemas.microsoft.com/office/powerpoint/2010/main" val="17959157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An overview of the value chain from grower (in case of food) to manufacturer, transport and logistics to the wholesales and distributor to the retail distribution center to the retail store and finally to the end consumer (and sometimes back). </a:t>
            </a:r>
          </a:p>
        </p:txBody>
      </p:sp>
      <p:sp>
        <p:nvSpPr>
          <p:cNvPr id="4" name="Slide Number Placeholder 3"/>
          <p:cNvSpPr>
            <a:spLocks noGrp="1"/>
          </p:cNvSpPr>
          <p:nvPr>
            <p:ph type="sldNum" sz="quarter" idx="5"/>
          </p:nvPr>
        </p:nvSpPr>
        <p:spPr/>
        <p:txBody>
          <a:bodyPr/>
          <a:lstStyle/>
          <a:p>
            <a:fld id="{258ED591-2716-4EBE-99D2-353D86C0A876}" type="slidenum">
              <a:rPr lang="en-US" smtClean="0"/>
              <a:pPr/>
              <a:t>43</a:t>
            </a:fld>
            <a:endParaRPr lang="en-US"/>
          </a:p>
        </p:txBody>
      </p:sp>
    </p:spTree>
    <p:extLst>
      <p:ext uri="{BB962C8B-B14F-4D97-AF65-F5344CB8AC3E}">
        <p14:creationId xmlns:p14="http://schemas.microsoft.com/office/powerpoint/2010/main" val="30857454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An overview of key value chain steps. From manufacturing to packaging to transport to receiving to replenishment to sales to return to use. Different operational processes can be impacted during these steps and may need to be adjusted. These can be smaller or larger changes. It needs to be decided whether to change these processes (and often IT and data) completely for the pilot or whether to use things like test versions, materials or virtual workarounds (eg for replenishment models) to proof the business case before making full adjustement for implementation and scale-up.</a:t>
            </a:r>
          </a:p>
        </p:txBody>
      </p:sp>
      <p:sp>
        <p:nvSpPr>
          <p:cNvPr id="4" name="Slide Number Placeholder 3"/>
          <p:cNvSpPr>
            <a:spLocks noGrp="1"/>
          </p:cNvSpPr>
          <p:nvPr>
            <p:ph type="sldNum" sz="quarter" idx="5"/>
          </p:nvPr>
        </p:nvSpPr>
        <p:spPr/>
        <p:txBody>
          <a:bodyPr/>
          <a:lstStyle/>
          <a:p>
            <a:fld id="{258ED591-2716-4EBE-99D2-353D86C0A876}" type="slidenum">
              <a:rPr lang="en-US" smtClean="0"/>
              <a:pPr/>
              <a:t>44</a:t>
            </a:fld>
            <a:endParaRPr lang="en-US"/>
          </a:p>
        </p:txBody>
      </p:sp>
    </p:spTree>
    <p:extLst>
      <p:ext uri="{BB962C8B-B14F-4D97-AF65-F5344CB8AC3E}">
        <p14:creationId xmlns:p14="http://schemas.microsoft.com/office/powerpoint/2010/main" val="355972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l-NL"/>
              <a:t>Again the overview of key value chain steps. From manufacturing to packaging to transport to receiving to replenishment to sales to return to use. Next to processed the impact of adding product data during the different steps and its impact on different systems need to be inventarised. The impact depends the use case(s), on choices made for data attributes, wether in a closed environment without external partners or an open environment, whether workarounds and shortcuts will be used for the pilot or not (e.g. in case of a legal obligation). This should be further worked out during the project preparation.</a:t>
            </a:r>
          </a:p>
        </p:txBody>
      </p:sp>
      <p:sp>
        <p:nvSpPr>
          <p:cNvPr id="4" name="Slide Number Placeholder 3"/>
          <p:cNvSpPr>
            <a:spLocks noGrp="1"/>
          </p:cNvSpPr>
          <p:nvPr>
            <p:ph type="sldNum" sz="quarter" idx="5"/>
          </p:nvPr>
        </p:nvSpPr>
        <p:spPr/>
        <p:txBody>
          <a:bodyPr/>
          <a:lstStyle/>
          <a:p>
            <a:fld id="{258ED591-2716-4EBE-99D2-353D86C0A876}" type="slidenum">
              <a:rPr lang="en-US" smtClean="0"/>
              <a:pPr/>
              <a:t>45</a:t>
            </a:fld>
            <a:endParaRPr lang="en-US"/>
          </a:p>
        </p:txBody>
      </p:sp>
    </p:spTree>
    <p:extLst>
      <p:ext uri="{BB962C8B-B14F-4D97-AF65-F5344CB8AC3E}">
        <p14:creationId xmlns:p14="http://schemas.microsoft.com/office/powerpoint/2010/main" val="26261068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fontAlgn="base">
              <a:spcAft>
                <a:spcPts val="300"/>
              </a:spcAft>
              <a:buClr>
                <a:schemeClr val="bg1"/>
              </a:buClr>
            </a:pPr>
            <a:r>
              <a:rPr lang="nl-NL"/>
              <a:t>This slide contains learnings on the scope.</a:t>
            </a:r>
            <a:endParaRPr lang="en-US" sz="900">
              <a:solidFill>
                <a:schemeClr val="bg1"/>
              </a:solidFill>
            </a:endParaRPr>
          </a:p>
          <a:p>
            <a:endParaRPr lang="nl-NL"/>
          </a:p>
        </p:txBody>
      </p:sp>
      <p:sp>
        <p:nvSpPr>
          <p:cNvPr id="4" name="Slide Number Placeholder 3"/>
          <p:cNvSpPr>
            <a:spLocks noGrp="1"/>
          </p:cNvSpPr>
          <p:nvPr>
            <p:ph type="sldNum" sz="quarter" idx="5"/>
          </p:nvPr>
        </p:nvSpPr>
        <p:spPr/>
        <p:txBody>
          <a:bodyPr/>
          <a:lstStyle/>
          <a:p>
            <a:fld id="{258ED591-2716-4EBE-99D2-353D86C0A876}" type="slidenum">
              <a:rPr lang="en-US" smtClean="0"/>
              <a:pPr/>
              <a:t>46</a:t>
            </a:fld>
            <a:endParaRPr lang="en-US"/>
          </a:p>
        </p:txBody>
      </p:sp>
    </p:spTree>
    <p:extLst>
      <p:ext uri="{BB962C8B-B14F-4D97-AF65-F5344CB8AC3E}">
        <p14:creationId xmlns:p14="http://schemas.microsoft.com/office/powerpoint/2010/main" val="132762257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t>This chapter lays out which supply chain partners, solution providers and internal stakeholders could be involved when setting up a 2D barcode pilot. </a:t>
            </a:r>
          </a:p>
          <a:p>
            <a:endParaRPr lang="en-US"/>
          </a:p>
        </p:txBody>
      </p:sp>
      <p:sp>
        <p:nvSpPr>
          <p:cNvPr id="4" name="Slide Number Placeholder 3"/>
          <p:cNvSpPr>
            <a:spLocks noGrp="1"/>
          </p:cNvSpPr>
          <p:nvPr>
            <p:ph type="sldNum" sz="quarter" idx="5"/>
          </p:nvPr>
        </p:nvSpPr>
        <p:spPr/>
        <p:txBody>
          <a:bodyPr/>
          <a:lstStyle/>
          <a:p>
            <a:fld id="{258ED591-2716-4EBE-99D2-353D86C0A876}" type="slidenum">
              <a:rPr lang="en-US" smtClean="0"/>
              <a:pPr/>
              <a:t>47</a:t>
            </a:fld>
            <a:endParaRPr lang="en-US"/>
          </a:p>
        </p:txBody>
      </p:sp>
    </p:spTree>
    <p:extLst>
      <p:ext uri="{BB962C8B-B14F-4D97-AF65-F5344CB8AC3E}">
        <p14:creationId xmlns:p14="http://schemas.microsoft.com/office/powerpoint/2010/main" val="85932739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Starting internally, a 2D pilot is usually started from one angle from one department (IT/ Legal/Marketing, Supply Chain). Just approaching this from this one department leaves many possible further benefits aside. Please ensure to have an initial meeting internally to see what opportunities the different departments see and then decide who to include in the project. Furthermore, involving external stakeholders from the start enhances the chances of success and sets companies up better for scale-up when the pilot shows successful KPIs.</a:t>
            </a:r>
          </a:p>
        </p:txBody>
      </p:sp>
      <p:sp>
        <p:nvSpPr>
          <p:cNvPr id="4" name="Slide Number Placeholder 3"/>
          <p:cNvSpPr>
            <a:spLocks noGrp="1"/>
          </p:cNvSpPr>
          <p:nvPr>
            <p:ph type="sldNum" sz="quarter" idx="5"/>
          </p:nvPr>
        </p:nvSpPr>
        <p:spPr/>
        <p:txBody>
          <a:bodyPr/>
          <a:lstStyle/>
          <a:p>
            <a:pPr marL="0" marR="0" lvl="0" indent="0" algn="r" defTabSz="914310" eaLnBrk="1" fontAlgn="auto" latinLnBrk="0" hangingPunct="1">
              <a:lnSpc>
                <a:spcPct val="100000"/>
              </a:lnSpc>
              <a:spcBef>
                <a:spcPts val="0"/>
              </a:spcBef>
              <a:spcAft>
                <a:spcPts val="0"/>
              </a:spcAft>
              <a:buClrTx/>
              <a:buSzTx/>
              <a:buFontTx/>
              <a:buNone/>
              <a:tabLst/>
              <a:defRPr/>
            </a:pPr>
            <a:fld id="{0B2B8EAE-8016-F64B-92C7-66E7338ADE9F}"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10" eaLnBrk="1" fontAlgn="auto" latinLnBrk="0" hangingPunct="1">
                <a:lnSpc>
                  <a:spcPct val="100000"/>
                </a:lnSpc>
                <a:spcBef>
                  <a:spcPts val="0"/>
                </a:spcBef>
                <a:spcAft>
                  <a:spcPts val="0"/>
                </a:spcAft>
                <a:buClrTx/>
                <a:buSzTx/>
                <a:buFontTx/>
                <a:buNone/>
                <a:tabLst/>
                <a:defRPr/>
              </a:pPr>
              <a:t>48</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27311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Starting internally, a 2D pilot is usually started from one angle from one department (IT/ Legal/Marketing, Supply Chain). Just approaching this from this one department leaves many possible further benefits aside. Please ensure to have an initial meeting internally to see what opportunities the different departments see and then decide who to include in the project. Furthermore, involving external stakeholders from the start enhances the chances of success and sets companies  better up for scale-up when the pilot shows successful KPIs.</a:t>
            </a:r>
          </a:p>
        </p:txBody>
      </p:sp>
      <p:sp>
        <p:nvSpPr>
          <p:cNvPr id="4" name="Slide Number Placeholder 3"/>
          <p:cNvSpPr>
            <a:spLocks noGrp="1"/>
          </p:cNvSpPr>
          <p:nvPr>
            <p:ph type="sldNum" sz="quarter" idx="5"/>
          </p:nvPr>
        </p:nvSpPr>
        <p:spPr/>
        <p:txBody>
          <a:bodyPr/>
          <a:lstStyle/>
          <a:p>
            <a:pPr marL="0" marR="0" lvl="0" indent="0" algn="r" defTabSz="914310" eaLnBrk="1" fontAlgn="auto" latinLnBrk="0" hangingPunct="1">
              <a:lnSpc>
                <a:spcPct val="100000"/>
              </a:lnSpc>
              <a:spcBef>
                <a:spcPts val="0"/>
              </a:spcBef>
              <a:spcAft>
                <a:spcPts val="0"/>
              </a:spcAft>
              <a:buClrTx/>
              <a:buSzTx/>
              <a:buFontTx/>
              <a:buNone/>
              <a:tabLst/>
              <a:defRPr/>
            </a:pPr>
            <a:fld id="{0B2B8EAE-8016-F64B-92C7-66E7338ADE9F}"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10" eaLnBrk="1" fontAlgn="auto" latinLnBrk="0" hangingPunct="1">
                <a:lnSpc>
                  <a:spcPct val="100000"/>
                </a:lnSpc>
                <a:spcBef>
                  <a:spcPts val="0"/>
                </a:spcBef>
                <a:spcAft>
                  <a:spcPts val="0"/>
                </a:spcAft>
                <a:buClrTx/>
                <a:buSzTx/>
                <a:buFontTx/>
                <a:buNone/>
                <a:tabLst/>
                <a:defRPr/>
              </a:pPr>
              <a:t>49</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3547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771"/>
              </a:spcAft>
            </a:pPr>
            <a:r>
              <a:rPr lang="en-GB" sz="1700">
                <a:latin typeface="Calibri" panose="020F0502020204030204" pitchFamily="34" charset="0"/>
                <a:ea typeface="Calibri" panose="020F0502020204030204" pitchFamily="34" charset="0"/>
                <a:cs typeface="Times New Roman" panose="02020603050405020304" pitchFamily="18" charset="0"/>
              </a:rPr>
              <a:t>Why: There are many different business use cases that can be enabled by 2D barcodes and the power of more data. Within the toolkit are more than 2 dozen identified along with real world examples. There are also multiple support tools for determining the benefit and cost logics so you can build KPIs and set priorities for your pilot.</a:t>
            </a:r>
          </a:p>
        </p:txBody>
      </p:sp>
      <p:sp>
        <p:nvSpPr>
          <p:cNvPr id="4" name="Slide Number Placeholder 3"/>
          <p:cNvSpPr>
            <a:spLocks noGrp="1"/>
          </p:cNvSpPr>
          <p:nvPr>
            <p:ph type="sldNum" sz="quarter" idx="5"/>
          </p:nvPr>
        </p:nvSpPr>
        <p:spPr/>
        <p:txBody>
          <a:bodyPr/>
          <a:lstStyle/>
          <a:p>
            <a:pPr marL="0" marR="0" lvl="0" indent="0" algn="r" defTabSz="881303" rtl="0" eaLnBrk="1" fontAlgn="auto" latinLnBrk="0" hangingPunct="1">
              <a:lnSpc>
                <a:spcPct val="100000"/>
              </a:lnSpc>
              <a:spcBef>
                <a:spcPts val="0"/>
              </a:spcBef>
              <a:spcAft>
                <a:spcPts val="0"/>
              </a:spcAft>
              <a:buClrTx/>
              <a:buSzTx/>
              <a:buFontTx/>
              <a:buNone/>
              <a:tabLst/>
              <a:defRPr/>
            </a:pPr>
            <a:fld id="{0B2B8EAE-8016-F64B-92C7-66E7338ADE9F}"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881303" rtl="0" eaLnBrk="1" fontAlgn="auto" latinLnBrk="0" hangingPunct="1">
                <a:lnSpc>
                  <a:spcPct val="100000"/>
                </a:lnSpc>
                <a:spcBef>
                  <a:spcPts val="0"/>
                </a:spcBef>
                <a:spcAft>
                  <a:spcPts val="0"/>
                </a:spcAft>
                <a:buClrTx/>
                <a:buSzTx/>
                <a:buFontTx/>
                <a:buNone/>
                <a:tabLst/>
                <a:defRPr/>
              </a:pPr>
              <a:t>5</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552434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t>This chapter lays out how to set up a 2D barcode pilot. It outlines the four different phases of a project without going into details on project methodology. Every company uses its own methodology. It does include a check list with basic checks as well as checks from learnings for companies to print out and use as reference. Lastly an overview of key learnings are included in this chapter, which may be the most meaningful insights to take in. These will be continuously updated with every pilot shared with the GS1 community.</a:t>
            </a:r>
          </a:p>
          <a:p>
            <a:endParaRPr lang="en-US"/>
          </a:p>
        </p:txBody>
      </p:sp>
      <p:sp>
        <p:nvSpPr>
          <p:cNvPr id="4" name="Slide Number Placeholder 3"/>
          <p:cNvSpPr>
            <a:spLocks noGrp="1"/>
          </p:cNvSpPr>
          <p:nvPr>
            <p:ph type="sldNum" sz="quarter" idx="5"/>
          </p:nvPr>
        </p:nvSpPr>
        <p:spPr/>
        <p:txBody>
          <a:bodyPr/>
          <a:lstStyle/>
          <a:p>
            <a:fld id="{258ED591-2716-4EBE-99D2-353D86C0A876}" type="slidenum">
              <a:rPr lang="en-US" smtClean="0"/>
              <a:pPr/>
              <a:t>50</a:t>
            </a:fld>
            <a:endParaRPr lang="en-US"/>
          </a:p>
        </p:txBody>
      </p:sp>
    </p:spTree>
    <p:extLst>
      <p:ext uri="{BB962C8B-B14F-4D97-AF65-F5344CB8AC3E}">
        <p14:creationId xmlns:p14="http://schemas.microsoft.com/office/powerpoint/2010/main" val="90692487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Projects usually include four phases, discovery (WHY), prepare and mobilize, execute (WHAT, WHO and HOW) and report &amp; learn (REPORT &amp; LEARNINGS). The second column describes the different elements during this phase. The third contains a description of the element as well as links to modules, tools and templates where specific to 2D barcode pilots. The first step is the discovery phase in which to gather information and enable a data driven decision on the pilot.</a:t>
            </a:r>
          </a:p>
        </p:txBody>
      </p:sp>
      <p:sp>
        <p:nvSpPr>
          <p:cNvPr id="4" name="Slide Number Placeholder 3"/>
          <p:cNvSpPr>
            <a:spLocks noGrp="1"/>
          </p:cNvSpPr>
          <p:nvPr>
            <p:ph type="sldNum" sz="quarter" idx="5"/>
          </p:nvPr>
        </p:nvSpPr>
        <p:spPr/>
        <p:txBody>
          <a:bodyPr/>
          <a:lstStyle/>
          <a:p>
            <a:pPr marL="0" marR="0" lvl="0" indent="0" algn="r" defTabSz="914310" eaLnBrk="1" fontAlgn="auto" latinLnBrk="0" hangingPunct="1">
              <a:lnSpc>
                <a:spcPct val="100000"/>
              </a:lnSpc>
              <a:spcBef>
                <a:spcPts val="0"/>
              </a:spcBef>
              <a:spcAft>
                <a:spcPts val="0"/>
              </a:spcAft>
              <a:buClrTx/>
              <a:buSzTx/>
              <a:buFontTx/>
              <a:buNone/>
              <a:tabLst/>
              <a:defRPr/>
            </a:pPr>
            <a:fld id="{0B2B8EAE-8016-F64B-92C7-66E7338ADE9F}"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10" eaLnBrk="1" fontAlgn="auto" latinLnBrk="0" hangingPunct="1">
                <a:lnSpc>
                  <a:spcPct val="100000"/>
                </a:lnSpc>
                <a:spcBef>
                  <a:spcPts val="0"/>
                </a:spcBef>
                <a:spcAft>
                  <a:spcPts val="0"/>
                </a:spcAft>
                <a:buClrTx/>
                <a:buSzTx/>
                <a:buFontTx/>
                <a:buNone/>
                <a:tabLst/>
                <a:defRPr/>
              </a:pPr>
              <a:t>51</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430635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Projects usually include four phases, discovery (WHY), prepare and mobilize, execute (WHAT, WHO and HOW) and report &amp; learn (REPORT &amp; LEARNINGS). The second column describes the different elements during this phase. The third contains a description of the element as well as links to modules, tools and templates where specific to 2D barcode pilots. The first step is the discovery phase in which to gather information and enable a data driven decision on the pilot.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8ED591-2716-4EBE-99D2-353D86C0A8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224885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second phase is report and mobilize in which the what, who and how is set-up and resources are mobilized. This phase finishes with a kick-off.</a:t>
            </a:r>
          </a:p>
        </p:txBody>
      </p:sp>
      <p:sp>
        <p:nvSpPr>
          <p:cNvPr id="4" name="Slide Number Placeholder 3"/>
          <p:cNvSpPr>
            <a:spLocks noGrp="1"/>
          </p:cNvSpPr>
          <p:nvPr>
            <p:ph type="sldNum" sz="quarter" idx="5"/>
          </p:nvPr>
        </p:nvSpPr>
        <p:spPr/>
        <p:txBody>
          <a:bodyPr/>
          <a:lstStyle/>
          <a:p>
            <a:fld id="{258ED591-2716-4EBE-99D2-353D86C0A876}" type="slidenum">
              <a:rPr lang="en-US" smtClean="0"/>
              <a:pPr/>
              <a:t>53</a:t>
            </a:fld>
            <a:endParaRPr lang="en-US"/>
          </a:p>
        </p:txBody>
      </p:sp>
    </p:spTree>
    <p:extLst>
      <p:ext uri="{BB962C8B-B14F-4D97-AF65-F5344CB8AC3E}">
        <p14:creationId xmlns:p14="http://schemas.microsoft.com/office/powerpoint/2010/main" val="301893995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third phase is the execution phase in which the detailed elements are worked out and the pilot project is executed. Furthermore, project management and communication is key during this phase. </a:t>
            </a:r>
          </a:p>
        </p:txBody>
      </p:sp>
      <p:sp>
        <p:nvSpPr>
          <p:cNvPr id="4" name="Slide Number Placeholder 3"/>
          <p:cNvSpPr>
            <a:spLocks noGrp="1"/>
          </p:cNvSpPr>
          <p:nvPr>
            <p:ph type="sldNum" sz="quarter" idx="5"/>
          </p:nvPr>
        </p:nvSpPr>
        <p:spPr/>
        <p:txBody>
          <a:bodyPr/>
          <a:lstStyle/>
          <a:p>
            <a:fld id="{258ED591-2716-4EBE-99D2-353D86C0A876}" type="slidenum">
              <a:rPr lang="en-US" smtClean="0"/>
              <a:pPr/>
              <a:t>54</a:t>
            </a:fld>
            <a:endParaRPr lang="en-US"/>
          </a:p>
        </p:txBody>
      </p:sp>
    </p:spTree>
    <p:extLst>
      <p:ext uri="{BB962C8B-B14F-4D97-AF65-F5344CB8AC3E}">
        <p14:creationId xmlns:p14="http://schemas.microsoft.com/office/powerpoint/2010/main" val="38503776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last phase the report and learn phase in which the progress of the pilot project is tracked as well as after the end of the pilot lessons learned can be shared with the wider GS1 community and inspiring stories are told for more companies to start piloting. Lastly, if the pilot has been successful, a plan for scaling-up should be made (note: in the set-up of the pilot companies should already think about what decisions need to be made to make scaling-up after successful pilots easier).</a:t>
            </a:r>
          </a:p>
        </p:txBody>
      </p:sp>
      <p:sp>
        <p:nvSpPr>
          <p:cNvPr id="4" name="Slide Number Placeholder 3"/>
          <p:cNvSpPr>
            <a:spLocks noGrp="1"/>
          </p:cNvSpPr>
          <p:nvPr>
            <p:ph type="sldNum" sz="quarter" idx="5"/>
          </p:nvPr>
        </p:nvSpPr>
        <p:spPr/>
        <p:txBody>
          <a:bodyPr/>
          <a:lstStyle/>
          <a:p>
            <a:fld id="{258ED591-2716-4EBE-99D2-353D86C0A876}" type="slidenum">
              <a:rPr lang="en-US" smtClean="0"/>
              <a:pPr/>
              <a:t>55</a:t>
            </a:fld>
            <a:endParaRPr lang="en-US"/>
          </a:p>
        </p:txBody>
      </p:sp>
    </p:spTree>
    <p:extLst>
      <p:ext uri="{BB962C8B-B14F-4D97-AF65-F5344CB8AC3E}">
        <p14:creationId xmlns:p14="http://schemas.microsoft.com/office/powerpoint/2010/main" val="233898678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This slide contains learnings on printing specifically.</a:t>
            </a:r>
          </a:p>
        </p:txBody>
      </p:sp>
      <p:sp>
        <p:nvSpPr>
          <p:cNvPr id="4" name="Slide Number Placeholder 3"/>
          <p:cNvSpPr>
            <a:spLocks noGrp="1"/>
          </p:cNvSpPr>
          <p:nvPr>
            <p:ph type="sldNum" sz="quarter" idx="5"/>
          </p:nvPr>
        </p:nvSpPr>
        <p:spPr/>
        <p:txBody>
          <a:bodyPr/>
          <a:lstStyle/>
          <a:p>
            <a:fld id="{258ED591-2716-4EBE-99D2-353D86C0A876}" type="slidenum">
              <a:rPr lang="en-US" smtClean="0"/>
              <a:pPr/>
              <a:t>59</a:t>
            </a:fld>
            <a:endParaRPr lang="en-US"/>
          </a:p>
        </p:txBody>
      </p:sp>
    </p:spTree>
    <p:extLst>
      <p:ext uri="{BB962C8B-B14F-4D97-AF65-F5344CB8AC3E}">
        <p14:creationId xmlns:p14="http://schemas.microsoft.com/office/powerpoint/2010/main" val="285286095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The last learning slide goes deeper into learnings from the implementation phase.</a:t>
            </a:r>
          </a:p>
        </p:txBody>
      </p:sp>
      <p:sp>
        <p:nvSpPr>
          <p:cNvPr id="4" name="Slide Number Placeholder 3"/>
          <p:cNvSpPr>
            <a:spLocks noGrp="1"/>
          </p:cNvSpPr>
          <p:nvPr>
            <p:ph type="sldNum" sz="quarter" idx="5"/>
          </p:nvPr>
        </p:nvSpPr>
        <p:spPr/>
        <p:txBody>
          <a:bodyPr/>
          <a:lstStyle/>
          <a:p>
            <a:fld id="{258ED591-2716-4EBE-99D2-353D86C0A876}" type="slidenum">
              <a:rPr lang="en-US" smtClean="0"/>
              <a:pPr/>
              <a:t>60</a:t>
            </a:fld>
            <a:endParaRPr lang="en-US"/>
          </a:p>
        </p:txBody>
      </p:sp>
    </p:spTree>
    <p:extLst>
      <p:ext uri="{BB962C8B-B14F-4D97-AF65-F5344CB8AC3E}">
        <p14:creationId xmlns:p14="http://schemas.microsoft.com/office/powerpoint/2010/main" val="39708413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Tools &amp; templates contain an overview of available reference documents like guidelines, use cases, media and useful links that serves as a mini library for 2D piloting. </a:t>
            </a:r>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58ED591-2716-4EBE-99D2-353D86C0A8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672426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58ED591-2716-4EBE-99D2-353D86C0A8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6898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700">
                <a:latin typeface="Calibri" panose="020F0502020204030204" pitchFamily="34" charset="0"/>
                <a:ea typeface="Calibri" panose="020F0502020204030204" pitchFamily="34" charset="0"/>
                <a:cs typeface="Times New Roman" panose="02020603050405020304" pitchFamily="18" charset="0"/>
              </a:rPr>
              <a:t>What: The next step that the pilot toolkit provides is guidance for identifying scope elements.  These elements include: geography and product selection, barcode and data scope, value chain impacts, and other broad pilot implementation decisions, such as duration and processes. Also included are examples and key learnings from previous pilots to help you set your pilots up for success!</a:t>
            </a:r>
            <a:endParaRPr lang="nl-NL"/>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58ED591-2716-4EBE-99D2-353D86C0A8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537479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58ED591-2716-4EBE-99D2-353D86C0A8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256813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chapter lays out how to track a 2D barcode pilot, but moreover how to capture learning and report back to the GS1 community. </a:t>
            </a:r>
          </a:p>
        </p:txBody>
      </p:sp>
      <p:sp>
        <p:nvSpPr>
          <p:cNvPr id="4" name="Slide Number Placeholder 3"/>
          <p:cNvSpPr>
            <a:spLocks noGrp="1"/>
          </p:cNvSpPr>
          <p:nvPr>
            <p:ph type="sldNum" sz="quarter" idx="5"/>
          </p:nvPr>
        </p:nvSpPr>
        <p:spPr/>
        <p:txBody>
          <a:bodyPr/>
          <a:lstStyle/>
          <a:p>
            <a:fld id="{258ED591-2716-4EBE-99D2-353D86C0A876}" type="slidenum">
              <a:rPr lang="en-US" smtClean="0"/>
              <a:pPr/>
              <a:t>64</a:t>
            </a:fld>
            <a:endParaRPr lang="en-US"/>
          </a:p>
        </p:txBody>
      </p:sp>
    </p:spTree>
    <p:extLst>
      <p:ext uri="{BB962C8B-B14F-4D97-AF65-F5344CB8AC3E}">
        <p14:creationId xmlns:p14="http://schemas.microsoft.com/office/powerpoint/2010/main" val="262871475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Reporting </a:t>
            </a:r>
            <a:r>
              <a:rPr lang="nl-NL" err="1"/>
              <a:t>and</a:t>
            </a:r>
            <a:r>
              <a:rPr lang="nl-NL"/>
              <a:t> </a:t>
            </a:r>
            <a:r>
              <a:rPr lang="nl-NL" err="1"/>
              <a:t>sharing</a:t>
            </a:r>
            <a:r>
              <a:rPr lang="nl-NL"/>
              <a:t> </a:t>
            </a:r>
            <a:r>
              <a:rPr lang="nl-NL" err="1"/>
              <a:t>learnings</a:t>
            </a:r>
            <a:r>
              <a:rPr lang="nl-NL"/>
              <a:t> </a:t>
            </a:r>
            <a:r>
              <a:rPr lang="nl-NL" err="1"/>
              <a:t>within</a:t>
            </a:r>
            <a:r>
              <a:rPr lang="nl-NL"/>
              <a:t> </a:t>
            </a:r>
            <a:r>
              <a:rPr lang="nl-NL" err="1"/>
              <a:t>the</a:t>
            </a:r>
            <a:r>
              <a:rPr lang="nl-NL"/>
              <a:t> GS1 community is </a:t>
            </a:r>
            <a:r>
              <a:rPr lang="nl-NL" err="1"/>
              <a:t>the</a:t>
            </a:r>
            <a:r>
              <a:rPr lang="nl-NL"/>
              <a:t> most </a:t>
            </a:r>
            <a:r>
              <a:rPr lang="nl-NL" err="1"/>
              <a:t>powerful</a:t>
            </a:r>
            <a:r>
              <a:rPr lang="nl-NL"/>
              <a:t> way </a:t>
            </a:r>
            <a:r>
              <a:rPr lang="nl-NL" err="1"/>
              <a:t>to</a:t>
            </a:r>
            <a:r>
              <a:rPr lang="nl-NL"/>
              <a:t> help </a:t>
            </a:r>
            <a:r>
              <a:rPr lang="nl-NL" err="1"/>
              <a:t>and</a:t>
            </a:r>
            <a:r>
              <a:rPr lang="nl-NL"/>
              <a:t> </a:t>
            </a:r>
            <a:r>
              <a:rPr lang="nl-NL" err="1"/>
              <a:t>accelerate</a:t>
            </a:r>
            <a:r>
              <a:rPr lang="nl-NL"/>
              <a:t> companies </a:t>
            </a:r>
            <a:r>
              <a:rPr lang="nl-NL" err="1"/>
              <a:t>and</a:t>
            </a:r>
            <a:r>
              <a:rPr lang="nl-NL"/>
              <a:t> </a:t>
            </a:r>
            <a:r>
              <a:rPr lang="nl-NL" err="1"/>
              <a:t>innovations</a:t>
            </a:r>
            <a:r>
              <a:rPr lang="nl-NL"/>
              <a:t> </a:t>
            </a:r>
            <a:r>
              <a:rPr lang="nl-NL" err="1"/>
              <a:t>to</a:t>
            </a:r>
            <a:r>
              <a:rPr lang="nl-NL"/>
              <a:t> </a:t>
            </a:r>
            <a:r>
              <a:rPr lang="nl-NL" err="1"/>
              <a:t>become</a:t>
            </a:r>
            <a:r>
              <a:rPr lang="nl-NL"/>
              <a:t> more </a:t>
            </a:r>
            <a:r>
              <a:rPr lang="nl-NL" err="1"/>
              <a:t>widespread</a:t>
            </a:r>
            <a:r>
              <a:rPr lang="nl-NL"/>
              <a:t>. </a:t>
            </a:r>
            <a:r>
              <a:rPr lang="nl-NL" err="1"/>
              <a:t>This</a:t>
            </a:r>
            <a:r>
              <a:rPr lang="nl-NL"/>
              <a:t> </a:t>
            </a:r>
            <a:r>
              <a:rPr lang="nl-NL" err="1"/>
              <a:t>chapter</a:t>
            </a:r>
            <a:r>
              <a:rPr lang="nl-NL"/>
              <a:t> </a:t>
            </a:r>
            <a:r>
              <a:rPr lang="nl-NL" err="1"/>
              <a:t>contains</a:t>
            </a:r>
            <a:r>
              <a:rPr lang="nl-NL"/>
              <a:t> links </a:t>
            </a:r>
            <a:r>
              <a:rPr lang="nl-NL" err="1"/>
              <a:t>to</a:t>
            </a:r>
            <a:r>
              <a:rPr lang="nl-NL"/>
              <a:t> different </a:t>
            </a:r>
            <a:r>
              <a:rPr lang="nl-NL" err="1"/>
              <a:t>reporting</a:t>
            </a:r>
            <a:r>
              <a:rPr lang="nl-NL"/>
              <a:t> templates </a:t>
            </a:r>
            <a:r>
              <a:rPr lang="nl-NL" err="1"/>
              <a:t>that</a:t>
            </a:r>
            <a:r>
              <a:rPr lang="nl-NL"/>
              <a:t> serve </a:t>
            </a:r>
            <a:r>
              <a:rPr lang="nl-NL" err="1"/>
              <a:t>that</a:t>
            </a:r>
            <a:r>
              <a:rPr lang="nl-NL"/>
              <a:t> </a:t>
            </a:r>
            <a:r>
              <a:rPr lang="nl-NL" err="1"/>
              <a:t>purpose</a:t>
            </a:r>
            <a:r>
              <a:rPr lang="nl-NL"/>
              <a:t> </a:t>
            </a:r>
            <a:r>
              <a:rPr lang="nl-NL" err="1"/>
              <a:t>and</a:t>
            </a:r>
            <a:r>
              <a:rPr lang="nl-NL"/>
              <a:t> </a:t>
            </a:r>
            <a:r>
              <a:rPr lang="nl-NL" err="1"/>
              <a:t>will</a:t>
            </a:r>
            <a:r>
              <a:rPr lang="nl-NL"/>
              <a:t> </a:t>
            </a:r>
            <a:r>
              <a:rPr lang="nl-NL" err="1"/>
              <a:t>be</a:t>
            </a:r>
            <a:r>
              <a:rPr lang="nl-NL"/>
              <a:t> </a:t>
            </a:r>
            <a:r>
              <a:rPr lang="nl-NL" err="1"/>
              <a:t>used</a:t>
            </a:r>
            <a:r>
              <a:rPr lang="nl-NL"/>
              <a:t> </a:t>
            </a:r>
            <a:r>
              <a:rPr lang="nl-NL" err="1"/>
              <a:t>to</a:t>
            </a:r>
            <a:r>
              <a:rPr lang="nl-NL"/>
              <a:t> continue </a:t>
            </a:r>
            <a:r>
              <a:rPr lang="nl-NL" err="1"/>
              <a:t>to</a:t>
            </a:r>
            <a:r>
              <a:rPr lang="nl-NL"/>
              <a:t> </a:t>
            </a:r>
            <a:r>
              <a:rPr lang="nl-NL" err="1"/>
              <a:t>improve</a:t>
            </a:r>
            <a:r>
              <a:rPr lang="nl-NL"/>
              <a:t> </a:t>
            </a:r>
            <a:r>
              <a:rPr lang="nl-NL" err="1"/>
              <a:t>this</a:t>
            </a:r>
            <a:r>
              <a:rPr lang="nl-NL"/>
              <a:t> </a:t>
            </a:r>
            <a:r>
              <a:rPr lang="nl-NL" err="1"/>
              <a:t>toolkit</a:t>
            </a:r>
            <a:r>
              <a:rPr lang="nl-NL"/>
              <a:t>. </a:t>
            </a:r>
          </a:p>
        </p:txBody>
      </p:sp>
      <p:sp>
        <p:nvSpPr>
          <p:cNvPr id="4" name="Slide Number Placeholder 3"/>
          <p:cNvSpPr>
            <a:spLocks noGrp="1"/>
          </p:cNvSpPr>
          <p:nvPr>
            <p:ph type="sldNum" sz="quarter" idx="5"/>
          </p:nvPr>
        </p:nvSpPr>
        <p:spPr/>
        <p:txBody>
          <a:bodyPr/>
          <a:lstStyle/>
          <a:p>
            <a:fld id="{258ED591-2716-4EBE-99D2-353D86C0A876}" type="slidenum">
              <a:rPr lang="en-US" smtClean="0"/>
              <a:pPr/>
              <a:t>65</a:t>
            </a:fld>
            <a:endParaRPr lang="en-US"/>
          </a:p>
        </p:txBody>
      </p:sp>
    </p:spTree>
    <p:extLst>
      <p:ext uri="{BB962C8B-B14F-4D97-AF65-F5344CB8AC3E}">
        <p14:creationId xmlns:p14="http://schemas.microsoft.com/office/powerpoint/2010/main" val="321987919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2D pilot tracker provides a high-level overview of the pilot by sharing key contacts and key elements of the pilot. Together with the next template (pilot report), this will help GS1 in bringing companies together that are on a similar path but also ease finding similar 2D pilots, key contacts and key learnings.</a:t>
            </a:r>
          </a:p>
        </p:txBody>
      </p:sp>
      <p:sp>
        <p:nvSpPr>
          <p:cNvPr id="4" name="Slide Number Placeholder 3"/>
          <p:cNvSpPr>
            <a:spLocks noGrp="1"/>
          </p:cNvSpPr>
          <p:nvPr>
            <p:ph type="sldNum" sz="quarter" idx="5"/>
          </p:nvPr>
        </p:nvSpPr>
        <p:spPr/>
        <p:txBody>
          <a:bodyPr/>
          <a:lstStyle/>
          <a:p>
            <a:fld id="{258ED591-2716-4EBE-99D2-353D86C0A876}" type="slidenum">
              <a:rPr lang="en-US" smtClean="0"/>
              <a:pPr/>
              <a:t>66</a:t>
            </a:fld>
            <a:endParaRPr lang="en-US"/>
          </a:p>
        </p:txBody>
      </p:sp>
    </p:spTree>
    <p:extLst>
      <p:ext uri="{BB962C8B-B14F-4D97-AF65-F5344CB8AC3E}">
        <p14:creationId xmlns:p14="http://schemas.microsoft.com/office/powerpoint/2010/main" val="144427390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2D pilot report for repository, summarizes the key characteristics of 2D pilots, which will enable a future repository and easy filtering options for finding similar 2D pilots for chosen use cases. </a:t>
            </a:r>
          </a:p>
        </p:txBody>
      </p:sp>
      <p:sp>
        <p:nvSpPr>
          <p:cNvPr id="4" name="Slide Number Placeholder 3"/>
          <p:cNvSpPr>
            <a:spLocks noGrp="1"/>
          </p:cNvSpPr>
          <p:nvPr>
            <p:ph type="sldNum" sz="quarter" idx="5"/>
          </p:nvPr>
        </p:nvSpPr>
        <p:spPr/>
        <p:txBody>
          <a:bodyPr/>
          <a:lstStyle/>
          <a:p>
            <a:fld id="{258ED591-2716-4EBE-99D2-353D86C0A876}" type="slidenum">
              <a:rPr lang="en-US" smtClean="0"/>
              <a:pPr/>
              <a:t>67</a:t>
            </a:fld>
            <a:endParaRPr lang="en-US"/>
          </a:p>
        </p:txBody>
      </p:sp>
    </p:spTree>
    <p:extLst>
      <p:ext uri="{BB962C8B-B14F-4D97-AF65-F5344CB8AC3E}">
        <p14:creationId xmlns:p14="http://schemas.microsoft.com/office/powerpoint/2010/main" val="39335288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2D pilot report for repository, summarizes the key characteristics of 2D pilots, which will enable a future repository and easy filtering options for finding similar 2D pilots for chosen use cases. </a:t>
            </a:r>
          </a:p>
        </p:txBody>
      </p:sp>
      <p:sp>
        <p:nvSpPr>
          <p:cNvPr id="4" name="Slide Number Placeholder 3"/>
          <p:cNvSpPr>
            <a:spLocks noGrp="1"/>
          </p:cNvSpPr>
          <p:nvPr>
            <p:ph type="sldNum" sz="quarter" idx="5"/>
          </p:nvPr>
        </p:nvSpPr>
        <p:spPr/>
        <p:txBody>
          <a:bodyPr/>
          <a:lstStyle/>
          <a:p>
            <a:fld id="{258ED591-2716-4EBE-99D2-353D86C0A876}" type="slidenum">
              <a:rPr lang="en-US" smtClean="0"/>
              <a:pPr/>
              <a:t>68</a:t>
            </a:fld>
            <a:endParaRPr lang="en-US"/>
          </a:p>
        </p:txBody>
      </p:sp>
    </p:spTree>
    <p:extLst>
      <p:ext uri="{BB962C8B-B14F-4D97-AF65-F5344CB8AC3E}">
        <p14:creationId xmlns:p14="http://schemas.microsoft.com/office/powerpoint/2010/main" val="237002813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Do you have any questions, please contact the global GS1 office or your local GS1 Member Office.</a:t>
            </a:r>
          </a:p>
        </p:txBody>
      </p:sp>
      <p:sp>
        <p:nvSpPr>
          <p:cNvPr id="4" name="Slide Number Placeholder 3"/>
          <p:cNvSpPr>
            <a:spLocks noGrp="1"/>
          </p:cNvSpPr>
          <p:nvPr>
            <p:ph type="sldNum" sz="quarter" idx="5"/>
          </p:nvPr>
        </p:nvSpPr>
        <p:spPr/>
        <p:txBody>
          <a:bodyPr/>
          <a:lstStyle/>
          <a:p>
            <a:fld id="{258ED591-2716-4EBE-99D2-353D86C0A876}" type="slidenum">
              <a:rPr lang="en-US" smtClean="0"/>
              <a:pPr/>
              <a:t>69</a:t>
            </a:fld>
            <a:endParaRPr lang="en-US"/>
          </a:p>
        </p:txBody>
      </p:sp>
    </p:spTree>
    <p:extLst>
      <p:ext uri="{BB962C8B-B14F-4D97-AF65-F5344CB8AC3E}">
        <p14:creationId xmlns:p14="http://schemas.microsoft.com/office/powerpoint/2010/main" val="125552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700">
                <a:latin typeface="Calibri" panose="020F0502020204030204" pitchFamily="34" charset="0"/>
                <a:ea typeface="Calibri" panose="020F0502020204030204" pitchFamily="34" charset="0"/>
                <a:cs typeface="Times New Roman" panose="02020603050405020304" pitchFamily="18" charset="0"/>
              </a:rPr>
              <a:t>Who: It is important to identify and align cross-functional internal and external stakeholders. Depending on your use cases and scope, subject matter experts and supporting executives internally could be from a variety of disciplines, and each of those stakeholders will need to be aligned and engaged with their appropriate counterparts at your external partners participating in the pilot.  Within the toolkit, you will find some key learnings on stakeholder management from previous pilots that can enrich your pilot planning. </a:t>
            </a:r>
            <a:endParaRPr lang="en-US"/>
          </a:p>
        </p:txBody>
      </p:sp>
      <p:sp>
        <p:nvSpPr>
          <p:cNvPr id="4" name="Slide Number Placeholder 3"/>
          <p:cNvSpPr>
            <a:spLocks noGrp="1"/>
          </p:cNvSpPr>
          <p:nvPr>
            <p:ph type="sldNum" sz="quarter" idx="5"/>
          </p:nvPr>
        </p:nvSpPr>
        <p:spPr/>
        <p:txBody>
          <a:bodyPr/>
          <a:lstStyle/>
          <a:p>
            <a:pPr marL="0" marR="0" lvl="0" indent="0" algn="r" defTabSz="881303" rtl="0" eaLnBrk="1" fontAlgn="auto" latinLnBrk="0" hangingPunct="1">
              <a:lnSpc>
                <a:spcPct val="100000"/>
              </a:lnSpc>
              <a:spcBef>
                <a:spcPts val="0"/>
              </a:spcBef>
              <a:spcAft>
                <a:spcPts val="0"/>
              </a:spcAft>
              <a:buClrTx/>
              <a:buSzTx/>
              <a:buFontTx/>
              <a:buNone/>
              <a:tabLst/>
              <a:defRPr/>
            </a:pPr>
            <a:fld id="{0B2B8EAE-8016-F64B-92C7-66E7338ADE9F}"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881303" rtl="0" eaLnBrk="1" fontAlgn="auto" latinLnBrk="0" hangingPunct="1">
                <a:lnSpc>
                  <a:spcPct val="100000"/>
                </a:lnSpc>
                <a:spcBef>
                  <a:spcPts val="0"/>
                </a:spcBef>
                <a:spcAft>
                  <a:spcPts val="0"/>
                </a:spcAft>
                <a:buClrTx/>
                <a:buSzTx/>
                <a:buFontTx/>
                <a:buNone/>
                <a:tabLst/>
                <a:defRPr/>
              </a:pPr>
              <a:t>7</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4263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771"/>
              </a:spcAft>
            </a:pPr>
            <a:r>
              <a:rPr lang="en-GB" sz="1700">
                <a:latin typeface="Calibri" panose="020F0502020204030204" pitchFamily="34" charset="0"/>
                <a:ea typeface="Calibri" panose="020F0502020204030204" pitchFamily="34" charset="0"/>
                <a:cs typeface="Times New Roman" panose="02020603050405020304" pitchFamily="18" charset="0"/>
              </a:rPr>
              <a:t>How: Projects usually include four phases:  Discovery, Prepare &amp; Mobilize, Execute, and Report &amp; Learn.  The sections of the pilot toolkit map nicely to these phases…</a:t>
            </a:r>
          </a:p>
          <a:p>
            <a:pPr marL="330521" indent="-330521">
              <a:lnSpc>
                <a:spcPct val="107000"/>
              </a:lnSpc>
              <a:buFont typeface="Symbol" panose="05050102010706020507" pitchFamily="18" charset="2"/>
              <a:buChar char=""/>
            </a:pPr>
            <a:r>
              <a:rPr lang="en-GB" sz="1700" b="1">
                <a:latin typeface="Calibri" panose="020F0502020204030204" pitchFamily="34" charset="0"/>
                <a:ea typeface="Calibri" panose="020F0502020204030204" pitchFamily="34" charset="0"/>
                <a:cs typeface="Times New Roman" panose="02020603050405020304" pitchFamily="18" charset="0"/>
              </a:rPr>
              <a:t>Discovery</a:t>
            </a:r>
            <a:r>
              <a:rPr lang="en-GB" sz="1700">
                <a:latin typeface="Calibri" panose="020F0502020204030204" pitchFamily="34" charset="0"/>
                <a:ea typeface="Calibri" panose="020F0502020204030204" pitchFamily="34" charset="0"/>
                <a:cs typeface="Times New Roman" panose="02020603050405020304" pitchFamily="18" charset="0"/>
              </a:rPr>
              <a:t> is achieved in the </a:t>
            </a:r>
            <a:r>
              <a:rPr lang="en-GB" sz="1700" b="1">
                <a:latin typeface="Calibri" panose="020F0502020204030204" pitchFamily="34" charset="0"/>
                <a:ea typeface="Calibri" panose="020F0502020204030204" pitchFamily="34" charset="0"/>
                <a:cs typeface="Times New Roman" panose="02020603050405020304" pitchFamily="18" charset="0"/>
              </a:rPr>
              <a:t>Why</a:t>
            </a:r>
            <a:r>
              <a:rPr lang="en-GB" sz="1700">
                <a:latin typeface="Calibri" panose="020F0502020204030204" pitchFamily="34" charset="0"/>
                <a:ea typeface="Calibri" panose="020F0502020204030204" pitchFamily="34" charset="0"/>
                <a:cs typeface="Times New Roman" panose="02020603050405020304" pitchFamily="18" charset="0"/>
              </a:rPr>
              <a:t> section</a:t>
            </a:r>
          </a:p>
          <a:p>
            <a:pPr marL="330521" indent="-330521">
              <a:lnSpc>
                <a:spcPct val="107000"/>
              </a:lnSpc>
              <a:buFont typeface="Symbol" panose="05050102010706020507" pitchFamily="18" charset="2"/>
              <a:buChar char=""/>
            </a:pPr>
            <a:r>
              <a:rPr lang="en-GB" sz="1700" b="1">
                <a:latin typeface="Calibri" panose="020F0502020204030204" pitchFamily="34" charset="0"/>
                <a:ea typeface="Calibri" panose="020F0502020204030204" pitchFamily="34" charset="0"/>
                <a:cs typeface="Times New Roman" panose="02020603050405020304" pitchFamily="18" charset="0"/>
              </a:rPr>
              <a:t>Prepare &amp; Mobilize</a:t>
            </a:r>
            <a:r>
              <a:rPr lang="en-GB" sz="1700">
                <a:latin typeface="Calibri" panose="020F0502020204030204" pitchFamily="34" charset="0"/>
                <a:ea typeface="Calibri" panose="020F0502020204030204" pitchFamily="34" charset="0"/>
                <a:cs typeface="Times New Roman" panose="02020603050405020304" pitchFamily="18" charset="0"/>
              </a:rPr>
              <a:t> are addressed in the </a:t>
            </a:r>
            <a:r>
              <a:rPr lang="en-GB" sz="1700" b="1">
                <a:latin typeface="Calibri" panose="020F0502020204030204" pitchFamily="34" charset="0"/>
                <a:ea typeface="Calibri" panose="020F0502020204030204" pitchFamily="34" charset="0"/>
                <a:cs typeface="Times New Roman" panose="02020603050405020304" pitchFamily="18" charset="0"/>
              </a:rPr>
              <a:t>What</a:t>
            </a:r>
            <a:r>
              <a:rPr lang="en-GB" sz="1700">
                <a:latin typeface="Calibri" panose="020F0502020204030204" pitchFamily="34" charset="0"/>
                <a:ea typeface="Calibri" panose="020F0502020204030204" pitchFamily="34" charset="0"/>
                <a:cs typeface="Times New Roman" panose="02020603050405020304" pitchFamily="18" charset="0"/>
              </a:rPr>
              <a:t> and </a:t>
            </a:r>
            <a:r>
              <a:rPr lang="en-GB" sz="1700" b="1">
                <a:latin typeface="Calibri" panose="020F0502020204030204" pitchFamily="34" charset="0"/>
                <a:ea typeface="Calibri" panose="020F0502020204030204" pitchFamily="34" charset="0"/>
                <a:cs typeface="Times New Roman" panose="02020603050405020304" pitchFamily="18" charset="0"/>
              </a:rPr>
              <a:t>Who</a:t>
            </a:r>
            <a:r>
              <a:rPr lang="en-GB" sz="1700">
                <a:latin typeface="Calibri" panose="020F0502020204030204" pitchFamily="34" charset="0"/>
                <a:ea typeface="Calibri" panose="020F0502020204030204" pitchFamily="34" charset="0"/>
                <a:cs typeface="Times New Roman" panose="02020603050405020304" pitchFamily="18" charset="0"/>
              </a:rPr>
              <a:t> sections</a:t>
            </a:r>
          </a:p>
          <a:p>
            <a:pPr marL="330521" indent="-330521">
              <a:lnSpc>
                <a:spcPct val="107000"/>
              </a:lnSpc>
              <a:buFont typeface="Symbol" panose="05050102010706020507" pitchFamily="18" charset="2"/>
              <a:buChar char=""/>
            </a:pPr>
            <a:r>
              <a:rPr lang="en-GB" sz="1700" b="1">
                <a:latin typeface="Calibri" panose="020F0502020204030204" pitchFamily="34" charset="0"/>
                <a:ea typeface="Calibri" panose="020F0502020204030204" pitchFamily="34" charset="0"/>
                <a:cs typeface="Times New Roman" panose="02020603050405020304" pitchFamily="18" charset="0"/>
              </a:rPr>
              <a:t>Execute</a:t>
            </a:r>
            <a:r>
              <a:rPr lang="en-GB" sz="1700">
                <a:latin typeface="Calibri" panose="020F0502020204030204" pitchFamily="34" charset="0"/>
                <a:ea typeface="Calibri" panose="020F0502020204030204" pitchFamily="34" charset="0"/>
                <a:cs typeface="Times New Roman" panose="02020603050405020304" pitchFamily="18" charset="0"/>
              </a:rPr>
              <a:t> is addressed by acting on your plan created through the </a:t>
            </a:r>
            <a:r>
              <a:rPr lang="en-GB" sz="1700" b="1">
                <a:latin typeface="Calibri" panose="020F0502020204030204" pitchFamily="34" charset="0"/>
                <a:ea typeface="Calibri" panose="020F0502020204030204" pitchFamily="34" charset="0"/>
                <a:cs typeface="Times New Roman" panose="02020603050405020304" pitchFamily="18" charset="0"/>
              </a:rPr>
              <a:t>How </a:t>
            </a:r>
            <a:r>
              <a:rPr lang="en-GB" sz="1700">
                <a:latin typeface="Calibri" panose="020F0502020204030204" pitchFamily="34" charset="0"/>
                <a:ea typeface="Calibri" panose="020F0502020204030204" pitchFamily="34" charset="0"/>
                <a:cs typeface="Times New Roman" panose="02020603050405020304" pitchFamily="18" charset="0"/>
              </a:rPr>
              <a:t>section</a:t>
            </a:r>
          </a:p>
          <a:p>
            <a:pPr marL="330521" indent="-330521">
              <a:lnSpc>
                <a:spcPct val="107000"/>
              </a:lnSpc>
              <a:spcAft>
                <a:spcPts val="771"/>
              </a:spcAft>
              <a:buFont typeface="Symbol" panose="05050102010706020507" pitchFamily="18" charset="2"/>
              <a:buChar char=""/>
            </a:pPr>
            <a:r>
              <a:rPr lang="en-GB" sz="1700">
                <a:latin typeface="Calibri" panose="020F0502020204030204" pitchFamily="34" charset="0"/>
                <a:ea typeface="Calibri" panose="020F0502020204030204" pitchFamily="34" charset="0"/>
                <a:cs typeface="Times New Roman" panose="02020603050405020304" pitchFamily="18" charset="0"/>
              </a:rPr>
              <a:t>And of course</a:t>
            </a:r>
            <a:r>
              <a:rPr lang="en-GB" sz="1700" b="1">
                <a:latin typeface="Calibri" panose="020F0502020204030204" pitchFamily="34" charset="0"/>
                <a:ea typeface="Calibri" panose="020F0502020204030204" pitchFamily="34" charset="0"/>
                <a:cs typeface="Times New Roman" panose="02020603050405020304" pitchFamily="18" charset="0"/>
              </a:rPr>
              <a:t>, Report &amp; Learn</a:t>
            </a:r>
            <a:r>
              <a:rPr lang="en-GB" sz="1700">
                <a:latin typeface="Calibri" panose="020F0502020204030204" pitchFamily="34" charset="0"/>
                <a:ea typeface="Calibri" panose="020F0502020204030204" pitchFamily="34" charset="0"/>
                <a:cs typeface="Times New Roman" panose="02020603050405020304" pitchFamily="18" charset="0"/>
              </a:rPr>
              <a:t> to share pilot progress and learnings</a:t>
            </a:r>
          </a:p>
          <a:p>
            <a:pPr>
              <a:lnSpc>
                <a:spcPct val="107000"/>
              </a:lnSpc>
              <a:spcAft>
                <a:spcPts val="771"/>
              </a:spcAft>
            </a:pPr>
            <a:endParaRPr lang="en-GB" sz="17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771"/>
              </a:spcAft>
            </a:pPr>
            <a:r>
              <a:rPr lang="en-GB" sz="1700">
                <a:latin typeface="Calibri" panose="020F0502020204030204" pitchFamily="34" charset="0"/>
                <a:ea typeface="Calibri" panose="020F0502020204030204" pitchFamily="34" charset="0"/>
                <a:cs typeface="Times New Roman" panose="02020603050405020304" pitchFamily="18" charset="0"/>
              </a:rPr>
              <a:t>The How section of this toolkit identifies actionable elements for each of these phases as well as comprehensive, robust tools to use, such as, checklists, templates, reference resources and case studies specific to the tasks at hand.</a:t>
            </a:r>
          </a:p>
        </p:txBody>
      </p:sp>
      <p:sp>
        <p:nvSpPr>
          <p:cNvPr id="4" name="Slide Number Placeholder 3"/>
          <p:cNvSpPr>
            <a:spLocks noGrp="1"/>
          </p:cNvSpPr>
          <p:nvPr>
            <p:ph type="sldNum" sz="quarter" idx="5"/>
          </p:nvPr>
        </p:nvSpPr>
        <p:spPr/>
        <p:txBody>
          <a:bodyPr/>
          <a:lstStyle/>
          <a:p>
            <a:pPr marL="0" marR="0" lvl="0" indent="0" algn="r" defTabSz="881303" rtl="0" eaLnBrk="1" fontAlgn="auto" latinLnBrk="0" hangingPunct="1">
              <a:lnSpc>
                <a:spcPct val="100000"/>
              </a:lnSpc>
              <a:spcBef>
                <a:spcPts val="0"/>
              </a:spcBef>
              <a:spcAft>
                <a:spcPts val="0"/>
              </a:spcAft>
              <a:buClrTx/>
              <a:buSzTx/>
              <a:buFontTx/>
              <a:buNone/>
              <a:tabLst/>
              <a:defRPr/>
            </a:pPr>
            <a:fld id="{0B2B8EAE-8016-F64B-92C7-66E7338ADE9F}"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881303" rtl="0" eaLnBrk="1" fontAlgn="auto" latinLnBrk="0" hangingPunct="1">
                <a:lnSpc>
                  <a:spcPct val="100000"/>
                </a:lnSpc>
                <a:spcBef>
                  <a:spcPts val="0"/>
                </a:spcBef>
                <a:spcAft>
                  <a:spcPts val="0"/>
                </a:spcAft>
                <a:buClrTx/>
                <a:buSzTx/>
                <a:buFontTx/>
                <a:buNone/>
                <a:tabLst/>
                <a:defRPr/>
              </a:pPr>
              <a:t>8</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2011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771"/>
              </a:spcAft>
            </a:pPr>
            <a:r>
              <a:rPr lang="en-GB" sz="1700">
                <a:latin typeface="Calibri" panose="020F0502020204030204" pitchFamily="34" charset="0"/>
                <a:ea typeface="Calibri" panose="020F0502020204030204" pitchFamily="34" charset="0"/>
                <a:cs typeface="Times New Roman" panose="02020603050405020304" pitchFamily="18" charset="0"/>
              </a:rPr>
              <a:t>Reporting &amp; Learning: This 2D pilot toolkit is a living document, expanding as we learn more.  So, it is essential for pilot learnings to be shared to help other industry companies jump start their 2D piloting and accelerate adoption.  To that end, the toolkit contains different templates available to capture and share your 2D pilot facts, learnings, and benefits.</a:t>
            </a:r>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58ED591-2716-4EBE-99D2-353D86C0A8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22507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2.xml"/><Relationship Id="rId1" Type="http://schemas.openxmlformats.org/officeDocument/2006/relationships/tags" Target="../tags/tag13.xml"/><Relationship Id="rId4"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2.xml"/><Relationship Id="rId1" Type="http://schemas.openxmlformats.org/officeDocument/2006/relationships/tags" Target="../tags/tag14.xml"/><Relationship Id="rId4"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2.xml"/><Relationship Id="rId1" Type="http://schemas.openxmlformats.org/officeDocument/2006/relationships/tags" Target="../tags/tag15.xml"/><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2.xml"/><Relationship Id="rId1" Type="http://schemas.openxmlformats.org/officeDocument/2006/relationships/tags" Target="../tags/tag16.xml"/><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2.xml"/><Relationship Id="rId1" Type="http://schemas.openxmlformats.org/officeDocument/2006/relationships/tags" Target="../tags/tag17.xml"/><Relationship Id="rId4"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2.xml"/><Relationship Id="rId1" Type="http://schemas.openxmlformats.org/officeDocument/2006/relationships/tags" Target="../tags/tag18.xml"/><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2.xml"/><Relationship Id="rId1" Type="http://schemas.openxmlformats.org/officeDocument/2006/relationships/tags" Target="../tags/tag19.xml"/><Relationship Id="rId4"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2.xml"/><Relationship Id="rId1" Type="http://schemas.openxmlformats.org/officeDocument/2006/relationships/tags" Target="../tags/tag20.xml"/><Relationship Id="rId4"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2.xml"/><Relationship Id="rId1" Type="http://schemas.openxmlformats.org/officeDocument/2006/relationships/tags" Target="../tags/tag21.xml"/><Relationship Id="rId4" Type="http://schemas.openxmlformats.org/officeDocument/2006/relationships/image" Target="../media/image1.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2.xml"/><Relationship Id="rId1" Type="http://schemas.openxmlformats.org/officeDocument/2006/relationships/tags" Target="../tags/tag22.xml"/><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2.xml"/><Relationship Id="rId1" Type="http://schemas.openxmlformats.org/officeDocument/2006/relationships/tags" Target="../tags/tag23.xml"/><Relationship Id="rId4" Type="http://schemas.openxmlformats.org/officeDocument/2006/relationships/image" Target="../media/image1.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2.xml"/><Relationship Id="rId1" Type="http://schemas.openxmlformats.org/officeDocument/2006/relationships/tags" Target="../tags/tag24.xml"/><Relationship Id="rId4" Type="http://schemas.openxmlformats.org/officeDocument/2006/relationships/image" Target="../media/image1.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2.xml"/><Relationship Id="rId1" Type="http://schemas.openxmlformats.org/officeDocument/2006/relationships/tags" Target="../tags/tag25.xml"/><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2.xml"/><Relationship Id="rId1" Type="http://schemas.openxmlformats.org/officeDocument/2006/relationships/tags" Target="../tags/tag26.xml"/><Relationship Id="rId4" Type="http://schemas.openxmlformats.org/officeDocument/2006/relationships/image" Target="../media/image1.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2.xml"/><Relationship Id="rId1" Type="http://schemas.openxmlformats.org/officeDocument/2006/relationships/tags" Target="../tags/tag27.xml"/><Relationship Id="rId4" Type="http://schemas.openxmlformats.org/officeDocument/2006/relationships/image" Target="../media/image1.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2.xml"/><Relationship Id="rId1" Type="http://schemas.openxmlformats.org/officeDocument/2006/relationships/tags" Target="../tags/tag28.xml"/><Relationship Id="rId4" Type="http://schemas.openxmlformats.org/officeDocument/2006/relationships/image" Target="../media/image1.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2.xml"/><Relationship Id="rId1" Type="http://schemas.openxmlformats.org/officeDocument/2006/relationships/tags" Target="../tags/tag29.xml"/><Relationship Id="rId4" Type="http://schemas.openxmlformats.org/officeDocument/2006/relationships/image" Target="../media/image1.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2.xml"/><Relationship Id="rId1" Type="http://schemas.openxmlformats.org/officeDocument/2006/relationships/tags" Target="../tags/tag30.xml"/><Relationship Id="rId4" Type="http://schemas.openxmlformats.org/officeDocument/2006/relationships/image" Target="../media/image1.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2.xml"/><Relationship Id="rId1" Type="http://schemas.openxmlformats.org/officeDocument/2006/relationships/tags" Target="../tags/tag31.xml"/><Relationship Id="rId4" Type="http://schemas.openxmlformats.org/officeDocument/2006/relationships/image" Target="../media/image1.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2.xml"/><Relationship Id="rId1" Type="http://schemas.openxmlformats.org/officeDocument/2006/relationships/tags" Target="../tags/tag32.xml"/><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5" Type="http://schemas.openxmlformats.org/officeDocument/2006/relationships/image" Target="../media/image7.png"/><Relationship Id="rId4" Type="http://schemas.openxmlformats.org/officeDocument/2006/relationships/image" Target="../media/image1.emf"/></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50.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4.xml"/><Relationship Id="rId1" Type="http://schemas.openxmlformats.org/officeDocument/2006/relationships/tags" Target="../tags/tag34.xml"/><Relationship Id="rId4" Type="http://schemas.openxmlformats.org/officeDocument/2006/relationships/image" Target="../media/image1.emf"/></Relationships>
</file>

<file path=ppt/slideLayouts/_rels/slideLayout51.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4.xml"/><Relationship Id="rId1" Type="http://schemas.openxmlformats.org/officeDocument/2006/relationships/tags" Target="../tags/tag35.xml"/><Relationship Id="rId4" Type="http://schemas.openxmlformats.org/officeDocument/2006/relationships/image" Target="../media/image1.emf"/></Relationships>
</file>

<file path=ppt/slideLayouts/_rels/slideLayout52.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4.xml"/><Relationship Id="rId1" Type="http://schemas.openxmlformats.org/officeDocument/2006/relationships/tags" Target="../tags/tag36.xml"/><Relationship Id="rId4" Type="http://schemas.openxmlformats.org/officeDocument/2006/relationships/image" Target="../media/image1.emf"/></Relationships>
</file>

<file path=ppt/slideLayouts/_rels/slideLayout53.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4.xml"/><Relationship Id="rId1" Type="http://schemas.openxmlformats.org/officeDocument/2006/relationships/tags" Target="../tags/tag37.xml"/><Relationship Id="rId4" Type="http://schemas.openxmlformats.org/officeDocument/2006/relationships/image" Target="../media/image1.emf"/></Relationships>
</file>

<file path=ppt/slideLayouts/_rels/slideLayout54.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4.xml"/><Relationship Id="rId1" Type="http://schemas.openxmlformats.org/officeDocument/2006/relationships/tags" Target="../tags/tag38.xml"/><Relationship Id="rId4" Type="http://schemas.openxmlformats.org/officeDocument/2006/relationships/image" Target="../media/image1.emf"/></Relationships>
</file>

<file path=ppt/slideLayouts/_rels/slideLayout55.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4.xml"/><Relationship Id="rId1" Type="http://schemas.openxmlformats.org/officeDocument/2006/relationships/tags" Target="../tags/tag39.xml"/><Relationship Id="rId4" Type="http://schemas.openxmlformats.org/officeDocument/2006/relationships/image" Target="../media/image1.emf"/></Relationships>
</file>

<file path=ppt/slideLayouts/_rels/slideLayout56.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4.xml"/><Relationship Id="rId1" Type="http://schemas.openxmlformats.org/officeDocument/2006/relationships/tags" Target="../tags/tag40.xml"/><Relationship Id="rId4" Type="http://schemas.openxmlformats.org/officeDocument/2006/relationships/image" Target="../media/image1.emf"/></Relationships>
</file>

<file path=ppt/slideLayouts/_rels/slideLayout57.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Master" Target="../slideMasters/slideMaster4.xml"/><Relationship Id="rId1" Type="http://schemas.openxmlformats.org/officeDocument/2006/relationships/tags" Target="../tags/tag41.xml"/><Relationship Id="rId4" Type="http://schemas.openxmlformats.org/officeDocument/2006/relationships/image" Target="../media/image1.emf"/></Relationships>
</file>

<file path=ppt/slideLayouts/_rels/slideLayout58.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Master" Target="../slideMasters/slideMaster4.xml"/><Relationship Id="rId1" Type="http://schemas.openxmlformats.org/officeDocument/2006/relationships/tags" Target="../tags/tag42.xml"/><Relationship Id="rId4" Type="http://schemas.openxmlformats.org/officeDocument/2006/relationships/image" Target="../media/image1.emf"/></Relationships>
</file>

<file path=ppt/slideLayouts/_rels/slideLayout59.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Master" Target="../slideMasters/slideMaster4.xml"/><Relationship Id="rId1" Type="http://schemas.openxmlformats.org/officeDocument/2006/relationships/tags" Target="../tags/tag43.xml"/><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emf"/></Relationships>
</file>

<file path=ppt/slideLayouts/_rels/slideLayout60.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Master" Target="../slideMasters/slideMaster4.xml"/><Relationship Id="rId1" Type="http://schemas.openxmlformats.org/officeDocument/2006/relationships/tags" Target="../tags/tag44.xml"/><Relationship Id="rId4" Type="http://schemas.openxmlformats.org/officeDocument/2006/relationships/image" Target="../media/image1.emf"/></Relationships>
</file>

<file path=ppt/slideLayouts/_rels/slideLayout61.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Master" Target="../slideMasters/slideMaster4.xml"/><Relationship Id="rId1" Type="http://schemas.openxmlformats.org/officeDocument/2006/relationships/tags" Target="../tags/tag45.xml"/><Relationship Id="rId4" Type="http://schemas.openxmlformats.org/officeDocument/2006/relationships/image" Target="../media/image1.emf"/></Relationships>
</file>

<file path=ppt/slideLayouts/_rels/slideLayout62.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Master" Target="../slideMasters/slideMaster4.xml"/><Relationship Id="rId1" Type="http://schemas.openxmlformats.org/officeDocument/2006/relationships/tags" Target="../tags/tag46.xml"/><Relationship Id="rId4" Type="http://schemas.openxmlformats.org/officeDocument/2006/relationships/image" Target="../media/image1.emf"/></Relationships>
</file>

<file path=ppt/slideLayouts/_rels/slideLayout63.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Master" Target="../slideMasters/slideMaster4.xml"/><Relationship Id="rId1" Type="http://schemas.openxmlformats.org/officeDocument/2006/relationships/tags" Target="../tags/tag47.xml"/><Relationship Id="rId4" Type="http://schemas.openxmlformats.org/officeDocument/2006/relationships/image" Target="../media/image1.emf"/></Relationships>
</file>

<file path=ppt/slideLayouts/_rels/slideLayout64.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Master" Target="../slideMasters/slideMaster4.xml"/><Relationship Id="rId1" Type="http://schemas.openxmlformats.org/officeDocument/2006/relationships/tags" Target="../tags/tag48.xml"/><Relationship Id="rId4" Type="http://schemas.openxmlformats.org/officeDocument/2006/relationships/image" Target="../media/image1.emf"/></Relationships>
</file>

<file path=ppt/slideLayouts/_rels/slideLayout65.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Master" Target="../slideMasters/slideMaster4.xml"/><Relationship Id="rId1" Type="http://schemas.openxmlformats.org/officeDocument/2006/relationships/tags" Target="../tags/tag49.xml"/><Relationship Id="rId4" Type="http://schemas.openxmlformats.org/officeDocument/2006/relationships/image" Target="../media/image1.emf"/></Relationships>
</file>

<file path=ppt/slideLayouts/_rels/slideLayout66.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Master" Target="../slideMasters/slideMaster4.xml"/><Relationship Id="rId1" Type="http://schemas.openxmlformats.org/officeDocument/2006/relationships/tags" Target="../tags/tag50.xml"/><Relationship Id="rId4" Type="http://schemas.openxmlformats.org/officeDocument/2006/relationships/image" Target="../media/image1.emf"/></Relationships>
</file>

<file path=ppt/slideLayouts/_rels/slideLayout67.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Master" Target="../slideMasters/slideMaster4.xml"/><Relationship Id="rId1" Type="http://schemas.openxmlformats.org/officeDocument/2006/relationships/tags" Target="../tags/tag51.xml"/><Relationship Id="rId4" Type="http://schemas.openxmlformats.org/officeDocument/2006/relationships/image" Target="../media/image1.emf"/></Relationships>
</file>

<file path=ppt/slideLayouts/_rels/slideLayout68.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Master" Target="../slideMasters/slideMaster4.xml"/><Relationship Id="rId1" Type="http://schemas.openxmlformats.org/officeDocument/2006/relationships/tags" Target="../tags/tag52.xml"/><Relationship Id="rId4" Type="http://schemas.openxmlformats.org/officeDocument/2006/relationships/image" Target="../media/image1.emf"/></Relationships>
</file>

<file path=ppt/slideLayouts/_rels/slideLayout69.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Master" Target="../slideMasters/slideMaster4.xml"/><Relationship Id="rId1" Type="http://schemas.openxmlformats.org/officeDocument/2006/relationships/tags" Target="../tags/tag53.xml"/><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2.xml"/><Relationship Id="rId1" Type="http://schemas.openxmlformats.org/officeDocument/2006/relationships/tags" Target="../tags/tag12.xml"/><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rporate Visual">
    <p:bg>
      <p:bgPr>
        <a:blipFill dpi="0" rotWithShape="1">
          <a:blip r:embed="rId3"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A139A2E-5138-4E68-B202-DAD505E9524B}"/>
              </a:ext>
            </a:extLst>
          </p:cNvPr>
          <p:cNvGraphicFramePr>
            <a:graphicFrameLocks noChangeAspect="1"/>
          </p:cNvGraphicFramePr>
          <p:nvPr userDrawn="1">
            <p:custDataLst>
              <p:tags r:id="rId1"/>
            </p:custDataLst>
            <p:extLst>
              <p:ext uri="{D42A27DB-BD31-4B8C-83A1-F6EECF244321}">
                <p14:modId xmlns:p14="http://schemas.microsoft.com/office/powerpoint/2010/main" val="3835729318"/>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3" name="Object 2" hidden="1">
                        <a:extLst>
                          <a:ext uri="{FF2B5EF4-FFF2-40B4-BE49-F238E27FC236}">
                            <a16:creationId xmlns:a16="http://schemas.microsoft.com/office/drawing/2014/main" id="{6A139A2E-5138-4E68-B202-DAD505E9524B}"/>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9" name="Title 2"/>
          <p:cNvSpPr>
            <a:spLocks noGrp="1"/>
          </p:cNvSpPr>
          <p:nvPr>
            <p:ph type="title" hasCustomPrompt="1"/>
          </p:nvPr>
        </p:nvSpPr>
        <p:spPr>
          <a:xfrm>
            <a:off x="578612" y="2147713"/>
            <a:ext cx="6473961" cy="545372"/>
          </a:xfrm>
          <a:prstGeom prst="rect">
            <a:avLst/>
          </a:prstGeom>
        </p:spPr>
        <p:txBody>
          <a:bodyPr vert="horz" lIns="0" tIns="0" rIns="0" bIns="0" anchor="t" anchorCtr="0"/>
          <a:lstStyle>
            <a:lvl1pPr algn="l" rtl="0">
              <a:lnSpc>
                <a:spcPct val="100000"/>
              </a:lnSpc>
              <a:defRPr sz="1800" b="0" i="0" cap="none" spc="90" baseline="0">
                <a:solidFill>
                  <a:srgbClr val="FFFFFF"/>
                </a:solidFill>
                <a:latin typeface="Verdana"/>
                <a:cs typeface="Verdana"/>
              </a:defRPr>
            </a:lvl1pPr>
          </a:lstStyle>
          <a:p>
            <a:r>
              <a:rPr lang="en-US" noProof="0"/>
              <a:t>Title of Presentation</a:t>
            </a:r>
            <a:br>
              <a:rPr lang="en-US" noProof="0"/>
            </a:br>
            <a:r>
              <a:rPr lang="en-US" noProof="0"/>
              <a:t>Second Line Title</a:t>
            </a:r>
          </a:p>
        </p:txBody>
      </p:sp>
      <p:sp>
        <p:nvSpPr>
          <p:cNvPr id="10" name="Text Placeholder 19"/>
          <p:cNvSpPr>
            <a:spLocks noGrp="1"/>
          </p:cNvSpPr>
          <p:nvPr>
            <p:ph type="body" sz="quarter" idx="11" hasCustomPrompt="1"/>
          </p:nvPr>
        </p:nvSpPr>
        <p:spPr>
          <a:xfrm>
            <a:off x="578620" y="2789595"/>
            <a:ext cx="6473954" cy="421678"/>
          </a:xfrm>
          <a:prstGeom prst="rect">
            <a:avLst/>
          </a:prstGeom>
        </p:spPr>
        <p:txBody>
          <a:bodyPr lIns="0" tIns="0" rIns="0" bIns="0"/>
          <a:lstStyle>
            <a:lvl1pPr marL="0" indent="0" algn="l" rtl="0">
              <a:buNone/>
              <a:defRPr sz="1200" b="0" i="0" cap="none" spc="90" baseline="0">
                <a:solidFill>
                  <a:srgbClr val="FFFFFF"/>
                </a:solidFill>
                <a:latin typeface="Verdana"/>
                <a:cs typeface="Verdana"/>
              </a:defRPr>
            </a:lvl1pPr>
          </a:lstStyle>
          <a:p>
            <a:pPr lvl="0"/>
            <a:r>
              <a:rPr lang="en-US" noProof="0"/>
              <a:t>Click to Add Subtitle</a:t>
            </a:r>
          </a:p>
        </p:txBody>
      </p:sp>
      <p:cxnSp>
        <p:nvCxnSpPr>
          <p:cNvPr id="11" name="Straight Connector 10"/>
          <p:cNvCxnSpPr/>
          <p:nvPr userDrawn="1"/>
        </p:nvCxnSpPr>
        <p:spPr>
          <a:xfrm>
            <a:off x="575018" y="3301488"/>
            <a:ext cx="6469241" cy="258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Text Placeholder 19"/>
          <p:cNvSpPr>
            <a:spLocks noGrp="1"/>
          </p:cNvSpPr>
          <p:nvPr>
            <p:ph type="body" sz="quarter" idx="12" hasCustomPrompt="1"/>
          </p:nvPr>
        </p:nvSpPr>
        <p:spPr>
          <a:xfrm>
            <a:off x="589667" y="3408321"/>
            <a:ext cx="6462906" cy="391139"/>
          </a:xfrm>
          <a:prstGeom prst="rect">
            <a:avLst/>
          </a:prstGeom>
        </p:spPr>
        <p:txBody>
          <a:bodyPr lIns="0" tIns="0" rIns="0" bIns="0" anchor="b" anchorCtr="0"/>
          <a:lstStyle>
            <a:lvl1pPr marL="0" indent="0" algn="l" rtl="0">
              <a:lnSpc>
                <a:spcPct val="120000"/>
              </a:lnSpc>
              <a:buNone/>
              <a:defRPr sz="900" b="0" cap="none" spc="0" baseline="0">
                <a:solidFill>
                  <a:srgbClr val="FFFFFF"/>
                </a:solidFill>
                <a:latin typeface="Verdana"/>
                <a:cs typeface="Verdana"/>
              </a:defRPr>
            </a:lvl1pPr>
          </a:lstStyle>
          <a:p>
            <a:pPr lvl="0"/>
            <a:r>
              <a:rPr lang="en-US" noProof="0"/>
              <a:t>Click to Add Presenter Name, Title, Company</a:t>
            </a:r>
          </a:p>
        </p:txBody>
      </p:sp>
      <p:sp>
        <p:nvSpPr>
          <p:cNvPr id="15" name="Text Placeholder 19"/>
          <p:cNvSpPr>
            <a:spLocks noGrp="1"/>
          </p:cNvSpPr>
          <p:nvPr>
            <p:ph type="body" sz="quarter" idx="14" hasCustomPrompt="1"/>
          </p:nvPr>
        </p:nvSpPr>
        <p:spPr>
          <a:xfrm>
            <a:off x="589649" y="3833759"/>
            <a:ext cx="6462925" cy="153789"/>
          </a:xfrm>
          <a:prstGeom prst="rect">
            <a:avLst/>
          </a:prstGeom>
        </p:spPr>
        <p:txBody>
          <a:bodyPr lIns="0" tIns="0" rIns="0" bIns="0"/>
          <a:lstStyle>
            <a:lvl1pPr marL="0" indent="0" algn="l" rtl="0">
              <a:buNone/>
              <a:defRPr sz="900" b="0" cap="none" spc="0" baseline="0">
                <a:solidFill>
                  <a:srgbClr val="FFFFFF"/>
                </a:solidFill>
                <a:latin typeface="Verdana"/>
                <a:cs typeface="Verdana"/>
              </a:defRPr>
            </a:lvl1pPr>
          </a:lstStyle>
          <a:p>
            <a:pPr lvl="0"/>
            <a:r>
              <a:rPr lang="en-US" noProof="0"/>
              <a:t>Click to Add Date</a:t>
            </a:r>
          </a:p>
        </p:txBody>
      </p:sp>
    </p:spTree>
    <p:extLst>
      <p:ext uri="{BB962C8B-B14F-4D97-AF65-F5344CB8AC3E}">
        <p14:creationId xmlns:p14="http://schemas.microsoft.com/office/powerpoint/2010/main" val="3048357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5AA2A27-95C8-491F-9BE3-89A374FFEF00}"/>
              </a:ext>
            </a:extLst>
          </p:cNvPr>
          <p:cNvGraphicFramePr>
            <a:graphicFrameLocks noChangeAspect="1"/>
          </p:cNvGraphicFramePr>
          <p:nvPr userDrawn="1">
            <p:custDataLst>
              <p:tags r:id="rId1"/>
            </p:custDataLst>
            <p:extLst>
              <p:ext uri="{D42A27DB-BD31-4B8C-83A1-F6EECF244321}">
                <p14:modId xmlns:p14="http://schemas.microsoft.com/office/powerpoint/2010/main" val="4102809899"/>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35AA2A27-95C8-491F-9BE3-89A374FFEF00}"/>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solidFill>
                  <a:schemeClr val="tx2"/>
                </a:solidFill>
              </a:defRPr>
            </a:lvl1pPr>
          </a:lstStyle>
          <a:p>
            <a:r>
              <a:rPr lang="en-US" noProof="0"/>
              <a:t>Click to Edit Title</a:t>
            </a:r>
          </a:p>
        </p:txBody>
      </p:sp>
      <p:sp>
        <p:nvSpPr>
          <p:cNvPr id="8" name="Text Placeholder 2"/>
          <p:cNvSpPr>
            <a:spLocks noGrp="1"/>
          </p:cNvSpPr>
          <p:nvPr>
            <p:ph idx="11" hasCustomPrompt="1"/>
          </p:nvPr>
        </p:nvSpPr>
        <p:spPr bwMode="auto">
          <a:xfrm>
            <a:off x="447721" y="1091410"/>
            <a:ext cx="8241707" cy="3312086"/>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rtl="0">
              <a:defRPr sz="1500"/>
            </a:lvl1pPr>
            <a:lvl2pPr rtl="0">
              <a:defRPr sz="1500"/>
            </a:lvl2pPr>
            <a:lvl3pPr rtl="0">
              <a:defRPr sz="1500"/>
            </a:lvl3pPr>
            <a:lvl4pPr rtl="0">
              <a:defRPr sz="1500"/>
            </a:lvl4pPr>
            <a:lvl5pPr rtl="0">
              <a:defRPr sz="15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Slide Number Placeholder 3"/>
          <p:cNvSpPr>
            <a:spLocks noGrp="1"/>
          </p:cNvSpPr>
          <p:nvPr>
            <p:ph type="sldNum" sz="quarter" idx="12"/>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Tree>
    <p:extLst>
      <p:ext uri="{BB962C8B-B14F-4D97-AF65-F5344CB8AC3E}">
        <p14:creationId xmlns:p14="http://schemas.microsoft.com/office/powerpoint/2010/main" val="3034833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with Headin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711B18D-DAB1-4296-9F9F-850931F44682}"/>
              </a:ext>
            </a:extLst>
          </p:cNvPr>
          <p:cNvGraphicFramePr>
            <a:graphicFrameLocks noChangeAspect="1"/>
          </p:cNvGraphicFramePr>
          <p:nvPr userDrawn="1">
            <p:custDataLst>
              <p:tags r:id="rId1"/>
            </p:custDataLst>
            <p:extLst>
              <p:ext uri="{D42A27DB-BD31-4B8C-83A1-F6EECF244321}">
                <p14:modId xmlns:p14="http://schemas.microsoft.com/office/powerpoint/2010/main" val="3977707850"/>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ct 2" hidden="1">
                        <a:extLst>
                          <a:ext uri="{FF2B5EF4-FFF2-40B4-BE49-F238E27FC236}">
                            <a16:creationId xmlns:a16="http://schemas.microsoft.com/office/drawing/2014/main" id="{5711B18D-DAB1-4296-9F9F-850931F44682}"/>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6" name="Text Placeholder 5"/>
          <p:cNvSpPr>
            <a:spLocks noGrp="1"/>
          </p:cNvSpPr>
          <p:nvPr>
            <p:ph type="body" sz="quarter" idx="11" hasCustomPrompt="1"/>
          </p:nvPr>
        </p:nvSpPr>
        <p:spPr>
          <a:xfrm>
            <a:off x="447736" y="1091940"/>
            <a:ext cx="8246492" cy="373561"/>
          </a:xfrm>
          <a:prstGeom prst="rect">
            <a:avLst/>
          </a:prstGeom>
        </p:spPr>
        <p:txBody>
          <a:bodyPr>
            <a:noAutofit/>
          </a:bodyPr>
          <a:lstStyle>
            <a:lvl1pPr marL="0" indent="0" rtl="0">
              <a:lnSpc>
                <a:spcPct val="100000"/>
              </a:lnSpc>
              <a:buFontTx/>
              <a:buNone/>
              <a:defRPr sz="1800" b="1" i="0"/>
            </a:lvl1pPr>
          </a:lstStyle>
          <a:p>
            <a:pPr lvl="0"/>
            <a:r>
              <a:rPr lang="en-US" noProof="0"/>
              <a:t>Click to edit heading</a:t>
            </a:r>
          </a:p>
        </p:txBody>
      </p:sp>
      <p:sp>
        <p:nvSpPr>
          <p:cNvPr id="4" name="Title 3"/>
          <p:cNvSpPr>
            <a:spLocks noGrp="1"/>
          </p:cNvSpPr>
          <p:nvPr>
            <p:ph type="title" hasCustomPrompt="1"/>
          </p:nvPr>
        </p:nvSpPr>
        <p:spPr/>
        <p:txBody>
          <a:bodyPr vert="horz"/>
          <a:lstStyle>
            <a:lvl1pPr rtl="0">
              <a:defRPr/>
            </a:lvl1pPr>
          </a:lstStyle>
          <a:p>
            <a:r>
              <a:rPr lang="en-US" noProof="0"/>
              <a:t>Click to Edit Title</a:t>
            </a:r>
          </a:p>
        </p:txBody>
      </p:sp>
      <p:sp>
        <p:nvSpPr>
          <p:cNvPr id="5" name="Slide Number Placeholder 4"/>
          <p:cNvSpPr>
            <a:spLocks noGrp="1"/>
          </p:cNvSpPr>
          <p:nvPr>
            <p:ph type="sldNum" sz="quarter" idx="14"/>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7" name="Text Placeholder 2"/>
          <p:cNvSpPr>
            <a:spLocks noGrp="1"/>
          </p:cNvSpPr>
          <p:nvPr>
            <p:ph idx="15" hasCustomPrompt="1"/>
          </p:nvPr>
        </p:nvSpPr>
        <p:spPr bwMode="auto">
          <a:xfrm>
            <a:off x="447721" y="1555060"/>
            <a:ext cx="8241707" cy="2848436"/>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rtl="0">
              <a:defRPr sz="1500"/>
            </a:lvl1pPr>
            <a:lvl2pPr rtl="0">
              <a:defRPr sz="1500"/>
            </a:lvl2pPr>
            <a:lvl3pPr rtl="0">
              <a:defRPr sz="1500"/>
            </a:lvl3pPr>
            <a:lvl4pPr rtl="0">
              <a:defRPr sz="1500"/>
            </a:lvl4pPr>
            <a:lvl5pPr rtl="0">
              <a:defRPr sz="15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901768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Line Introdu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450E87F-2CB6-4CD8-901D-FC02CE1EC4CE}"/>
              </a:ext>
            </a:extLst>
          </p:cNvPr>
          <p:cNvGraphicFramePr>
            <a:graphicFrameLocks noChangeAspect="1"/>
          </p:cNvGraphicFramePr>
          <p:nvPr userDrawn="1">
            <p:custDataLst>
              <p:tags r:id="rId1"/>
            </p:custDataLst>
            <p:extLst>
              <p:ext uri="{D42A27DB-BD31-4B8C-83A1-F6EECF244321}">
                <p14:modId xmlns:p14="http://schemas.microsoft.com/office/powerpoint/2010/main" val="4019985257"/>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ct 2" hidden="1">
                        <a:extLst>
                          <a:ext uri="{FF2B5EF4-FFF2-40B4-BE49-F238E27FC236}">
                            <a16:creationId xmlns:a16="http://schemas.microsoft.com/office/drawing/2014/main" id="{C450E87F-2CB6-4CD8-901D-FC02CE1EC4CE}"/>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6" name="Text Placeholder 5"/>
          <p:cNvSpPr>
            <a:spLocks noGrp="1"/>
          </p:cNvSpPr>
          <p:nvPr>
            <p:ph type="body" sz="quarter" idx="11" hasCustomPrompt="1"/>
          </p:nvPr>
        </p:nvSpPr>
        <p:spPr>
          <a:xfrm>
            <a:off x="447736" y="1091941"/>
            <a:ext cx="8246492" cy="650378"/>
          </a:xfrm>
          <a:prstGeom prst="rect">
            <a:avLst/>
          </a:prstGeom>
        </p:spPr>
        <p:txBody>
          <a:bodyPr>
            <a:noAutofit/>
          </a:bodyPr>
          <a:lstStyle>
            <a:lvl1pPr marL="0" indent="0" rtl="0">
              <a:lnSpc>
                <a:spcPct val="100000"/>
              </a:lnSpc>
              <a:buFontTx/>
              <a:buNone/>
              <a:defRPr sz="1800" b="1" i="0">
                <a:solidFill>
                  <a:schemeClr val="accent1"/>
                </a:solidFill>
              </a:defRPr>
            </a:lvl1pPr>
          </a:lstStyle>
          <a:p>
            <a:pPr lvl="0"/>
            <a:r>
              <a:rPr lang="en-US" noProof="0"/>
              <a:t>Click to edit text. Main idea, quote, or phrase two lines and under may go in this text box. </a:t>
            </a:r>
          </a:p>
        </p:txBody>
      </p:sp>
      <p:sp>
        <p:nvSpPr>
          <p:cNvPr id="4" name="Title 3"/>
          <p:cNvSpPr>
            <a:spLocks noGrp="1"/>
          </p:cNvSpPr>
          <p:nvPr>
            <p:ph type="title" hasCustomPrompt="1"/>
          </p:nvPr>
        </p:nvSpPr>
        <p:spPr/>
        <p:txBody>
          <a:bodyPr vert="horz"/>
          <a:lstStyle>
            <a:lvl1pPr rtl="0">
              <a:defRPr/>
            </a:lvl1pPr>
          </a:lstStyle>
          <a:p>
            <a:r>
              <a:rPr lang="en-US" noProof="0"/>
              <a:t>Click to Edit Title</a:t>
            </a:r>
          </a:p>
        </p:txBody>
      </p:sp>
      <p:sp>
        <p:nvSpPr>
          <p:cNvPr id="5" name="Slide Number Placeholder 4"/>
          <p:cNvSpPr>
            <a:spLocks noGrp="1"/>
          </p:cNvSpPr>
          <p:nvPr>
            <p:ph type="sldNum" sz="quarter" idx="14"/>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7" name="Text Placeholder 2"/>
          <p:cNvSpPr>
            <a:spLocks noGrp="1"/>
          </p:cNvSpPr>
          <p:nvPr>
            <p:ph idx="15" hasCustomPrompt="1"/>
          </p:nvPr>
        </p:nvSpPr>
        <p:spPr bwMode="auto">
          <a:xfrm>
            <a:off x="447721" y="1833518"/>
            <a:ext cx="8241707" cy="2569977"/>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rtl="0">
              <a:defRPr sz="1500"/>
            </a:lvl1pPr>
            <a:lvl2pPr rtl="0">
              <a:defRPr sz="1500"/>
            </a:lvl2pPr>
            <a:lvl3pPr rtl="0">
              <a:defRPr sz="1500"/>
            </a:lvl3pPr>
            <a:lvl4pPr rtl="0">
              <a:defRPr sz="1500"/>
            </a:lvl4pPr>
            <a:lvl5pPr rtl="0">
              <a:defRPr sz="15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6683552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Line Introdu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8B7F048-6820-46AA-BF78-47AAC72F90D8}"/>
              </a:ext>
            </a:extLst>
          </p:cNvPr>
          <p:cNvGraphicFramePr>
            <a:graphicFrameLocks noChangeAspect="1"/>
          </p:cNvGraphicFramePr>
          <p:nvPr userDrawn="1">
            <p:custDataLst>
              <p:tags r:id="rId1"/>
            </p:custDataLst>
            <p:extLst>
              <p:ext uri="{D42A27DB-BD31-4B8C-83A1-F6EECF244321}">
                <p14:modId xmlns:p14="http://schemas.microsoft.com/office/powerpoint/2010/main" val="3388384696"/>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ct 2" hidden="1">
                        <a:extLst>
                          <a:ext uri="{FF2B5EF4-FFF2-40B4-BE49-F238E27FC236}">
                            <a16:creationId xmlns:a16="http://schemas.microsoft.com/office/drawing/2014/main" id="{58B7F048-6820-46AA-BF78-47AAC72F90D8}"/>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6" name="Text Placeholder 5"/>
          <p:cNvSpPr>
            <a:spLocks noGrp="1"/>
          </p:cNvSpPr>
          <p:nvPr>
            <p:ph type="body" sz="quarter" idx="11" hasCustomPrompt="1"/>
          </p:nvPr>
        </p:nvSpPr>
        <p:spPr>
          <a:xfrm>
            <a:off x="447736" y="1091941"/>
            <a:ext cx="8246492" cy="870872"/>
          </a:xfrm>
          <a:prstGeom prst="rect">
            <a:avLst/>
          </a:prstGeom>
        </p:spPr>
        <p:txBody>
          <a:bodyPr>
            <a:noAutofit/>
          </a:bodyPr>
          <a:lstStyle>
            <a:lvl1pPr marL="0" marR="0" indent="0" algn="l" defTabSz="457144" rtl="0" eaLnBrk="1" fontAlgn="base" latinLnBrk="0" hangingPunct="1">
              <a:lnSpc>
                <a:spcPct val="100000"/>
              </a:lnSpc>
              <a:spcBef>
                <a:spcPct val="20000"/>
              </a:spcBef>
              <a:spcAft>
                <a:spcPct val="0"/>
              </a:spcAft>
              <a:buClr>
                <a:schemeClr val="accent1"/>
              </a:buClr>
              <a:buSzTx/>
              <a:buFontTx/>
              <a:buNone/>
              <a:tabLst/>
              <a:defRPr sz="1800" b="1" i="0">
                <a:solidFill>
                  <a:schemeClr val="accent1"/>
                </a:solidFill>
              </a:defRPr>
            </a:lvl1pPr>
          </a:lstStyle>
          <a:p>
            <a:pPr marL="0" marR="0" lvl="0" indent="0" algn="l" defTabSz="457144" rtl="0" eaLnBrk="1" fontAlgn="base" latinLnBrk="0" hangingPunct="1">
              <a:lnSpc>
                <a:spcPct val="100000"/>
              </a:lnSpc>
              <a:spcBef>
                <a:spcPct val="20000"/>
              </a:spcBef>
              <a:spcAft>
                <a:spcPct val="0"/>
              </a:spcAft>
              <a:buClr>
                <a:schemeClr val="accent1"/>
              </a:buClr>
              <a:buSzTx/>
              <a:buFontTx/>
              <a:buNone/>
              <a:tabLst/>
              <a:defRPr/>
            </a:pPr>
            <a:r>
              <a:rPr lang="en-US" noProof="0"/>
              <a:t>Click to edit text. Main idea, quote, or phrase three lines and under may go in this text box. For text over three lines adjust the size of this box.</a:t>
            </a:r>
          </a:p>
        </p:txBody>
      </p:sp>
      <p:sp>
        <p:nvSpPr>
          <p:cNvPr id="4" name="Title 3"/>
          <p:cNvSpPr>
            <a:spLocks noGrp="1"/>
          </p:cNvSpPr>
          <p:nvPr>
            <p:ph type="title" hasCustomPrompt="1"/>
          </p:nvPr>
        </p:nvSpPr>
        <p:spPr/>
        <p:txBody>
          <a:bodyPr vert="horz"/>
          <a:lstStyle>
            <a:lvl1pPr rtl="0">
              <a:defRPr/>
            </a:lvl1pPr>
          </a:lstStyle>
          <a:p>
            <a:r>
              <a:rPr lang="en-US" noProof="0"/>
              <a:t>Click to Edit Title</a:t>
            </a:r>
          </a:p>
        </p:txBody>
      </p:sp>
      <p:sp>
        <p:nvSpPr>
          <p:cNvPr id="5" name="Slide Number Placeholder 4"/>
          <p:cNvSpPr>
            <a:spLocks noGrp="1"/>
          </p:cNvSpPr>
          <p:nvPr>
            <p:ph type="sldNum" sz="quarter" idx="14"/>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7" name="Text Placeholder 2"/>
          <p:cNvSpPr>
            <a:spLocks noGrp="1"/>
          </p:cNvSpPr>
          <p:nvPr>
            <p:ph idx="15" hasCustomPrompt="1"/>
          </p:nvPr>
        </p:nvSpPr>
        <p:spPr bwMode="auto">
          <a:xfrm>
            <a:off x="447721" y="2057402"/>
            <a:ext cx="8241707" cy="2346094"/>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rtl="0">
              <a:defRPr sz="1500"/>
            </a:lvl1pPr>
            <a:lvl2pPr rtl="0">
              <a:defRPr sz="1500"/>
            </a:lvl2pPr>
            <a:lvl3pPr rtl="0">
              <a:defRPr sz="1500"/>
            </a:lvl3pPr>
            <a:lvl4pPr rtl="0">
              <a:defRPr sz="1500"/>
            </a:lvl4pPr>
            <a:lvl5pPr rtl="0">
              <a:defRPr sz="15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6839313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Column Tex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8111C15-ED07-4324-9655-F52DA749CBBB}"/>
              </a:ext>
            </a:extLst>
          </p:cNvPr>
          <p:cNvGraphicFramePr>
            <a:graphicFrameLocks noChangeAspect="1"/>
          </p:cNvGraphicFramePr>
          <p:nvPr userDrawn="1">
            <p:custDataLst>
              <p:tags r:id="rId1"/>
            </p:custDataLst>
            <p:extLst>
              <p:ext uri="{D42A27DB-BD31-4B8C-83A1-F6EECF244321}">
                <p14:modId xmlns:p14="http://schemas.microsoft.com/office/powerpoint/2010/main" val="2119848952"/>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4" name="Object 3" hidden="1">
                        <a:extLst>
                          <a:ext uri="{FF2B5EF4-FFF2-40B4-BE49-F238E27FC236}">
                            <a16:creationId xmlns:a16="http://schemas.microsoft.com/office/drawing/2014/main" id="{78111C15-ED07-4324-9655-F52DA749CBBB}"/>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en-US" noProof="0"/>
              <a:t>Click to Edit Title</a:t>
            </a:r>
          </a:p>
        </p:txBody>
      </p:sp>
      <p:sp>
        <p:nvSpPr>
          <p:cNvPr id="16" name="Text Placeholder 5"/>
          <p:cNvSpPr>
            <a:spLocks noGrp="1"/>
          </p:cNvSpPr>
          <p:nvPr>
            <p:ph type="body" sz="quarter" idx="15" hasCustomPrompt="1"/>
          </p:nvPr>
        </p:nvSpPr>
        <p:spPr>
          <a:xfrm>
            <a:off x="454996" y="1091572"/>
            <a:ext cx="3917637" cy="553158"/>
          </a:xfrm>
          <a:prstGeom prst="rect">
            <a:avLst/>
          </a:prstGeom>
        </p:spPr>
        <p:txBody>
          <a:bodyPr anchor="b" anchorCtr="0">
            <a:noAutofit/>
          </a:bodyPr>
          <a:lstStyle>
            <a:lvl1pPr marL="0" indent="0" rtl="0">
              <a:lnSpc>
                <a:spcPct val="100000"/>
              </a:lnSpc>
              <a:buFontTx/>
              <a:buNone/>
              <a:defRPr sz="1800" b="1" i="0"/>
            </a:lvl1pPr>
          </a:lstStyle>
          <a:p>
            <a:pPr lvl="0"/>
            <a:r>
              <a:rPr lang="en-US" noProof="0"/>
              <a:t>Click to edit heading</a:t>
            </a:r>
          </a:p>
        </p:txBody>
      </p:sp>
      <p:sp>
        <p:nvSpPr>
          <p:cNvPr id="18" name="Text Placeholder 12"/>
          <p:cNvSpPr>
            <a:spLocks noGrp="1"/>
          </p:cNvSpPr>
          <p:nvPr>
            <p:ph type="body" sz="quarter" idx="17" hasCustomPrompt="1"/>
          </p:nvPr>
        </p:nvSpPr>
        <p:spPr>
          <a:xfrm>
            <a:off x="455720" y="1674817"/>
            <a:ext cx="3916035" cy="2728908"/>
          </a:xfrm>
          <a:prstGeom prst="rect">
            <a:avLst/>
          </a:prstGeom>
        </p:spPr>
        <p:txBody>
          <a:bodyPr>
            <a:noAutofit/>
          </a:bodyPr>
          <a:lstStyle>
            <a:lvl1pPr rtl="0">
              <a:lnSpc>
                <a:spcPct val="100000"/>
              </a:lnSpc>
              <a:buClr>
                <a:schemeClr val="accent1"/>
              </a:buClr>
              <a:defRPr sz="1300"/>
            </a:lvl1pPr>
            <a:lvl2pPr rtl="0">
              <a:lnSpc>
                <a:spcPct val="100000"/>
              </a:lnSpc>
              <a:buClr>
                <a:schemeClr val="accent1"/>
              </a:buClr>
              <a:defRPr sz="1300"/>
            </a:lvl2pPr>
            <a:lvl3pPr rtl="0">
              <a:lnSpc>
                <a:spcPct val="100000"/>
              </a:lnSpc>
              <a:buClr>
                <a:schemeClr val="accent1"/>
              </a:buClr>
              <a:defRPr sz="1300"/>
            </a:lvl3pPr>
            <a:lvl4pPr rtl="0">
              <a:lnSpc>
                <a:spcPct val="100000"/>
              </a:lnSpc>
              <a:buClr>
                <a:schemeClr val="accent1"/>
              </a:buClr>
              <a:defRPr sz="1300"/>
            </a:lvl4pPr>
            <a:lvl5pPr rtl="0">
              <a:lnSpc>
                <a:spcPct val="100000"/>
              </a:lnSpc>
              <a:buClr>
                <a:schemeClr val="accent1"/>
              </a:buClr>
              <a:defRPr sz="13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5"/>
          <p:cNvSpPr>
            <a:spLocks noGrp="1"/>
          </p:cNvSpPr>
          <p:nvPr>
            <p:ph type="body" sz="quarter" idx="19" hasCustomPrompt="1"/>
          </p:nvPr>
        </p:nvSpPr>
        <p:spPr>
          <a:xfrm>
            <a:off x="4772026" y="1091572"/>
            <a:ext cx="3918272" cy="553158"/>
          </a:xfrm>
          <a:prstGeom prst="rect">
            <a:avLst/>
          </a:prstGeom>
        </p:spPr>
        <p:txBody>
          <a:bodyPr anchor="b" anchorCtr="0">
            <a:noAutofit/>
          </a:bodyPr>
          <a:lstStyle>
            <a:lvl1pPr marL="0" indent="0" rtl="0">
              <a:lnSpc>
                <a:spcPct val="100000"/>
              </a:lnSpc>
              <a:buFontTx/>
              <a:buNone/>
              <a:defRPr sz="1800" b="1" i="0"/>
            </a:lvl1pPr>
          </a:lstStyle>
          <a:p>
            <a:pPr lvl="0"/>
            <a:r>
              <a:rPr lang="en-US" noProof="0"/>
              <a:t>Click to edit heading</a:t>
            </a:r>
          </a:p>
        </p:txBody>
      </p:sp>
      <p:sp>
        <p:nvSpPr>
          <p:cNvPr id="12" name="Text Placeholder 12"/>
          <p:cNvSpPr>
            <a:spLocks noGrp="1"/>
          </p:cNvSpPr>
          <p:nvPr>
            <p:ph type="body" sz="quarter" idx="20" hasCustomPrompt="1"/>
          </p:nvPr>
        </p:nvSpPr>
        <p:spPr>
          <a:xfrm>
            <a:off x="4773385" y="1674817"/>
            <a:ext cx="3916035" cy="2728908"/>
          </a:xfrm>
          <a:prstGeom prst="rect">
            <a:avLst/>
          </a:prstGeom>
        </p:spPr>
        <p:txBody>
          <a:bodyPr>
            <a:noAutofit/>
          </a:bodyPr>
          <a:lstStyle>
            <a:lvl1pPr rtl="0">
              <a:lnSpc>
                <a:spcPct val="100000"/>
              </a:lnSpc>
              <a:buClr>
                <a:schemeClr val="accent1"/>
              </a:buClr>
              <a:defRPr sz="1300"/>
            </a:lvl1pPr>
            <a:lvl2pPr rtl="0">
              <a:lnSpc>
                <a:spcPct val="100000"/>
              </a:lnSpc>
              <a:buClr>
                <a:schemeClr val="accent1"/>
              </a:buClr>
              <a:defRPr sz="1300"/>
            </a:lvl2pPr>
            <a:lvl3pPr rtl="0">
              <a:lnSpc>
                <a:spcPct val="100000"/>
              </a:lnSpc>
              <a:buClr>
                <a:schemeClr val="accent1"/>
              </a:buClr>
              <a:defRPr sz="1300"/>
            </a:lvl3pPr>
            <a:lvl4pPr rtl="0">
              <a:lnSpc>
                <a:spcPct val="100000"/>
              </a:lnSpc>
              <a:buClr>
                <a:schemeClr val="accent1"/>
              </a:buClr>
              <a:defRPr sz="1300"/>
            </a:lvl4pPr>
            <a:lvl5pPr rtl="0">
              <a:lnSpc>
                <a:spcPct val="100000"/>
              </a:lnSpc>
              <a:buClr>
                <a:schemeClr val="accent1"/>
              </a:buClr>
              <a:defRPr sz="13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Slide Number Placeholder 4"/>
          <p:cNvSpPr>
            <a:spLocks noGrp="1"/>
          </p:cNvSpPr>
          <p:nvPr>
            <p:ph type="sldNum" sz="quarter" idx="14"/>
          </p:nvPr>
        </p:nvSpPr>
        <p:spPr>
          <a:xfrm>
            <a:off x="8447486" y="4759631"/>
            <a:ext cx="247535" cy="150195"/>
          </a:xfrm>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Tree>
    <p:extLst>
      <p:ext uri="{BB962C8B-B14F-4D97-AF65-F5344CB8AC3E}">
        <p14:creationId xmlns:p14="http://schemas.microsoft.com/office/powerpoint/2010/main" val="2544792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Column Tex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2129C50-A29A-4B79-9386-7C24F57ADC64}"/>
              </a:ext>
            </a:extLst>
          </p:cNvPr>
          <p:cNvGraphicFramePr>
            <a:graphicFrameLocks noChangeAspect="1"/>
          </p:cNvGraphicFramePr>
          <p:nvPr userDrawn="1">
            <p:custDataLst>
              <p:tags r:id="rId1"/>
            </p:custDataLst>
            <p:extLst>
              <p:ext uri="{D42A27DB-BD31-4B8C-83A1-F6EECF244321}">
                <p14:modId xmlns:p14="http://schemas.microsoft.com/office/powerpoint/2010/main" val="1496932278"/>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B2129C50-A29A-4B79-9386-7C24F57ADC64}"/>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en-US" noProof="0"/>
              <a:t>Click to Edit Title</a:t>
            </a:r>
          </a:p>
        </p:txBody>
      </p:sp>
      <p:sp>
        <p:nvSpPr>
          <p:cNvPr id="16" name="Text Placeholder 5"/>
          <p:cNvSpPr>
            <a:spLocks noGrp="1"/>
          </p:cNvSpPr>
          <p:nvPr>
            <p:ph type="body" sz="quarter" idx="15" hasCustomPrompt="1"/>
          </p:nvPr>
        </p:nvSpPr>
        <p:spPr>
          <a:xfrm>
            <a:off x="447737" y="1091572"/>
            <a:ext cx="2511364" cy="553158"/>
          </a:xfrm>
          <a:prstGeom prst="rect">
            <a:avLst/>
          </a:prstGeom>
        </p:spPr>
        <p:txBody>
          <a:bodyPr anchor="b" anchorCtr="0">
            <a:noAutofit/>
          </a:bodyPr>
          <a:lstStyle>
            <a:lvl1pPr marL="0" indent="0" rtl="0">
              <a:lnSpc>
                <a:spcPct val="100000"/>
              </a:lnSpc>
              <a:buFontTx/>
              <a:buNone/>
              <a:defRPr sz="1500" b="1" i="0" baseline="0"/>
            </a:lvl1pPr>
          </a:lstStyle>
          <a:p>
            <a:pPr lvl="0"/>
            <a:r>
              <a:rPr lang="en-US" noProof="0"/>
              <a:t>Click to edit heading </a:t>
            </a:r>
          </a:p>
        </p:txBody>
      </p:sp>
      <p:sp>
        <p:nvSpPr>
          <p:cNvPr id="18" name="Text Placeholder 12"/>
          <p:cNvSpPr>
            <a:spLocks noGrp="1"/>
          </p:cNvSpPr>
          <p:nvPr>
            <p:ph type="body" sz="quarter" idx="17" hasCustomPrompt="1"/>
          </p:nvPr>
        </p:nvSpPr>
        <p:spPr>
          <a:xfrm>
            <a:off x="447737" y="1685519"/>
            <a:ext cx="2510617" cy="2719125"/>
          </a:xfrm>
          <a:prstGeom prst="rect">
            <a:avLst/>
          </a:prstGeom>
        </p:spPr>
        <p:txBody>
          <a:bodyPr>
            <a:noAutofit/>
          </a:bodyPr>
          <a:lstStyle>
            <a:lvl1pPr rtl="0">
              <a:lnSpc>
                <a:spcPct val="100000"/>
              </a:lnSpc>
              <a:buClr>
                <a:schemeClr val="accent1"/>
              </a:buClr>
              <a:defRPr sz="1100"/>
            </a:lvl1pPr>
            <a:lvl2pPr rtl="0">
              <a:lnSpc>
                <a:spcPct val="100000"/>
              </a:lnSpc>
              <a:buClr>
                <a:schemeClr val="accent1"/>
              </a:buClr>
              <a:defRPr sz="1100"/>
            </a:lvl2pPr>
            <a:lvl3pPr rtl="0">
              <a:lnSpc>
                <a:spcPct val="100000"/>
              </a:lnSpc>
              <a:buClr>
                <a:schemeClr val="accent1"/>
              </a:buClr>
              <a:defRPr sz="1100"/>
            </a:lvl3pPr>
            <a:lvl4pPr rtl="0">
              <a:lnSpc>
                <a:spcPct val="100000"/>
              </a:lnSpc>
              <a:buClr>
                <a:schemeClr val="accent1"/>
              </a:buClr>
              <a:defRPr sz="1100"/>
            </a:lvl4pPr>
            <a:lvl5pPr rtl="0">
              <a:lnSpc>
                <a:spcPct val="100000"/>
              </a:lnSpc>
              <a:buClr>
                <a:schemeClr val="accent1"/>
              </a:buClr>
              <a:defRPr sz="11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Slide Number Placeholder 3"/>
          <p:cNvSpPr>
            <a:spLocks noGrp="1"/>
          </p:cNvSpPr>
          <p:nvPr>
            <p:ph type="sldNum" sz="quarter" idx="22"/>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11" name="Text Placeholder 5"/>
          <p:cNvSpPr>
            <a:spLocks noGrp="1"/>
          </p:cNvSpPr>
          <p:nvPr>
            <p:ph type="body" sz="quarter" idx="23" hasCustomPrompt="1"/>
          </p:nvPr>
        </p:nvSpPr>
        <p:spPr>
          <a:xfrm>
            <a:off x="3272505" y="1091572"/>
            <a:ext cx="2511364" cy="553158"/>
          </a:xfrm>
          <a:prstGeom prst="rect">
            <a:avLst/>
          </a:prstGeom>
        </p:spPr>
        <p:txBody>
          <a:bodyPr anchor="b" anchorCtr="0">
            <a:noAutofit/>
          </a:bodyPr>
          <a:lstStyle>
            <a:lvl1pPr marL="0" indent="0" rtl="0">
              <a:lnSpc>
                <a:spcPct val="100000"/>
              </a:lnSpc>
              <a:buFontTx/>
              <a:buNone/>
              <a:defRPr sz="1500" b="1" i="0" baseline="0"/>
            </a:lvl1pPr>
          </a:lstStyle>
          <a:p>
            <a:pPr lvl="0"/>
            <a:r>
              <a:rPr lang="en-US" noProof="0"/>
              <a:t>Click to edit heading </a:t>
            </a:r>
          </a:p>
        </p:txBody>
      </p:sp>
      <p:sp>
        <p:nvSpPr>
          <p:cNvPr id="14" name="Text Placeholder 12"/>
          <p:cNvSpPr>
            <a:spLocks noGrp="1"/>
          </p:cNvSpPr>
          <p:nvPr>
            <p:ph type="body" sz="quarter" idx="24" hasCustomPrompt="1"/>
          </p:nvPr>
        </p:nvSpPr>
        <p:spPr>
          <a:xfrm>
            <a:off x="3272879" y="1685519"/>
            <a:ext cx="2510617" cy="2719125"/>
          </a:xfrm>
          <a:prstGeom prst="rect">
            <a:avLst/>
          </a:prstGeom>
        </p:spPr>
        <p:txBody>
          <a:bodyPr>
            <a:noAutofit/>
          </a:bodyPr>
          <a:lstStyle>
            <a:lvl1pPr rtl="0">
              <a:lnSpc>
                <a:spcPct val="100000"/>
              </a:lnSpc>
              <a:buClr>
                <a:schemeClr val="accent1"/>
              </a:buClr>
              <a:defRPr sz="1100"/>
            </a:lvl1pPr>
            <a:lvl2pPr rtl="0">
              <a:lnSpc>
                <a:spcPct val="100000"/>
              </a:lnSpc>
              <a:buClr>
                <a:schemeClr val="accent1"/>
              </a:buClr>
              <a:defRPr sz="1100"/>
            </a:lvl2pPr>
            <a:lvl3pPr rtl="0">
              <a:lnSpc>
                <a:spcPct val="100000"/>
              </a:lnSpc>
              <a:buClr>
                <a:schemeClr val="accent1"/>
              </a:buClr>
              <a:defRPr sz="1100"/>
            </a:lvl3pPr>
            <a:lvl4pPr rtl="0">
              <a:lnSpc>
                <a:spcPct val="100000"/>
              </a:lnSpc>
              <a:buClr>
                <a:schemeClr val="accent1"/>
              </a:buClr>
              <a:defRPr sz="1100"/>
            </a:lvl4pPr>
            <a:lvl5pPr rtl="0">
              <a:lnSpc>
                <a:spcPct val="100000"/>
              </a:lnSpc>
              <a:buClr>
                <a:schemeClr val="accent1"/>
              </a:buClr>
              <a:defRPr sz="11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5"/>
          <p:cNvSpPr>
            <a:spLocks noGrp="1"/>
          </p:cNvSpPr>
          <p:nvPr>
            <p:ph type="body" sz="quarter" idx="25" hasCustomPrompt="1"/>
          </p:nvPr>
        </p:nvSpPr>
        <p:spPr>
          <a:xfrm>
            <a:off x="6177677" y="1091572"/>
            <a:ext cx="2511364" cy="553158"/>
          </a:xfrm>
          <a:prstGeom prst="rect">
            <a:avLst/>
          </a:prstGeom>
        </p:spPr>
        <p:txBody>
          <a:bodyPr anchor="b" anchorCtr="0">
            <a:noAutofit/>
          </a:bodyPr>
          <a:lstStyle>
            <a:lvl1pPr marL="0" indent="0" rtl="0">
              <a:lnSpc>
                <a:spcPct val="100000"/>
              </a:lnSpc>
              <a:buFontTx/>
              <a:buNone/>
              <a:defRPr sz="1500" b="1" i="0" baseline="0"/>
            </a:lvl1pPr>
          </a:lstStyle>
          <a:p>
            <a:pPr lvl="0"/>
            <a:r>
              <a:rPr lang="en-US" noProof="0"/>
              <a:t>Click to edit heading </a:t>
            </a:r>
          </a:p>
        </p:txBody>
      </p:sp>
      <p:sp>
        <p:nvSpPr>
          <p:cNvPr id="20" name="Text Placeholder 12"/>
          <p:cNvSpPr>
            <a:spLocks noGrp="1"/>
          </p:cNvSpPr>
          <p:nvPr>
            <p:ph type="body" sz="quarter" idx="26" hasCustomPrompt="1"/>
          </p:nvPr>
        </p:nvSpPr>
        <p:spPr>
          <a:xfrm>
            <a:off x="6178051" y="1685519"/>
            <a:ext cx="2510617" cy="2719125"/>
          </a:xfrm>
          <a:prstGeom prst="rect">
            <a:avLst/>
          </a:prstGeom>
        </p:spPr>
        <p:txBody>
          <a:bodyPr>
            <a:noAutofit/>
          </a:bodyPr>
          <a:lstStyle>
            <a:lvl1pPr rtl="0">
              <a:lnSpc>
                <a:spcPct val="100000"/>
              </a:lnSpc>
              <a:buClr>
                <a:schemeClr val="accent1"/>
              </a:buClr>
              <a:defRPr sz="1100"/>
            </a:lvl1pPr>
            <a:lvl2pPr rtl="0">
              <a:lnSpc>
                <a:spcPct val="100000"/>
              </a:lnSpc>
              <a:buClr>
                <a:schemeClr val="accent1"/>
              </a:buClr>
              <a:defRPr sz="1100"/>
            </a:lvl2pPr>
            <a:lvl3pPr rtl="0">
              <a:lnSpc>
                <a:spcPct val="100000"/>
              </a:lnSpc>
              <a:buClr>
                <a:schemeClr val="accent1"/>
              </a:buClr>
              <a:defRPr sz="1100"/>
            </a:lvl3pPr>
            <a:lvl4pPr rtl="0">
              <a:lnSpc>
                <a:spcPct val="100000"/>
              </a:lnSpc>
              <a:buClr>
                <a:schemeClr val="accent1"/>
              </a:buClr>
              <a:defRPr sz="1100"/>
            </a:lvl4pPr>
            <a:lvl5pPr rtl="0">
              <a:lnSpc>
                <a:spcPct val="100000"/>
              </a:lnSpc>
              <a:buClr>
                <a:schemeClr val="accent1"/>
              </a:buClr>
              <a:defRPr sz="11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000660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Lef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E54BBD2-7DFD-4572-A354-573AA5EFF01A}"/>
              </a:ext>
            </a:extLst>
          </p:cNvPr>
          <p:cNvGraphicFramePr>
            <a:graphicFrameLocks noChangeAspect="1"/>
          </p:cNvGraphicFramePr>
          <p:nvPr userDrawn="1">
            <p:custDataLst>
              <p:tags r:id="rId1"/>
            </p:custDataLst>
            <p:extLst>
              <p:ext uri="{D42A27DB-BD31-4B8C-83A1-F6EECF244321}">
                <p14:modId xmlns:p14="http://schemas.microsoft.com/office/powerpoint/2010/main" val="2254594494"/>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2E54BBD2-7DFD-4572-A354-573AA5EFF01A}"/>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en-US" noProof="0"/>
              <a:t>Click to Edit Title</a:t>
            </a:r>
          </a:p>
        </p:txBody>
      </p:sp>
      <p:sp>
        <p:nvSpPr>
          <p:cNvPr id="4" name="Slide Number Placeholder 3"/>
          <p:cNvSpPr>
            <a:spLocks noGrp="1"/>
          </p:cNvSpPr>
          <p:nvPr>
            <p:ph type="sldNum" sz="quarter" idx="17"/>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10" name="Text Placeholder 12"/>
          <p:cNvSpPr>
            <a:spLocks noGrp="1"/>
          </p:cNvSpPr>
          <p:nvPr>
            <p:ph type="body" sz="quarter" idx="20" hasCustomPrompt="1"/>
          </p:nvPr>
        </p:nvSpPr>
        <p:spPr>
          <a:xfrm>
            <a:off x="4626363" y="1814426"/>
            <a:ext cx="4059706" cy="2469195"/>
          </a:xfrm>
          <a:prstGeom prst="rect">
            <a:avLst/>
          </a:prstGeom>
        </p:spPr>
        <p:txBody>
          <a:bodyPr>
            <a:noAutofit/>
          </a:bodyPr>
          <a:lstStyle>
            <a:lvl1pPr rtl="0">
              <a:lnSpc>
                <a:spcPct val="100000"/>
              </a:lnSpc>
              <a:buClr>
                <a:schemeClr val="accent1"/>
              </a:buClr>
              <a:defRPr sz="1300"/>
            </a:lvl1pPr>
            <a:lvl2pPr rtl="0">
              <a:lnSpc>
                <a:spcPct val="100000"/>
              </a:lnSpc>
              <a:buClr>
                <a:schemeClr val="accent1"/>
              </a:buClr>
              <a:defRPr sz="1300"/>
            </a:lvl2pPr>
            <a:lvl3pPr rtl="0">
              <a:lnSpc>
                <a:spcPct val="100000"/>
              </a:lnSpc>
              <a:buClr>
                <a:schemeClr val="accent1"/>
              </a:buClr>
              <a:defRPr sz="1300"/>
            </a:lvl3pPr>
            <a:lvl4pPr rtl="0">
              <a:lnSpc>
                <a:spcPct val="100000"/>
              </a:lnSpc>
              <a:buClr>
                <a:schemeClr val="accent1"/>
              </a:buClr>
              <a:defRPr sz="1300"/>
            </a:lvl4pPr>
            <a:lvl5pPr rtl="0">
              <a:lnSpc>
                <a:spcPct val="100000"/>
              </a:lnSpc>
              <a:buClr>
                <a:schemeClr val="accent1"/>
              </a:buClr>
              <a:defRPr sz="13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5"/>
          <p:cNvSpPr>
            <a:spLocks noGrp="1"/>
          </p:cNvSpPr>
          <p:nvPr>
            <p:ph type="body" sz="quarter" idx="19" hasCustomPrompt="1"/>
          </p:nvPr>
        </p:nvSpPr>
        <p:spPr>
          <a:xfrm>
            <a:off x="4625010" y="1232302"/>
            <a:ext cx="4063787" cy="546541"/>
          </a:xfrm>
          <a:prstGeom prst="rect">
            <a:avLst/>
          </a:prstGeom>
        </p:spPr>
        <p:txBody>
          <a:bodyPr anchor="b" anchorCtr="0">
            <a:noAutofit/>
          </a:bodyPr>
          <a:lstStyle>
            <a:lvl1pPr marL="0" indent="0" rtl="0">
              <a:lnSpc>
                <a:spcPct val="100000"/>
              </a:lnSpc>
              <a:buFontTx/>
              <a:buNone/>
              <a:defRPr sz="1800" b="1" i="0"/>
            </a:lvl1pPr>
          </a:lstStyle>
          <a:p>
            <a:pPr lvl="0"/>
            <a:r>
              <a:rPr lang="en-US" noProof="0"/>
              <a:t>Click to edit heading</a:t>
            </a:r>
          </a:p>
        </p:txBody>
      </p:sp>
      <p:sp>
        <p:nvSpPr>
          <p:cNvPr id="13" name="Picture Placeholder 4"/>
          <p:cNvSpPr>
            <a:spLocks noGrp="1"/>
          </p:cNvSpPr>
          <p:nvPr>
            <p:ph type="pic" sz="quarter" idx="14" hasCustomPrompt="1"/>
          </p:nvPr>
        </p:nvSpPr>
        <p:spPr>
          <a:xfrm>
            <a:off x="447675" y="1231200"/>
            <a:ext cx="3892250" cy="3049448"/>
          </a:xfrm>
          <a:prstGeom prst="rect">
            <a:avLst/>
          </a:prstGeom>
        </p:spPr>
        <p:txBody>
          <a:bodyPr anchor="t" anchorCtr="0">
            <a:normAutofit/>
          </a:bodyPr>
          <a:lstStyle>
            <a:lvl1pPr marL="0" indent="0" rtl="0">
              <a:buNone/>
              <a:defRPr sz="1400">
                <a:solidFill>
                  <a:schemeClr val="bg2"/>
                </a:solidFill>
              </a:defRPr>
            </a:lvl1pPr>
          </a:lstStyle>
          <a:p>
            <a:r>
              <a:rPr lang="en-US" noProof="0"/>
              <a:t>Photo Here </a:t>
            </a:r>
          </a:p>
        </p:txBody>
      </p:sp>
    </p:spTree>
    <p:extLst>
      <p:ext uri="{BB962C8B-B14F-4D97-AF65-F5344CB8AC3E}">
        <p14:creationId xmlns:p14="http://schemas.microsoft.com/office/powerpoint/2010/main" val="30474129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Left - with Captio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F949C6EF-0160-47DA-AA75-03C5FFCD2D01}"/>
              </a:ext>
            </a:extLst>
          </p:cNvPr>
          <p:cNvGraphicFramePr>
            <a:graphicFrameLocks noChangeAspect="1"/>
          </p:cNvGraphicFramePr>
          <p:nvPr userDrawn="1">
            <p:custDataLst>
              <p:tags r:id="rId1"/>
            </p:custDataLst>
            <p:extLst>
              <p:ext uri="{D42A27DB-BD31-4B8C-83A1-F6EECF244321}">
                <p14:modId xmlns:p14="http://schemas.microsoft.com/office/powerpoint/2010/main" val="1278292981"/>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6" name="Object 5" hidden="1">
                        <a:extLst>
                          <a:ext uri="{FF2B5EF4-FFF2-40B4-BE49-F238E27FC236}">
                            <a16:creationId xmlns:a16="http://schemas.microsoft.com/office/drawing/2014/main" id="{F949C6EF-0160-47DA-AA75-03C5FFCD2D01}"/>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en-US" noProof="0"/>
              <a:t>Click to Edit Title</a:t>
            </a:r>
          </a:p>
        </p:txBody>
      </p:sp>
      <p:sp>
        <p:nvSpPr>
          <p:cNvPr id="5" name="Slide Number Placeholder 4"/>
          <p:cNvSpPr>
            <a:spLocks noGrp="1"/>
          </p:cNvSpPr>
          <p:nvPr>
            <p:ph type="sldNum" sz="quarter" idx="17"/>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8" name="Text Placeholder 5"/>
          <p:cNvSpPr>
            <a:spLocks noGrp="1"/>
          </p:cNvSpPr>
          <p:nvPr>
            <p:ph type="body" sz="quarter" idx="19" hasCustomPrompt="1"/>
          </p:nvPr>
        </p:nvSpPr>
        <p:spPr>
          <a:xfrm>
            <a:off x="4625010" y="1232302"/>
            <a:ext cx="4063787" cy="546541"/>
          </a:xfrm>
          <a:prstGeom prst="rect">
            <a:avLst/>
          </a:prstGeom>
        </p:spPr>
        <p:txBody>
          <a:bodyPr anchor="b" anchorCtr="0">
            <a:noAutofit/>
          </a:bodyPr>
          <a:lstStyle>
            <a:lvl1pPr marL="0" indent="0" rtl="0">
              <a:lnSpc>
                <a:spcPct val="100000"/>
              </a:lnSpc>
              <a:buFontTx/>
              <a:buNone/>
              <a:defRPr sz="1800" b="1" i="0"/>
            </a:lvl1pPr>
          </a:lstStyle>
          <a:p>
            <a:pPr lvl="0"/>
            <a:r>
              <a:rPr lang="en-US" noProof="0"/>
              <a:t>Click to edit heading</a:t>
            </a:r>
          </a:p>
        </p:txBody>
      </p:sp>
      <p:sp>
        <p:nvSpPr>
          <p:cNvPr id="9" name="Text Placeholder 12"/>
          <p:cNvSpPr>
            <a:spLocks noGrp="1"/>
          </p:cNvSpPr>
          <p:nvPr>
            <p:ph type="body" sz="quarter" idx="20" hasCustomPrompt="1"/>
          </p:nvPr>
        </p:nvSpPr>
        <p:spPr>
          <a:xfrm>
            <a:off x="4626363" y="1814426"/>
            <a:ext cx="4059706" cy="2469195"/>
          </a:xfrm>
          <a:prstGeom prst="rect">
            <a:avLst/>
          </a:prstGeom>
        </p:spPr>
        <p:txBody>
          <a:bodyPr>
            <a:noAutofit/>
          </a:bodyPr>
          <a:lstStyle>
            <a:lvl1pPr rtl="0">
              <a:lnSpc>
                <a:spcPct val="100000"/>
              </a:lnSpc>
              <a:buClr>
                <a:schemeClr val="accent1"/>
              </a:buClr>
              <a:defRPr sz="1300"/>
            </a:lvl1pPr>
            <a:lvl2pPr rtl="0">
              <a:lnSpc>
                <a:spcPct val="100000"/>
              </a:lnSpc>
              <a:buClr>
                <a:schemeClr val="accent1"/>
              </a:buClr>
              <a:defRPr sz="1300"/>
            </a:lvl2pPr>
            <a:lvl3pPr rtl="0">
              <a:lnSpc>
                <a:spcPct val="100000"/>
              </a:lnSpc>
              <a:buClr>
                <a:schemeClr val="accent1"/>
              </a:buClr>
              <a:defRPr sz="1300"/>
            </a:lvl3pPr>
            <a:lvl4pPr rtl="0">
              <a:lnSpc>
                <a:spcPct val="100000"/>
              </a:lnSpc>
              <a:buClr>
                <a:schemeClr val="accent1"/>
              </a:buClr>
              <a:defRPr sz="1300"/>
            </a:lvl4pPr>
            <a:lvl5pPr rtl="0">
              <a:lnSpc>
                <a:spcPct val="100000"/>
              </a:lnSpc>
              <a:buClr>
                <a:schemeClr val="accent1"/>
              </a:buClr>
              <a:defRPr sz="13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Picture Placeholder 4"/>
          <p:cNvSpPr>
            <a:spLocks noGrp="1"/>
          </p:cNvSpPr>
          <p:nvPr>
            <p:ph type="pic" sz="quarter" idx="14" hasCustomPrompt="1"/>
          </p:nvPr>
        </p:nvSpPr>
        <p:spPr>
          <a:xfrm>
            <a:off x="447675" y="1231200"/>
            <a:ext cx="3892250" cy="2258995"/>
          </a:xfrm>
          <a:prstGeom prst="rect">
            <a:avLst/>
          </a:prstGeom>
        </p:spPr>
        <p:txBody>
          <a:bodyPr anchor="t" anchorCtr="0">
            <a:normAutofit/>
          </a:bodyPr>
          <a:lstStyle>
            <a:lvl1pPr marL="0" indent="0" rtl="0">
              <a:buNone/>
              <a:defRPr sz="1400">
                <a:solidFill>
                  <a:schemeClr val="bg2"/>
                </a:solidFill>
              </a:defRPr>
            </a:lvl1pPr>
          </a:lstStyle>
          <a:p>
            <a:r>
              <a:rPr lang="en-US" noProof="0"/>
              <a:t>Photo Here </a:t>
            </a:r>
          </a:p>
        </p:txBody>
      </p:sp>
      <p:sp>
        <p:nvSpPr>
          <p:cNvPr id="4" name="Rectangle 3"/>
          <p:cNvSpPr/>
          <p:nvPr userDrawn="1"/>
        </p:nvSpPr>
        <p:spPr>
          <a:xfrm>
            <a:off x="447676" y="3486852"/>
            <a:ext cx="3890647" cy="803284"/>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lIns="144000" tIns="93600" rIns="144000" bIns="144000" rtlCol="0" anchor="t" anchorCtr="0"/>
          <a:lstStyle/>
          <a:p>
            <a:pPr marL="0" marR="0" indent="0" algn="l" defTabSz="914288" rtl="0" eaLnBrk="1" fontAlgn="auto" latinLnBrk="0" hangingPunct="1">
              <a:lnSpc>
                <a:spcPct val="110000"/>
              </a:lnSpc>
              <a:spcBef>
                <a:spcPts val="0"/>
              </a:spcBef>
              <a:spcAft>
                <a:spcPts val="0"/>
              </a:spcAft>
              <a:buClrTx/>
              <a:buSzTx/>
              <a:buFontTx/>
              <a:buNone/>
              <a:tabLst/>
              <a:defRPr/>
            </a:pPr>
            <a:endParaRPr lang="en-US" sz="900" b="0" i="1" noProof="0">
              <a:solidFill>
                <a:schemeClr val="bg1"/>
              </a:solidFill>
            </a:endParaRPr>
          </a:p>
          <a:p>
            <a:pPr marL="0" marR="0" indent="0" algn="l" defTabSz="914288" rtl="0" eaLnBrk="1" fontAlgn="auto" latinLnBrk="0" hangingPunct="1">
              <a:lnSpc>
                <a:spcPct val="110000"/>
              </a:lnSpc>
              <a:spcBef>
                <a:spcPts val="0"/>
              </a:spcBef>
              <a:spcAft>
                <a:spcPts val="0"/>
              </a:spcAft>
              <a:buClrTx/>
              <a:buSzTx/>
              <a:buFontTx/>
              <a:buNone/>
              <a:tabLst/>
              <a:defRPr/>
            </a:pPr>
            <a:endParaRPr lang="en-US" sz="900" b="0" i="1" noProof="0">
              <a:solidFill>
                <a:schemeClr val="bg1"/>
              </a:solidFill>
            </a:endParaRPr>
          </a:p>
          <a:p>
            <a:pPr algn="l" rtl="0">
              <a:lnSpc>
                <a:spcPct val="110000"/>
              </a:lnSpc>
            </a:pPr>
            <a:endParaRPr lang="en-US" sz="900" b="0" i="1" noProof="0">
              <a:solidFill>
                <a:schemeClr val="bg1"/>
              </a:solidFill>
            </a:endParaRPr>
          </a:p>
        </p:txBody>
      </p:sp>
      <p:sp>
        <p:nvSpPr>
          <p:cNvPr id="13" name="Text Placeholder 6"/>
          <p:cNvSpPr>
            <a:spLocks noGrp="1"/>
          </p:cNvSpPr>
          <p:nvPr>
            <p:ph type="body" sz="quarter" idx="22" hasCustomPrompt="1"/>
          </p:nvPr>
        </p:nvSpPr>
        <p:spPr>
          <a:xfrm>
            <a:off x="533400" y="3580261"/>
            <a:ext cx="3733800" cy="609600"/>
          </a:xfrm>
          <a:prstGeom prst="rect">
            <a:avLst/>
          </a:prstGeom>
        </p:spPr>
        <p:txBody>
          <a:bodyPr vert="horz" lIns="0" tIns="0" rIns="0" bIns="0"/>
          <a:lstStyle>
            <a:lvl1pPr marL="74249" marR="0" indent="0" algn="l" defTabSz="457144" rtl="0" eaLnBrk="1" fontAlgn="base" latinLnBrk="0" hangingPunct="1">
              <a:lnSpc>
                <a:spcPct val="110000"/>
              </a:lnSpc>
              <a:spcBef>
                <a:spcPts val="400"/>
              </a:spcBef>
              <a:spcAft>
                <a:spcPct val="0"/>
              </a:spcAft>
              <a:buClr>
                <a:schemeClr val="accent1"/>
              </a:buClr>
              <a:buSzTx/>
              <a:buFont typeface="Arial"/>
              <a:buNone/>
              <a:tabLst/>
              <a:defRPr sz="900" b="0" i="1" baseline="0">
                <a:solidFill>
                  <a:schemeClr val="bg1"/>
                </a:solidFill>
              </a:defRPr>
            </a:lvl1pPr>
            <a:lvl2pPr>
              <a:defRPr sz="1100" b="0" i="1">
                <a:solidFill>
                  <a:schemeClr val="bg1"/>
                </a:solidFill>
              </a:defRPr>
            </a:lvl2pPr>
            <a:lvl3pPr>
              <a:defRPr sz="1100" b="0" i="1">
                <a:solidFill>
                  <a:schemeClr val="bg1"/>
                </a:solidFill>
              </a:defRPr>
            </a:lvl3pPr>
            <a:lvl4pPr>
              <a:defRPr sz="1100" b="0" i="1">
                <a:solidFill>
                  <a:schemeClr val="bg1"/>
                </a:solidFill>
              </a:defRPr>
            </a:lvl4pPr>
            <a:lvl5pPr>
              <a:defRPr sz="1100" b="0" i="1">
                <a:solidFill>
                  <a:schemeClr val="bg1"/>
                </a:solidFill>
              </a:defRPr>
            </a:lvl5pPr>
          </a:lstStyle>
          <a:p>
            <a:pPr marL="74249" marR="0" lvl="0" indent="0" algn="l" defTabSz="457144" rtl="0" eaLnBrk="1" fontAlgn="base" latinLnBrk="0" hangingPunct="1">
              <a:lnSpc>
                <a:spcPct val="110000"/>
              </a:lnSpc>
              <a:spcBef>
                <a:spcPts val="400"/>
              </a:spcBef>
              <a:spcAft>
                <a:spcPct val="0"/>
              </a:spcAft>
              <a:buClr>
                <a:schemeClr val="accent1"/>
              </a:buClr>
              <a:buSzTx/>
              <a:buFont typeface="Arial"/>
              <a:buNone/>
              <a:tabLst/>
              <a:defRPr/>
            </a:pPr>
            <a:r>
              <a:rPr lang="en-US" sz="1100" b="0" i="1" noProof="0">
                <a:solidFill>
                  <a:schemeClr val="bg1"/>
                </a:solidFill>
              </a:rPr>
              <a:t>Caption or</a:t>
            </a:r>
            <a:r>
              <a:rPr lang="en-US" sz="1100" b="0" i="1" baseline="0" noProof="0">
                <a:solidFill>
                  <a:schemeClr val="bg1"/>
                </a:solidFill>
              </a:rPr>
              <a:t> credit for a photo could be put in this space. </a:t>
            </a:r>
            <a:r>
              <a:rPr lang="en-US" sz="1100" b="0" i="1" noProof="0">
                <a:solidFill>
                  <a:schemeClr val="bg1"/>
                </a:solidFill>
              </a:rPr>
              <a:t>You may adjust the height of this box</a:t>
            </a:r>
            <a:r>
              <a:rPr lang="en-US" sz="1100" b="0" i="1" baseline="0" noProof="0">
                <a:solidFill>
                  <a:schemeClr val="bg1"/>
                </a:solidFill>
              </a:rPr>
              <a:t> to accommodate more or less text. Suggested number of lines of text is no less than two and no more than four.</a:t>
            </a:r>
            <a:endParaRPr lang="en-US" sz="1100" b="0" i="1" noProof="0">
              <a:solidFill>
                <a:schemeClr val="bg1"/>
              </a:solidFill>
            </a:endParaRPr>
          </a:p>
        </p:txBody>
      </p:sp>
    </p:spTree>
    <p:extLst>
      <p:ext uri="{BB962C8B-B14F-4D97-AF65-F5344CB8AC3E}">
        <p14:creationId xmlns:p14="http://schemas.microsoft.com/office/powerpoint/2010/main" val="19118567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hoto Righ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CACEFE5-4E3A-4C22-9ADC-29812A4CC60C}"/>
              </a:ext>
            </a:extLst>
          </p:cNvPr>
          <p:cNvGraphicFramePr>
            <a:graphicFrameLocks noChangeAspect="1"/>
          </p:cNvGraphicFramePr>
          <p:nvPr userDrawn="1">
            <p:custDataLst>
              <p:tags r:id="rId1"/>
            </p:custDataLst>
            <p:extLst>
              <p:ext uri="{D42A27DB-BD31-4B8C-83A1-F6EECF244321}">
                <p14:modId xmlns:p14="http://schemas.microsoft.com/office/powerpoint/2010/main" val="1560080788"/>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BCACEFE5-4E3A-4C22-9ADC-29812A4CC60C}"/>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8" name="Text Placeholder 5"/>
          <p:cNvSpPr>
            <a:spLocks noGrp="1"/>
          </p:cNvSpPr>
          <p:nvPr>
            <p:ph type="body" sz="quarter" idx="19" hasCustomPrompt="1"/>
          </p:nvPr>
        </p:nvSpPr>
        <p:spPr>
          <a:xfrm>
            <a:off x="451705" y="1225685"/>
            <a:ext cx="4063787" cy="553158"/>
          </a:xfrm>
          <a:prstGeom prst="rect">
            <a:avLst/>
          </a:prstGeom>
        </p:spPr>
        <p:txBody>
          <a:bodyPr anchor="b" anchorCtr="0">
            <a:noAutofit/>
          </a:bodyPr>
          <a:lstStyle>
            <a:lvl1pPr marL="0" indent="0" rtl="0">
              <a:lnSpc>
                <a:spcPct val="100000"/>
              </a:lnSpc>
              <a:buFontTx/>
              <a:buNone/>
              <a:defRPr sz="1800" b="1" i="0"/>
            </a:lvl1pPr>
          </a:lstStyle>
          <a:p>
            <a:pPr lvl="0"/>
            <a:r>
              <a:rPr lang="en-US" noProof="0"/>
              <a:t>Click to edit heading</a:t>
            </a:r>
          </a:p>
        </p:txBody>
      </p:sp>
      <p:sp>
        <p:nvSpPr>
          <p:cNvPr id="9" name="Text Placeholder 12"/>
          <p:cNvSpPr>
            <a:spLocks noGrp="1"/>
          </p:cNvSpPr>
          <p:nvPr>
            <p:ph type="body" sz="quarter" idx="20" hasCustomPrompt="1"/>
          </p:nvPr>
        </p:nvSpPr>
        <p:spPr>
          <a:xfrm>
            <a:off x="453059" y="1814426"/>
            <a:ext cx="4059706" cy="2469195"/>
          </a:xfrm>
          <a:prstGeom prst="rect">
            <a:avLst/>
          </a:prstGeom>
        </p:spPr>
        <p:txBody>
          <a:bodyPr>
            <a:noAutofit/>
          </a:bodyPr>
          <a:lstStyle>
            <a:lvl1pPr rtl="0">
              <a:lnSpc>
                <a:spcPct val="100000"/>
              </a:lnSpc>
              <a:buClr>
                <a:schemeClr val="accent1"/>
              </a:buClr>
              <a:defRPr sz="1300"/>
            </a:lvl1pPr>
            <a:lvl2pPr rtl="0">
              <a:lnSpc>
                <a:spcPct val="100000"/>
              </a:lnSpc>
              <a:buClr>
                <a:schemeClr val="accent1"/>
              </a:buClr>
              <a:defRPr sz="1300"/>
            </a:lvl2pPr>
            <a:lvl3pPr rtl="0">
              <a:lnSpc>
                <a:spcPct val="100000"/>
              </a:lnSpc>
              <a:buClr>
                <a:schemeClr val="accent1"/>
              </a:buClr>
              <a:defRPr sz="1300"/>
            </a:lvl3pPr>
            <a:lvl4pPr rtl="0">
              <a:lnSpc>
                <a:spcPct val="100000"/>
              </a:lnSpc>
              <a:buClr>
                <a:schemeClr val="accent1"/>
              </a:buClr>
              <a:defRPr sz="1300"/>
            </a:lvl4pPr>
            <a:lvl5pPr rtl="0">
              <a:lnSpc>
                <a:spcPct val="100000"/>
              </a:lnSpc>
              <a:buClr>
                <a:schemeClr val="accent1"/>
              </a:buClr>
              <a:defRPr sz="13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p:cNvSpPr>
            <a:spLocks noGrp="1"/>
          </p:cNvSpPr>
          <p:nvPr>
            <p:ph type="title" hasCustomPrompt="1"/>
          </p:nvPr>
        </p:nvSpPr>
        <p:spPr/>
        <p:txBody>
          <a:bodyPr vert="horz"/>
          <a:lstStyle>
            <a:lvl1pPr rtl="0">
              <a:defRPr/>
            </a:lvl1pPr>
          </a:lstStyle>
          <a:p>
            <a:r>
              <a:rPr lang="en-US" noProof="0"/>
              <a:t>Click to Edit Title</a:t>
            </a:r>
          </a:p>
        </p:txBody>
      </p:sp>
      <p:sp>
        <p:nvSpPr>
          <p:cNvPr id="4" name="Slide Number Placeholder 3"/>
          <p:cNvSpPr>
            <a:spLocks noGrp="1"/>
          </p:cNvSpPr>
          <p:nvPr>
            <p:ph type="sldNum" sz="quarter" idx="17"/>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13" name="Picture Placeholder 4"/>
          <p:cNvSpPr>
            <a:spLocks noGrp="1"/>
          </p:cNvSpPr>
          <p:nvPr>
            <p:ph type="pic" sz="quarter" idx="14" hasCustomPrompt="1"/>
          </p:nvPr>
        </p:nvSpPr>
        <p:spPr>
          <a:xfrm>
            <a:off x="4795558" y="1231200"/>
            <a:ext cx="3892250" cy="3049448"/>
          </a:xfrm>
          <a:prstGeom prst="rect">
            <a:avLst/>
          </a:prstGeom>
        </p:spPr>
        <p:txBody>
          <a:bodyPr anchor="t" anchorCtr="0">
            <a:normAutofit/>
          </a:bodyPr>
          <a:lstStyle>
            <a:lvl1pPr marL="0" indent="0" rtl="0">
              <a:buNone/>
              <a:defRPr sz="1400">
                <a:solidFill>
                  <a:schemeClr val="bg2"/>
                </a:solidFill>
              </a:defRPr>
            </a:lvl1pPr>
          </a:lstStyle>
          <a:p>
            <a:r>
              <a:rPr lang="en-US" noProof="0"/>
              <a:t>Photo Here </a:t>
            </a:r>
          </a:p>
        </p:txBody>
      </p:sp>
    </p:spTree>
    <p:extLst>
      <p:ext uri="{BB962C8B-B14F-4D97-AF65-F5344CB8AC3E}">
        <p14:creationId xmlns:p14="http://schemas.microsoft.com/office/powerpoint/2010/main" val="9267608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hoto Right - with Caption">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17490A0-DB02-4EBA-825C-C9BCB8E1BC79}"/>
              </a:ext>
            </a:extLst>
          </p:cNvPr>
          <p:cNvGraphicFramePr>
            <a:graphicFrameLocks noChangeAspect="1"/>
          </p:cNvGraphicFramePr>
          <p:nvPr userDrawn="1">
            <p:custDataLst>
              <p:tags r:id="rId1"/>
            </p:custDataLst>
            <p:extLst>
              <p:ext uri="{D42A27DB-BD31-4B8C-83A1-F6EECF244321}">
                <p14:modId xmlns:p14="http://schemas.microsoft.com/office/powerpoint/2010/main" val="2680030488"/>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317490A0-DB02-4EBA-825C-C9BCB8E1BC79}"/>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en-US" noProof="0"/>
              <a:t>Click to Edit Title</a:t>
            </a:r>
          </a:p>
        </p:txBody>
      </p:sp>
      <p:sp>
        <p:nvSpPr>
          <p:cNvPr id="4" name="Slide Number Placeholder 3"/>
          <p:cNvSpPr>
            <a:spLocks noGrp="1"/>
          </p:cNvSpPr>
          <p:nvPr>
            <p:ph type="sldNum" sz="quarter" idx="17"/>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16" name="Text Placeholder 5"/>
          <p:cNvSpPr>
            <a:spLocks noGrp="1"/>
          </p:cNvSpPr>
          <p:nvPr>
            <p:ph type="body" sz="quarter" idx="19" hasCustomPrompt="1"/>
          </p:nvPr>
        </p:nvSpPr>
        <p:spPr>
          <a:xfrm>
            <a:off x="451705" y="1225685"/>
            <a:ext cx="4063787" cy="553158"/>
          </a:xfrm>
          <a:prstGeom prst="rect">
            <a:avLst/>
          </a:prstGeom>
        </p:spPr>
        <p:txBody>
          <a:bodyPr anchor="b" anchorCtr="0">
            <a:noAutofit/>
          </a:bodyPr>
          <a:lstStyle>
            <a:lvl1pPr marL="0" indent="0" rtl="0">
              <a:lnSpc>
                <a:spcPct val="100000"/>
              </a:lnSpc>
              <a:buFontTx/>
              <a:buNone/>
              <a:defRPr sz="1800" b="1" i="0"/>
            </a:lvl1pPr>
          </a:lstStyle>
          <a:p>
            <a:pPr lvl="0"/>
            <a:r>
              <a:rPr lang="en-US" noProof="0"/>
              <a:t>Click to edit heading</a:t>
            </a:r>
          </a:p>
        </p:txBody>
      </p:sp>
      <p:sp>
        <p:nvSpPr>
          <p:cNvPr id="17" name="Text Placeholder 12"/>
          <p:cNvSpPr>
            <a:spLocks noGrp="1"/>
          </p:cNvSpPr>
          <p:nvPr>
            <p:ph type="body" sz="quarter" idx="20" hasCustomPrompt="1"/>
          </p:nvPr>
        </p:nvSpPr>
        <p:spPr>
          <a:xfrm>
            <a:off x="453059" y="1814426"/>
            <a:ext cx="4059706" cy="2469195"/>
          </a:xfrm>
          <a:prstGeom prst="rect">
            <a:avLst/>
          </a:prstGeom>
        </p:spPr>
        <p:txBody>
          <a:bodyPr>
            <a:noAutofit/>
          </a:bodyPr>
          <a:lstStyle>
            <a:lvl1pPr rtl="0">
              <a:lnSpc>
                <a:spcPct val="100000"/>
              </a:lnSpc>
              <a:buClr>
                <a:schemeClr val="accent1"/>
              </a:buClr>
              <a:defRPr sz="1300"/>
            </a:lvl1pPr>
            <a:lvl2pPr rtl="0">
              <a:lnSpc>
                <a:spcPct val="100000"/>
              </a:lnSpc>
              <a:buClr>
                <a:schemeClr val="accent1"/>
              </a:buClr>
              <a:defRPr sz="1300"/>
            </a:lvl2pPr>
            <a:lvl3pPr rtl="0">
              <a:lnSpc>
                <a:spcPct val="100000"/>
              </a:lnSpc>
              <a:buClr>
                <a:schemeClr val="accent1"/>
              </a:buClr>
              <a:defRPr sz="1300"/>
            </a:lvl3pPr>
            <a:lvl4pPr rtl="0">
              <a:lnSpc>
                <a:spcPct val="100000"/>
              </a:lnSpc>
              <a:buClr>
                <a:schemeClr val="accent1"/>
              </a:buClr>
              <a:defRPr sz="1300"/>
            </a:lvl4pPr>
            <a:lvl5pPr rtl="0">
              <a:lnSpc>
                <a:spcPct val="100000"/>
              </a:lnSpc>
              <a:buClr>
                <a:schemeClr val="accent1"/>
              </a:buClr>
              <a:defRPr sz="13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 name="Picture Placeholder 4"/>
          <p:cNvSpPr>
            <a:spLocks noGrp="1"/>
          </p:cNvSpPr>
          <p:nvPr>
            <p:ph type="pic" sz="quarter" idx="14" hasCustomPrompt="1"/>
          </p:nvPr>
        </p:nvSpPr>
        <p:spPr>
          <a:xfrm>
            <a:off x="4795558" y="1231200"/>
            <a:ext cx="3892250" cy="2258995"/>
          </a:xfrm>
          <a:prstGeom prst="rect">
            <a:avLst/>
          </a:prstGeom>
        </p:spPr>
        <p:txBody>
          <a:bodyPr anchor="t" anchorCtr="0">
            <a:normAutofit/>
          </a:bodyPr>
          <a:lstStyle>
            <a:lvl1pPr marL="0" indent="0" rtl="0">
              <a:buNone/>
              <a:defRPr sz="1400">
                <a:solidFill>
                  <a:schemeClr val="bg2"/>
                </a:solidFill>
              </a:defRPr>
            </a:lvl1pPr>
          </a:lstStyle>
          <a:p>
            <a:r>
              <a:rPr lang="en-US" noProof="0"/>
              <a:t>Photo Here </a:t>
            </a:r>
          </a:p>
        </p:txBody>
      </p:sp>
      <p:sp>
        <p:nvSpPr>
          <p:cNvPr id="24" name="Rectangle 23"/>
          <p:cNvSpPr/>
          <p:nvPr userDrawn="1"/>
        </p:nvSpPr>
        <p:spPr>
          <a:xfrm>
            <a:off x="4795558" y="3486852"/>
            <a:ext cx="3890647" cy="803284"/>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lIns="144000" tIns="93600" rIns="144000" bIns="144000" rtlCol="0" anchor="t" anchorCtr="0"/>
          <a:lstStyle/>
          <a:p>
            <a:pPr marL="0" marR="0" indent="0" algn="l" defTabSz="914288" rtl="0" eaLnBrk="1" fontAlgn="auto" latinLnBrk="0" hangingPunct="1">
              <a:lnSpc>
                <a:spcPct val="110000"/>
              </a:lnSpc>
              <a:spcBef>
                <a:spcPts val="0"/>
              </a:spcBef>
              <a:spcAft>
                <a:spcPts val="0"/>
              </a:spcAft>
              <a:buClrTx/>
              <a:buSzTx/>
              <a:buFontTx/>
              <a:buNone/>
              <a:tabLst/>
              <a:defRPr/>
            </a:pPr>
            <a:endParaRPr lang="en-US" sz="900" b="0" i="1" noProof="0">
              <a:solidFill>
                <a:schemeClr val="bg1"/>
              </a:solidFill>
            </a:endParaRPr>
          </a:p>
          <a:p>
            <a:pPr marL="0" marR="0" indent="0" algn="l" defTabSz="914288" rtl="0" eaLnBrk="1" fontAlgn="auto" latinLnBrk="0" hangingPunct="1">
              <a:lnSpc>
                <a:spcPct val="110000"/>
              </a:lnSpc>
              <a:spcBef>
                <a:spcPts val="0"/>
              </a:spcBef>
              <a:spcAft>
                <a:spcPts val="0"/>
              </a:spcAft>
              <a:buClrTx/>
              <a:buSzTx/>
              <a:buFontTx/>
              <a:buNone/>
              <a:tabLst/>
              <a:defRPr/>
            </a:pPr>
            <a:endParaRPr lang="en-US" sz="900" b="0" i="1" noProof="0">
              <a:solidFill>
                <a:schemeClr val="bg1"/>
              </a:solidFill>
            </a:endParaRPr>
          </a:p>
          <a:p>
            <a:pPr algn="l" rtl="0">
              <a:lnSpc>
                <a:spcPct val="110000"/>
              </a:lnSpc>
            </a:pPr>
            <a:endParaRPr lang="en-US" sz="900" b="0" i="1" noProof="0">
              <a:solidFill>
                <a:schemeClr val="bg1"/>
              </a:solidFill>
            </a:endParaRPr>
          </a:p>
        </p:txBody>
      </p:sp>
      <p:sp>
        <p:nvSpPr>
          <p:cNvPr id="9" name="Text Placeholder 6"/>
          <p:cNvSpPr>
            <a:spLocks noGrp="1"/>
          </p:cNvSpPr>
          <p:nvPr>
            <p:ph type="body" sz="quarter" idx="22" hasCustomPrompt="1"/>
          </p:nvPr>
        </p:nvSpPr>
        <p:spPr>
          <a:xfrm>
            <a:off x="4876800" y="3580261"/>
            <a:ext cx="3733800" cy="609600"/>
          </a:xfrm>
          <a:prstGeom prst="rect">
            <a:avLst/>
          </a:prstGeom>
        </p:spPr>
        <p:txBody>
          <a:bodyPr vert="horz" lIns="0" tIns="0" rIns="0" bIns="0"/>
          <a:lstStyle>
            <a:lvl1pPr marL="74249" marR="0" indent="0" algn="l" defTabSz="457144" rtl="0" eaLnBrk="1" fontAlgn="base" latinLnBrk="0" hangingPunct="1">
              <a:lnSpc>
                <a:spcPct val="110000"/>
              </a:lnSpc>
              <a:spcBef>
                <a:spcPts val="400"/>
              </a:spcBef>
              <a:spcAft>
                <a:spcPct val="0"/>
              </a:spcAft>
              <a:buClr>
                <a:schemeClr val="accent1"/>
              </a:buClr>
              <a:buSzTx/>
              <a:buFont typeface="Arial"/>
              <a:buNone/>
              <a:tabLst/>
              <a:defRPr sz="900" b="0" i="1">
                <a:solidFill>
                  <a:schemeClr val="bg1"/>
                </a:solidFill>
              </a:defRPr>
            </a:lvl1pPr>
            <a:lvl2pPr>
              <a:defRPr sz="1100" b="0" i="1">
                <a:solidFill>
                  <a:schemeClr val="bg1"/>
                </a:solidFill>
              </a:defRPr>
            </a:lvl2pPr>
            <a:lvl3pPr>
              <a:defRPr sz="1100" b="0" i="1">
                <a:solidFill>
                  <a:schemeClr val="bg1"/>
                </a:solidFill>
              </a:defRPr>
            </a:lvl3pPr>
            <a:lvl4pPr>
              <a:defRPr sz="1100" b="0" i="1">
                <a:solidFill>
                  <a:schemeClr val="bg1"/>
                </a:solidFill>
              </a:defRPr>
            </a:lvl4pPr>
            <a:lvl5pPr>
              <a:defRPr sz="1100" b="0" i="1">
                <a:solidFill>
                  <a:schemeClr val="bg1"/>
                </a:solidFill>
              </a:defRPr>
            </a:lvl5pPr>
          </a:lstStyle>
          <a:p>
            <a:pPr marL="74249" marR="0" lvl="0" indent="0" algn="l" defTabSz="457144" rtl="0" eaLnBrk="1" fontAlgn="base" latinLnBrk="0" hangingPunct="1">
              <a:lnSpc>
                <a:spcPct val="110000"/>
              </a:lnSpc>
              <a:spcBef>
                <a:spcPts val="400"/>
              </a:spcBef>
              <a:spcAft>
                <a:spcPct val="0"/>
              </a:spcAft>
              <a:buClr>
                <a:schemeClr val="accent1"/>
              </a:buClr>
              <a:buSzTx/>
              <a:buFont typeface="Arial"/>
              <a:buNone/>
              <a:tabLst/>
              <a:defRPr/>
            </a:pPr>
            <a:r>
              <a:rPr lang="en-US" sz="1100" b="0" i="1" noProof="0">
                <a:solidFill>
                  <a:schemeClr val="bg1"/>
                </a:solidFill>
              </a:rPr>
              <a:t>Caption or</a:t>
            </a:r>
            <a:r>
              <a:rPr lang="en-US" sz="1100" b="0" i="1" baseline="0" noProof="0">
                <a:solidFill>
                  <a:schemeClr val="bg1"/>
                </a:solidFill>
              </a:rPr>
              <a:t> credit for a photo could be put in this space. </a:t>
            </a:r>
            <a:r>
              <a:rPr lang="en-US" sz="1100" b="0" i="1" noProof="0">
                <a:solidFill>
                  <a:schemeClr val="bg1"/>
                </a:solidFill>
              </a:rPr>
              <a:t>You may adjust the height of this box</a:t>
            </a:r>
            <a:r>
              <a:rPr lang="en-US" sz="1100" b="0" i="1" baseline="0" noProof="0">
                <a:solidFill>
                  <a:schemeClr val="bg1"/>
                </a:solidFill>
              </a:rPr>
              <a:t> to accommodate more or less text. Suggested number of lines of text is no less than two and no more than four.</a:t>
            </a:r>
            <a:endParaRPr lang="en-US" sz="1100" b="0" i="1" noProof="0">
              <a:solidFill>
                <a:schemeClr val="bg1"/>
              </a:solidFill>
            </a:endParaRPr>
          </a:p>
        </p:txBody>
      </p:sp>
    </p:spTree>
    <p:extLst>
      <p:ext uri="{BB962C8B-B14F-4D97-AF65-F5344CB8AC3E}">
        <p14:creationId xmlns:p14="http://schemas.microsoft.com/office/powerpoint/2010/main" val="1152328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lour Block">
    <p:bg>
      <p:bgPr>
        <a:blipFill dpi="0" rotWithShape="1">
          <a:blip r:embed="rId3"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7D642DA-69EC-46CA-BFA8-A91657E508F6}"/>
              </a:ext>
            </a:extLst>
          </p:cNvPr>
          <p:cNvGraphicFramePr>
            <a:graphicFrameLocks noChangeAspect="1"/>
          </p:cNvGraphicFramePr>
          <p:nvPr userDrawn="1">
            <p:custDataLst>
              <p:tags r:id="rId1"/>
            </p:custDataLst>
            <p:extLst>
              <p:ext uri="{D42A27DB-BD31-4B8C-83A1-F6EECF244321}">
                <p14:modId xmlns:p14="http://schemas.microsoft.com/office/powerpoint/2010/main" val="1554567131"/>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3" name="Object 2" hidden="1">
                        <a:extLst>
                          <a:ext uri="{FF2B5EF4-FFF2-40B4-BE49-F238E27FC236}">
                            <a16:creationId xmlns:a16="http://schemas.microsoft.com/office/drawing/2014/main" id="{27D642DA-69EC-46CA-BFA8-A91657E508F6}"/>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14" name="Title 2"/>
          <p:cNvSpPr>
            <a:spLocks noGrp="1"/>
          </p:cNvSpPr>
          <p:nvPr>
            <p:ph type="title" hasCustomPrompt="1"/>
          </p:nvPr>
        </p:nvSpPr>
        <p:spPr>
          <a:xfrm>
            <a:off x="578612" y="2147713"/>
            <a:ext cx="7983283" cy="545372"/>
          </a:xfrm>
          <a:prstGeom prst="rect">
            <a:avLst/>
          </a:prstGeom>
        </p:spPr>
        <p:txBody>
          <a:bodyPr vert="horz" lIns="0" tIns="0" rIns="0" bIns="0" anchor="t" anchorCtr="0"/>
          <a:lstStyle>
            <a:lvl1pPr algn="l" rtl="0">
              <a:lnSpc>
                <a:spcPct val="100000"/>
              </a:lnSpc>
              <a:defRPr sz="1800" b="0" i="0" cap="none" spc="90" baseline="0">
                <a:solidFill>
                  <a:srgbClr val="FFFFFF"/>
                </a:solidFill>
                <a:latin typeface="Verdana"/>
                <a:cs typeface="Verdana"/>
              </a:defRPr>
            </a:lvl1pPr>
          </a:lstStyle>
          <a:p>
            <a:r>
              <a:rPr lang="en-US" noProof="0"/>
              <a:t>Title of Presentation</a:t>
            </a:r>
            <a:br>
              <a:rPr lang="en-US" noProof="0"/>
            </a:br>
            <a:r>
              <a:rPr lang="en-US" noProof="0"/>
              <a:t>Second Line Title</a:t>
            </a:r>
          </a:p>
        </p:txBody>
      </p:sp>
      <p:sp>
        <p:nvSpPr>
          <p:cNvPr id="15" name="Text Placeholder 19"/>
          <p:cNvSpPr>
            <a:spLocks noGrp="1"/>
          </p:cNvSpPr>
          <p:nvPr>
            <p:ph type="body" sz="quarter" idx="11" hasCustomPrompt="1"/>
          </p:nvPr>
        </p:nvSpPr>
        <p:spPr>
          <a:xfrm>
            <a:off x="578619" y="2789595"/>
            <a:ext cx="7983274" cy="421678"/>
          </a:xfrm>
          <a:prstGeom prst="rect">
            <a:avLst/>
          </a:prstGeom>
        </p:spPr>
        <p:txBody>
          <a:bodyPr lIns="0" tIns="0" rIns="0" bIns="0"/>
          <a:lstStyle>
            <a:lvl1pPr marL="0" indent="0" algn="l" rtl="0">
              <a:buNone/>
              <a:defRPr sz="1200" b="0" i="0" cap="none" spc="90" baseline="0">
                <a:solidFill>
                  <a:srgbClr val="FFFFFF"/>
                </a:solidFill>
                <a:latin typeface="Verdana"/>
                <a:cs typeface="Verdana"/>
              </a:defRPr>
            </a:lvl1pPr>
          </a:lstStyle>
          <a:p>
            <a:pPr lvl="0"/>
            <a:r>
              <a:rPr lang="en-US" noProof="0"/>
              <a:t>Click to Add Subtitle</a:t>
            </a:r>
          </a:p>
        </p:txBody>
      </p:sp>
      <p:cxnSp>
        <p:nvCxnSpPr>
          <p:cNvPr id="20" name="Straight Connector 19"/>
          <p:cNvCxnSpPr/>
          <p:nvPr userDrawn="1"/>
        </p:nvCxnSpPr>
        <p:spPr>
          <a:xfrm>
            <a:off x="575017" y="3301488"/>
            <a:ext cx="7977462" cy="3872"/>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Text Placeholder 19"/>
          <p:cNvSpPr>
            <a:spLocks noGrp="1"/>
          </p:cNvSpPr>
          <p:nvPr>
            <p:ph type="body" sz="quarter" idx="12" hasCustomPrompt="1"/>
          </p:nvPr>
        </p:nvSpPr>
        <p:spPr>
          <a:xfrm>
            <a:off x="589667" y="3408321"/>
            <a:ext cx="7969650" cy="391139"/>
          </a:xfrm>
          <a:prstGeom prst="rect">
            <a:avLst/>
          </a:prstGeom>
        </p:spPr>
        <p:txBody>
          <a:bodyPr lIns="0" tIns="0" rIns="0" bIns="0" anchor="b" anchorCtr="0"/>
          <a:lstStyle>
            <a:lvl1pPr marL="0" indent="0" algn="l" rtl="0">
              <a:lnSpc>
                <a:spcPct val="120000"/>
              </a:lnSpc>
              <a:buNone/>
              <a:defRPr sz="900" b="0" cap="none" spc="0" baseline="0">
                <a:solidFill>
                  <a:srgbClr val="FFFFFF"/>
                </a:solidFill>
                <a:latin typeface="Verdana"/>
                <a:cs typeface="Verdana"/>
              </a:defRPr>
            </a:lvl1pPr>
          </a:lstStyle>
          <a:p>
            <a:pPr lvl="0"/>
            <a:r>
              <a:rPr lang="en-US" noProof="0"/>
              <a:t>Click to Add Presenter Name, Title, Company</a:t>
            </a:r>
          </a:p>
        </p:txBody>
      </p:sp>
      <p:sp>
        <p:nvSpPr>
          <p:cNvPr id="22" name="Text Placeholder 19"/>
          <p:cNvSpPr>
            <a:spLocks noGrp="1"/>
          </p:cNvSpPr>
          <p:nvPr>
            <p:ph type="body" sz="quarter" idx="14" hasCustomPrompt="1"/>
          </p:nvPr>
        </p:nvSpPr>
        <p:spPr>
          <a:xfrm>
            <a:off x="589648" y="3833759"/>
            <a:ext cx="7969674" cy="153789"/>
          </a:xfrm>
          <a:prstGeom prst="rect">
            <a:avLst/>
          </a:prstGeom>
        </p:spPr>
        <p:txBody>
          <a:bodyPr lIns="0" tIns="0" rIns="0" bIns="0"/>
          <a:lstStyle>
            <a:lvl1pPr marL="0" indent="0" algn="l" rtl="0">
              <a:buNone/>
              <a:defRPr sz="900" b="0" cap="none" spc="0" baseline="0">
                <a:solidFill>
                  <a:srgbClr val="FFFFFF"/>
                </a:solidFill>
                <a:latin typeface="Verdana"/>
                <a:cs typeface="Verdana"/>
              </a:defRPr>
            </a:lvl1pPr>
          </a:lstStyle>
          <a:p>
            <a:pPr lvl="0"/>
            <a:r>
              <a:rPr lang="en-US" noProof="0"/>
              <a:t>Click to Add Date</a:t>
            </a:r>
          </a:p>
        </p:txBody>
      </p:sp>
    </p:spTree>
    <p:extLst>
      <p:ext uri="{BB962C8B-B14F-4D97-AF65-F5344CB8AC3E}">
        <p14:creationId xmlns:p14="http://schemas.microsoft.com/office/powerpoint/2010/main" val="3468520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Photos with Heading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CC491D6-8064-49DA-9353-7558D9E7DBB6}"/>
              </a:ext>
            </a:extLst>
          </p:cNvPr>
          <p:cNvGraphicFramePr>
            <a:graphicFrameLocks noChangeAspect="1"/>
          </p:cNvGraphicFramePr>
          <p:nvPr userDrawn="1">
            <p:custDataLst>
              <p:tags r:id="rId1"/>
            </p:custDataLst>
            <p:extLst>
              <p:ext uri="{D42A27DB-BD31-4B8C-83A1-F6EECF244321}">
                <p14:modId xmlns:p14="http://schemas.microsoft.com/office/powerpoint/2010/main" val="2980857818"/>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9CC491D6-8064-49DA-9353-7558D9E7DBB6}"/>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en-US" noProof="0"/>
              <a:t>Click to Edit Title</a:t>
            </a:r>
          </a:p>
        </p:txBody>
      </p:sp>
      <p:sp>
        <p:nvSpPr>
          <p:cNvPr id="16" name="Picture Placeholder 4"/>
          <p:cNvSpPr>
            <a:spLocks noGrp="1"/>
          </p:cNvSpPr>
          <p:nvPr>
            <p:ph type="pic" sz="quarter" idx="14" hasCustomPrompt="1"/>
          </p:nvPr>
        </p:nvSpPr>
        <p:spPr>
          <a:xfrm>
            <a:off x="453643" y="1827362"/>
            <a:ext cx="3904707" cy="2449671"/>
          </a:xfrm>
          <a:prstGeom prst="rect">
            <a:avLst/>
          </a:prstGeom>
        </p:spPr>
        <p:txBody>
          <a:bodyPr anchor="t" anchorCtr="0">
            <a:normAutofit/>
          </a:bodyPr>
          <a:lstStyle>
            <a:lvl1pPr marL="0" indent="0" rtl="0">
              <a:buNone/>
              <a:defRPr sz="1400">
                <a:solidFill>
                  <a:schemeClr val="bg2"/>
                </a:solidFill>
              </a:defRPr>
            </a:lvl1pPr>
          </a:lstStyle>
          <a:p>
            <a:r>
              <a:rPr lang="en-US" noProof="0"/>
              <a:t>Photo Here </a:t>
            </a:r>
          </a:p>
        </p:txBody>
      </p:sp>
      <p:sp>
        <p:nvSpPr>
          <p:cNvPr id="4" name="Slide Number Placeholder 3"/>
          <p:cNvSpPr>
            <a:spLocks noGrp="1"/>
          </p:cNvSpPr>
          <p:nvPr>
            <p:ph type="sldNum" sz="quarter" idx="18"/>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17" name="Picture Placeholder 4"/>
          <p:cNvSpPr>
            <a:spLocks noGrp="1"/>
          </p:cNvSpPr>
          <p:nvPr>
            <p:ph type="pic" sz="quarter" idx="20" hasCustomPrompt="1"/>
          </p:nvPr>
        </p:nvSpPr>
        <p:spPr>
          <a:xfrm>
            <a:off x="4776840" y="1827362"/>
            <a:ext cx="3916516" cy="2449671"/>
          </a:xfrm>
          <a:prstGeom prst="rect">
            <a:avLst/>
          </a:prstGeom>
        </p:spPr>
        <p:txBody>
          <a:bodyPr anchor="t" anchorCtr="0">
            <a:normAutofit/>
          </a:bodyPr>
          <a:lstStyle>
            <a:lvl1pPr marL="0" indent="0" rtl="0">
              <a:buNone/>
              <a:defRPr sz="1400">
                <a:solidFill>
                  <a:schemeClr val="bg2"/>
                </a:solidFill>
              </a:defRPr>
            </a:lvl1pPr>
          </a:lstStyle>
          <a:p>
            <a:r>
              <a:rPr lang="en-US" noProof="0"/>
              <a:t>Photo Here </a:t>
            </a:r>
          </a:p>
        </p:txBody>
      </p:sp>
      <p:sp>
        <p:nvSpPr>
          <p:cNvPr id="18" name="Text Placeholder 5"/>
          <p:cNvSpPr>
            <a:spLocks noGrp="1"/>
          </p:cNvSpPr>
          <p:nvPr>
            <p:ph type="body" sz="quarter" idx="21" hasCustomPrompt="1"/>
          </p:nvPr>
        </p:nvSpPr>
        <p:spPr>
          <a:xfrm>
            <a:off x="451706" y="1225685"/>
            <a:ext cx="3907264" cy="553158"/>
          </a:xfrm>
          <a:prstGeom prst="rect">
            <a:avLst/>
          </a:prstGeom>
        </p:spPr>
        <p:txBody>
          <a:bodyPr anchor="b" anchorCtr="0">
            <a:noAutofit/>
          </a:bodyPr>
          <a:lstStyle>
            <a:lvl1pPr marL="0" indent="0" rtl="0">
              <a:lnSpc>
                <a:spcPct val="100000"/>
              </a:lnSpc>
              <a:buFontTx/>
              <a:buNone/>
              <a:defRPr sz="1800" b="1" i="0"/>
            </a:lvl1pPr>
          </a:lstStyle>
          <a:p>
            <a:pPr lvl="0"/>
            <a:r>
              <a:rPr lang="en-US" noProof="0"/>
              <a:t>Click to edit heading</a:t>
            </a:r>
          </a:p>
        </p:txBody>
      </p:sp>
      <p:sp>
        <p:nvSpPr>
          <p:cNvPr id="19" name="Text Placeholder 5"/>
          <p:cNvSpPr>
            <a:spLocks noGrp="1"/>
          </p:cNvSpPr>
          <p:nvPr>
            <p:ph type="body" sz="quarter" idx="22" hasCustomPrompt="1"/>
          </p:nvPr>
        </p:nvSpPr>
        <p:spPr>
          <a:xfrm>
            <a:off x="4776486" y="1225685"/>
            <a:ext cx="3907264" cy="553158"/>
          </a:xfrm>
          <a:prstGeom prst="rect">
            <a:avLst/>
          </a:prstGeom>
        </p:spPr>
        <p:txBody>
          <a:bodyPr anchor="b" anchorCtr="0">
            <a:noAutofit/>
          </a:bodyPr>
          <a:lstStyle>
            <a:lvl1pPr marL="0" indent="0" rtl="0">
              <a:lnSpc>
                <a:spcPct val="100000"/>
              </a:lnSpc>
              <a:buFontTx/>
              <a:buNone/>
              <a:defRPr sz="1800" b="1" i="0"/>
            </a:lvl1pPr>
          </a:lstStyle>
          <a:p>
            <a:pPr lvl="0"/>
            <a:r>
              <a:rPr lang="en-US" noProof="0"/>
              <a:t>Click to edit heading</a:t>
            </a:r>
          </a:p>
        </p:txBody>
      </p:sp>
    </p:spTree>
    <p:extLst>
      <p:ext uri="{BB962C8B-B14F-4D97-AF65-F5344CB8AC3E}">
        <p14:creationId xmlns:p14="http://schemas.microsoft.com/office/powerpoint/2010/main" val="7506079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91596F7-4120-4319-8113-0FC27FA300CF}"/>
              </a:ext>
            </a:extLst>
          </p:cNvPr>
          <p:cNvGraphicFramePr>
            <a:graphicFrameLocks noChangeAspect="1"/>
          </p:cNvGraphicFramePr>
          <p:nvPr userDrawn="1">
            <p:custDataLst>
              <p:tags r:id="rId1"/>
            </p:custDataLst>
            <p:extLst>
              <p:ext uri="{D42A27DB-BD31-4B8C-83A1-F6EECF244321}">
                <p14:modId xmlns:p14="http://schemas.microsoft.com/office/powerpoint/2010/main" val="266059606"/>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6" name="Object 5" hidden="1">
                        <a:extLst>
                          <a:ext uri="{FF2B5EF4-FFF2-40B4-BE49-F238E27FC236}">
                            <a16:creationId xmlns:a16="http://schemas.microsoft.com/office/drawing/2014/main" id="{591596F7-4120-4319-8113-0FC27FA300CF}"/>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4" name="Text Placeholder 11"/>
          <p:cNvSpPr>
            <a:spLocks noGrp="1"/>
          </p:cNvSpPr>
          <p:nvPr>
            <p:ph type="body" sz="quarter" idx="12" hasCustomPrompt="1"/>
          </p:nvPr>
        </p:nvSpPr>
        <p:spPr>
          <a:xfrm>
            <a:off x="446425" y="1091048"/>
            <a:ext cx="8235758" cy="3319317"/>
          </a:xfrm>
          <a:prstGeom prst="rect">
            <a:avLst/>
          </a:prstGeom>
        </p:spPr>
        <p:txBody>
          <a:bodyPr/>
          <a:lstStyle>
            <a:lvl1pPr rtl="0">
              <a:lnSpc>
                <a:spcPct val="150000"/>
              </a:lnSpc>
              <a:defRPr sz="1500"/>
            </a:lvl1pPr>
            <a:lvl2pPr rtl="0">
              <a:lnSpc>
                <a:spcPct val="150000"/>
              </a:lnSpc>
              <a:defRPr sz="1500"/>
            </a:lvl2pPr>
            <a:lvl3pPr rtl="0">
              <a:lnSpc>
                <a:spcPct val="150000"/>
              </a:lnSpc>
              <a:defRPr sz="1500"/>
            </a:lvl3pPr>
            <a:lvl4pPr rtl="0">
              <a:lnSpc>
                <a:spcPct val="150000"/>
              </a:lnSpc>
              <a:defRPr sz="1500"/>
            </a:lvl4pPr>
            <a:lvl5pPr rtl="0">
              <a:lnSpc>
                <a:spcPct val="150000"/>
              </a:lnSpc>
              <a:defRPr sz="15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a:p>
            <a:pPr lvl="0"/>
            <a:endParaRPr lang="en-US" noProof="0"/>
          </a:p>
        </p:txBody>
      </p:sp>
      <p:sp>
        <p:nvSpPr>
          <p:cNvPr id="2" name="Title 1"/>
          <p:cNvSpPr>
            <a:spLocks noGrp="1"/>
          </p:cNvSpPr>
          <p:nvPr>
            <p:ph type="title" hasCustomPrompt="1"/>
          </p:nvPr>
        </p:nvSpPr>
        <p:spPr/>
        <p:txBody>
          <a:bodyPr vert="horz"/>
          <a:lstStyle>
            <a:lvl1pPr rtl="0">
              <a:defRPr/>
            </a:lvl1pPr>
          </a:lstStyle>
          <a:p>
            <a:r>
              <a:rPr lang="en-US" noProof="0"/>
              <a:t>Agenda Slide</a:t>
            </a:r>
          </a:p>
        </p:txBody>
      </p:sp>
      <p:sp>
        <p:nvSpPr>
          <p:cNvPr id="5" name="Slide Number Placeholder 4"/>
          <p:cNvSpPr>
            <a:spLocks noGrp="1"/>
          </p:cNvSpPr>
          <p:nvPr>
            <p:ph type="sldNum" sz="quarter" idx="13"/>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Tree>
    <p:extLst>
      <p:ext uri="{BB962C8B-B14F-4D97-AF65-F5344CB8AC3E}">
        <p14:creationId xmlns:p14="http://schemas.microsoft.com/office/powerpoint/2010/main" val="38533464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adran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5B887C6D-F47F-4F67-A636-1F1ADA1441F2}"/>
              </a:ext>
            </a:extLst>
          </p:cNvPr>
          <p:cNvGraphicFramePr>
            <a:graphicFrameLocks noChangeAspect="1"/>
          </p:cNvGraphicFramePr>
          <p:nvPr userDrawn="1">
            <p:custDataLst>
              <p:tags r:id="rId1"/>
            </p:custDataLst>
            <p:extLst>
              <p:ext uri="{D42A27DB-BD31-4B8C-83A1-F6EECF244321}">
                <p14:modId xmlns:p14="http://schemas.microsoft.com/office/powerpoint/2010/main" val="3730330102"/>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5B887C6D-F47F-4F67-A636-1F1ADA1441F2}"/>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en-US" noProof="0"/>
              <a:t>Click to Edit Title</a:t>
            </a:r>
          </a:p>
        </p:txBody>
      </p:sp>
      <p:sp>
        <p:nvSpPr>
          <p:cNvPr id="4" name="Slide Number Placeholder 3"/>
          <p:cNvSpPr>
            <a:spLocks noGrp="1"/>
          </p:cNvSpPr>
          <p:nvPr>
            <p:ph type="sldNum" sz="quarter" idx="15"/>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cxnSp>
        <p:nvCxnSpPr>
          <p:cNvPr id="16" name="Straight Connector 15"/>
          <p:cNvCxnSpPr/>
          <p:nvPr userDrawn="1"/>
        </p:nvCxnSpPr>
        <p:spPr>
          <a:xfrm>
            <a:off x="4572000" y="1183586"/>
            <a:ext cx="0" cy="3106181"/>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flipV="1">
            <a:off x="441258" y="2733873"/>
            <a:ext cx="8252098" cy="280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2"/>
          <p:cNvSpPr>
            <a:spLocks noGrp="1"/>
          </p:cNvSpPr>
          <p:nvPr>
            <p:ph type="body" sz="quarter" idx="11" hasCustomPrompt="1"/>
          </p:nvPr>
        </p:nvSpPr>
        <p:spPr>
          <a:xfrm>
            <a:off x="450645" y="1184816"/>
            <a:ext cx="3958108" cy="1372810"/>
          </a:xfrm>
          <a:prstGeom prst="rect">
            <a:avLst/>
          </a:prstGeom>
        </p:spPr>
        <p:txBody>
          <a:bodyPr>
            <a:noAutofit/>
          </a:bodyPr>
          <a:lstStyle>
            <a:lvl1pPr rtl="0">
              <a:lnSpc>
                <a:spcPct val="100000"/>
              </a:lnSpc>
              <a:spcBef>
                <a:spcPts val="400"/>
              </a:spcBef>
              <a:defRPr sz="1100"/>
            </a:lvl1pPr>
            <a:lvl2pPr rtl="0">
              <a:lnSpc>
                <a:spcPct val="100000"/>
              </a:lnSpc>
              <a:spcBef>
                <a:spcPts val="400"/>
              </a:spcBef>
              <a:defRPr sz="1100"/>
            </a:lvl2pPr>
            <a:lvl3pPr rtl="0">
              <a:lnSpc>
                <a:spcPct val="100000"/>
              </a:lnSpc>
              <a:spcBef>
                <a:spcPts val="400"/>
              </a:spcBef>
              <a:defRPr sz="1100"/>
            </a:lvl3pPr>
            <a:lvl4pPr rtl="0">
              <a:lnSpc>
                <a:spcPct val="100000"/>
              </a:lnSpc>
              <a:spcBef>
                <a:spcPts val="400"/>
              </a:spcBef>
              <a:defRPr sz="1100"/>
            </a:lvl4pPr>
            <a:lvl5pPr rtl="0">
              <a:lnSpc>
                <a:spcPct val="100000"/>
              </a:lnSpc>
              <a:spcBef>
                <a:spcPts val="400"/>
              </a:spcBef>
              <a:defRPr sz="11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 name="Text Placeholder 12"/>
          <p:cNvSpPr>
            <a:spLocks noGrp="1"/>
          </p:cNvSpPr>
          <p:nvPr>
            <p:ph type="body" sz="quarter" idx="12" hasCustomPrompt="1"/>
          </p:nvPr>
        </p:nvSpPr>
        <p:spPr>
          <a:xfrm>
            <a:off x="4746869" y="1184816"/>
            <a:ext cx="3946485" cy="1372810"/>
          </a:xfrm>
          <a:prstGeom prst="rect">
            <a:avLst/>
          </a:prstGeom>
        </p:spPr>
        <p:txBody>
          <a:bodyPr>
            <a:noAutofit/>
          </a:bodyPr>
          <a:lstStyle>
            <a:lvl1pPr rtl="0">
              <a:lnSpc>
                <a:spcPct val="100000"/>
              </a:lnSpc>
              <a:spcBef>
                <a:spcPts val="400"/>
              </a:spcBef>
              <a:defRPr sz="1100"/>
            </a:lvl1pPr>
            <a:lvl2pPr rtl="0">
              <a:lnSpc>
                <a:spcPct val="100000"/>
              </a:lnSpc>
              <a:spcBef>
                <a:spcPts val="400"/>
              </a:spcBef>
              <a:defRPr sz="1100"/>
            </a:lvl2pPr>
            <a:lvl3pPr rtl="0">
              <a:lnSpc>
                <a:spcPct val="100000"/>
              </a:lnSpc>
              <a:spcBef>
                <a:spcPts val="400"/>
              </a:spcBef>
              <a:defRPr sz="1100"/>
            </a:lvl3pPr>
            <a:lvl4pPr rtl="0">
              <a:lnSpc>
                <a:spcPct val="100000"/>
              </a:lnSpc>
              <a:spcBef>
                <a:spcPts val="400"/>
              </a:spcBef>
              <a:defRPr sz="1100"/>
            </a:lvl4pPr>
            <a:lvl5pPr rtl="0">
              <a:lnSpc>
                <a:spcPct val="100000"/>
              </a:lnSpc>
              <a:spcBef>
                <a:spcPts val="400"/>
              </a:spcBef>
              <a:defRPr sz="11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2" name="Text Placeholder 12"/>
          <p:cNvSpPr>
            <a:spLocks noGrp="1"/>
          </p:cNvSpPr>
          <p:nvPr>
            <p:ph type="body" sz="quarter" idx="13" hasCustomPrompt="1"/>
          </p:nvPr>
        </p:nvSpPr>
        <p:spPr>
          <a:xfrm>
            <a:off x="450645" y="2902859"/>
            <a:ext cx="3958108" cy="1372810"/>
          </a:xfrm>
          <a:prstGeom prst="rect">
            <a:avLst/>
          </a:prstGeom>
        </p:spPr>
        <p:txBody>
          <a:bodyPr>
            <a:noAutofit/>
          </a:bodyPr>
          <a:lstStyle>
            <a:lvl1pPr rtl="0">
              <a:lnSpc>
                <a:spcPct val="100000"/>
              </a:lnSpc>
              <a:spcBef>
                <a:spcPts val="400"/>
              </a:spcBef>
              <a:defRPr sz="1100"/>
            </a:lvl1pPr>
            <a:lvl2pPr rtl="0">
              <a:lnSpc>
                <a:spcPct val="100000"/>
              </a:lnSpc>
              <a:spcBef>
                <a:spcPts val="400"/>
              </a:spcBef>
              <a:defRPr sz="1100"/>
            </a:lvl2pPr>
            <a:lvl3pPr rtl="0">
              <a:lnSpc>
                <a:spcPct val="100000"/>
              </a:lnSpc>
              <a:spcBef>
                <a:spcPts val="400"/>
              </a:spcBef>
              <a:defRPr sz="1100"/>
            </a:lvl3pPr>
            <a:lvl4pPr rtl="0">
              <a:lnSpc>
                <a:spcPct val="100000"/>
              </a:lnSpc>
              <a:spcBef>
                <a:spcPts val="400"/>
              </a:spcBef>
              <a:defRPr sz="1100"/>
            </a:lvl4pPr>
            <a:lvl5pPr rtl="0">
              <a:lnSpc>
                <a:spcPct val="100000"/>
              </a:lnSpc>
              <a:spcBef>
                <a:spcPts val="400"/>
              </a:spcBef>
              <a:defRPr sz="11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 name="Text Placeholder 12"/>
          <p:cNvSpPr>
            <a:spLocks noGrp="1"/>
          </p:cNvSpPr>
          <p:nvPr>
            <p:ph type="body" sz="quarter" idx="14" hasCustomPrompt="1"/>
          </p:nvPr>
        </p:nvSpPr>
        <p:spPr>
          <a:xfrm>
            <a:off x="4746869" y="2902859"/>
            <a:ext cx="3946485" cy="1372810"/>
          </a:xfrm>
          <a:prstGeom prst="rect">
            <a:avLst/>
          </a:prstGeom>
        </p:spPr>
        <p:txBody>
          <a:bodyPr lIns="91440">
            <a:noAutofit/>
          </a:bodyPr>
          <a:lstStyle>
            <a:lvl1pPr rtl="0">
              <a:lnSpc>
                <a:spcPct val="100000"/>
              </a:lnSpc>
              <a:spcBef>
                <a:spcPts val="400"/>
              </a:spcBef>
              <a:defRPr sz="1100" kern="1200"/>
            </a:lvl1pPr>
            <a:lvl2pPr rtl="0">
              <a:lnSpc>
                <a:spcPct val="100000"/>
              </a:lnSpc>
              <a:spcBef>
                <a:spcPts val="400"/>
              </a:spcBef>
              <a:defRPr sz="1100"/>
            </a:lvl2pPr>
            <a:lvl3pPr rtl="0">
              <a:lnSpc>
                <a:spcPct val="100000"/>
              </a:lnSpc>
              <a:spcBef>
                <a:spcPts val="400"/>
              </a:spcBef>
              <a:defRPr sz="1100" kern="1200"/>
            </a:lvl3pPr>
            <a:lvl4pPr rtl="0">
              <a:lnSpc>
                <a:spcPct val="100000"/>
              </a:lnSpc>
              <a:spcBef>
                <a:spcPts val="400"/>
              </a:spcBef>
              <a:defRPr sz="1100" kern="1200"/>
            </a:lvl4pPr>
            <a:lvl5pPr rtl="0">
              <a:lnSpc>
                <a:spcPct val="100000"/>
              </a:lnSpc>
              <a:spcBef>
                <a:spcPts val="400"/>
              </a:spcBef>
              <a:defRPr sz="1100" kern="12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6783182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adrant with Headings">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DCD0687-3860-48E8-AAFD-1221F57A88C3}"/>
              </a:ext>
            </a:extLst>
          </p:cNvPr>
          <p:cNvGraphicFramePr>
            <a:graphicFrameLocks noChangeAspect="1"/>
          </p:cNvGraphicFramePr>
          <p:nvPr userDrawn="1">
            <p:custDataLst>
              <p:tags r:id="rId1"/>
            </p:custDataLst>
            <p:extLst>
              <p:ext uri="{D42A27DB-BD31-4B8C-83A1-F6EECF244321}">
                <p14:modId xmlns:p14="http://schemas.microsoft.com/office/powerpoint/2010/main" val="287468054"/>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7" name="Object 6" hidden="1">
                        <a:extLst>
                          <a:ext uri="{FF2B5EF4-FFF2-40B4-BE49-F238E27FC236}">
                            <a16:creationId xmlns:a16="http://schemas.microsoft.com/office/drawing/2014/main" id="{3DCD0687-3860-48E8-AAFD-1221F57A88C3}"/>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en-US" noProof="0"/>
              <a:t>Click to Edit Title</a:t>
            </a:r>
          </a:p>
        </p:txBody>
      </p:sp>
      <p:cxnSp>
        <p:nvCxnSpPr>
          <p:cNvPr id="5" name="Straight Connector 4"/>
          <p:cNvCxnSpPr/>
          <p:nvPr userDrawn="1"/>
        </p:nvCxnSpPr>
        <p:spPr>
          <a:xfrm>
            <a:off x="4572000" y="1183586"/>
            <a:ext cx="0" cy="3106181"/>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flipH="1" flipV="1">
            <a:off x="441258" y="2733873"/>
            <a:ext cx="8252098" cy="280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1" hasCustomPrompt="1"/>
          </p:nvPr>
        </p:nvSpPr>
        <p:spPr>
          <a:xfrm>
            <a:off x="450645" y="1506801"/>
            <a:ext cx="3958108" cy="1133260"/>
          </a:xfrm>
          <a:prstGeom prst="rect">
            <a:avLst/>
          </a:prstGeom>
        </p:spPr>
        <p:txBody>
          <a:bodyPr>
            <a:noAutofit/>
          </a:bodyPr>
          <a:lstStyle>
            <a:lvl1pPr rtl="0">
              <a:lnSpc>
                <a:spcPct val="100000"/>
              </a:lnSpc>
              <a:defRPr sz="1100"/>
            </a:lvl1pPr>
            <a:lvl2pPr rtl="0">
              <a:lnSpc>
                <a:spcPct val="100000"/>
              </a:lnSpc>
              <a:defRPr sz="1100"/>
            </a:lvl2pPr>
            <a:lvl3pPr rtl="0">
              <a:lnSpc>
                <a:spcPct val="100000"/>
              </a:lnSpc>
              <a:defRPr sz="1100"/>
            </a:lvl3pPr>
            <a:lvl4pPr rtl="0">
              <a:lnSpc>
                <a:spcPct val="100000"/>
              </a:lnSpc>
              <a:defRPr sz="1100"/>
            </a:lvl4pPr>
            <a:lvl5pPr rtl="0">
              <a:lnSpc>
                <a:spcPct val="100000"/>
              </a:lnSpc>
              <a:defRPr sz="11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Slide Number Placeholder 3"/>
          <p:cNvSpPr>
            <a:spLocks noGrp="1"/>
          </p:cNvSpPr>
          <p:nvPr>
            <p:ph type="sldNum" sz="quarter" idx="15"/>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15" name="Text Placeholder 5"/>
          <p:cNvSpPr>
            <a:spLocks noGrp="1"/>
          </p:cNvSpPr>
          <p:nvPr>
            <p:ph type="body" sz="quarter" idx="21" hasCustomPrompt="1"/>
          </p:nvPr>
        </p:nvSpPr>
        <p:spPr>
          <a:xfrm>
            <a:off x="451705" y="1187778"/>
            <a:ext cx="3960302" cy="281116"/>
          </a:xfrm>
          <a:prstGeom prst="rect">
            <a:avLst/>
          </a:prstGeom>
        </p:spPr>
        <p:txBody>
          <a:bodyPr anchor="b" anchorCtr="0">
            <a:noAutofit/>
          </a:bodyPr>
          <a:lstStyle>
            <a:lvl1pPr marL="0" indent="0" rtl="0">
              <a:lnSpc>
                <a:spcPct val="100000"/>
              </a:lnSpc>
              <a:buFontTx/>
              <a:buNone/>
              <a:defRPr sz="1300" b="1" i="0"/>
            </a:lvl1pPr>
          </a:lstStyle>
          <a:p>
            <a:pPr lvl="0"/>
            <a:r>
              <a:rPr lang="en-US" noProof="0"/>
              <a:t>Click to edit heading</a:t>
            </a:r>
          </a:p>
        </p:txBody>
      </p:sp>
      <p:sp>
        <p:nvSpPr>
          <p:cNvPr id="26" name="Text Placeholder 12"/>
          <p:cNvSpPr>
            <a:spLocks noGrp="1"/>
          </p:cNvSpPr>
          <p:nvPr>
            <p:ph type="body" sz="quarter" idx="22" hasCustomPrompt="1"/>
          </p:nvPr>
        </p:nvSpPr>
        <p:spPr>
          <a:xfrm>
            <a:off x="4730160" y="1506801"/>
            <a:ext cx="3958108" cy="1133260"/>
          </a:xfrm>
          <a:prstGeom prst="rect">
            <a:avLst/>
          </a:prstGeom>
        </p:spPr>
        <p:txBody>
          <a:bodyPr>
            <a:noAutofit/>
          </a:bodyPr>
          <a:lstStyle>
            <a:lvl1pPr rtl="0">
              <a:lnSpc>
                <a:spcPct val="100000"/>
              </a:lnSpc>
              <a:defRPr sz="1100"/>
            </a:lvl1pPr>
            <a:lvl2pPr rtl="0">
              <a:lnSpc>
                <a:spcPct val="100000"/>
              </a:lnSpc>
              <a:defRPr sz="1100"/>
            </a:lvl2pPr>
            <a:lvl3pPr rtl="0">
              <a:lnSpc>
                <a:spcPct val="100000"/>
              </a:lnSpc>
              <a:defRPr sz="1100"/>
            </a:lvl3pPr>
            <a:lvl4pPr rtl="0">
              <a:lnSpc>
                <a:spcPct val="100000"/>
              </a:lnSpc>
              <a:defRPr sz="1100"/>
            </a:lvl4pPr>
            <a:lvl5pPr rtl="0">
              <a:lnSpc>
                <a:spcPct val="100000"/>
              </a:lnSpc>
              <a:defRPr sz="11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7" name="Text Placeholder 5"/>
          <p:cNvSpPr>
            <a:spLocks noGrp="1"/>
          </p:cNvSpPr>
          <p:nvPr>
            <p:ph type="body" sz="quarter" idx="23" hasCustomPrompt="1"/>
          </p:nvPr>
        </p:nvSpPr>
        <p:spPr>
          <a:xfrm>
            <a:off x="4731220" y="1187778"/>
            <a:ext cx="3960302" cy="281116"/>
          </a:xfrm>
          <a:prstGeom prst="rect">
            <a:avLst/>
          </a:prstGeom>
        </p:spPr>
        <p:txBody>
          <a:bodyPr anchor="b" anchorCtr="0">
            <a:noAutofit/>
          </a:bodyPr>
          <a:lstStyle>
            <a:lvl1pPr marL="0" indent="0" rtl="0">
              <a:lnSpc>
                <a:spcPct val="100000"/>
              </a:lnSpc>
              <a:buFontTx/>
              <a:buNone/>
              <a:defRPr sz="1300" b="1" i="0"/>
            </a:lvl1pPr>
          </a:lstStyle>
          <a:p>
            <a:pPr lvl="0"/>
            <a:r>
              <a:rPr lang="en-US" noProof="0"/>
              <a:t>Click to edit heading</a:t>
            </a:r>
          </a:p>
        </p:txBody>
      </p:sp>
      <p:sp>
        <p:nvSpPr>
          <p:cNvPr id="28" name="Text Placeholder 12"/>
          <p:cNvSpPr>
            <a:spLocks noGrp="1"/>
          </p:cNvSpPr>
          <p:nvPr>
            <p:ph type="body" sz="quarter" idx="24" hasCustomPrompt="1"/>
          </p:nvPr>
        </p:nvSpPr>
        <p:spPr>
          <a:xfrm>
            <a:off x="450645" y="3153954"/>
            <a:ext cx="3958108" cy="1133260"/>
          </a:xfrm>
          <a:prstGeom prst="rect">
            <a:avLst/>
          </a:prstGeom>
        </p:spPr>
        <p:txBody>
          <a:bodyPr>
            <a:noAutofit/>
          </a:bodyPr>
          <a:lstStyle>
            <a:lvl1pPr rtl="0">
              <a:lnSpc>
                <a:spcPct val="100000"/>
              </a:lnSpc>
              <a:defRPr sz="1100"/>
            </a:lvl1pPr>
            <a:lvl2pPr rtl="0">
              <a:lnSpc>
                <a:spcPct val="100000"/>
              </a:lnSpc>
              <a:defRPr sz="1100"/>
            </a:lvl2pPr>
            <a:lvl3pPr rtl="0">
              <a:lnSpc>
                <a:spcPct val="100000"/>
              </a:lnSpc>
              <a:defRPr sz="1100"/>
            </a:lvl3pPr>
            <a:lvl4pPr rtl="0">
              <a:lnSpc>
                <a:spcPct val="100000"/>
              </a:lnSpc>
              <a:defRPr sz="1100"/>
            </a:lvl4pPr>
            <a:lvl5pPr rtl="0">
              <a:lnSpc>
                <a:spcPct val="100000"/>
              </a:lnSpc>
              <a:defRPr sz="11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9" name="Text Placeholder 5"/>
          <p:cNvSpPr>
            <a:spLocks noGrp="1"/>
          </p:cNvSpPr>
          <p:nvPr>
            <p:ph type="body" sz="quarter" idx="25" hasCustomPrompt="1"/>
          </p:nvPr>
        </p:nvSpPr>
        <p:spPr>
          <a:xfrm>
            <a:off x="451705" y="2834930"/>
            <a:ext cx="3960302" cy="281116"/>
          </a:xfrm>
          <a:prstGeom prst="rect">
            <a:avLst/>
          </a:prstGeom>
        </p:spPr>
        <p:txBody>
          <a:bodyPr anchor="b" anchorCtr="0">
            <a:noAutofit/>
          </a:bodyPr>
          <a:lstStyle>
            <a:lvl1pPr marL="0" indent="0" rtl="0">
              <a:lnSpc>
                <a:spcPct val="100000"/>
              </a:lnSpc>
              <a:buFontTx/>
              <a:buNone/>
              <a:defRPr sz="1300" b="1" i="0"/>
            </a:lvl1pPr>
          </a:lstStyle>
          <a:p>
            <a:pPr lvl="0"/>
            <a:r>
              <a:rPr lang="en-US" noProof="0"/>
              <a:t>Click to edit heading</a:t>
            </a:r>
          </a:p>
        </p:txBody>
      </p:sp>
      <p:sp>
        <p:nvSpPr>
          <p:cNvPr id="30" name="Text Placeholder 12"/>
          <p:cNvSpPr>
            <a:spLocks noGrp="1"/>
          </p:cNvSpPr>
          <p:nvPr>
            <p:ph type="body" sz="quarter" idx="26" hasCustomPrompt="1"/>
          </p:nvPr>
        </p:nvSpPr>
        <p:spPr>
          <a:xfrm>
            <a:off x="4730160" y="3153954"/>
            <a:ext cx="3958108" cy="1133260"/>
          </a:xfrm>
          <a:prstGeom prst="rect">
            <a:avLst/>
          </a:prstGeom>
        </p:spPr>
        <p:txBody>
          <a:bodyPr>
            <a:noAutofit/>
          </a:bodyPr>
          <a:lstStyle>
            <a:lvl1pPr rtl="0">
              <a:lnSpc>
                <a:spcPct val="100000"/>
              </a:lnSpc>
              <a:defRPr sz="1100"/>
            </a:lvl1pPr>
            <a:lvl2pPr rtl="0">
              <a:lnSpc>
                <a:spcPct val="100000"/>
              </a:lnSpc>
              <a:defRPr sz="1100"/>
            </a:lvl2pPr>
            <a:lvl3pPr rtl="0">
              <a:lnSpc>
                <a:spcPct val="100000"/>
              </a:lnSpc>
              <a:defRPr sz="1100"/>
            </a:lvl3pPr>
            <a:lvl4pPr rtl="0">
              <a:lnSpc>
                <a:spcPct val="100000"/>
              </a:lnSpc>
              <a:defRPr sz="1100"/>
            </a:lvl4pPr>
            <a:lvl5pPr rtl="0">
              <a:lnSpc>
                <a:spcPct val="100000"/>
              </a:lnSpc>
              <a:defRPr sz="11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1" name="Text Placeholder 5"/>
          <p:cNvSpPr>
            <a:spLocks noGrp="1"/>
          </p:cNvSpPr>
          <p:nvPr>
            <p:ph type="body" sz="quarter" idx="27" hasCustomPrompt="1"/>
          </p:nvPr>
        </p:nvSpPr>
        <p:spPr>
          <a:xfrm>
            <a:off x="4731220" y="2834930"/>
            <a:ext cx="3960302" cy="281116"/>
          </a:xfrm>
          <a:prstGeom prst="rect">
            <a:avLst/>
          </a:prstGeom>
        </p:spPr>
        <p:txBody>
          <a:bodyPr anchor="b" anchorCtr="0">
            <a:noAutofit/>
          </a:bodyPr>
          <a:lstStyle>
            <a:lvl1pPr marL="0" indent="0" rtl="0">
              <a:lnSpc>
                <a:spcPct val="100000"/>
              </a:lnSpc>
              <a:buFontTx/>
              <a:buNone/>
              <a:defRPr sz="1300" b="1" i="0"/>
            </a:lvl1pPr>
          </a:lstStyle>
          <a:p>
            <a:pPr lvl="0"/>
            <a:r>
              <a:rPr lang="en-US" noProof="0"/>
              <a:t>Click to edit heading</a:t>
            </a:r>
          </a:p>
        </p:txBody>
      </p:sp>
    </p:spTree>
    <p:extLst>
      <p:ext uri="{BB962C8B-B14F-4D97-AF65-F5344CB8AC3E}">
        <p14:creationId xmlns:p14="http://schemas.microsoft.com/office/powerpoint/2010/main" val="25826432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ategories Horizontal">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D0512EE-6723-4FE8-8778-1F4469B660A7}"/>
              </a:ext>
            </a:extLst>
          </p:cNvPr>
          <p:cNvGraphicFramePr>
            <a:graphicFrameLocks noChangeAspect="1"/>
          </p:cNvGraphicFramePr>
          <p:nvPr userDrawn="1">
            <p:custDataLst>
              <p:tags r:id="rId1"/>
            </p:custDataLst>
            <p:extLst>
              <p:ext uri="{D42A27DB-BD31-4B8C-83A1-F6EECF244321}">
                <p14:modId xmlns:p14="http://schemas.microsoft.com/office/powerpoint/2010/main" val="1635362368"/>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FD0512EE-6723-4FE8-8778-1F4469B660A7}"/>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16" name="Text Placeholder 15"/>
          <p:cNvSpPr>
            <a:spLocks noGrp="1"/>
          </p:cNvSpPr>
          <p:nvPr>
            <p:ph type="body" sz="quarter" idx="17" hasCustomPrompt="1"/>
          </p:nvPr>
        </p:nvSpPr>
        <p:spPr>
          <a:xfrm>
            <a:off x="451278" y="1328360"/>
            <a:ext cx="3046381" cy="728332"/>
          </a:xfrm>
          <a:prstGeom prst="rect">
            <a:avLst/>
          </a:prstGeom>
          <a:solidFill>
            <a:schemeClr val="tx2"/>
          </a:solidFill>
        </p:spPr>
        <p:txBody>
          <a:bodyPr anchor="ctr" anchorCtr="1"/>
          <a:lstStyle>
            <a:lvl1pPr marL="0" indent="0" algn="ctr" rtl="0">
              <a:lnSpc>
                <a:spcPct val="100000"/>
              </a:lnSpc>
              <a:buFontTx/>
              <a:buNone/>
              <a:defRPr sz="1500" b="1" i="0">
                <a:solidFill>
                  <a:schemeClr val="bg1"/>
                </a:solidFill>
              </a:defRPr>
            </a:lvl1pPr>
          </a:lstStyle>
          <a:p>
            <a:pPr lvl="0"/>
            <a:r>
              <a:rPr lang="en-US" noProof="0"/>
              <a:t>Click to edit text</a:t>
            </a:r>
          </a:p>
        </p:txBody>
      </p:sp>
      <p:sp>
        <p:nvSpPr>
          <p:cNvPr id="2" name="Title 1"/>
          <p:cNvSpPr>
            <a:spLocks noGrp="1"/>
          </p:cNvSpPr>
          <p:nvPr>
            <p:ph type="title" hasCustomPrompt="1"/>
          </p:nvPr>
        </p:nvSpPr>
        <p:spPr/>
        <p:txBody>
          <a:bodyPr vert="horz"/>
          <a:lstStyle>
            <a:lvl1pPr rtl="0">
              <a:defRPr/>
            </a:lvl1pPr>
          </a:lstStyle>
          <a:p>
            <a:r>
              <a:rPr lang="en-US" noProof="0"/>
              <a:t>Click to Edit Title</a:t>
            </a:r>
          </a:p>
        </p:txBody>
      </p:sp>
      <p:sp>
        <p:nvSpPr>
          <p:cNvPr id="4" name="Slide Number Placeholder 3"/>
          <p:cNvSpPr>
            <a:spLocks noGrp="1"/>
          </p:cNvSpPr>
          <p:nvPr>
            <p:ph type="sldNum" sz="quarter" idx="20"/>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21" name="Text Placeholder 11"/>
          <p:cNvSpPr>
            <a:spLocks noGrp="1"/>
          </p:cNvSpPr>
          <p:nvPr>
            <p:ph type="body" sz="quarter" idx="21" hasCustomPrompt="1"/>
          </p:nvPr>
        </p:nvSpPr>
        <p:spPr>
          <a:xfrm>
            <a:off x="3830320" y="1249033"/>
            <a:ext cx="4859760" cy="917367"/>
          </a:xfrm>
          <a:prstGeom prst="rect">
            <a:avLst/>
          </a:prstGeom>
        </p:spPr>
        <p:txBody>
          <a:bodyPr>
            <a:noAutofit/>
          </a:bodyPr>
          <a:lstStyle>
            <a:lvl1pPr rtl="0">
              <a:defRPr sz="1200"/>
            </a:lvl1pPr>
          </a:lstStyle>
          <a:p>
            <a:pPr lvl="0"/>
            <a:r>
              <a:rPr lang="en-US" noProof="0"/>
              <a:t>Add text here</a:t>
            </a:r>
          </a:p>
          <a:p>
            <a:pPr lvl="0"/>
            <a:endParaRPr lang="en-US" noProof="0"/>
          </a:p>
        </p:txBody>
      </p:sp>
      <p:sp>
        <p:nvSpPr>
          <p:cNvPr id="10" name="Text Placeholder 15"/>
          <p:cNvSpPr>
            <a:spLocks noGrp="1"/>
          </p:cNvSpPr>
          <p:nvPr>
            <p:ph type="body" sz="quarter" idx="22" hasCustomPrompt="1"/>
          </p:nvPr>
        </p:nvSpPr>
        <p:spPr>
          <a:xfrm>
            <a:off x="451278" y="2387790"/>
            <a:ext cx="3046381" cy="728332"/>
          </a:xfrm>
          <a:prstGeom prst="rect">
            <a:avLst/>
          </a:prstGeom>
          <a:solidFill>
            <a:schemeClr val="tx2"/>
          </a:solidFill>
        </p:spPr>
        <p:txBody>
          <a:bodyPr anchor="ctr" anchorCtr="1"/>
          <a:lstStyle>
            <a:lvl1pPr marL="0" indent="0" algn="ctr" rtl="0">
              <a:lnSpc>
                <a:spcPct val="100000"/>
              </a:lnSpc>
              <a:buFontTx/>
              <a:buNone/>
              <a:defRPr sz="1500" b="1" i="0">
                <a:solidFill>
                  <a:schemeClr val="bg1"/>
                </a:solidFill>
              </a:defRPr>
            </a:lvl1pPr>
          </a:lstStyle>
          <a:p>
            <a:pPr lvl="0"/>
            <a:r>
              <a:rPr lang="en-US" noProof="0"/>
              <a:t>Click to edit text</a:t>
            </a:r>
          </a:p>
        </p:txBody>
      </p:sp>
      <p:sp>
        <p:nvSpPr>
          <p:cNvPr id="11" name="Text Placeholder 11"/>
          <p:cNvSpPr>
            <a:spLocks noGrp="1"/>
          </p:cNvSpPr>
          <p:nvPr>
            <p:ph type="body" sz="quarter" idx="23" hasCustomPrompt="1"/>
          </p:nvPr>
        </p:nvSpPr>
        <p:spPr>
          <a:xfrm>
            <a:off x="3830320" y="2308463"/>
            <a:ext cx="4859760" cy="917367"/>
          </a:xfrm>
          <a:prstGeom prst="rect">
            <a:avLst/>
          </a:prstGeom>
        </p:spPr>
        <p:txBody>
          <a:bodyPr>
            <a:noAutofit/>
          </a:bodyPr>
          <a:lstStyle>
            <a:lvl1pPr rtl="0">
              <a:defRPr sz="1200"/>
            </a:lvl1pPr>
          </a:lstStyle>
          <a:p>
            <a:pPr lvl="0"/>
            <a:r>
              <a:rPr lang="en-US" noProof="0"/>
              <a:t>Add text here</a:t>
            </a:r>
          </a:p>
          <a:p>
            <a:pPr lvl="0"/>
            <a:endParaRPr lang="en-US" noProof="0"/>
          </a:p>
        </p:txBody>
      </p:sp>
      <p:sp>
        <p:nvSpPr>
          <p:cNvPr id="12" name="Text Placeholder 15"/>
          <p:cNvSpPr>
            <a:spLocks noGrp="1"/>
          </p:cNvSpPr>
          <p:nvPr>
            <p:ph type="body" sz="quarter" idx="24" hasCustomPrompt="1"/>
          </p:nvPr>
        </p:nvSpPr>
        <p:spPr>
          <a:xfrm>
            <a:off x="451278" y="3447219"/>
            <a:ext cx="3046381" cy="728332"/>
          </a:xfrm>
          <a:prstGeom prst="rect">
            <a:avLst/>
          </a:prstGeom>
          <a:solidFill>
            <a:schemeClr val="tx2"/>
          </a:solidFill>
        </p:spPr>
        <p:txBody>
          <a:bodyPr anchor="ctr" anchorCtr="1"/>
          <a:lstStyle>
            <a:lvl1pPr marL="0" indent="0" algn="ctr" rtl="0">
              <a:lnSpc>
                <a:spcPct val="100000"/>
              </a:lnSpc>
              <a:buFontTx/>
              <a:buNone/>
              <a:defRPr sz="1500" b="1" i="0">
                <a:solidFill>
                  <a:schemeClr val="bg1"/>
                </a:solidFill>
              </a:defRPr>
            </a:lvl1pPr>
          </a:lstStyle>
          <a:p>
            <a:pPr lvl="0"/>
            <a:r>
              <a:rPr lang="en-US" noProof="0"/>
              <a:t>Click to edit text</a:t>
            </a:r>
          </a:p>
        </p:txBody>
      </p:sp>
      <p:sp>
        <p:nvSpPr>
          <p:cNvPr id="15" name="Text Placeholder 11"/>
          <p:cNvSpPr>
            <a:spLocks noGrp="1"/>
          </p:cNvSpPr>
          <p:nvPr>
            <p:ph type="body" sz="quarter" idx="25" hasCustomPrompt="1"/>
          </p:nvPr>
        </p:nvSpPr>
        <p:spPr>
          <a:xfrm>
            <a:off x="3830320" y="3367892"/>
            <a:ext cx="4859760" cy="917367"/>
          </a:xfrm>
          <a:prstGeom prst="rect">
            <a:avLst/>
          </a:prstGeom>
        </p:spPr>
        <p:txBody>
          <a:bodyPr>
            <a:noAutofit/>
          </a:bodyPr>
          <a:lstStyle>
            <a:lvl1pPr rtl="0">
              <a:defRPr sz="1200"/>
            </a:lvl1pPr>
          </a:lstStyle>
          <a:p>
            <a:pPr lvl="0"/>
            <a:r>
              <a:rPr lang="en-US" noProof="0"/>
              <a:t>Add text here</a:t>
            </a:r>
          </a:p>
          <a:p>
            <a:pPr lvl="0"/>
            <a:endParaRPr lang="en-US" noProof="0"/>
          </a:p>
        </p:txBody>
      </p:sp>
    </p:spTree>
    <p:extLst>
      <p:ext uri="{BB962C8B-B14F-4D97-AF65-F5344CB8AC3E}">
        <p14:creationId xmlns:p14="http://schemas.microsoft.com/office/powerpoint/2010/main" val="9399535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ategories Vertical">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6129AF1-F064-4420-BDFF-3292E75E226F}"/>
              </a:ext>
            </a:extLst>
          </p:cNvPr>
          <p:cNvGraphicFramePr>
            <a:graphicFrameLocks noChangeAspect="1"/>
          </p:cNvGraphicFramePr>
          <p:nvPr userDrawn="1">
            <p:custDataLst>
              <p:tags r:id="rId1"/>
            </p:custDataLst>
            <p:extLst>
              <p:ext uri="{D42A27DB-BD31-4B8C-83A1-F6EECF244321}">
                <p14:modId xmlns:p14="http://schemas.microsoft.com/office/powerpoint/2010/main" val="3760541142"/>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66129AF1-F064-4420-BDFF-3292E75E226F}"/>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12" name="Text Placeholder 15"/>
          <p:cNvSpPr>
            <a:spLocks noGrp="1"/>
          </p:cNvSpPr>
          <p:nvPr>
            <p:ph type="body" sz="quarter" idx="17" hasCustomPrompt="1"/>
          </p:nvPr>
        </p:nvSpPr>
        <p:spPr>
          <a:xfrm>
            <a:off x="449432" y="1175640"/>
            <a:ext cx="3949192" cy="601980"/>
          </a:xfrm>
          <a:prstGeom prst="rect">
            <a:avLst/>
          </a:prstGeom>
          <a:solidFill>
            <a:schemeClr val="tx2"/>
          </a:solidFill>
        </p:spPr>
        <p:txBody>
          <a:bodyPr anchor="ctr" anchorCtr="1"/>
          <a:lstStyle>
            <a:lvl1pPr marL="0" indent="0" algn="ctr" rtl="0">
              <a:lnSpc>
                <a:spcPct val="100000"/>
              </a:lnSpc>
              <a:buFontTx/>
              <a:buNone/>
              <a:defRPr sz="1500" b="1" i="0">
                <a:solidFill>
                  <a:schemeClr val="bg1"/>
                </a:solidFill>
              </a:defRPr>
            </a:lvl1pPr>
          </a:lstStyle>
          <a:p>
            <a:pPr lvl="0"/>
            <a:r>
              <a:rPr lang="en-US" noProof="0"/>
              <a:t>Click to edit text</a:t>
            </a:r>
          </a:p>
        </p:txBody>
      </p:sp>
      <p:sp>
        <p:nvSpPr>
          <p:cNvPr id="2" name="Title 1"/>
          <p:cNvSpPr>
            <a:spLocks noGrp="1"/>
          </p:cNvSpPr>
          <p:nvPr>
            <p:ph type="title" hasCustomPrompt="1"/>
          </p:nvPr>
        </p:nvSpPr>
        <p:spPr/>
        <p:txBody>
          <a:bodyPr vert="horz"/>
          <a:lstStyle>
            <a:lvl1pPr rtl="0">
              <a:defRPr/>
            </a:lvl1pPr>
          </a:lstStyle>
          <a:p>
            <a:r>
              <a:rPr lang="en-US" noProof="0"/>
              <a:t>Click to Edit Title</a:t>
            </a:r>
          </a:p>
        </p:txBody>
      </p:sp>
      <p:sp>
        <p:nvSpPr>
          <p:cNvPr id="19" name="Text Placeholder 12"/>
          <p:cNvSpPr>
            <a:spLocks noGrp="1"/>
          </p:cNvSpPr>
          <p:nvPr>
            <p:ph type="body" sz="quarter" idx="11" hasCustomPrompt="1"/>
          </p:nvPr>
        </p:nvSpPr>
        <p:spPr>
          <a:xfrm>
            <a:off x="446224" y="1853280"/>
            <a:ext cx="3957672" cy="1438560"/>
          </a:xfrm>
          <a:prstGeom prst="rect">
            <a:avLst/>
          </a:prstGeom>
        </p:spPr>
        <p:txBody>
          <a:bodyPr>
            <a:noAutofit/>
          </a:bodyPr>
          <a:lstStyle>
            <a:lvl1pPr rtl="0">
              <a:defRPr sz="1200"/>
            </a:lvl1pPr>
            <a:lvl2pPr rtl="0">
              <a:lnSpc>
                <a:spcPts val="1800"/>
              </a:lnSpc>
              <a:defRPr sz="1200"/>
            </a:lvl2pPr>
            <a:lvl3pPr rtl="0">
              <a:lnSpc>
                <a:spcPts val="1800"/>
              </a:lnSpc>
              <a:defRPr sz="1200"/>
            </a:lvl3pPr>
            <a:lvl4pPr rtl="0">
              <a:lnSpc>
                <a:spcPts val="1800"/>
              </a:lnSpc>
              <a:defRPr sz="1200"/>
            </a:lvl4pPr>
            <a:lvl5pPr rtl="0">
              <a:lnSpc>
                <a:spcPts val="1800"/>
              </a:lnSpc>
              <a:defRPr sz="12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Slide Number Placeholder 3"/>
          <p:cNvSpPr>
            <a:spLocks noGrp="1"/>
          </p:cNvSpPr>
          <p:nvPr>
            <p:ph type="sldNum" sz="quarter" idx="23"/>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10" name="Text Placeholder 5"/>
          <p:cNvSpPr>
            <a:spLocks noGrp="1"/>
          </p:cNvSpPr>
          <p:nvPr>
            <p:ph type="body" sz="quarter" idx="26" hasCustomPrompt="1"/>
          </p:nvPr>
        </p:nvSpPr>
        <p:spPr>
          <a:xfrm>
            <a:off x="447736" y="3426402"/>
            <a:ext cx="8246492" cy="961673"/>
          </a:xfrm>
          <a:prstGeom prst="rect">
            <a:avLst/>
          </a:prstGeom>
        </p:spPr>
        <p:txBody>
          <a:bodyPr>
            <a:noAutofit/>
          </a:bodyPr>
          <a:lstStyle>
            <a:lvl1pPr marL="0" marR="0" indent="0" algn="l" defTabSz="457144" rtl="0" eaLnBrk="1" fontAlgn="base" latinLnBrk="0" hangingPunct="1">
              <a:lnSpc>
                <a:spcPct val="100000"/>
              </a:lnSpc>
              <a:spcBef>
                <a:spcPct val="20000"/>
              </a:spcBef>
              <a:spcAft>
                <a:spcPct val="0"/>
              </a:spcAft>
              <a:buClr>
                <a:schemeClr val="accent1"/>
              </a:buClr>
              <a:buSzTx/>
              <a:buFontTx/>
              <a:buNone/>
              <a:tabLst/>
              <a:defRPr sz="1800" b="1" i="0">
                <a:solidFill>
                  <a:schemeClr val="accent1"/>
                </a:solidFill>
              </a:defRPr>
            </a:lvl1pPr>
          </a:lstStyle>
          <a:p>
            <a:pPr lvl="0"/>
            <a:r>
              <a:rPr lang="en-US" noProof="0"/>
              <a:t>Click to edit text. Conclusion or summary based on the two boxes above may go here. The text in the box may be up to three lines in this space.</a:t>
            </a:r>
          </a:p>
        </p:txBody>
      </p:sp>
      <p:sp>
        <p:nvSpPr>
          <p:cNvPr id="15" name="Text Placeholder 15"/>
          <p:cNvSpPr>
            <a:spLocks noGrp="1"/>
          </p:cNvSpPr>
          <p:nvPr>
            <p:ph type="body" sz="quarter" idx="27" hasCustomPrompt="1"/>
          </p:nvPr>
        </p:nvSpPr>
        <p:spPr>
          <a:xfrm>
            <a:off x="4737381" y="1175640"/>
            <a:ext cx="3949192" cy="601980"/>
          </a:xfrm>
          <a:prstGeom prst="rect">
            <a:avLst/>
          </a:prstGeom>
          <a:solidFill>
            <a:schemeClr val="tx2"/>
          </a:solidFill>
        </p:spPr>
        <p:txBody>
          <a:bodyPr anchor="ctr" anchorCtr="1"/>
          <a:lstStyle>
            <a:lvl1pPr marL="0" indent="0" algn="ctr" rtl="0">
              <a:lnSpc>
                <a:spcPct val="100000"/>
              </a:lnSpc>
              <a:buFontTx/>
              <a:buNone/>
              <a:defRPr sz="1500" b="1" i="0">
                <a:solidFill>
                  <a:schemeClr val="bg1"/>
                </a:solidFill>
              </a:defRPr>
            </a:lvl1pPr>
          </a:lstStyle>
          <a:p>
            <a:pPr lvl="0"/>
            <a:r>
              <a:rPr lang="en-US" noProof="0"/>
              <a:t>Click to edit text</a:t>
            </a:r>
          </a:p>
        </p:txBody>
      </p:sp>
      <p:sp>
        <p:nvSpPr>
          <p:cNvPr id="16" name="Text Placeholder 12"/>
          <p:cNvSpPr>
            <a:spLocks noGrp="1"/>
          </p:cNvSpPr>
          <p:nvPr>
            <p:ph type="body" sz="quarter" idx="28" hasCustomPrompt="1"/>
          </p:nvPr>
        </p:nvSpPr>
        <p:spPr>
          <a:xfrm>
            <a:off x="4734174" y="1853280"/>
            <a:ext cx="3957672" cy="1438560"/>
          </a:xfrm>
          <a:prstGeom prst="rect">
            <a:avLst/>
          </a:prstGeom>
        </p:spPr>
        <p:txBody>
          <a:bodyPr>
            <a:noAutofit/>
          </a:bodyPr>
          <a:lstStyle>
            <a:lvl1pPr rtl="0">
              <a:defRPr sz="1200"/>
            </a:lvl1pPr>
            <a:lvl2pPr rtl="0">
              <a:lnSpc>
                <a:spcPts val="1800"/>
              </a:lnSpc>
              <a:defRPr sz="1200"/>
            </a:lvl2pPr>
            <a:lvl3pPr rtl="0">
              <a:lnSpc>
                <a:spcPts val="1800"/>
              </a:lnSpc>
              <a:defRPr sz="1200"/>
            </a:lvl3pPr>
            <a:lvl4pPr rtl="0">
              <a:lnSpc>
                <a:spcPts val="1800"/>
              </a:lnSpc>
              <a:defRPr sz="1200"/>
            </a:lvl4pPr>
            <a:lvl5pPr rtl="0">
              <a:lnSpc>
                <a:spcPts val="1800"/>
              </a:lnSpc>
              <a:defRPr sz="12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6011413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low Char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27DBDD6-5CA3-40A3-A98C-3C0E48C28151}"/>
              </a:ext>
            </a:extLst>
          </p:cNvPr>
          <p:cNvGraphicFramePr>
            <a:graphicFrameLocks noChangeAspect="1"/>
          </p:cNvGraphicFramePr>
          <p:nvPr userDrawn="1">
            <p:custDataLst>
              <p:tags r:id="rId1"/>
            </p:custDataLst>
            <p:extLst>
              <p:ext uri="{D42A27DB-BD31-4B8C-83A1-F6EECF244321}">
                <p14:modId xmlns:p14="http://schemas.microsoft.com/office/powerpoint/2010/main" val="1811144256"/>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D27DBDD6-5CA3-40A3-A98C-3C0E48C28151}"/>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en-US" noProof="0"/>
              <a:t>Click to Edit Title</a:t>
            </a:r>
          </a:p>
        </p:txBody>
      </p:sp>
      <p:sp>
        <p:nvSpPr>
          <p:cNvPr id="26" name="Text Placeholder 12"/>
          <p:cNvSpPr>
            <a:spLocks noGrp="1"/>
          </p:cNvSpPr>
          <p:nvPr>
            <p:ph type="body" sz="quarter" idx="21" hasCustomPrompt="1"/>
          </p:nvPr>
        </p:nvSpPr>
        <p:spPr>
          <a:xfrm>
            <a:off x="6789828" y="1853282"/>
            <a:ext cx="1893094" cy="2541927"/>
          </a:xfrm>
          <a:prstGeom prst="rect">
            <a:avLst/>
          </a:prstGeom>
        </p:spPr>
        <p:txBody>
          <a:bodyPr>
            <a:noAutofit/>
          </a:bodyPr>
          <a:lstStyle>
            <a:lvl1pPr marL="0" indent="-137156" rtl="0">
              <a:lnSpc>
                <a:spcPct val="100000"/>
              </a:lnSpc>
              <a:buClr>
                <a:schemeClr val="accent4"/>
              </a:buClr>
              <a:defRPr sz="900"/>
            </a:lvl1pPr>
            <a:lvl2pPr marL="269993" indent="-136796" rtl="0">
              <a:lnSpc>
                <a:spcPct val="100000"/>
              </a:lnSpc>
              <a:buClr>
                <a:schemeClr val="accent4"/>
              </a:buClr>
              <a:defRPr sz="900"/>
            </a:lvl2pPr>
            <a:lvl3pPr marL="359991" indent="-136796" algn="l" rtl="0">
              <a:lnSpc>
                <a:spcPct val="100000"/>
              </a:lnSpc>
              <a:buClr>
                <a:schemeClr val="accent4"/>
              </a:buClr>
              <a:defRPr sz="900"/>
            </a:lvl3pPr>
            <a:lvl4pPr marL="511187" indent="-136796" rtl="0">
              <a:lnSpc>
                <a:spcPct val="100000"/>
              </a:lnSpc>
              <a:buClr>
                <a:schemeClr val="accent4"/>
              </a:buClr>
              <a:defRPr sz="900"/>
            </a:lvl4pPr>
            <a:lvl5pPr marL="655184" indent="-136796" rtl="0">
              <a:lnSpc>
                <a:spcPct val="100000"/>
              </a:lnSpc>
              <a:buClr>
                <a:schemeClr val="accent4"/>
              </a:buClr>
              <a:defRPr sz="9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a:p>
            <a:pPr lvl="0"/>
            <a:endParaRPr lang="en-US" noProof="0"/>
          </a:p>
        </p:txBody>
      </p:sp>
      <p:sp>
        <p:nvSpPr>
          <p:cNvPr id="4" name="Slide Number Placeholder 3"/>
          <p:cNvSpPr>
            <a:spLocks noGrp="1"/>
          </p:cNvSpPr>
          <p:nvPr>
            <p:ph type="sldNum" sz="quarter" idx="22"/>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17" name="Text Placeholder 15"/>
          <p:cNvSpPr>
            <a:spLocks noGrp="1"/>
          </p:cNvSpPr>
          <p:nvPr>
            <p:ph type="body" sz="quarter" idx="23" hasCustomPrompt="1"/>
          </p:nvPr>
        </p:nvSpPr>
        <p:spPr>
          <a:xfrm>
            <a:off x="449781" y="1175640"/>
            <a:ext cx="1891549" cy="601980"/>
          </a:xfrm>
          <a:prstGeom prst="rect">
            <a:avLst/>
          </a:prstGeom>
          <a:solidFill>
            <a:schemeClr val="accent3"/>
          </a:solidFill>
        </p:spPr>
        <p:txBody>
          <a:bodyPr anchor="ctr" anchorCtr="1"/>
          <a:lstStyle>
            <a:lvl1pPr marL="0" indent="0" algn="ctr" rtl="0">
              <a:buFontTx/>
              <a:buNone/>
              <a:defRPr sz="1100" b="1" i="0">
                <a:solidFill>
                  <a:schemeClr val="bg1"/>
                </a:solidFill>
              </a:defRPr>
            </a:lvl1pPr>
          </a:lstStyle>
          <a:p>
            <a:pPr lvl="0"/>
            <a:r>
              <a:rPr lang="en-US" noProof="0"/>
              <a:t>Click to </a:t>
            </a:r>
            <a:br>
              <a:rPr lang="en-US" noProof="0"/>
            </a:br>
            <a:r>
              <a:rPr lang="en-US" noProof="0"/>
              <a:t>edit title</a:t>
            </a:r>
          </a:p>
        </p:txBody>
      </p:sp>
      <p:sp>
        <p:nvSpPr>
          <p:cNvPr id="33" name="Text Placeholder 12"/>
          <p:cNvSpPr>
            <a:spLocks noGrp="1"/>
          </p:cNvSpPr>
          <p:nvPr>
            <p:ph type="body" sz="quarter" idx="28" hasCustomPrompt="1"/>
          </p:nvPr>
        </p:nvSpPr>
        <p:spPr>
          <a:xfrm>
            <a:off x="4590765" y="1853282"/>
            <a:ext cx="1893094" cy="2541927"/>
          </a:xfrm>
          <a:prstGeom prst="rect">
            <a:avLst/>
          </a:prstGeom>
        </p:spPr>
        <p:txBody>
          <a:bodyPr>
            <a:noAutofit/>
          </a:bodyPr>
          <a:lstStyle>
            <a:lvl1pPr marL="0" indent="-137156" rtl="0">
              <a:lnSpc>
                <a:spcPct val="100000"/>
              </a:lnSpc>
              <a:buClr>
                <a:schemeClr val="accent2"/>
              </a:buClr>
              <a:defRPr sz="900"/>
            </a:lvl1pPr>
            <a:lvl2pPr marL="269993" indent="-136796" rtl="0">
              <a:lnSpc>
                <a:spcPct val="100000"/>
              </a:lnSpc>
              <a:buClr>
                <a:schemeClr val="accent2"/>
              </a:buClr>
              <a:defRPr sz="900"/>
            </a:lvl2pPr>
            <a:lvl3pPr marL="359991" indent="-136796" algn="l" rtl="0">
              <a:lnSpc>
                <a:spcPct val="100000"/>
              </a:lnSpc>
              <a:buClr>
                <a:schemeClr val="accent2"/>
              </a:buClr>
              <a:defRPr sz="900"/>
            </a:lvl3pPr>
            <a:lvl4pPr marL="511187" indent="-136796" rtl="0">
              <a:lnSpc>
                <a:spcPct val="100000"/>
              </a:lnSpc>
              <a:buClr>
                <a:schemeClr val="accent2"/>
              </a:buClr>
              <a:defRPr sz="900"/>
            </a:lvl4pPr>
            <a:lvl5pPr marL="655184" indent="-136796" rtl="0">
              <a:lnSpc>
                <a:spcPct val="100000"/>
              </a:lnSpc>
              <a:buClr>
                <a:schemeClr val="accent2"/>
              </a:buClr>
              <a:defRPr sz="9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a:p>
            <a:pPr lvl="0"/>
            <a:endParaRPr lang="en-US" noProof="0"/>
          </a:p>
        </p:txBody>
      </p:sp>
      <p:sp>
        <p:nvSpPr>
          <p:cNvPr id="34" name="Text Placeholder 12"/>
          <p:cNvSpPr>
            <a:spLocks noGrp="1"/>
          </p:cNvSpPr>
          <p:nvPr>
            <p:ph type="body" sz="quarter" idx="29" hasCustomPrompt="1"/>
          </p:nvPr>
        </p:nvSpPr>
        <p:spPr>
          <a:xfrm>
            <a:off x="2520126" y="1853282"/>
            <a:ext cx="1893094" cy="2541927"/>
          </a:xfrm>
          <a:prstGeom prst="rect">
            <a:avLst/>
          </a:prstGeom>
        </p:spPr>
        <p:txBody>
          <a:bodyPr>
            <a:noAutofit/>
          </a:bodyPr>
          <a:lstStyle>
            <a:lvl1pPr marL="0" indent="-137156" rtl="0">
              <a:lnSpc>
                <a:spcPct val="100000"/>
              </a:lnSpc>
              <a:buClr>
                <a:schemeClr val="accent5"/>
              </a:buClr>
              <a:defRPr sz="900"/>
            </a:lvl1pPr>
            <a:lvl2pPr marL="269993" indent="-136796" rtl="0">
              <a:lnSpc>
                <a:spcPct val="100000"/>
              </a:lnSpc>
              <a:buClr>
                <a:schemeClr val="accent5"/>
              </a:buClr>
              <a:defRPr sz="900"/>
            </a:lvl2pPr>
            <a:lvl3pPr marL="359991" indent="-136796" algn="l" rtl="0">
              <a:lnSpc>
                <a:spcPct val="100000"/>
              </a:lnSpc>
              <a:buClr>
                <a:schemeClr val="accent5"/>
              </a:buClr>
              <a:defRPr sz="900"/>
            </a:lvl3pPr>
            <a:lvl4pPr marL="511187" indent="-136796" rtl="0">
              <a:lnSpc>
                <a:spcPct val="100000"/>
              </a:lnSpc>
              <a:buClr>
                <a:schemeClr val="accent5"/>
              </a:buClr>
              <a:defRPr sz="900"/>
            </a:lvl4pPr>
            <a:lvl5pPr marL="655184" indent="-136796" rtl="0">
              <a:lnSpc>
                <a:spcPct val="100000"/>
              </a:lnSpc>
              <a:buClr>
                <a:schemeClr val="accent5"/>
              </a:buClr>
              <a:defRPr sz="9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a:p>
            <a:pPr lvl="0"/>
            <a:endParaRPr lang="en-US" noProof="0"/>
          </a:p>
        </p:txBody>
      </p:sp>
      <p:sp>
        <p:nvSpPr>
          <p:cNvPr id="35" name="Text Placeholder 12"/>
          <p:cNvSpPr>
            <a:spLocks noGrp="1"/>
          </p:cNvSpPr>
          <p:nvPr>
            <p:ph type="body" sz="quarter" idx="30" hasCustomPrompt="1"/>
          </p:nvPr>
        </p:nvSpPr>
        <p:spPr>
          <a:xfrm>
            <a:off x="449487" y="1853282"/>
            <a:ext cx="1893094" cy="2541927"/>
          </a:xfrm>
          <a:prstGeom prst="rect">
            <a:avLst/>
          </a:prstGeom>
        </p:spPr>
        <p:txBody>
          <a:bodyPr>
            <a:noAutofit/>
          </a:bodyPr>
          <a:lstStyle>
            <a:lvl1pPr marL="0" indent="-137156" rtl="0">
              <a:lnSpc>
                <a:spcPct val="100000"/>
              </a:lnSpc>
              <a:buClr>
                <a:schemeClr val="accent3"/>
              </a:buClr>
              <a:defRPr sz="900"/>
            </a:lvl1pPr>
            <a:lvl2pPr marL="269993" indent="-136796" rtl="0">
              <a:lnSpc>
                <a:spcPct val="100000"/>
              </a:lnSpc>
              <a:buClr>
                <a:schemeClr val="accent3"/>
              </a:buClr>
              <a:defRPr sz="900"/>
            </a:lvl2pPr>
            <a:lvl3pPr marL="359991" indent="-136796" algn="l" rtl="0">
              <a:lnSpc>
                <a:spcPct val="100000"/>
              </a:lnSpc>
              <a:buClr>
                <a:schemeClr val="accent3"/>
              </a:buClr>
              <a:defRPr sz="900"/>
            </a:lvl3pPr>
            <a:lvl4pPr marL="511187" indent="-136796" rtl="0">
              <a:lnSpc>
                <a:spcPct val="100000"/>
              </a:lnSpc>
              <a:buClr>
                <a:schemeClr val="accent3"/>
              </a:buClr>
              <a:defRPr sz="900"/>
            </a:lvl4pPr>
            <a:lvl5pPr marL="655184" indent="-136796" rtl="0">
              <a:lnSpc>
                <a:spcPct val="100000"/>
              </a:lnSpc>
              <a:buClr>
                <a:schemeClr val="accent3"/>
              </a:buClr>
              <a:defRPr sz="9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a:p>
            <a:pPr lvl="0"/>
            <a:endParaRPr lang="en-US" noProof="0"/>
          </a:p>
        </p:txBody>
      </p:sp>
      <p:sp>
        <p:nvSpPr>
          <p:cNvPr id="36" name="Text Placeholder 15"/>
          <p:cNvSpPr>
            <a:spLocks noGrp="1"/>
          </p:cNvSpPr>
          <p:nvPr>
            <p:ph type="body" sz="quarter" idx="31" hasCustomPrompt="1"/>
          </p:nvPr>
        </p:nvSpPr>
        <p:spPr>
          <a:xfrm>
            <a:off x="2523301" y="1175640"/>
            <a:ext cx="1891549" cy="601980"/>
          </a:xfrm>
          <a:prstGeom prst="rect">
            <a:avLst/>
          </a:prstGeom>
          <a:solidFill>
            <a:schemeClr val="accent5"/>
          </a:solidFill>
        </p:spPr>
        <p:txBody>
          <a:bodyPr anchor="ctr" anchorCtr="1"/>
          <a:lstStyle>
            <a:lvl1pPr marL="0" indent="0" algn="ctr" rtl="0">
              <a:buFontTx/>
              <a:buNone/>
              <a:defRPr sz="1100" b="1" i="0">
                <a:solidFill>
                  <a:schemeClr val="bg1"/>
                </a:solidFill>
              </a:defRPr>
            </a:lvl1pPr>
          </a:lstStyle>
          <a:p>
            <a:pPr lvl="0"/>
            <a:r>
              <a:rPr lang="en-US" noProof="0"/>
              <a:t>Click to </a:t>
            </a:r>
            <a:br>
              <a:rPr lang="en-US" noProof="0"/>
            </a:br>
            <a:r>
              <a:rPr lang="en-US" noProof="0"/>
              <a:t>edit title</a:t>
            </a:r>
          </a:p>
        </p:txBody>
      </p:sp>
      <p:sp>
        <p:nvSpPr>
          <p:cNvPr id="37" name="Text Placeholder 15"/>
          <p:cNvSpPr>
            <a:spLocks noGrp="1"/>
          </p:cNvSpPr>
          <p:nvPr>
            <p:ph type="body" sz="quarter" idx="32" hasCustomPrompt="1"/>
          </p:nvPr>
        </p:nvSpPr>
        <p:spPr>
          <a:xfrm>
            <a:off x="4588179" y="1175640"/>
            <a:ext cx="1891549" cy="601980"/>
          </a:xfrm>
          <a:prstGeom prst="rect">
            <a:avLst/>
          </a:prstGeom>
          <a:solidFill>
            <a:schemeClr val="accent2"/>
          </a:solidFill>
        </p:spPr>
        <p:txBody>
          <a:bodyPr anchor="ctr" anchorCtr="1"/>
          <a:lstStyle>
            <a:lvl1pPr marL="0" indent="0" algn="ctr" rtl="0">
              <a:buFontTx/>
              <a:buNone/>
              <a:defRPr sz="1100" b="1" i="0">
                <a:solidFill>
                  <a:schemeClr val="bg1"/>
                </a:solidFill>
              </a:defRPr>
            </a:lvl1pPr>
          </a:lstStyle>
          <a:p>
            <a:pPr lvl="0"/>
            <a:r>
              <a:rPr lang="en-US" noProof="0"/>
              <a:t>Click to </a:t>
            </a:r>
            <a:br>
              <a:rPr lang="en-US" noProof="0"/>
            </a:br>
            <a:r>
              <a:rPr lang="en-US" noProof="0"/>
              <a:t>edit title</a:t>
            </a:r>
          </a:p>
        </p:txBody>
      </p:sp>
      <p:sp>
        <p:nvSpPr>
          <p:cNvPr id="38" name="Text Placeholder 15"/>
          <p:cNvSpPr>
            <a:spLocks noGrp="1"/>
          </p:cNvSpPr>
          <p:nvPr>
            <p:ph type="body" sz="quarter" idx="33" hasCustomPrompt="1"/>
          </p:nvPr>
        </p:nvSpPr>
        <p:spPr>
          <a:xfrm>
            <a:off x="6798762" y="1175640"/>
            <a:ext cx="1891549" cy="601980"/>
          </a:xfrm>
          <a:prstGeom prst="rect">
            <a:avLst/>
          </a:prstGeom>
          <a:solidFill>
            <a:schemeClr val="accent4"/>
          </a:solidFill>
        </p:spPr>
        <p:txBody>
          <a:bodyPr anchor="ctr" anchorCtr="1"/>
          <a:lstStyle>
            <a:lvl1pPr marL="0" indent="0" algn="ctr" rtl="0">
              <a:buFontTx/>
              <a:buNone/>
              <a:defRPr sz="1100" b="1" i="0">
                <a:solidFill>
                  <a:schemeClr val="bg1"/>
                </a:solidFill>
              </a:defRPr>
            </a:lvl1pPr>
          </a:lstStyle>
          <a:p>
            <a:pPr lvl="0"/>
            <a:r>
              <a:rPr lang="en-US" noProof="0"/>
              <a:t>Click to </a:t>
            </a:r>
            <a:br>
              <a:rPr lang="en-US" noProof="0"/>
            </a:br>
            <a:r>
              <a:rPr lang="en-US" noProof="0"/>
              <a:t>edit title</a:t>
            </a:r>
          </a:p>
        </p:txBody>
      </p:sp>
    </p:spTree>
    <p:extLst>
      <p:ext uri="{BB962C8B-B14F-4D97-AF65-F5344CB8AC3E}">
        <p14:creationId xmlns:p14="http://schemas.microsoft.com/office/powerpoint/2010/main" val="20901144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25C38DB-D199-4181-B950-94627C2E744B}"/>
              </a:ext>
            </a:extLst>
          </p:cNvPr>
          <p:cNvGraphicFramePr>
            <a:graphicFrameLocks noChangeAspect="1"/>
          </p:cNvGraphicFramePr>
          <p:nvPr userDrawn="1">
            <p:custDataLst>
              <p:tags r:id="rId1"/>
            </p:custDataLst>
            <p:extLst>
              <p:ext uri="{D42A27DB-BD31-4B8C-83A1-F6EECF244321}">
                <p14:modId xmlns:p14="http://schemas.microsoft.com/office/powerpoint/2010/main" val="3999271498"/>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ct 2" hidden="1">
                        <a:extLst>
                          <a:ext uri="{FF2B5EF4-FFF2-40B4-BE49-F238E27FC236}">
                            <a16:creationId xmlns:a16="http://schemas.microsoft.com/office/drawing/2014/main" id="{225C38DB-D199-4181-B950-94627C2E744B}"/>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4" name="Title 3"/>
          <p:cNvSpPr>
            <a:spLocks noGrp="1"/>
          </p:cNvSpPr>
          <p:nvPr>
            <p:ph type="title" hasCustomPrompt="1"/>
          </p:nvPr>
        </p:nvSpPr>
        <p:spPr/>
        <p:txBody>
          <a:bodyPr vert="horz"/>
          <a:lstStyle>
            <a:lvl1pPr rtl="0">
              <a:defRPr/>
            </a:lvl1pPr>
          </a:lstStyle>
          <a:p>
            <a:r>
              <a:rPr lang="en-US" noProof="0"/>
              <a:t>Contact Information</a:t>
            </a:r>
          </a:p>
        </p:txBody>
      </p:sp>
      <p:sp>
        <p:nvSpPr>
          <p:cNvPr id="5" name="Slide Number Placeholder 4"/>
          <p:cNvSpPr>
            <a:spLocks noGrp="1"/>
          </p:cNvSpPr>
          <p:nvPr>
            <p:ph type="sldNum" sz="quarter" idx="14"/>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20" name="Text Placeholder 5"/>
          <p:cNvSpPr>
            <a:spLocks noGrp="1"/>
          </p:cNvSpPr>
          <p:nvPr>
            <p:ph type="body" sz="quarter" idx="11" hasCustomPrompt="1"/>
          </p:nvPr>
        </p:nvSpPr>
        <p:spPr>
          <a:xfrm>
            <a:off x="441728" y="1136673"/>
            <a:ext cx="8246851" cy="311874"/>
          </a:xfrm>
          <a:prstGeom prst="rect">
            <a:avLst/>
          </a:prstGeom>
        </p:spPr>
        <p:txBody>
          <a:bodyPr lIns="144000" rIns="144000">
            <a:normAutofit/>
          </a:bodyPr>
          <a:lstStyle>
            <a:lvl1pPr marL="0" indent="0" rtl="0">
              <a:buFontTx/>
              <a:buNone/>
              <a:defRPr sz="1400" b="1" i="0"/>
            </a:lvl1pPr>
          </a:lstStyle>
          <a:p>
            <a:pPr lvl="0"/>
            <a:r>
              <a:rPr lang="en-US" noProof="0"/>
              <a:t>Name</a:t>
            </a:r>
          </a:p>
        </p:txBody>
      </p:sp>
      <p:sp>
        <p:nvSpPr>
          <p:cNvPr id="21" name="Text Placeholder 2"/>
          <p:cNvSpPr>
            <a:spLocks noGrp="1"/>
          </p:cNvSpPr>
          <p:nvPr>
            <p:ph idx="13" hasCustomPrompt="1"/>
          </p:nvPr>
        </p:nvSpPr>
        <p:spPr bwMode="auto">
          <a:xfrm>
            <a:off x="441728" y="1433951"/>
            <a:ext cx="8239912" cy="358545"/>
          </a:xfrm>
          <a:prstGeom prst="rect">
            <a:avLst/>
          </a:prstGeom>
          <a:noFill/>
          <a:ln w="9525">
            <a:noFill/>
            <a:miter lim="800000"/>
            <a:headEnd/>
            <a:tailEnd/>
          </a:ln>
        </p:spPr>
        <p:txBody>
          <a:bodyPr vert="horz" wrap="square" lIns="72000" tIns="45716" rIns="72000" bIns="45716" numCol="1" anchor="t" anchorCtr="0" compatLnSpc="1">
            <a:prstTxWarp prst="textNoShape">
              <a:avLst/>
            </a:prstTxWarp>
          </a:bodyPr>
          <a:lstStyle>
            <a:lvl1pPr marL="74249" indent="0" rtl="0">
              <a:buNone/>
              <a:defRPr sz="1200"/>
            </a:lvl1pPr>
            <a:lvl2pPr marL="272243" indent="0">
              <a:buNone/>
              <a:defRPr/>
            </a:lvl2pPr>
            <a:lvl3pPr marL="538637" indent="0">
              <a:buNone/>
              <a:defRPr/>
            </a:lvl3pPr>
            <a:lvl4pPr marL="822602" indent="0">
              <a:buNone/>
              <a:defRPr/>
            </a:lvl4pPr>
            <a:lvl5pPr marL="1038596" indent="0">
              <a:buNone/>
              <a:defRPr/>
            </a:lvl5pPr>
          </a:lstStyle>
          <a:p>
            <a:r>
              <a:rPr lang="en-US" noProof="0"/>
              <a:t>Title</a:t>
            </a:r>
          </a:p>
        </p:txBody>
      </p:sp>
      <p:sp>
        <p:nvSpPr>
          <p:cNvPr id="22" name="Text Placeholder 2"/>
          <p:cNvSpPr>
            <a:spLocks noGrp="1"/>
          </p:cNvSpPr>
          <p:nvPr>
            <p:ph idx="16" hasCustomPrompt="1"/>
          </p:nvPr>
        </p:nvSpPr>
        <p:spPr bwMode="auto">
          <a:xfrm>
            <a:off x="808398" y="2915287"/>
            <a:ext cx="7879636" cy="260485"/>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49" indent="0" rtl="0">
              <a:buNone/>
              <a:defRPr sz="1200"/>
            </a:lvl1pPr>
            <a:lvl2pPr marL="272243" indent="0">
              <a:buNone/>
              <a:defRPr/>
            </a:lvl2pPr>
            <a:lvl3pPr marL="538637" indent="0">
              <a:buNone/>
              <a:defRPr/>
            </a:lvl3pPr>
            <a:lvl4pPr marL="822602" indent="0">
              <a:buNone/>
              <a:defRPr/>
            </a:lvl4pPr>
            <a:lvl5pPr marL="1038596" indent="0">
              <a:buNone/>
              <a:defRPr/>
            </a:lvl5pPr>
          </a:lstStyle>
          <a:p>
            <a:pPr lvl="0"/>
            <a:r>
              <a:rPr lang="en-US" noProof="0"/>
              <a:t>+00 (0)00 0000 0000</a:t>
            </a:r>
          </a:p>
        </p:txBody>
      </p:sp>
      <p:sp>
        <p:nvSpPr>
          <p:cNvPr id="23" name="Text Placeholder 2"/>
          <p:cNvSpPr>
            <a:spLocks noGrp="1"/>
          </p:cNvSpPr>
          <p:nvPr>
            <p:ph idx="17" hasCustomPrompt="1"/>
          </p:nvPr>
        </p:nvSpPr>
        <p:spPr bwMode="auto">
          <a:xfrm>
            <a:off x="441728" y="4060064"/>
            <a:ext cx="8239912" cy="288653"/>
          </a:xfrm>
          <a:prstGeom prst="rect">
            <a:avLst/>
          </a:prstGeom>
          <a:noFill/>
          <a:ln w="9525">
            <a:noFill/>
            <a:miter lim="800000"/>
            <a:headEnd/>
            <a:tailEnd/>
          </a:ln>
        </p:spPr>
        <p:txBody>
          <a:bodyPr vert="horz" wrap="square" lIns="72000" tIns="45716" rIns="72000" bIns="45716" numCol="1" anchor="t" anchorCtr="0" compatLnSpc="1">
            <a:prstTxWarp prst="textNoShape">
              <a:avLst/>
            </a:prstTxWarp>
          </a:bodyPr>
          <a:lstStyle>
            <a:lvl1pPr marL="74249" indent="0" rtl="0">
              <a:buNone/>
              <a:defRPr sz="1200" b="1" i="0">
                <a:solidFill>
                  <a:schemeClr val="accent1"/>
                </a:solidFill>
              </a:defRPr>
            </a:lvl1pPr>
            <a:lvl2pPr marL="272243" indent="0">
              <a:buNone/>
              <a:defRPr/>
            </a:lvl2pPr>
            <a:lvl3pPr marL="538637" indent="0">
              <a:buNone/>
              <a:defRPr/>
            </a:lvl3pPr>
            <a:lvl4pPr marL="822602" indent="0">
              <a:buNone/>
              <a:defRPr/>
            </a:lvl4pPr>
            <a:lvl5pPr marL="1038596" indent="0">
              <a:buNone/>
              <a:defRPr/>
            </a:lvl5pPr>
          </a:lstStyle>
          <a:p>
            <a:pPr lvl="0"/>
            <a:r>
              <a:rPr lang="en-US" noProof="0"/>
              <a:t>www.gs1.org</a:t>
            </a:r>
          </a:p>
        </p:txBody>
      </p:sp>
      <p:sp>
        <p:nvSpPr>
          <p:cNvPr id="24" name="Text Placeholder 2"/>
          <p:cNvSpPr>
            <a:spLocks noGrp="1"/>
          </p:cNvSpPr>
          <p:nvPr>
            <p:ph idx="19" hasCustomPrompt="1"/>
          </p:nvPr>
        </p:nvSpPr>
        <p:spPr bwMode="auto">
          <a:xfrm>
            <a:off x="808398" y="3671294"/>
            <a:ext cx="7879636" cy="252615"/>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49" indent="0" rtl="0">
              <a:buNone/>
              <a:defRPr sz="1200"/>
            </a:lvl1pPr>
            <a:lvl2pPr marL="272243" indent="0">
              <a:buNone/>
              <a:defRPr/>
            </a:lvl2pPr>
            <a:lvl3pPr marL="538637" indent="0">
              <a:buNone/>
              <a:defRPr/>
            </a:lvl3pPr>
            <a:lvl4pPr marL="822602" indent="0">
              <a:buNone/>
              <a:defRPr/>
            </a:lvl4pPr>
            <a:lvl5pPr marL="1038596" indent="0">
              <a:buNone/>
              <a:defRPr/>
            </a:lvl5pPr>
          </a:lstStyle>
          <a:p>
            <a:pPr lvl="0"/>
            <a:r>
              <a:rPr lang="en-US" noProof="0"/>
              <a:t>name@gs1.org</a:t>
            </a:r>
          </a:p>
        </p:txBody>
      </p:sp>
      <p:sp>
        <p:nvSpPr>
          <p:cNvPr id="27" name="Text Placeholder 2"/>
          <p:cNvSpPr>
            <a:spLocks noGrp="1"/>
          </p:cNvSpPr>
          <p:nvPr>
            <p:ph idx="22" hasCustomPrompt="1"/>
          </p:nvPr>
        </p:nvSpPr>
        <p:spPr bwMode="auto">
          <a:xfrm>
            <a:off x="441728" y="1781210"/>
            <a:ext cx="8239912" cy="1043127"/>
          </a:xfrm>
          <a:prstGeom prst="rect">
            <a:avLst/>
          </a:prstGeom>
          <a:noFill/>
          <a:ln w="9525">
            <a:noFill/>
            <a:miter lim="800000"/>
            <a:headEnd/>
            <a:tailEnd/>
          </a:ln>
        </p:spPr>
        <p:txBody>
          <a:bodyPr vert="horz" wrap="square" lIns="72000" tIns="45716" rIns="72000" bIns="45716" numCol="1" anchor="t" anchorCtr="0" compatLnSpc="1">
            <a:prstTxWarp prst="textNoShape">
              <a:avLst/>
            </a:prstTxWarp>
          </a:bodyPr>
          <a:lstStyle>
            <a:lvl1pPr marL="74249" indent="0" rtl="0">
              <a:buNone/>
              <a:defRPr sz="1200" b="0" baseline="0"/>
            </a:lvl1pPr>
            <a:lvl2pPr marL="272243" indent="0">
              <a:buNone/>
              <a:defRPr/>
            </a:lvl2pPr>
            <a:lvl3pPr marL="538637" indent="0">
              <a:buNone/>
              <a:defRPr/>
            </a:lvl3pPr>
            <a:lvl4pPr marL="822602" indent="0">
              <a:buNone/>
              <a:defRPr/>
            </a:lvl4pPr>
            <a:lvl5pPr marL="1038596" indent="0">
              <a:buNone/>
              <a:defRPr/>
            </a:lvl5pPr>
          </a:lstStyle>
          <a:p>
            <a:pPr lvl="0"/>
            <a:r>
              <a:rPr lang="en-US" noProof="0"/>
              <a:t>GS1 Address</a:t>
            </a:r>
          </a:p>
        </p:txBody>
      </p:sp>
      <p:sp>
        <p:nvSpPr>
          <p:cNvPr id="32" name="Text Placeholder 2"/>
          <p:cNvSpPr>
            <a:spLocks noGrp="1"/>
          </p:cNvSpPr>
          <p:nvPr>
            <p:ph idx="27" hasCustomPrompt="1"/>
          </p:nvPr>
        </p:nvSpPr>
        <p:spPr bwMode="auto">
          <a:xfrm>
            <a:off x="808398" y="3167088"/>
            <a:ext cx="7879636" cy="260485"/>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49" indent="0" rtl="0">
              <a:buNone/>
              <a:defRPr sz="1200"/>
            </a:lvl1pPr>
            <a:lvl2pPr marL="272243" indent="0">
              <a:buNone/>
              <a:defRPr/>
            </a:lvl2pPr>
            <a:lvl3pPr marL="538637" indent="0">
              <a:buNone/>
              <a:defRPr/>
            </a:lvl3pPr>
            <a:lvl4pPr marL="822602" indent="0">
              <a:buNone/>
              <a:defRPr/>
            </a:lvl4pPr>
            <a:lvl5pPr marL="1038596" indent="0">
              <a:buNone/>
              <a:defRPr/>
            </a:lvl5pPr>
          </a:lstStyle>
          <a:p>
            <a:pPr lvl="0"/>
            <a:r>
              <a:rPr lang="en-US" noProof="0"/>
              <a:t>+00 (0)00 0000 0000</a:t>
            </a:r>
          </a:p>
        </p:txBody>
      </p:sp>
      <p:sp>
        <p:nvSpPr>
          <p:cNvPr id="33" name="Text Placeholder 2"/>
          <p:cNvSpPr>
            <a:spLocks noGrp="1"/>
          </p:cNvSpPr>
          <p:nvPr>
            <p:ph idx="28" hasCustomPrompt="1"/>
          </p:nvPr>
        </p:nvSpPr>
        <p:spPr bwMode="auto">
          <a:xfrm>
            <a:off x="808398" y="3418889"/>
            <a:ext cx="7879636" cy="260485"/>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49" indent="0" rtl="0">
              <a:buNone/>
              <a:defRPr sz="1200"/>
            </a:lvl1pPr>
            <a:lvl2pPr marL="272243" indent="0">
              <a:buNone/>
              <a:defRPr/>
            </a:lvl2pPr>
            <a:lvl3pPr marL="538637" indent="0">
              <a:buNone/>
              <a:defRPr/>
            </a:lvl3pPr>
            <a:lvl4pPr marL="822602" indent="0">
              <a:buNone/>
              <a:defRPr/>
            </a:lvl4pPr>
            <a:lvl5pPr marL="1038596" indent="0">
              <a:buNone/>
              <a:defRPr/>
            </a:lvl5pPr>
          </a:lstStyle>
          <a:p>
            <a:pPr lvl="0"/>
            <a:r>
              <a:rPr lang="en-US" noProof="0"/>
              <a:t>+00 (0)00 0000 0000</a:t>
            </a:r>
          </a:p>
        </p:txBody>
      </p:sp>
      <p:sp>
        <p:nvSpPr>
          <p:cNvPr id="41" name="Text Placeholder 40"/>
          <p:cNvSpPr>
            <a:spLocks noGrp="1"/>
          </p:cNvSpPr>
          <p:nvPr>
            <p:ph type="body" sz="quarter" idx="33" hasCustomPrompt="1"/>
          </p:nvPr>
        </p:nvSpPr>
        <p:spPr>
          <a:xfrm>
            <a:off x="444147" y="2916793"/>
            <a:ext cx="291470" cy="265922"/>
          </a:xfrm>
          <a:prstGeom prst="rect">
            <a:avLst/>
          </a:prstGeom>
        </p:spPr>
        <p:txBody>
          <a:bodyPr vert="horz" lIns="72000" rIns="0"/>
          <a:lstStyle>
            <a:lvl1pPr marL="74249" indent="0" algn="l" rtl="0">
              <a:buNone/>
              <a:defRPr sz="1200" b="1" i="0"/>
            </a:lvl1pPr>
          </a:lstStyle>
          <a:p>
            <a:pPr lvl="0"/>
            <a:r>
              <a:rPr lang="en-US" noProof="0"/>
              <a:t>T</a:t>
            </a:r>
          </a:p>
        </p:txBody>
      </p:sp>
      <p:sp>
        <p:nvSpPr>
          <p:cNvPr id="42" name="Text Placeholder 40"/>
          <p:cNvSpPr>
            <a:spLocks noGrp="1"/>
          </p:cNvSpPr>
          <p:nvPr>
            <p:ph type="body" sz="quarter" idx="34" hasCustomPrompt="1"/>
          </p:nvPr>
        </p:nvSpPr>
        <p:spPr>
          <a:xfrm>
            <a:off x="444147" y="3166033"/>
            <a:ext cx="291470" cy="265922"/>
          </a:xfrm>
          <a:prstGeom prst="rect">
            <a:avLst/>
          </a:prstGeom>
        </p:spPr>
        <p:txBody>
          <a:bodyPr vert="horz" lIns="72000" rIns="0"/>
          <a:lstStyle>
            <a:lvl1pPr marL="74249" indent="0" algn="l" rtl="0">
              <a:buNone/>
              <a:defRPr sz="1200" b="1" i="0"/>
            </a:lvl1pPr>
          </a:lstStyle>
          <a:p>
            <a:pPr lvl="0"/>
            <a:r>
              <a:rPr lang="en-US" noProof="0"/>
              <a:t>D</a:t>
            </a:r>
          </a:p>
        </p:txBody>
      </p:sp>
      <p:sp>
        <p:nvSpPr>
          <p:cNvPr id="43" name="Text Placeholder 40"/>
          <p:cNvSpPr>
            <a:spLocks noGrp="1"/>
          </p:cNvSpPr>
          <p:nvPr>
            <p:ph type="body" sz="quarter" idx="35" hasCustomPrompt="1"/>
          </p:nvPr>
        </p:nvSpPr>
        <p:spPr>
          <a:xfrm>
            <a:off x="444147" y="3418450"/>
            <a:ext cx="291470" cy="265922"/>
          </a:xfrm>
          <a:prstGeom prst="rect">
            <a:avLst/>
          </a:prstGeom>
        </p:spPr>
        <p:txBody>
          <a:bodyPr vert="horz" lIns="72000" rIns="0"/>
          <a:lstStyle>
            <a:lvl1pPr marL="74249" indent="0" algn="l" rtl="0">
              <a:buNone/>
              <a:defRPr sz="1200" b="1" i="0"/>
            </a:lvl1pPr>
          </a:lstStyle>
          <a:p>
            <a:pPr lvl="0"/>
            <a:r>
              <a:rPr lang="en-US" noProof="0"/>
              <a:t>M</a:t>
            </a:r>
          </a:p>
        </p:txBody>
      </p:sp>
      <p:sp>
        <p:nvSpPr>
          <p:cNvPr id="44" name="Text Placeholder 40"/>
          <p:cNvSpPr>
            <a:spLocks noGrp="1"/>
          </p:cNvSpPr>
          <p:nvPr>
            <p:ph type="body" sz="quarter" idx="36" hasCustomPrompt="1"/>
          </p:nvPr>
        </p:nvSpPr>
        <p:spPr>
          <a:xfrm>
            <a:off x="444147" y="3671130"/>
            <a:ext cx="291470" cy="265922"/>
          </a:xfrm>
          <a:prstGeom prst="rect">
            <a:avLst/>
          </a:prstGeom>
        </p:spPr>
        <p:txBody>
          <a:bodyPr vert="horz" lIns="72000" rIns="0"/>
          <a:lstStyle>
            <a:lvl1pPr marL="74249" indent="0" algn="l" rtl="0">
              <a:buNone/>
              <a:defRPr sz="1200" b="1" i="0"/>
            </a:lvl1pPr>
          </a:lstStyle>
          <a:p>
            <a:pPr lvl="0"/>
            <a:r>
              <a:rPr lang="en-US" noProof="0"/>
              <a:t>E</a:t>
            </a:r>
          </a:p>
        </p:txBody>
      </p:sp>
    </p:spTree>
    <p:extLst>
      <p:ext uri="{BB962C8B-B14F-4D97-AF65-F5344CB8AC3E}">
        <p14:creationId xmlns:p14="http://schemas.microsoft.com/office/powerpoint/2010/main" val="41495163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1_Header - Editable Colour">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BDFEC18-B1DE-49F9-B7A6-D713DA67511B}"/>
              </a:ext>
            </a:extLst>
          </p:cNvPr>
          <p:cNvGraphicFramePr>
            <a:graphicFrameLocks noChangeAspect="1"/>
          </p:cNvGraphicFramePr>
          <p:nvPr userDrawn="1">
            <p:custDataLst>
              <p:tags r:id="rId1"/>
            </p:custDataLst>
            <p:extLst>
              <p:ext uri="{D42A27DB-BD31-4B8C-83A1-F6EECF244321}">
                <p14:modId xmlns:p14="http://schemas.microsoft.com/office/powerpoint/2010/main" val="4258776021"/>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ct 2" hidden="1">
                        <a:extLst>
                          <a:ext uri="{FF2B5EF4-FFF2-40B4-BE49-F238E27FC236}">
                            <a16:creationId xmlns:a16="http://schemas.microsoft.com/office/drawing/2014/main" id="{5BDFEC18-B1DE-49F9-B7A6-D713DA67511B}"/>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7" name="Rectangle 6"/>
          <p:cNvSpPr/>
          <p:nvPr/>
        </p:nvSpPr>
        <p:spPr>
          <a:xfrm>
            <a:off x="0" y="0"/>
            <a:ext cx="9144000" cy="4541292"/>
          </a:xfrm>
          <a:prstGeom prst="rect">
            <a:avLst/>
          </a:prstGeom>
          <a:solidFill>
            <a:schemeClr val="bg1">
              <a:lumMod val="95000"/>
            </a:schemeClr>
          </a:solidFill>
          <a:ln w="25400" cap="flat" cmpd="sng" algn="ctr">
            <a:noFill/>
            <a:prstDash val="solid"/>
          </a:ln>
          <a:effectLst/>
        </p:spPr>
        <p:txBody>
          <a:bodyPr rtlCol="0" anchor="ctr"/>
          <a:lstStyle/>
          <a:p>
            <a:pPr marL="0" marR="0" indent="0" algn="ctr" defTabSz="914378" rtl="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a:ln>
                <a:noFill/>
              </a:ln>
              <a:solidFill>
                <a:sysClr val="window" lastClr="FFFFFF"/>
              </a:solidFill>
              <a:effectLst/>
              <a:uLnTx/>
              <a:uFillTx/>
              <a:latin typeface="+mn-lt"/>
              <a:ea typeface="+mn-ea"/>
              <a:cs typeface="+mn-cs"/>
            </a:endParaRPr>
          </a:p>
        </p:txBody>
      </p:sp>
      <p:sp>
        <p:nvSpPr>
          <p:cNvPr id="4" name="Slide Number Placeholder 3"/>
          <p:cNvSpPr>
            <a:spLocks noGrp="1"/>
          </p:cNvSpPr>
          <p:nvPr>
            <p:ph type="sldNum" sz="quarter" idx="12"/>
          </p:nvPr>
        </p:nvSpPr>
        <p:spPr>
          <a:xfrm>
            <a:off x="8447486" y="4759631"/>
            <a:ext cx="247535" cy="150195"/>
          </a:xfrm>
          <a:prstGeom prst="rect">
            <a:avLst/>
          </a:prstGeom>
        </p:spPr>
        <p:txBody>
          <a:bodyPr/>
          <a:lstStyle>
            <a:lvl1pPr rtl="0">
              <a:defRPr>
                <a:latin typeface="+mn-lt"/>
              </a:defRPr>
            </a:lvl1pPr>
          </a:lstStyle>
          <a:p>
            <a:fld id="{22807496-E89B-468E-BF7E-6C1A014CFDC5}" type="slidenum">
              <a:rPr lang="en-US" smtClean="0"/>
              <a:pPr/>
              <a:t>‹#›</a:t>
            </a:fld>
            <a:endParaRPr lang="en-US"/>
          </a:p>
        </p:txBody>
      </p:sp>
      <p:sp>
        <p:nvSpPr>
          <p:cNvPr id="5" name="Title 1"/>
          <p:cNvSpPr>
            <a:spLocks noGrp="1"/>
          </p:cNvSpPr>
          <p:nvPr>
            <p:ph type="title" hasCustomPrompt="1"/>
          </p:nvPr>
        </p:nvSpPr>
        <p:spPr>
          <a:xfrm>
            <a:off x="447480" y="172643"/>
            <a:ext cx="8243942" cy="679647"/>
          </a:xfrm>
          <a:prstGeom prst="rect">
            <a:avLst/>
          </a:prstGeom>
          <a:solidFill>
            <a:srgbClr val="FFFFFF">
              <a:alpha val="34118"/>
            </a:srgbClr>
          </a:solidFill>
          <a:ln>
            <a:noFill/>
          </a:ln>
        </p:spPr>
        <p:txBody>
          <a:bodyPr vert="horz" wrap="square" lIns="0" tIns="45716" rIns="91431" bIns="45716" numCol="1" anchor="ctr" anchorCtr="0" compatLnSpc="1">
            <a:prstTxWarp prst="textNoShape">
              <a:avLst/>
            </a:prstTxWarp>
          </a:bodyPr>
          <a:lstStyle>
            <a:lvl1pPr rtl="0">
              <a:defRPr lang="en-GB" sz="2400" b="0" noProof="0" dirty="0">
                <a:solidFill>
                  <a:schemeClr val="tx2"/>
                </a:solidFill>
                <a:latin typeface="+mn-lt"/>
                <a:cs typeface="Segoe UI Light" panose="020B0502040204020203" pitchFamily="34" charset="0"/>
              </a:defRPr>
            </a:lvl1pPr>
          </a:lstStyle>
          <a:p>
            <a:pPr lvl="0" algn="ctr"/>
            <a:r>
              <a:rPr lang="en-US" noProof="0"/>
              <a:t>Click to Edit Title</a:t>
            </a:r>
          </a:p>
        </p:txBody>
      </p:sp>
    </p:spTree>
    <p:extLst>
      <p:ext uri="{BB962C8B-B14F-4D97-AF65-F5344CB8AC3E}">
        <p14:creationId xmlns:p14="http://schemas.microsoft.com/office/powerpoint/2010/main" val="36243081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Header Orang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60CF44D-747E-4F75-BB71-EEB40AF4AAFD}"/>
              </a:ext>
            </a:extLst>
          </p:cNvPr>
          <p:cNvGraphicFramePr>
            <a:graphicFrameLocks noChangeAspect="1"/>
          </p:cNvGraphicFramePr>
          <p:nvPr userDrawn="1">
            <p:custDataLst>
              <p:tags r:id="rId1"/>
            </p:custDataLst>
            <p:extLst>
              <p:ext uri="{D42A27DB-BD31-4B8C-83A1-F6EECF244321}">
                <p14:modId xmlns:p14="http://schemas.microsoft.com/office/powerpoint/2010/main" val="970249695"/>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 name="Object 1" hidden="1">
                        <a:extLst>
                          <a:ext uri="{FF2B5EF4-FFF2-40B4-BE49-F238E27FC236}">
                            <a16:creationId xmlns:a16="http://schemas.microsoft.com/office/drawing/2014/main" id="{C60CF44D-747E-4F75-BB71-EEB40AF4AAFD}"/>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4" name="Slide Number Placeholder 3"/>
          <p:cNvSpPr>
            <a:spLocks noGrp="1"/>
          </p:cNvSpPr>
          <p:nvPr>
            <p:ph type="sldNum" sz="quarter" idx="12"/>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5" name="Rectangle 4"/>
          <p:cNvSpPr/>
          <p:nvPr userDrawn="1"/>
        </p:nvSpPr>
        <p:spPr>
          <a:xfrm>
            <a:off x="0" y="0"/>
            <a:ext cx="9144000" cy="4541292"/>
          </a:xfrm>
          <a:prstGeom prst="rect">
            <a:avLst/>
          </a:prstGeom>
          <a:solidFill>
            <a:schemeClr val="accent1"/>
          </a:solidFill>
          <a:ln w="25400" cap="flat" cmpd="sng" algn="ctr">
            <a:noFill/>
            <a:prstDash val="solid"/>
          </a:ln>
          <a:effectLst/>
        </p:spPr>
        <p:txBody>
          <a:bodyPr rtlCol="0" anchor="ctr"/>
          <a:lstStyle/>
          <a:p>
            <a:pPr marL="0" marR="0" indent="0" algn="ctr" defTabSz="914378" rtl="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a:ln>
                <a:noFill/>
              </a:ln>
              <a:solidFill>
                <a:sysClr val="window" lastClr="FFFFFF"/>
              </a:solidFill>
              <a:effectLst/>
              <a:uLnTx/>
              <a:uFillTx/>
              <a:latin typeface="Verdana"/>
              <a:ea typeface="+mn-ea"/>
              <a:cs typeface="+mn-cs"/>
            </a:endParaRPr>
          </a:p>
        </p:txBody>
      </p:sp>
      <p:sp>
        <p:nvSpPr>
          <p:cNvPr id="6" name="Text Placeholder 10"/>
          <p:cNvSpPr>
            <a:spLocks noGrp="1"/>
          </p:cNvSpPr>
          <p:nvPr>
            <p:ph type="body" sz="quarter" idx="14" hasCustomPrompt="1"/>
          </p:nvPr>
        </p:nvSpPr>
        <p:spPr>
          <a:xfrm>
            <a:off x="457200" y="526008"/>
            <a:ext cx="8237820" cy="1588542"/>
          </a:xfrm>
          <a:prstGeom prst="rect">
            <a:avLst/>
          </a:prstGeom>
        </p:spPr>
        <p:txBody>
          <a:bodyPr lIns="0" tIns="0" rIns="0" bIns="0"/>
          <a:lstStyle>
            <a:lvl1pPr marL="74249" indent="0" rtl="0">
              <a:lnSpc>
                <a:spcPct val="100000"/>
              </a:lnSpc>
              <a:buNone/>
              <a:defRPr sz="4000" b="1">
                <a:solidFill>
                  <a:schemeClr val="bg1"/>
                </a:solidFill>
              </a:defRPr>
            </a:lvl1pPr>
            <a:lvl2pPr marL="272243" indent="0">
              <a:buNone/>
              <a:defRPr>
                <a:solidFill>
                  <a:schemeClr val="bg1"/>
                </a:solidFill>
              </a:defRPr>
            </a:lvl2pPr>
            <a:lvl3pPr marL="538637" indent="0">
              <a:buNone/>
              <a:defRPr>
                <a:solidFill>
                  <a:schemeClr val="bg1"/>
                </a:solidFill>
              </a:defRPr>
            </a:lvl3pPr>
            <a:lvl4pPr marL="822602" indent="0">
              <a:buNone/>
              <a:defRPr>
                <a:solidFill>
                  <a:schemeClr val="bg1"/>
                </a:solidFill>
              </a:defRPr>
            </a:lvl4pPr>
            <a:lvl5pPr marL="1038596" indent="0">
              <a:buNone/>
              <a:defRPr>
                <a:solidFill>
                  <a:schemeClr val="bg1"/>
                </a:solidFill>
              </a:defRPr>
            </a:lvl5pPr>
          </a:lstStyle>
          <a:p>
            <a:pPr lvl="0"/>
            <a:r>
              <a:rPr lang="en-US" noProof="0"/>
              <a:t>Click to edit header</a:t>
            </a:r>
          </a:p>
        </p:txBody>
      </p:sp>
    </p:spTree>
    <p:extLst>
      <p:ext uri="{BB962C8B-B14F-4D97-AF65-F5344CB8AC3E}">
        <p14:creationId xmlns:p14="http://schemas.microsoft.com/office/powerpoint/2010/main" val="85402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Corporate Visual">
    <p:bg>
      <p:bgPr>
        <a:blipFill dpi="0" rotWithShape="1">
          <a:blip r:embed="rId3"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0E5EFCB-9BF0-45F5-824C-B6DFD4035A32}"/>
              </a:ext>
            </a:extLst>
          </p:cNvPr>
          <p:cNvGraphicFramePr>
            <a:graphicFrameLocks noChangeAspect="1"/>
          </p:cNvGraphicFramePr>
          <p:nvPr userDrawn="1">
            <p:custDataLst>
              <p:tags r:id="rId1"/>
            </p:custDataLst>
            <p:extLst>
              <p:ext uri="{D42A27DB-BD31-4B8C-83A1-F6EECF244321}">
                <p14:modId xmlns:p14="http://schemas.microsoft.com/office/powerpoint/2010/main" val="3433407411"/>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3" name="Object 2" hidden="1">
                        <a:extLst>
                          <a:ext uri="{FF2B5EF4-FFF2-40B4-BE49-F238E27FC236}">
                            <a16:creationId xmlns:a16="http://schemas.microsoft.com/office/drawing/2014/main" id="{A0E5EFCB-9BF0-45F5-824C-B6DFD4035A32}"/>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9" name="Title 2"/>
          <p:cNvSpPr>
            <a:spLocks noGrp="1"/>
          </p:cNvSpPr>
          <p:nvPr>
            <p:ph type="title" hasCustomPrompt="1"/>
          </p:nvPr>
        </p:nvSpPr>
        <p:spPr>
          <a:xfrm>
            <a:off x="578612" y="2147714"/>
            <a:ext cx="6473961" cy="668374"/>
          </a:xfrm>
          <a:prstGeom prst="rect">
            <a:avLst/>
          </a:prstGeom>
        </p:spPr>
        <p:txBody>
          <a:bodyPr vert="horz" lIns="0" tIns="0" rIns="0" bIns="0" anchor="t" anchorCtr="0"/>
          <a:lstStyle>
            <a:lvl1pPr algn="l" rtl="0">
              <a:lnSpc>
                <a:spcPts val="2400"/>
              </a:lnSpc>
              <a:defRPr sz="1800" b="0" i="0" cap="none" spc="90" baseline="0">
                <a:solidFill>
                  <a:srgbClr val="FFFFFF"/>
                </a:solidFill>
                <a:latin typeface="Verdana"/>
                <a:cs typeface="Verdana"/>
              </a:defRPr>
            </a:lvl1pPr>
          </a:lstStyle>
          <a:p>
            <a:r>
              <a:rPr lang="en-US"/>
              <a:t>Title of Presentation</a:t>
            </a:r>
            <a:br>
              <a:rPr lang="en-US"/>
            </a:br>
            <a:r>
              <a:rPr lang="en-US"/>
              <a:t>Second Line Title</a:t>
            </a:r>
          </a:p>
        </p:txBody>
      </p:sp>
      <p:sp>
        <p:nvSpPr>
          <p:cNvPr id="8" name="Picture Placeholder 4"/>
          <p:cNvSpPr>
            <a:spLocks noGrp="1"/>
          </p:cNvSpPr>
          <p:nvPr>
            <p:ph type="pic" sz="quarter" idx="15" hasCustomPrompt="1"/>
          </p:nvPr>
        </p:nvSpPr>
        <p:spPr>
          <a:xfrm>
            <a:off x="450131" y="4431488"/>
            <a:ext cx="1346293" cy="432197"/>
          </a:xfrm>
          <a:prstGeom prst="rect">
            <a:avLst/>
          </a:prstGeom>
          <a:noFill/>
        </p:spPr>
        <p:txBody>
          <a:bodyPr anchor="t" anchorCtr="0">
            <a:normAutofit/>
          </a:bodyPr>
          <a:lstStyle>
            <a:lvl1pPr marL="0" indent="0" algn="l" rtl="0">
              <a:buNone/>
              <a:defRPr sz="900" b="0" i="0" spc="0">
                <a:solidFill>
                  <a:srgbClr val="B1B3B3"/>
                </a:solidFill>
                <a:latin typeface="Verdana"/>
                <a:cs typeface="Verdana"/>
              </a:defRPr>
            </a:lvl1pPr>
          </a:lstStyle>
          <a:p>
            <a:r>
              <a:rPr lang="en-US"/>
              <a:t>Partner Logo Here</a:t>
            </a:r>
          </a:p>
        </p:txBody>
      </p:sp>
      <p:sp>
        <p:nvSpPr>
          <p:cNvPr id="10" name="Text Placeholder 19"/>
          <p:cNvSpPr>
            <a:spLocks noGrp="1"/>
          </p:cNvSpPr>
          <p:nvPr>
            <p:ph type="body" sz="quarter" idx="11" hasCustomPrompt="1"/>
          </p:nvPr>
        </p:nvSpPr>
        <p:spPr>
          <a:xfrm>
            <a:off x="578620" y="2906362"/>
            <a:ext cx="6473954" cy="528519"/>
          </a:xfrm>
          <a:prstGeom prst="rect">
            <a:avLst/>
          </a:prstGeom>
        </p:spPr>
        <p:txBody>
          <a:bodyPr lIns="0" tIns="0" rIns="0" bIns="0"/>
          <a:lstStyle>
            <a:lvl1pPr marL="0" indent="0" algn="l" rtl="0">
              <a:buNone/>
              <a:defRPr sz="1300" b="0" i="0" cap="none" spc="90" baseline="0">
                <a:solidFill>
                  <a:srgbClr val="FFFFFF"/>
                </a:solidFill>
                <a:latin typeface="Verdana"/>
                <a:cs typeface="Verdana"/>
              </a:defRPr>
            </a:lvl1pPr>
          </a:lstStyle>
          <a:p>
            <a:pPr lvl="0"/>
            <a:r>
              <a:rPr lang="en-US"/>
              <a:t>Click to Add Subtitle</a:t>
            </a:r>
          </a:p>
        </p:txBody>
      </p:sp>
      <p:cxnSp>
        <p:nvCxnSpPr>
          <p:cNvPr id="11" name="Straight Connector 10"/>
          <p:cNvCxnSpPr/>
          <p:nvPr userDrawn="1"/>
        </p:nvCxnSpPr>
        <p:spPr>
          <a:xfrm>
            <a:off x="575018" y="3535024"/>
            <a:ext cx="6469241" cy="258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Text Placeholder 19"/>
          <p:cNvSpPr>
            <a:spLocks noGrp="1"/>
          </p:cNvSpPr>
          <p:nvPr>
            <p:ph type="body" sz="quarter" idx="12" hasCustomPrompt="1"/>
          </p:nvPr>
        </p:nvSpPr>
        <p:spPr>
          <a:xfrm>
            <a:off x="589667" y="3612216"/>
            <a:ext cx="6462906" cy="158051"/>
          </a:xfrm>
          <a:prstGeom prst="rect">
            <a:avLst/>
          </a:prstGeom>
        </p:spPr>
        <p:txBody>
          <a:bodyPr lIns="0" tIns="0" rIns="0" bIns="0"/>
          <a:lstStyle>
            <a:lvl1pPr marL="0" indent="0" algn="l" rtl="0">
              <a:buNone/>
              <a:defRPr sz="1100" b="0" cap="none" spc="0" baseline="0">
                <a:solidFill>
                  <a:srgbClr val="FFFFFF"/>
                </a:solidFill>
                <a:latin typeface="Verdana"/>
                <a:cs typeface="Verdana"/>
              </a:defRPr>
            </a:lvl1pPr>
          </a:lstStyle>
          <a:p>
            <a:pPr lvl="0"/>
            <a:r>
              <a:rPr lang="en-US"/>
              <a:t>Click to Add Presenter Name, Title, Company</a:t>
            </a:r>
          </a:p>
        </p:txBody>
      </p:sp>
      <p:sp>
        <p:nvSpPr>
          <p:cNvPr id="15" name="Text Placeholder 19"/>
          <p:cNvSpPr>
            <a:spLocks noGrp="1"/>
          </p:cNvSpPr>
          <p:nvPr>
            <p:ph type="body" sz="quarter" idx="14" hasCustomPrompt="1"/>
          </p:nvPr>
        </p:nvSpPr>
        <p:spPr>
          <a:xfrm>
            <a:off x="589649" y="3833759"/>
            <a:ext cx="6462925" cy="153789"/>
          </a:xfrm>
          <a:prstGeom prst="rect">
            <a:avLst/>
          </a:prstGeom>
        </p:spPr>
        <p:txBody>
          <a:bodyPr lIns="0" tIns="0" rIns="0" bIns="0"/>
          <a:lstStyle>
            <a:lvl1pPr marL="0" indent="0" algn="l" rtl="0">
              <a:buNone/>
              <a:defRPr sz="1100" b="0" cap="none" spc="0" baseline="0">
                <a:solidFill>
                  <a:srgbClr val="FFFFFF"/>
                </a:solidFill>
                <a:latin typeface="Verdana"/>
                <a:cs typeface="Verdana"/>
              </a:defRPr>
            </a:lvl1pPr>
          </a:lstStyle>
          <a:p>
            <a:pPr lvl="0"/>
            <a:r>
              <a:rPr lang="en-US"/>
              <a:t>Click to Add Date</a:t>
            </a:r>
          </a:p>
        </p:txBody>
      </p:sp>
    </p:spTree>
    <p:extLst>
      <p:ext uri="{BB962C8B-B14F-4D97-AF65-F5344CB8AC3E}">
        <p14:creationId xmlns:p14="http://schemas.microsoft.com/office/powerpoint/2010/main" val="22829563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GB" noProof="0"/>
              <a:t>Click to Edit Title</a:t>
            </a:r>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31957231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GB" noProof="0"/>
              <a:t>Click to Edit Title</a:t>
            </a:r>
          </a:p>
        </p:txBody>
      </p:sp>
      <p:sp>
        <p:nvSpPr>
          <p:cNvPr id="8" name="Text Placeholder 2"/>
          <p:cNvSpPr>
            <a:spLocks noGrp="1"/>
          </p:cNvSpPr>
          <p:nvPr>
            <p:ph idx="11" hasCustomPrompt="1"/>
          </p:nvPr>
        </p:nvSpPr>
        <p:spPr bwMode="auto">
          <a:xfrm>
            <a:off x="447721" y="1091410"/>
            <a:ext cx="8241707" cy="3312086"/>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a:defRPr sz="1500"/>
            </a:lvl1pPr>
            <a:lvl2pPr>
              <a:defRPr sz="1500"/>
            </a:lvl2pPr>
            <a:lvl3pPr>
              <a:defRPr sz="1500"/>
            </a:lvl3pPr>
            <a:lvl4pPr>
              <a:defRPr sz="1500"/>
            </a:lvl4pPr>
            <a:lvl5pPr>
              <a:defRPr sz="15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13691604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with Heading">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447736" y="1091940"/>
            <a:ext cx="8246492" cy="373561"/>
          </a:xfrm>
          <a:prstGeom prst="rect">
            <a:avLst/>
          </a:prstGeom>
        </p:spPr>
        <p:txBody>
          <a:bodyPr>
            <a:noAutofit/>
          </a:bodyPr>
          <a:lstStyle>
            <a:lvl1pPr marL="0" indent="0">
              <a:lnSpc>
                <a:spcPct val="100000"/>
              </a:lnSpc>
              <a:buFontTx/>
              <a:buNone/>
              <a:defRPr sz="1800" b="1" i="0"/>
            </a:lvl1pPr>
          </a:lstStyle>
          <a:p>
            <a:pPr lvl="0"/>
            <a:r>
              <a:rPr lang="en-GB" noProof="0"/>
              <a:t>Click to edit heading</a:t>
            </a:r>
          </a:p>
        </p:txBody>
      </p:sp>
      <p:sp>
        <p:nvSpPr>
          <p:cNvPr id="4" name="Title 3"/>
          <p:cNvSpPr>
            <a:spLocks noGrp="1"/>
          </p:cNvSpPr>
          <p:nvPr>
            <p:ph type="title" hasCustomPrompt="1"/>
          </p:nvPr>
        </p:nvSpPr>
        <p:spPr/>
        <p:txBody>
          <a:bodyPr/>
          <a:lstStyle/>
          <a:p>
            <a:r>
              <a:rPr lang="en-GB" noProof="0"/>
              <a:t>Click to Edit Title</a:t>
            </a:r>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7" name="Text Placeholder 2"/>
          <p:cNvSpPr>
            <a:spLocks noGrp="1"/>
          </p:cNvSpPr>
          <p:nvPr>
            <p:ph idx="15" hasCustomPrompt="1"/>
          </p:nvPr>
        </p:nvSpPr>
        <p:spPr bwMode="auto">
          <a:xfrm>
            <a:off x="447721" y="1555060"/>
            <a:ext cx="8241707" cy="2848436"/>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a:defRPr sz="1500"/>
            </a:lvl1pPr>
            <a:lvl2pPr>
              <a:defRPr sz="1500"/>
            </a:lvl2pPr>
            <a:lvl3pPr>
              <a:defRPr sz="1500"/>
            </a:lvl3pPr>
            <a:lvl4pPr>
              <a:defRPr sz="1500"/>
            </a:lvl4pPr>
            <a:lvl5pPr>
              <a:defRPr sz="15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3874656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Line Introduction">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447736" y="1091941"/>
            <a:ext cx="8246492" cy="650378"/>
          </a:xfrm>
          <a:prstGeom prst="rect">
            <a:avLst/>
          </a:prstGeom>
        </p:spPr>
        <p:txBody>
          <a:bodyPr>
            <a:noAutofit/>
          </a:bodyPr>
          <a:lstStyle>
            <a:lvl1pPr marL="0" indent="0">
              <a:lnSpc>
                <a:spcPct val="100000"/>
              </a:lnSpc>
              <a:buFontTx/>
              <a:buNone/>
              <a:defRPr sz="1800" b="1" i="0">
                <a:solidFill>
                  <a:schemeClr val="accent1"/>
                </a:solidFill>
              </a:defRPr>
            </a:lvl1pPr>
          </a:lstStyle>
          <a:p>
            <a:pPr lvl="0"/>
            <a:r>
              <a:rPr lang="en-GB" noProof="0"/>
              <a:t>Click to edit text. Main idea, quote, or phrase two lines and under may go in this text box. </a:t>
            </a:r>
          </a:p>
        </p:txBody>
      </p:sp>
      <p:sp>
        <p:nvSpPr>
          <p:cNvPr id="4" name="Title 3"/>
          <p:cNvSpPr>
            <a:spLocks noGrp="1"/>
          </p:cNvSpPr>
          <p:nvPr>
            <p:ph type="title" hasCustomPrompt="1"/>
          </p:nvPr>
        </p:nvSpPr>
        <p:spPr/>
        <p:txBody>
          <a:bodyPr/>
          <a:lstStyle/>
          <a:p>
            <a:r>
              <a:rPr lang="en-GB" noProof="0"/>
              <a:t>Click to Edit Title</a:t>
            </a:r>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7" name="Text Placeholder 2"/>
          <p:cNvSpPr>
            <a:spLocks noGrp="1"/>
          </p:cNvSpPr>
          <p:nvPr>
            <p:ph idx="15" hasCustomPrompt="1"/>
          </p:nvPr>
        </p:nvSpPr>
        <p:spPr bwMode="auto">
          <a:xfrm>
            <a:off x="447721" y="1833518"/>
            <a:ext cx="8241707" cy="2569977"/>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a:defRPr sz="1500"/>
            </a:lvl1pPr>
            <a:lvl2pPr>
              <a:defRPr sz="1500"/>
            </a:lvl2pPr>
            <a:lvl3pPr>
              <a:defRPr sz="1500"/>
            </a:lvl3pPr>
            <a:lvl4pPr>
              <a:defRPr sz="1500"/>
            </a:lvl4pPr>
            <a:lvl5pPr>
              <a:defRPr sz="15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2921496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Line Introduction">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447736" y="1091941"/>
            <a:ext cx="8246492" cy="870872"/>
          </a:xfrm>
          <a:prstGeom prst="rect">
            <a:avLst/>
          </a:prstGeom>
        </p:spPr>
        <p:txBody>
          <a:bodyPr>
            <a:noAutofit/>
          </a:bodyPr>
          <a:lstStyle>
            <a:lvl1pPr marL="0" marR="0" indent="0" algn="l" defTabSz="457144" rtl="0" eaLnBrk="1" fontAlgn="base" latinLnBrk="0" hangingPunct="1">
              <a:lnSpc>
                <a:spcPct val="100000"/>
              </a:lnSpc>
              <a:spcBef>
                <a:spcPct val="20000"/>
              </a:spcBef>
              <a:spcAft>
                <a:spcPct val="0"/>
              </a:spcAft>
              <a:buClr>
                <a:schemeClr val="accent1"/>
              </a:buClr>
              <a:buSzTx/>
              <a:buFontTx/>
              <a:buNone/>
              <a:tabLst/>
              <a:defRPr sz="1800" b="1" i="0">
                <a:solidFill>
                  <a:schemeClr val="accent1"/>
                </a:solidFill>
              </a:defRPr>
            </a:lvl1pPr>
          </a:lstStyle>
          <a:p>
            <a:pPr marL="0" marR="0" lvl="0" indent="0" algn="l" defTabSz="457144" rtl="0" eaLnBrk="1" fontAlgn="base" latinLnBrk="0" hangingPunct="1">
              <a:lnSpc>
                <a:spcPct val="100000"/>
              </a:lnSpc>
              <a:spcBef>
                <a:spcPct val="20000"/>
              </a:spcBef>
              <a:spcAft>
                <a:spcPct val="0"/>
              </a:spcAft>
              <a:buClr>
                <a:schemeClr val="accent1"/>
              </a:buClr>
              <a:buSzTx/>
              <a:buFontTx/>
              <a:buNone/>
              <a:tabLst/>
              <a:defRPr/>
            </a:pPr>
            <a:r>
              <a:rPr lang="en-GB" noProof="0"/>
              <a:t>Click to edit text. Main idea, quote, or phrase three lines and under may go in this text box. For text over three lines adjust the size of this box.</a:t>
            </a:r>
          </a:p>
        </p:txBody>
      </p:sp>
      <p:sp>
        <p:nvSpPr>
          <p:cNvPr id="4" name="Title 3"/>
          <p:cNvSpPr>
            <a:spLocks noGrp="1"/>
          </p:cNvSpPr>
          <p:nvPr>
            <p:ph type="title" hasCustomPrompt="1"/>
          </p:nvPr>
        </p:nvSpPr>
        <p:spPr/>
        <p:txBody>
          <a:bodyPr/>
          <a:lstStyle/>
          <a:p>
            <a:r>
              <a:rPr lang="en-GB" noProof="0"/>
              <a:t>Click to Edit Title</a:t>
            </a:r>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7" name="Text Placeholder 2"/>
          <p:cNvSpPr>
            <a:spLocks noGrp="1"/>
          </p:cNvSpPr>
          <p:nvPr>
            <p:ph idx="15" hasCustomPrompt="1"/>
          </p:nvPr>
        </p:nvSpPr>
        <p:spPr bwMode="auto">
          <a:xfrm>
            <a:off x="447721" y="2057402"/>
            <a:ext cx="8241707" cy="2346094"/>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a:defRPr sz="1500"/>
            </a:lvl1pPr>
            <a:lvl2pPr>
              <a:defRPr sz="1500"/>
            </a:lvl2pPr>
            <a:lvl3pPr>
              <a:defRPr sz="1500"/>
            </a:lvl3pPr>
            <a:lvl4pPr>
              <a:defRPr sz="1500"/>
            </a:lvl4pPr>
            <a:lvl5pPr>
              <a:defRPr sz="15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30013297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Edit Title</a:t>
            </a:r>
          </a:p>
        </p:txBody>
      </p:sp>
      <p:sp>
        <p:nvSpPr>
          <p:cNvPr id="16" name="Text Placeholder 5"/>
          <p:cNvSpPr>
            <a:spLocks noGrp="1"/>
          </p:cNvSpPr>
          <p:nvPr>
            <p:ph type="body" sz="quarter" idx="15" hasCustomPrompt="1"/>
          </p:nvPr>
        </p:nvSpPr>
        <p:spPr>
          <a:xfrm>
            <a:off x="454996" y="1091572"/>
            <a:ext cx="3917637" cy="553158"/>
          </a:xfrm>
          <a:prstGeom prst="rect">
            <a:avLst/>
          </a:prstGeom>
        </p:spPr>
        <p:txBody>
          <a:bodyPr anchor="b" anchorCtr="0">
            <a:noAutofit/>
          </a:bodyPr>
          <a:lstStyle>
            <a:lvl1pPr marL="0" indent="0">
              <a:lnSpc>
                <a:spcPct val="100000"/>
              </a:lnSpc>
              <a:buFontTx/>
              <a:buNone/>
              <a:defRPr sz="1800" b="1" i="0"/>
            </a:lvl1pPr>
          </a:lstStyle>
          <a:p>
            <a:pPr lvl="0"/>
            <a:r>
              <a:rPr lang="en-GB" noProof="0"/>
              <a:t>Click to edit heading</a:t>
            </a:r>
          </a:p>
        </p:txBody>
      </p:sp>
      <p:sp>
        <p:nvSpPr>
          <p:cNvPr id="18" name="Text Placeholder 12"/>
          <p:cNvSpPr>
            <a:spLocks noGrp="1"/>
          </p:cNvSpPr>
          <p:nvPr>
            <p:ph type="body" sz="quarter" idx="17" hasCustomPrompt="1"/>
          </p:nvPr>
        </p:nvSpPr>
        <p:spPr>
          <a:xfrm>
            <a:off x="455720" y="1674817"/>
            <a:ext cx="3916035" cy="2728908"/>
          </a:xfrm>
          <a:prstGeom prst="rect">
            <a:avLst/>
          </a:prstGeom>
        </p:spPr>
        <p:txBody>
          <a:bodyPr>
            <a:noAutofit/>
          </a:bodyPr>
          <a:lstStyle>
            <a:lvl1pPr>
              <a:lnSpc>
                <a:spcPct val="100000"/>
              </a:lnSpc>
              <a:buClr>
                <a:schemeClr val="accent1"/>
              </a:buClr>
              <a:defRPr sz="1300"/>
            </a:lvl1pPr>
            <a:lvl2pPr>
              <a:lnSpc>
                <a:spcPct val="100000"/>
              </a:lnSpc>
              <a:buClr>
                <a:schemeClr val="accent1"/>
              </a:buClr>
              <a:defRPr sz="1300"/>
            </a:lvl2pPr>
            <a:lvl3pPr>
              <a:lnSpc>
                <a:spcPct val="100000"/>
              </a:lnSpc>
              <a:buClr>
                <a:schemeClr val="accent1"/>
              </a:buClr>
              <a:defRPr sz="1300"/>
            </a:lvl3pPr>
            <a:lvl4pPr>
              <a:lnSpc>
                <a:spcPct val="100000"/>
              </a:lnSpc>
              <a:buClr>
                <a:schemeClr val="accent1"/>
              </a:buClr>
              <a:defRPr sz="1300"/>
            </a:lvl4pPr>
            <a:lvl5pPr>
              <a:lnSpc>
                <a:spcPct val="100000"/>
              </a:lnSpc>
              <a:buClr>
                <a:schemeClr val="accent1"/>
              </a:buClr>
              <a:defRPr sz="13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 name="Text Placeholder 5"/>
          <p:cNvSpPr>
            <a:spLocks noGrp="1"/>
          </p:cNvSpPr>
          <p:nvPr>
            <p:ph type="body" sz="quarter" idx="19" hasCustomPrompt="1"/>
          </p:nvPr>
        </p:nvSpPr>
        <p:spPr>
          <a:xfrm>
            <a:off x="4772026" y="1091572"/>
            <a:ext cx="3918272" cy="553158"/>
          </a:xfrm>
          <a:prstGeom prst="rect">
            <a:avLst/>
          </a:prstGeom>
        </p:spPr>
        <p:txBody>
          <a:bodyPr anchor="b" anchorCtr="0">
            <a:noAutofit/>
          </a:bodyPr>
          <a:lstStyle>
            <a:lvl1pPr marL="0" indent="0">
              <a:lnSpc>
                <a:spcPct val="100000"/>
              </a:lnSpc>
              <a:buFontTx/>
              <a:buNone/>
              <a:defRPr sz="1800" b="1" i="0"/>
            </a:lvl1pPr>
          </a:lstStyle>
          <a:p>
            <a:pPr lvl="0"/>
            <a:r>
              <a:rPr lang="en-GB" noProof="0"/>
              <a:t>Click to edit heading</a:t>
            </a:r>
          </a:p>
        </p:txBody>
      </p:sp>
      <p:sp>
        <p:nvSpPr>
          <p:cNvPr id="12" name="Text Placeholder 12"/>
          <p:cNvSpPr>
            <a:spLocks noGrp="1"/>
          </p:cNvSpPr>
          <p:nvPr>
            <p:ph type="body" sz="quarter" idx="20" hasCustomPrompt="1"/>
          </p:nvPr>
        </p:nvSpPr>
        <p:spPr>
          <a:xfrm>
            <a:off x="4773385" y="1674817"/>
            <a:ext cx="3916035" cy="2728908"/>
          </a:xfrm>
          <a:prstGeom prst="rect">
            <a:avLst/>
          </a:prstGeom>
        </p:spPr>
        <p:txBody>
          <a:bodyPr>
            <a:noAutofit/>
          </a:bodyPr>
          <a:lstStyle>
            <a:lvl1pPr>
              <a:lnSpc>
                <a:spcPct val="100000"/>
              </a:lnSpc>
              <a:buClr>
                <a:schemeClr val="accent1"/>
              </a:buClr>
              <a:defRPr sz="1300"/>
            </a:lvl1pPr>
            <a:lvl2pPr>
              <a:lnSpc>
                <a:spcPct val="100000"/>
              </a:lnSpc>
              <a:buClr>
                <a:schemeClr val="accent1"/>
              </a:buClr>
              <a:defRPr sz="1300"/>
            </a:lvl2pPr>
            <a:lvl3pPr>
              <a:lnSpc>
                <a:spcPct val="100000"/>
              </a:lnSpc>
              <a:buClr>
                <a:schemeClr val="accent1"/>
              </a:buClr>
              <a:defRPr sz="1300"/>
            </a:lvl3pPr>
            <a:lvl4pPr>
              <a:lnSpc>
                <a:spcPct val="100000"/>
              </a:lnSpc>
              <a:buClr>
                <a:schemeClr val="accent1"/>
              </a:buClr>
              <a:defRPr sz="1300"/>
            </a:lvl4pPr>
            <a:lvl5pPr>
              <a:lnSpc>
                <a:spcPct val="100000"/>
              </a:lnSpc>
              <a:buClr>
                <a:schemeClr val="accent1"/>
              </a:buClr>
              <a:defRPr sz="13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4" name="Slide Number Placeholder 4"/>
          <p:cNvSpPr>
            <a:spLocks noGrp="1"/>
          </p:cNvSpPr>
          <p:nvPr>
            <p:ph type="sldNum" sz="quarter" idx="14"/>
          </p:nvPr>
        </p:nvSpPr>
        <p:spPr>
          <a:xfrm>
            <a:off x="8447486" y="4759631"/>
            <a:ext cx="247535" cy="150195"/>
          </a:xfrm>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27959086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Edit Title</a:t>
            </a:r>
          </a:p>
        </p:txBody>
      </p:sp>
      <p:sp>
        <p:nvSpPr>
          <p:cNvPr id="16" name="Text Placeholder 5"/>
          <p:cNvSpPr>
            <a:spLocks noGrp="1"/>
          </p:cNvSpPr>
          <p:nvPr>
            <p:ph type="body" sz="quarter" idx="15" hasCustomPrompt="1"/>
          </p:nvPr>
        </p:nvSpPr>
        <p:spPr>
          <a:xfrm>
            <a:off x="447737" y="1091572"/>
            <a:ext cx="2511364" cy="553158"/>
          </a:xfrm>
          <a:prstGeom prst="rect">
            <a:avLst/>
          </a:prstGeom>
        </p:spPr>
        <p:txBody>
          <a:bodyPr anchor="b" anchorCtr="0">
            <a:noAutofit/>
          </a:bodyPr>
          <a:lstStyle>
            <a:lvl1pPr marL="0" indent="0">
              <a:lnSpc>
                <a:spcPct val="100000"/>
              </a:lnSpc>
              <a:buFontTx/>
              <a:buNone/>
              <a:defRPr sz="1500" b="1" i="0" baseline="0"/>
            </a:lvl1pPr>
          </a:lstStyle>
          <a:p>
            <a:pPr lvl="0"/>
            <a:r>
              <a:rPr lang="en-GB" noProof="0"/>
              <a:t>Click to edit heading </a:t>
            </a:r>
          </a:p>
        </p:txBody>
      </p:sp>
      <p:sp>
        <p:nvSpPr>
          <p:cNvPr id="18" name="Text Placeholder 12"/>
          <p:cNvSpPr>
            <a:spLocks noGrp="1"/>
          </p:cNvSpPr>
          <p:nvPr>
            <p:ph type="body" sz="quarter" idx="17" hasCustomPrompt="1"/>
          </p:nvPr>
        </p:nvSpPr>
        <p:spPr>
          <a:xfrm>
            <a:off x="447737" y="1685519"/>
            <a:ext cx="2510617" cy="2719125"/>
          </a:xfrm>
          <a:prstGeom prst="rect">
            <a:avLst/>
          </a:prstGeom>
        </p:spPr>
        <p:txBody>
          <a:bodyPr>
            <a:noAutofit/>
          </a:bodyPr>
          <a:lstStyle>
            <a:lvl1pPr>
              <a:lnSpc>
                <a:spcPct val="100000"/>
              </a:lnSpc>
              <a:buClr>
                <a:schemeClr val="accent1"/>
              </a:buClr>
              <a:defRPr sz="1100"/>
            </a:lvl1pPr>
            <a:lvl2pPr>
              <a:lnSpc>
                <a:spcPct val="100000"/>
              </a:lnSpc>
              <a:buClr>
                <a:schemeClr val="accent1"/>
              </a:buClr>
              <a:defRPr sz="1100"/>
            </a:lvl2pPr>
            <a:lvl3pPr>
              <a:lnSpc>
                <a:spcPct val="100000"/>
              </a:lnSpc>
              <a:buClr>
                <a:schemeClr val="accent1"/>
              </a:buClr>
              <a:defRPr sz="1100"/>
            </a:lvl3pPr>
            <a:lvl4pPr>
              <a:lnSpc>
                <a:spcPct val="100000"/>
              </a:lnSpc>
              <a:buClr>
                <a:schemeClr val="accent1"/>
              </a:buClr>
              <a:defRPr sz="1100"/>
            </a:lvl4pPr>
            <a:lvl5pPr>
              <a:lnSpc>
                <a:spcPct val="100000"/>
              </a:lnSpc>
              <a:buClr>
                <a:schemeClr val="accent1"/>
              </a:buClr>
              <a:defRPr sz="11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Slide Number Placeholder 3"/>
          <p:cNvSpPr>
            <a:spLocks noGrp="1"/>
          </p:cNvSpPr>
          <p:nvPr>
            <p:ph type="sldNum" sz="quarter" idx="2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11" name="Text Placeholder 5"/>
          <p:cNvSpPr>
            <a:spLocks noGrp="1"/>
          </p:cNvSpPr>
          <p:nvPr>
            <p:ph type="body" sz="quarter" idx="23" hasCustomPrompt="1"/>
          </p:nvPr>
        </p:nvSpPr>
        <p:spPr>
          <a:xfrm>
            <a:off x="3272505" y="1091572"/>
            <a:ext cx="2511364" cy="553158"/>
          </a:xfrm>
          <a:prstGeom prst="rect">
            <a:avLst/>
          </a:prstGeom>
        </p:spPr>
        <p:txBody>
          <a:bodyPr anchor="b" anchorCtr="0">
            <a:noAutofit/>
          </a:bodyPr>
          <a:lstStyle>
            <a:lvl1pPr marL="0" indent="0">
              <a:lnSpc>
                <a:spcPct val="100000"/>
              </a:lnSpc>
              <a:buFontTx/>
              <a:buNone/>
              <a:defRPr sz="1500" b="1" i="0" baseline="0"/>
            </a:lvl1pPr>
          </a:lstStyle>
          <a:p>
            <a:pPr lvl="0"/>
            <a:r>
              <a:rPr lang="en-GB" noProof="0"/>
              <a:t>Click to edit heading </a:t>
            </a:r>
          </a:p>
        </p:txBody>
      </p:sp>
      <p:sp>
        <p:nvSpPr>
          <p:cNvPr id="14" name="Text Placeholder 12"/>
          <p:cNvSpPr>
            <a:spLocks noGrp="1"/>
          </p:cNvSpPr>
          <p:nvPr>
            <p:ph type="body" sz="quarter" idx="24" hasCustomPrompt="1"/>
          </p:nvPr>
        </p:nvSpPr>
        <p:spPr>
          <a:xfrm>
            <a:off x="3272879" y="1685519"/>
            <a:ext cx="2510617" cy="2719125"/>
          </a:xfrm>
          <a:prstGeom prst="rect">
            <a:avLst/>
          </a:prstGeom>
        </p:spPr>
        <p:txBody>
          <a:bodyPr>
            <a:noAutofit/>
          </a:bodyPr>
          <a:lstStyle>
            <a:lvl1pPr>
              <a:lnSpc>
                <a:spcPct val="100000"/>
              </a:lnSpc>
              <a:buClr>
                <a:schemeClr val="accent1"/>
              </a:buClr>
              <a:defRPr sz="1100"/>
            </a:lvl1pPr>
            <a:lvl2pPr>
              <a:lnSpc>
                <a:spcPct val="100000"/>
              </a:lnSpc>
              <a:buClr>
                <a:schemeClr val="accent1"/>
              </a:buClr>
              <a:defRPr sz="1100"/>
            </a:lvl2pPr>
            <a:lvl3pPr>
              <a:lnSpc>
                <a:spcPct val="100000"/>
              </a:lnSpc>
              <a:buClr>
                <a:schemeClr val="accent1"/>
              </a:buClr>
              <a:defRPr sz="1100"/>
            </a:lvl3pPr>
            <a:lvl4pPr>
              <a:lnSpc>
                <a:spcPct val="100000"/>
              </a:lnSpc>
              <a:buClr>
                <a:schemeClr val="accent1"/>
              </a:buClr>
              <a:defRPr sz="1100"/>
            </a:lvl4pPr>
            <a:lvl5pPr>
              <a:lnSpc>
                <a:spcPct val="100000"/>
              </a:lnSpc>
              <a:buClr>
                <a:schemeClr val="accent1"/>
              </a:buClr>
              <a:defRPr sz="11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Text Placeholder 5"/>
          <p:cNvSpPr>
            <a:spLocks noGrp="1"/>
          </p:cNvSpPr>
          <p:nvPr>
            <p:ph type="body" sz="quarter" idx="25" hasCustomPrompt="1"/>
          </p:nvPr>
        </p:nvSpPr>
        <p:spPr>
          <a:xfrm>
            <a:off x="6177677" y="1091572"/>
            <a:ext cx="2511364" cy="553158"/>
          </a:xfrm>
          <a:prstGeom prst="rect">
            <a:avLst/>
          </a:prstGeom>
        </p:spPr>
        <p:txBody>
          <a:bodyPr anchor="b" anchorCtr="0">
            <a:noAutofit/>
          </a:bodyPr>
          <a:lstStyle>
            <a:lvl1pPr marL="0" indent="0">
              <a:lnSpc>
                <a:spcPct val="100000"/>
              </a:lnSpc>
              <a:buFontTx/>
              <a:buNone/>
              <a:defRPr sz="1500" b="1" i="0" baseline="0"/>
            </a:lvl1pPr>
          </a:lstStyle>
          <a:p>
            <a:pPr lvl="0"/>
            <a:r>
              <a:rPr lang="en-GB" noProof="0"/>
              <a:t>Click to edit heading </a:t>
            </a:r>
          </a:p>
        </p:txBody>
      </p:sp>
      <p:sp>
        <p:nvSpPr>
          <p:cNvPr id="20" name="Text Placeholder 12"/>
          <p:cNvSpPr>
            <a:spLocks noGrp="1"/>
          </p:cNvSpPr>
          <p:nvPr>
            <p:ph type="body" sz="quarter" idx="26" hasCustomPrompt="1"/>
          </p:nvPr>
        </p:nvSpPr>
        <p:spPr>
          <a:xfrm>
            <a:off x="6178051" y="1685519"/>
            <a:ext cx="2510617" cy="2719125"/>
          </a:xfrm>
          <a:prstGeom prst="rect">
            <a:avLst/>
          </a:prstGeom>
        </p:spPr>
        <p:txBody>
          <a:bodyPr>
            <a:noAutofit/>
          </a:bodyPr>
          <a:lstStyle>
            <a:lvl1pPr>
              <a:lnSpc>
                <a:spcPct val="100000"/>
              </a:lnSpc>
              <a:buClr>
                <a:schemeClr val="accent1"/>
              </a:buClr>
              <a:defRPr sz="1100"/>
            </a:lvl1pPr>
            <a:lvl2pPr>
              <a:lnSpc>
                <a:spcPct val="100000"/>
              </a:lnSpc>
              <a:buClr>
                <a:schemeClr val="accent1"/>
              </a:buClr>
              <a:defRPr sz="1100"/>
            </a:lvl2pPr>
            <a:lvl3pPr>
              <a:lnSpc>
                <a:spcPct val="100000"/>
              </a:lnSpc>
              <a:buClr>
                <a:schemeClr val="accent1"/>
              </a:buClr>
              <a:defRPr sz="1100"/>
            </a:lvl3pPr>
            <a:lvl4pPr>
              <a:lnSpc>
                <a:spcPct val="100000"/>
              </a:lnSpc>
              <a:buClr>
                <a:schemeClr val="accent1"/>
              </a:buClr>
              <a:defRPr sz="1100"/>
            </a:lvl4pPr>
            <a:lvl5pPr>
              <a:lnSpc>
                <a:spcPct val="100000"/>
              </a:lnSpc>
              <a:buClr>
                <a:schemeClr val="accent1"/>
              </a:buClr>
              <a:defRPr sz="11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27096420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hoto Lef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Edit Title</a:t>
            </a:r>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10" name="Text Placeholder 12"/>
          <p:cNvSpPr>
            <a:spLocks noGrp="1"/>
          </p:cNvSpPr>
          <p:nvPr>
            <p:ph type="body" sz="quarter" idx="20" hasCustomPrompt="1"/>
          </p:nvPr>
        </p:nvSpPr>
        <p:spPr>
          <a:xfrm>
            <a:off x="4626363" y="1814426"/>
            <a:ext cx="4059706" cy="2469195"/>
          </a:xfrm>
          <a:prstGeom prst="rect">
            <a:avLst/>
          </a:prstGeom>
        </p:spPr>
        <p:txBody>
          <a:bodyPr>
            <a:noAutofit/>
          </a:bodyPr>
          <a:lstStyle>
            <a:lvl1pPr>
              <a:lnSpc>
                <a:spcPct val="100000"/>
              </a:lnSpc>
              <a:buClr>
                <a:schemeClr val="accent1"/>
              </a:buClr>
              <a:defRPr sz="1300"/>
            </a:lvl1pPr>
            <a:lvl2pPr>
              <a:lnSpc>
                <a:spcPct val="100000"/>
              </a:lnSpc>
              <a:buClr>
                <a:schemeClr val="accent1"/>
              </a:buClr>
              <a:defRPr sz="1300"/>
            </a:lvl2pPr>
            <a:lvl3pPr>
              <a:lnSpc>
                <a:spcPct val="100000"/>
              </a:lnSpc>
              <a:buClr>
                <a:schemeClr val="accent1"/>
              </a:buClr>
              <a:defRPr sz="1300"/>
            </a:lvl3pPr>
            <a:lvl4pPr>
              <a:lnSpc>
                <a:spcPct val="100000"/>
              </a:lnSpc>
              <a:buClr>
                <a:schemeClr val="accent1"/>
              </a:buClr>
              <a:defRPr sz="1300"/>
            </a:lvl4pPr>
            <a:lvl5pPr>
              <a:lnSpc>
                <a:spcPct val="100000"/>
              </a:lnSpc>
              <a:buClr>
                <a:schemeClr val="accent1"/>
              </a:buClr>
              <a:defRPr sz="13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2" name="Text Placeholder 5"/>
          <p:cNvSpPr>
            <a:spLocks noGrp="1"/>
          </p:cNvSpPr>
          <p:nvPr>
            <p:ph type="body" sz="quarter" idx="19" hasCustomPrompt="1"/>
          </p:nvPr>
        </p:nvSpPr>
        <p:spPr>
          <a:xfrm>
            <a:off x="4625010" y="1232302"/>
            <a:ext cx="4063787" cy="546541"/>
          </a:xfrm>
          <a:prstGeom prst="rect">
            <a:avLst/>
          </a:prstGeom>
        </p:spPr>
        <p:txBody>
          <a:bodyPr anchor="b" anchorCtr="0">
            <a:noAutofit/>
          </a:bodyPr>
          <a:lstStyle>
            <a:lvl1pPr marL="0" indent="0">
              <a:lnSpc>
                <a:spcPct val="100000"/>
              </a:lnSpc>
              <a:buFontTx/>
              <a:buNone/>
              <a:defRPr sz="1800" b="1" i="0"/>
            </a:lvl1pPr>
          </a:lstStyle>
          <a:p>
            <a:pPr lvl="0"/>
            <a:r>
              <a:rPr lang="en-GB" noProof="0"/>
              <a:t>Click to edit heading</a:t>
            </a:r>
          </a:p>
        </p:txBody>
      </p:sp>
      <p:sp>
        <p:nvSpPr>
          <p:cNvPr id="13" name="Picture Placeholder 4"/>
          <p:cNvSpPr>
            <a:spLocks noGrp="1"/>
          </p:cNvSpPr>
          <p:nvPr>
            <p:ph type="pic" sz="quarter" idx="14" hasCustomPrompt="1"/>
          </p:nvPr>
        </p:nvSpPr>
        <p:spPr>
          <a:xfrm>
            <a:off x="447675" y="1231200"/>
            <a:ext cx="3892250" cy="3049448"/>
          </a:xfrm>
          <a:prstGeom prst="rect">
            <a:avLst/>
          </a:prstGeom>
        </p:spPr>
        <p:txBody>
          <a:bodyPr anchor="t" anchorCtr="0">
            <a:normAutofit/>
          </a:bodyPr>
          <a:lstStyle>
            <a:lvl1pPr marL="0" indent="0">
              <a:buNone/>
              <a:defRPr sz="1400">
                <a:solidFill>
                  <a:schemeClr val="bg2"/>
                </a:solidFill>
              </a:defRPr>
            </a:lvl1pPr>
          </a:lstStyle>
          <a:p>
            <a:r>
              <a:rPr lang="en-GB" noProof="0"/>
              <a:t>Photo Here </a:t>
            </a:r>
          </a:p>
        </p:txBody>
      </p:sp>
    </p:spTree>
    <p:extLst>
      <p:ext uri="{BB962C8B-B14F-4D97-AF65-F5344CB8AC3E}">
        <p14:creationId xmlns:p14="http://schemas.microsoft.com/office/powerpoint/2010/main" val="14774897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hoto Left -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Edit Title</a:t>
            </a:r>
          </a:p>
        </p:txBody>
      </p:sp>
      <p:sp>
        <p:nvSpPr>
          <p:cNvPr id="5" name="Slide Number Placeholder 4"/>
          <p:cNvSpPr>
            <a:spLocks noGrp="1"/>
          </p:cNvSpPr>
          <p:nvPr>
            <p:ph type="sldNum" sz="quarter" idx="17"/>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8" name="Text Placeholder 5"/>
          <p:cNvSpPr>
            <a:spLocks noGrp="1"/>
          </p:cNvSpPr>
          <p:nvPr>
            <p:ph type="body" sz="quarter" idx="19" hasCustomPrompt="1"/>
          </p:nvPr>
        </p:nvSpPr>
        <p:spPr>
          <a:xfrm>
            <a:off x="4625010" y="1232302"/>
            <a:ext cx="4063787" cy="546541"/>
          </a:xfrm>
          <a:prstGeom prst="rect">
            <a:avLst/>
          </a:prstGeom>
        </p:spPr>
        <p:txBody>
          <a:bodyPr anchor="b" anchorCtr="0">
            <a:noAutofit/>
          </a:bodyPr>
          <a:lstStyle>
            <a:lvl1pPr marL="0" indent="0">
              <a:lnSpc>
                <a:spcPct val="100000"/>
              </a:lnSpc>
              <a:buFontTx/>
              <a:buNone/>
              <a:defRPr sz="1800" b="1" i="0"/>
            </a:lvl1pPr>
          </a:lstStyle>
          <a:p>
            <a:pPr lvl="0"/>
            <a:r>
              <a:rPr lang="en-GB" noProof="0"/>
              <a:t>Click to edit heading</a:t>
            </a:r>
          </a:p>
        </p:txBody>
      </p:sp>
      <p:sp>
        <p:nvSpPr>
          <p:cNvPr id="9" name="Text Placeholder 12"/>
          <p:cNvSpPr>
            <a:spLocks noGrp="1"/>
          </p:cNvSpPr>
          <p:nvPr>
            <p:ph type="body" sz="quarter" idx="20" hasCustomPrompt="1"/>
          </p:nvPr>
        </p:nvSpPr>
        <p:spPr>
          <a:xfrm>
            <a:off x="4626363" y="1814426"/>
            <a:ext cx="4059706" cy="2469195"/>
          </a:xfrm>
          <a:prstGeom prst="rect">
            <a:avLst/>
          </a:prstGeom>
        </p:spPr>
        <p:txBody>
          <a:bodyPr>
            <a:noAutofit/>
          </a:bodyPr>
          <a:lstStyle>
            <a:lvl1pPr>
              <a:lnSpc>
                <a:spcPct val="100000"/>
              </a:lnSpc>
              <a:buClr>
                <a:schemeClr val="accent1"/>
              </a:buClr>
              <a:defRPr sz="1300"/>
            </a:lvl1pPr>
            <a:lvl2pPr>
              <a:lnSpc>
                <a:spcPct val="100000"/>
              </a:lnSpc>
              <a:buClr>
                <a:schemeClr val="accent1"/>
              </a:buClr>
              <a:defRPr sz="1300"/>
            </a:lvl2pPr>
            <a:lvl3pPr>
              <a:lnSpc>
                <a:spcPct val="100000"/>
              </a:lnSpc>
              <a:buClr>
                <a:schemeClr val="accent1"/>
              </a:buClr>
              <a:defRPr sz="1300"/>
            </a:lvl3pPr>
            <a:lvl4pPr>
              <a:lnSpc>
                <a:spcPct val="100000"/>
              </a:lnSpc>
              <a:buClr>
                <a:schemeClr val="accent1"/>
              </a:buClr>
              <a:defRPr sz="1300"/>
            </a:lvl4pPr>
            <a:lvl5pPr>
              <a:lnSpc>
                <a:spcPct val="100000"/>
              </a:lnSpc>
              <a:buClr>
                <a:schemeClr val="accent1"/>
              </a:buClr>
              <a:defRPr sz="13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 name="Picture Placeholder 4"/>
          <p:cNvSpPr>
            <a:spLocks noGrp="1"/>
          </p:cNvSpPr>
          <p:nvPr>
            <p:ph type="pic" sz="quarter" idx="14" hasCustomPrompt="1"/>
          </p:nvPr>
        </p:nvSpPr>
        <p:spPr>
          <a:xfrm>
            <a:off x="447675" y="1231200"/>
            <a:ext cx="3892250" cy="2258995"/>
          </a:xfrm>
          <a:prstGeom prst="rect">
            <a:avLst/>
          </a:prstGeom>
        </p:spPr>
        <p:txBody>
          <a:bodyPr anchor="t" anchorCtr="0">
            <a:normAutofit/>
          </a:bodyPr>
          <a:lstStyle>
            <a:lvl1pPr marL="0" indent="0">
              <a:buNone/>
              <a:defRPr sz="1400">
                <a:solidFill>
                  <a:schemeClr val="bg2"/>
                </a:solidFill>
              </a:defRPr>
            </a:lvl1pPr>
          </a:lstStyle>
          <a:p>
            <a:r>
              <a:rPr lang="en-GB" noProof="0"/>
              <a:t>Photo Here </a:t>
            </a:r>
          </a:p>
        </p:txBody>
      </p:sp>
      <p:sp>
        <p:nvSpPr>
          <p:cNvPr id="4" name="Rectangle 3"/>
          <p:cNvSpPr/>
          <p:nvPr userDrawn="1"/>
        </p:nvSpPr>
        <p:spPr>
          <a:xfrm>
            <a:off x="447676" y="3486852"/>
            <a:ext cx="3890647" cy="803284"/>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lIns="144000" tIns="93600" rIns="144000" bIns="144000" rtlCol="0" anchor="t" anchorCtr="0"/>
          <a:lstStyle/>
          <a:p>
            <a:pPr marL="0" marR="0" indent="0" algn="l" defTabSz="914288" rtl="0" eaLnBrk="1" fontAlgn="auto" latinLnBrk="0" hangingPunct="1">
              <a:lnSpc>
                <a:spcPct val="110000"/>
              </a:lnSpc>
              <a:spcBef>
                <a:spcPts val="0"/>
              </a:spcBef>
              <a:spcAft>
                <a:spcPts val="0"/>
              </a:spcAft>
              <a:buClrTx/>
              <a:buSzTx/>
              <a:buFontTx/>
              <a:buNone/>
              <a:tabLst/>
              <a:defRPr/>
            </a:pPr>
            <a:endParaRPr lang="en-GB" sz="900" b="0" i="1" noProof="0">
              <a:solidFill>
                <a:schemeClr val="bg1"/>
              </a:solidFill>
            </a:endParaRPr>
          </a:p>
          <a:p>
            <a:pPr marL="0" marR="0" indent="0" algn="l" defTabSz="914288" rtl="0" eaLnBrk="1" fontAlgn="auto" latinLnBrk="0" hangingPunct="1">
              <a:lnSpc>
                <a:spcPct val="110000"/>
              </a:lnSpc>
              <a:spcBef>
                <a:spcPts val="0"/>
              </a:spcBef>
              <a:spcAft>
                <a:spcPts val="0"/>
              </a:spcAft>
              <a:buClrTx/>
              <a:buSzTx/>
              <a:buFontTx/>
              <a:buNone/>
              <a:tabLst/>
              <a:defRPr/>
            </a:pPr>
            <a:endParaRPr lang="en-GB" sz="900" b="0" i="1" noProof="0">
              <a:solidFill>
                <a:schemeClr val="bg1"/>
              </a:solidFill>
            </a:endParaRPr>
          </a:p>
          <a:p>
            <a:pPr algn="l">
              <a:lnSpc>
                <a:spcPct val="110000"/>
              </a:lnSpc>
            </a:pPr>
            <a:endParaRPr lang="en-GB" sz="900" b="0" i="1" noProof="0">
              <a:solidFill>
                <a:schemeClr val="bg1"/>
              </a:solidFill>
            </a:endParaRPr>
          </a:p>
        </p:txBody>
      </p:sp>
      <p:sp>
        <p:nvSpPr>
          <p:cNvPr id="13" name="Text Placeholder 6"/>
          <p:cNvSpPr>
            <a:spLocks noGrp="1"/>
          </p:cNvSpPr>
          <p:nvPr>
            <p:ph type="body" sz="quarter" idx="22" hasCustomPrompt="1"/>
          </p:nvPr>
        </p:nvSpPr>
        <p:spPr>
          <a:xfrm>
            <a:off x="533400" y="3580261"/>
            <a:ext cx="3733800" cy="609600"/>
          </a:xfrm>
          <a:prstGeom prst="rect">
            <a:avLst/>
          </a:prstGeom>
        </p:spPr>
        <p:txBody>
          <a:bodyPr vert="horz" lIns="0" tIns="0" rIns="0" bIns="0"/>
          <a:lstStyle>
            <a:lvl1pPr marL="74249" marR="0" indent="0" algn="l" defTabSz="457144" rtl="0" eaLnBrk="1" fontAlgn="base" latinLnBrk="0" hangingPunct="1">
              <a:lnSpc>
                <a:spcPct val="110000"/>
              </a:lnSpc>
              <a:spcBef>
                <a:spcPts val="400"/>
              </a:spcBef>
              <a:spcAft>
                <a:spcPct val="0"/>
              </a:spcAft>
              <a:buClr>
                <a:schemeClr val="accent1"/>
              </a:buClr>
              <a:buSzTx/>
              <a:buFont typeface="Arial"/>
              <a:buNone/>
              <a:tabLst/>
              <a:defRPr sz="900" b="0" i="1" baseline="0">
                <a:solidFill>
                  <a:schemeClr val="bg1"/>
                </a:solidFill>
              </a:defRPr>
            </a:lvl1pPr>
            <a:lvl2pPr>
              <a:defRPr sz="1100" b="0" i="1">
                <a:solidFill>
                  <a:schemeClr val="bg1"/>
                </a:solidFill>
              </a:defRPr>
            </a:lvl2pPr>
            <a:lvl3pPr>
              <a:defRPr sz="1100" b="0" i="1">
                <a:solidFill>
                  <a:schemeClr val="bg1"/>
                </a:solidFill>
              </a:defRPr>
            </a:lvl3pPr>
            <a:lvl4pPr>
              <a:defRPr sz="1100" b="0" i="1">
                <a:solidFill>
                  <a:schemeClr val="bg1"/>
                </a:solidFill>
              </a:defRPr>
            </a:lvl4pPr>
            <a:lvl5pPr>
              <a:defRPr sz="1100" b="0" i="1">
                <a:solidFill>
                  <a:schemeClr val="bg1"/>
                </a:solidFill>
              </a:defRPr>
            </a:lvl5pPr>
          </a:lstStyle>
          <a:p>
            <a:pPr marL="74249" marR="0" lvl="0" indent="0" algn="l" defTabSz="457144" rtl="0" eaLnBrk="1" fontAlgn="base" latinLnBrk="0" hangingPunct="1">
              <a:lnSpc>
                <a:spcPct val="110000"/>
              </a:lnSpc>
              <a:spcBef>
                <a:spcPts val="400"/>
              </a:spcBef>
              <a:spcAft>
                <a:spcPct val="0"/>
              </a:spcAft>
              <a:buClr>
                <a:schemeClr val="accent1"/>
              </a:buClr>
              <a:buSzTx/>
              <a:buFont typeface="Arial"/>
              <a:buNone/>
              <a:tabLst/>
              <a:defRPr/>
            </a:pPr>
            <a:r>
              <a:rPr lang="en-GB" sz="1100" b="0" i="1" noProof="0">
                <a:solidFill>
                  <a:schemeClr val="bg1"/>
                </a:solidFill>
              </a:rPr>
              <a:t>Caption or</a:t>
            </a:r>
            <a:r>
              <a:rPr lang="en-GB" sz="1100" b="0" i="1" baseline="0" noProof="0">
                <a:solidFill>
                  <a:schemeClr val="bg1"/>
                </a:solidFill>
              </a:rPr>
              <a:t> credit for a photo could be put in this space. </a:t>
            </a:r>
            <a:r>
              <a:rPr lang="en-GB" sz="1100" b="0" i="1" noProof="0">
                <a:solidFill>
                  <a:schemeClr val="bg1"/>
                </a:solidFill>
              </a:rPr>
              <a:t>You may adjust the height of this box</a:t>
            </a:r>
            <a:r>
              <a:rPr lang="en-GB" sz="1100" b="0" i="1" baseline="0" noProof="0">
                <a:solidFill>
                  <a:schemeClr val="bg1"/>
                </a:solidFill>
              </a:rPr>
              <a:t> to accommodate more or less text. Suggested number of lines of text is no less than two and no more than four.</a:t>
            </a:r>
            <a:endParaRPr lang="en-GB" sz="1100" b="0" i="1" noProof="0">
              <a:solidFill>
                <a:schemeClr val="bg1"/>
              </a:solidFill>
            </a:endParaRPr>
          </a:p>
        </p:txBody>
      </p:sp>
    </p:spTree>
    <p:extLst>
      <p:ext uri="{BB962C8B-B14F-4D97-AF65-F5344CB8AC3E}">
        <p14:creationId xmlns:p14="http://schemas.microsoft.com/office/powerpoint/2010/main" val="19966797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hoto Right">
    <p:spTree>
      <p:nvGrpSpPr>
        <p:cNvPr id="1" name=""/>
        <p:cNvGrpSpPr/>
        <p:nvPr/>
      </p:nvGrpSpPr>
      <p:grpSpPr>
        <a:xfrm>
          <a:off x="0" y="0"/>
          <a:ext cx="0" cy="0"/>
          <a:chOff x="0" y="0"/>
          <a:chExt cx="0" cy="0"/>
        </a:xfrm>
      </p:grpSpPr>
      <p:sp>
        <p:nvSpPr>
          <p:cNvPr id="8" name="Text Placeholder 5"/>
          <p:cNvSpPr>
            <a:spLocks noGrp="1"/>
          </p:cNvSpPr>
          <p:nvPr>
            <p:ph type="body" sz="quarter" idx="19" hasCustomPrompt="1"/>
          </p:nvPr>
        </p:nvSpPr>
        <p:spPr>
          <a:xfrm>
            <a:off x="451705" y="1225685"/>
            <a:ext cx="4063787" cy="553158"/>
          </a:xfrm>
          <a:prstGeom prst="rect">
            <a:avLst/>
          </a:prstGeom>
        </p:spPr>
        <p:txBody>
          <a:bodyPr anchor="b" anchorCtr="0">
            <a:noAutofit/>
          </a:bodyPr>
          <a:lstStyle>
            <a:lvl1pPr marL="0" indent="0">
              <a:lnSpc>
                <a:spcPct val="100000"/>
              </a:lnSpc>
              <a:buFontTx/>
              <a:buNone/>
              <a:defRPr sz="1800" b="1" i="0"/>
            </a:lvl1pPr>
          </a:lstStyle>
          <a:p>
            <a:pPr lvl="0"/>
            <a:r>
              <a:rPr lang="en-GB" noProof="0"/>
              <a:t>Click to edit heading</a:t>
            </a:r>
          </a:p>
        </p:txBody>
      </p:sp>
      <p:sp>
        <p:nvSpPr>
          <p:cNvPr id="9" name="Text Placeholder 12"/>
          <p:cNvSpPr>
            <a:spLocks noGrp="1"/>
          </p:cNvSpPr>
          <p:nvPr>
            <p:ph type="body" sz="quarter" idx="20" hasCustomPrompt="1"/>
          </p:nvPr>
        </p:nvSpPr>
        <p:spPr>
          <a:xfrm>
            <a:off x="453059" y="1814426"/>
            <a:ext cx="4059706" cy="2469195"/>
          </a:xfrm>
          <a:prstGeom prst="rect">
            <a:avLst/>
          </a:prstGeom>
        </p:spPr>
        <p:txBody>
          <a:bodyPr>
            <a:noAutofit/>
          </a:bodyPr>
          <a:lstStyle>
            <a:lvl1pPr>
              <a:lnSpc>
                <a:spcPct val="100000"/>
              </a:lnSpc>
              <a:buClr>
                <a:schemeClr val="accent1"/>
              </a:buClr>
              <a:defRPr sz="1300"/>
            </a:lvl1pPr>
            <a:lvl2pPr>
              <a:lnSpc>
                <a:spcPct val="100000"/>
              </a:lnSpc>
              <a:buClr>
                <a:schemeClr val="accent1"/>
              </a:buClr>
              <a:defRPr sz="1300"/>
            </a:lvl2pPr>
            <a:lvl3pPr>
              <a:lnSpc>
                <a:spcPct val="100000"/>
              </a:lnSpc>
              <a:buClr>
                <a:schemeClr val="accent1"/>
              </a:buClr>
              <a:defRPr sz="1300"/>
            </a:lvl3pPr>
            <a:lvl4pPr>
              <a:lnSpc>
                <a:spcPct val="100000"/>
              </a:lnSpc>
              <a:buClr>
                <a:schemeClr val="accent1"/>
              </a:buClr>
              <a:defRPr sz="1300"/>
            </a:lvl4pPr>
            <a:lvl5pPr>
              <a:lnSpc>
                <a:spcPct val="100000"/>
              </a:lnSpc>
              <a:buClr>
                <a:schemeClr val="accent1"/>
              </a:buClr>
              <a:defRPr sz="13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 name="Title 1"/>
          <p:cNvSpPr>
            <a:spLocks noGrp="1"/>
          </p:cNvSpPr>
          <p:nvPr>
            <p:ph type="title" hasCustomPrompt="1"/>
          </p:nvPr>
        </p:nvSpPr>
        <p:spPr/>
        <p:txBody>
          <a:bodyPr/>
          <a:lstStyle/>
          <a:p>
            <a:r>
              <a:rPr lang="en-GB" noProof="0"/>
              <a:t>Click to Edit Title</a:t>
            </a:r>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13" name="Picture Placeholder 4"/>
          <p:cNvSpPr>
            <a:spLocks noGrp="1"/>
          </p:cNvSpPr>
          <p:nvPr>
            <p:ph type="pic" sz="quarter" idx="14" hasCustomPrompt="1"/>
          </p:nvPr>
        </p:nvSpPr>
        <p:spPr>
          <a:xfrm>
            <a:off x="4795558" y="1231200"/>
            <a:ext cx="3892250" cy="3049448"/>
          </a:xfrm>
          <a:prstGeom prst="rect">
            <a:avLst/>
          </a:prstGeom>
        </p:spPr>
        <p:txBody>
          <a:bodyPr anchor="t" anchorCtr="0">
            <a:normAutofit/>
          </a:bodyPr>
          <a:lstStyle>
            <a:lvl1pPr marL="0" indent="0">
              <a:buNone/>
              <a:defRPr sz="1400">
                <a:solidFill>
                  <a:schemeClr val="bg2"/>
                </a:solidFill>
              </a:defRPr>
            </a:lvl1pPr>
          </a:lstStyle>
          <a:p>
            <a:r>
              <a:rPr lang="en-GB" noProof="0"/>
              <a:t>Photo Here </a:t>
            </a:r>
          </a:p>
        </p:txBody>
      </p:sp>
    </p:spTree>
    <p:extLst>
      <p:ext uri="{BB962C8B-B14F-4D97-AF65-F5344CB8AC3E}">
        <p14:creationId xmlns:p14="http://schemas.microsoft.com/office/powerpoint/2010/main" val="1876847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Header Orang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60CF44D-747E-4F75-BB71-EEB40AF4AAFD}"/>
              </a:ext>
            </a:extLst>
          </p:cNvPr>
          <p:cNvGraphicFramePr>
            <a:graphicFrameLocks noChangeAspect="1"/>
          </p:cNvGraphicFramePr>
          <p:nvPr userDrawn="1">
            <p:custDataLst>
              <p:tags r:id="rId1"/>
            </p:custDataLst>
            <p:extLst>
              <p:ext uri="{D42A27DB-BD31-4B8C-83A1-F6EECF244321}">
                <p14:modId xmlns:p14="http://schemas.microsoft.com/office/powerpoint/2010/main" val="970249695"/>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 name="Object 1" hidden="1">
                        <a:extLst>
                          <a:ext uri="{FF2B5EF4-FFF2-40B4-BE49-F238E27FC236}">
                            <a16:creationId xmlns:a16="http://schemas.microsoft.com/office/drawing/2014/main" id="{C60CF44D-747E-4F75-BB71-EEB40AF4AAFD}"/>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4" name="Slide Number Placeholder 3"/>
          <p:cNvSpPr>
            <a:spLocks noGrp="1"/>
          </p:cNvSpPr>
          <p:nvPr>
            <p:ph type="sldNum" sz="quarter" idx="12"/>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5" name="Rectangle 4"/>
          <p:cNvSpPr/>
          <p:nvPr userDrawn="1"/>
        </p:nvSpPr>
        <p:spPr>
          <a:xfrm>
            <a:off x="0" y="0"/>
            <a:ext cx="9144000" cy="4541292"/>
          </a:xfrm>
          <a:prstGeom prst="rect">
            <a:avLst/>
          </a:prstGeom>
          <a:solidFill>
            <a:schemeClr val="accent1"/>
          </a:solidFill>
          <a:ln w="25400" cap="flat" cmpd="sng" algn="ctr">
            <a:noFill/>
            <a:prstDash val="solid"/>
          </a:ln>
          <a:effectLst/>
        </p:spPr>
        <p:txBody>
          <a:bodyPr rtlCol="0" anchor="ctr"/>
          <a:lstStyle/>
          <a:p>
            <a:pPr marL="0" marR="0" indent="0" algn="ctr" defTabSz="914378" rtl="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a:ln>
                <a:noFill/>
              </a:ln>
              <a:solidFill>
                <a:sysClr val="window" lastClr="FFFFFF"/>
              </a:solidFill>
              <a:effectLst/>
              <a:uLnTx/>
              <a:uFillTx/>
              <a:latin typeface="Verdana"/>
              <a:ea typeface="+mn-ea"/>
              <a:cs typeface="+mn-cs"/>
            </a:endParaRPr>
          </a:p>
        </p:txBody>
      </p:sp>
      <p:sp>
        <p:nvSpPr>
          <p:cNvPr id="6" name="Text Placeholder 10"/>
          <p:cNvSpPr>
            <a:spLocks noGrp="1"/>
          </p:cNvSpPr>
          <p:nvPr>
            <p:ph type="body" sz="quarter" idx="14" hasCustomPrompt="1"/>
          </p:nvPr>
        </p:nvSpPr>
        <p:spPr>
          <a:xfrm>
            <a:off x="457200" y="526008"/>
            <a:ext cx="8237820" cy="1588542"/>
          </a:xfrm>
          <a:prstGeom prst="rect">
            <a:avLst/>
          </a:prstGeom>
        </p:spPr>
        <p:txBody>
          <a:bodyPr lIns="0" tIns="0" rIns="0" bIns="0"/>
          <a:lstStyle>
            <a:lvl1pPr marL="74249" indent="0" rtl="0">
              <a:lnSpc>
                <a:spcPct val="100000"/>
              </a:lnSpc>
              <a:buNone/>
              <a:defRPr sz="4000" b="1">
                <a:solidFill>
                  <a:schemeClr val="bg1"/>
                </a:solidFill>
              </a:defRPr>
            </a:lvl1pPr>
            <a:lvl2pPr marL="272243" indent="0">
              <a:buNone/>
              <a:defRPr>
                <a:solidFill>
                  <a:schemeClr val="bg1"/>
                </a:solidFill>
              </a:defRPr>
            </a:lvl2pPr>
            <a:lvl3pPr marL="538637" indent="0">
              <a:buNone/>
              <a:defRPr>
                <a:solidFill>
                  <a:schemeClr val="bg1"/>
                </a:solidFill>
              </a:defRPr>
            </a:lvl3pPr>
            <a:lvl4pPr marL="822602" indent="0">
              <a:buNone/>
              <a:defRPr>
                <a:solidFill>
                  <a:schemeClr val="bg1"/>
                </a:solidFill>
              </a:defRPr>
            </a:lvl4pPr>
            <a:lvl5pPr marL="1038596" indent="0">
              <a:buNone/>
              <a:defRPr>
                <a:solidFill>
                  <a:schemeClr val="bg1"/>
                </a:solidFill>
              </a:defRPr>
            </a:lvl5pPr>
          </a:lstStyle>
          <a:p>
            <a:pPr lvl="0"/>
            <a:r>
              <a:rPr lang="en-US" noProof="0"/>
              <a:t>Click to edit header</a:t>
            </a:r>
          </a:p>
        </p:txBody>
      </p:sp>
      <p:sp>
        <p:nvSpPr>
          <p:cNvPr id="7" name="Text Placeholder 19">
            <a:extLst>
              <a:ext uri="{FF2B5EF4-FFF2-40B4-BE49-F238E27FC236}">
                <a16:creationId xmlns:a16="http://schemas.microsoft.com/office/drawing/2014/main" id="{EB70FAB7-5FF3-4424-95CD-A35ED868EF16}"/>
              </a:ext>
            </a:extLst>
          </p:cNvPr>
          <p:cNvSpPr txBox="1">
            <a:spLocks/>
          </p:cNvSpPr>
          <p:nvPr userDrawn="1"/>
        </p:nvSpPr>
        <p:spPr>
          <a:xfrm>
            <a:off x="5086351" y="4791985"/>
            <a:ext cx="2770356" cy="101042"/>
          </a:xfrm>
          <a:prstGeom prst="rect">
            <a:avLst/>
          </a:prstGeom>
        </p:spPr>
        <p:txBody>
          <a:bodyPr lIns="0" tIns="0" rIns="0" bIns="0"/>
          <a:lstStyle>
            <a:lvl1pPr marL="0" marR="0" indent="0" algn="r" defTabSz="457155" rtl="0" eaLnBrk="1" fontAlgn="base" latinLnBrk="0" hangingPunct="1">
              <a:lnSpc>
                <a:spcPct val="100000"/>
              </a:lnSpc>
              <a:spcBef>
                <a:spcPct val="20000"/>
              </a:spcBef>
              <a:spcAft>
                <a:spcPct val="0"/>
              </a:spcAft>
              <a:buClr>
                <a:schemeClr val="accent1"/>
              </a:buClr>
              <a:buSzTx/>
              <a:buFont typeface="Arial"/>
              <a:buNone/>
              <a:tabLst/>
              <a:defRPr sz="600" b="0" kern="1200" cap="none" spc="0" baseline="0">
                <a:solidFill>
                  <a:schemeClr val="tx1"/>
                </a:solidFill>
                <a:latin typeface="Verdana"/>
                <a:ea typeface="ＭＳ Ｐゴシック" charset="0"/>
                <a:cs typeface="Verdana"/>
              </a:defRPr>
            </a:lvl1pPr>
            <a:lvl2pPr marL="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2pPr>
            <a:lvl3pPr marL="557784" indent="-285750" algn="l" defTabSz="457155" rtl="0" eaLnBrk="1" fontAlgn="base" hangingPunct="1">
              <a:lnSpc>
                <a:spcPts val="2500"/>
              </a:lnSpc>
              <a:spcBef>
                <a:spcPts val="400"/>
              </a:spcBef>
              <a:spcAft>
                <a:spcPct val="0"/>
              </a:spcAft>
              <a:buClr>
                <a:schemeClr val="accent1"/>
              </a:buClr>
              <a:buFont typeface="Lucida Grande"/>
              <a:buChar char="­"/>
              <a:defRPr sz="1700" kern="1200">
                <a:solidFill>
                  <a:srgbClr val="002C6C"/>
                </a:solidFill>
                <a:latin typeface="Verdana"/>
                <a:ea typeface="ＭＳ Ｐゴシック" charset="0"/>
                <a:cs typeface="Verdana"/>
              </a:defRPr>
            </a:lvl3pPr>
            <a:lvl4pPr marL="82296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4pPr>
            <a:lvl5pPr marL="1051560" indent="-228578" algn="l" defTabSz="457155" rtl="0" eaLnBrk="1" fontAlgn="base" hangingPunct="1">
              <a:lnSpc>
                <a:spcPts val="2500"/>
              </a:lnSpc>
              <a:spcBef>
                <a:spcPts val="400"/>
              </a:spcBef>
              <a:spcAft>
                <a:spcPct val="0"/>
              </a:spcAft>
              <a:buClr>
                <a:schemeClr val="accent1"/>
              </a:buClr>
              <a:buSzPct val="100000"/>
              <a:buFont typeface="Lucida Grande"/>
              <a:buChar char="­"/>
              <a:defRPr sz="1700" kern="1200">
                <a:solidFill>
                  <a:srgbClr val="002C6C"/>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pPr rtl="0"/>
            <a:r>
              <a:rPr lang="en-US" sz="600" noProof="0">
                <a:solidFill>
                  <a:srgbClr val="454545"/>
                </a:solidFill>
              </a:rPr>
              <a:t>© GS1</a:t>
            </a:r>
            <a:r>
              <a:rPr lang="en-US" sz="600" baseline="0" noProof="0">
                <a:solidFill>
                  <a:srgbClr val="454545"/>
                </a:solidFill>
              </a:rPr>
              <a:t> </a:t>
            </a:r>
            <a:r>
              <a:rPr lang="en-US" sz="600" noProof="0">
                <a:solidFill>
                  <a:srgbClr val="454545"/>
                </a:solidFill>
              </a:rPr>
              <a:t>2023</a:t>
            </a:r>
          </a:p>
        </p:txBody>
      </p:sp>
      <p:sp>
        <p:nvSpPr>
          <p:cNvPr id="8" name="Slide Number Placeholder 9">
            <a:extLst>
              <a:ext uri="{FF2B5EF4-FFF2-40B4-BE49-F238E27FC236}">
                <a16:creationId xmlns:a16="http://schemas.microsoft.com/office/drawing/2014/main" id="{E7AF7CBC-0328-4F4F-8324-B69EE67A2E01}"/>
              </a:ext>
            </a:extLst>
          </p:cNvPr>
          <p:cNvSpPr txBox="1">
            <a:spLocks/>
          </p:cNvSpPr>
          <p:nvPr userDrawn="1"/>
        </p:nvSpPr>
        <p:spPr>
          <a:xfrm>
            <a:off x="8447486" y="4759631"/>
            <a:ext cx="247535" cy="150195"/>
          </a:xfrm>
          <a:prstGeom prst="rect">
            <a:avLst/>
          </a:prstGeom>
        </p:spPr>
        <p:txBody>
          <a:bodyPr vert="horz" wrap="square" lIns="0" tIns="0" rIns="0" bIns="0" numCol="1" anchor="ctr" anchorCtr="0" compatLnSpc="1">
            <a:prstTxWarp prst="textNoShape">
              <a:avLst/>
            </a:prstTxWarp>
          </a:bodyPr>
          <a:lstStyle>
            <a:defPPr>
              <a:defRPr lang="en-US"/>
            </a:defPPr>
            <a:lvl1pPr marL="0" algn="r" defTabSz="914400" rtl="0" eaLnBrk="1" latinLnBrk="0" hangingPunct="1">
              <a:defRPr sz="933" kern="1200" smtClean="0">
                <a:solidFill>
                  <a:srgbClr val="454545"/>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Aft>
                <a:spcPct val="0"/>
              </a:spcAft>
              <a:defRPr/>
            </a:pPr>
            <a:fld id="{4472AB7F-E8D0-4874-A9B8-335B68DC5F05}" type="slidenum">
              <a:rPr lang="en-US" sz="700" smtClean="0"/>
              <a:pPr fontAlgn="base">
                <a:spcAft>
                  <a:spcPct val="0"/>
                </a:spcAft>
                <a:defRPr/>
              </a:pPr>
              <a:t>‹#›</a:t>
            </a:fld>
            <a:endParaRPr lang="en-US" sz="700"/>
          </a:p>
        </p:txBody>
      </p:sp>
      <p:pic>
        <p:nvPicPr>
          <p:cNvPr id="9" name="Picture 8">
            <a:extLst>
              <a:ext uri="{FF2B5EF4-FFF2-40B4-BE49-F238E27FC236}">
                <a16:creationId xmlns:a16="http://schemas.microsoft.com/office/drawing/2014/main" id="{E431CC70-06B3-41FA-B918-6E384C22591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37172" y="4646132"/>
            <a:ext cx="1312639" cy="385983"/>
          </a:xfrm>
          <a:prstGeom prst="rect">
            <a:avLst/>
          </a:prstGeom>
        </p:spPr>
      </p:pic>
    </p:spTree>
    <p:extLst>
      <p:ext uri="{BB962C8B-B14F-4D97-AF65-F5344CB8AC3E}">
        <p14:creationId xmlns:p14="http://schemas.microsoft.com/office/powerpoint/2010/main" val="26382491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hoto Right -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Edit Title</a:t>
            </a:r>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16" name="Text Placeholder 5"/>
          <p:cNvSpPr>
            <a:spLocks noGrp="1"/>
          </p:cNvSpPr>
          <p:nvPr>
            <p:ph type="body" sz="quarter" idx="19" hasCustomPrompt="1"/>
          </p:nvPr>
        </p:nvSpPr>
        <p:spPr>
          <a:xfrm>
            <a:off x="451705" y="1225685"/>
            <a:ext cx="4063787" cy="553158"/>
          </a:xfrm>
          <a:prstGeom prst="rect">
            <a:avLst/>
          </a:prstGeom>
        </p:spPr>
        <p:txBody>
          <a:bodyPr anchor="b" anchorCtr="0">
            <a:noAutofit/>
          </a:bodyPr>
          <a:lstStyle>
            <a:lvl1pPr marL="0" indent="0">
              <a:lnSpc>
                <a:spcPct val="100000"/>
              </a:lnSpc>
              <a:buFontTx/>
              <a:buNone/>
              <a:defRPr sz="1800" b="1" i="0"/>
            </a:lvl1pPr>
          </a:lstStyle>
          <a:p>
            <a:pPr lvl="0"/>
            <a:r>
              <a:rPr lang="en-GB" noProof="0"/>
              <a:t>Click to edit heading</a:t>
            </a:r>
          </a:p>
        </p:txBody>
      </p:sp>
      <p:sp>
        <p:nvSpPr>
          <p:cNvPr id="17" name="Text Placeholder 12"/>
          <p:cNvSpPr>
            <a:spLocks noGrp="1"/>
          </p:cNvSpPr>
          <p:nvPr>
            <p:ph type="body" sz="quarter" idx="20" hasCustomPrompt="1"/>
          </p:nvPr>
        </p:nvSpPr>
        <p:spPr>
          <a:xfrm>
            <a:off x="453059" y="1814426"/>
            <a:ext cx="4059706" cy="2469195"/>
          </a:xfrm>
          <a:prstGeom prst="rect">
            <a:avLst/>
          </a:prstGeom>
        </p:spPr>
        <p:txBody>
          <a:bodyPr>
            <a:noAutofit/>
          </a:bodyPr>
          <a:lstStyle>
            <a:lvl1pPr>
              <a:lnSpc>
                <a:spcPct val="100000"/>
              </a:lnSpc>
              <a:buClr>
                <a:schemeClr val="accent1"/>
              </a:buClr>
              <a:defRPr sz="1300"/>
            </a:lvl1pPr>
            <a:lvl2pPr>
              <a:lnSpc>
                <a:spcPct val="100000"/>
              </a:lnSpc>
              <a:buClr>
                <a:schemeClr val="accent1"/>
              </a:buClr>
              <a:defRPr sz="1300"/>
            </a:lvl2pPr>
            <a:lvl3pPr>
              <a:lnSpc>
                <a:spcPct val="100000"/>
              </a:lnSpc>
              <a:buClr>
                <a:schemeClr val="accent1"/>
              </a:buClr>
              <a:defRPr sz="1300"/>
            </a:lvl3pPr>
            <a:lvl4pPr>
              <a:lnSpc>
                <a:spcPct val="100000"/>
              </a:lnSpc>
              <a:buClr>
                <a:schemeClr val="accent1"/>
              </a:buClr>
              <a:defRPr sz="1300"/>
            </a:lvl4pPr>
            <a:lvl5pPr>
              <a:lnSpc>
                <a:spcPct val="100000"/>
              </a:lnSpc>
              <a:buClr>
                <a:schemeClr val="accent1"/>
              </a:buClr>
              <a:defRPr sz="13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3" name="Picture Placeholder 4"/>
          <p:cNvSpPr>
            <a:spLocks noGrp="1"/>
          </p:cNvSpPr>
          <p:nvPr>
            <p:ph type="pic" sz="quarter" idx="14" hasCustomPrompt="1"/>
          </p:nvPr>
        </p:nvSpPr>
        <p:spPr>
          <a:xfrm>
            <a:off x="4795558" y="1231200"/>
            <a:ext cx="3892250" cy="2258995"/>
          </a:xfrm>
          <a:prstGeom prst="rect">
            <a:avLst/>
          </a:prstGeom>
        </p:spPr>
        <p:txBody>
          <a:bodyPr anchor="t" anchorCtr="0">
            <a:normAutofit/>
          </a:bodyPr>
          <a:lstStyle>
            <a:lvl1pPr marL="0" indent="0">
              <a:buNone/>
              <a:defRPr sz="1400">
                <a:solidFill>
                  <a:schemeClr val="bg2"/>
                </a:solidFill>
              </a:defRPr>
            </a:lvl1pPr>
          </a:lstStyle>
          <a:p>
            <a:r>
              <a:rPr lang="en-GB" noProof="0"/>
              <a:t>Photo Here </a:t>
            </a:r>
          </a:p>
        </p:txBody>
      </p:sp>
      <p:sp>
        <p:nvSpPr>
          <p:cNvPr id="24" name="Rectangle 23"/>
          <p:cNvSpPr/>
          <p:nvPr userDrawn="1"/>
        </p:nvSpPr>
        <p:spPr>
          <a:xfrm>
            <a:off x="4795558" y="3486852"/>
            <a:ext cx="3890647" cy="803284"/>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lIns="144000" tIns="93600" rIns="144000" bIns="144000" rtlCol="0" anchor="t" anchorCtr="0"/>
          <a:lstStyle/>
          <a:p>
            <a:pPr marL="0" marR="0" indent="0" algn="l" defTabSz="914288" rtl="0" eaLnBrk="1" fontAlgn="auto" latinLnBrk="0" hangingPunct="1">
              <a:lnSpc>
                <a:spcPct val="110000"/>
              </a:lnSpc>
              <a:spcBef>
                <a:spcPts val="0"/>
              </a:spcBef>
              <a:spcAft>
                <a:spcPts val="0"/>
              </a:spcAft>
              <a:buClrTx/>
              <a:buSzTx/>
              <a:buFontTx/>
              <a:buNone/>
              <a:tabLst/>
              <a:defRPr/>
            </a:pPr>
            <a:endParaRPr lang="en-GB" sz="900" b="0" i="1" noProof="0">
              <a:solidFill>
                <a:schemeClr val="bg1"/>
              </a:solidFill>
            </a:endParaRPr>
          </a:p>
          <a:p>
            <a:pPr marL="0" marR="0" indent="0" algn="l" defTabSz="914288" rtl="0" eaLnBrk="1" fontAlgn="auto" latinLnBrk="0" hangingPunct="1">
              <a:lnSpc>
                <a:spcPct val="110000"/>
              </a:lnSpc>
              <a:spcBef>
                <a:spcPts val="0"/>
              </a:spcBef>
              <a:spcAft>
                <a:spcPts val="0"/>
              </a:spcAft>
              <a:buClrTx/>
              <a:buSzTx/>
              <a:buFontTx/>
              <a:buNone/>
              <a:tabLst/>
              <a:defRPr/>
            </a:pPr>
            <a:endParaRPr lang="en-GB" sz="900" b="0" i="1" noProof="0">
              <a:solidFill>
                <a:schemeClr val="bg1"/>
              </a:solidFill>
            </a:endParaRPr>
          </a:p>
          <a:p>
            <a:pPr algn="l">
              <a:lnSpc>
                <a:spcPct val="110000"/>
              </a:lnSpc>
            </a:pPr>
            <a:endParaRPr lang="en-GB" sz="900" b="0" i="1" noProof="0">
              <a:solidFill>
                <a:schemeClr val="bg1"/>
              </a:solidFill>
            </a:endParaRPr>
          </a:p>
        </p:txBody>
      </p:sp>
      <p:sp>
        <p:nvSpPr>
          <p:cNvPr id="9" name="Text Placeholder 6"/>
          <p:cNvSpPr>
            <a:spLocks noGrp="1"/>
          </p:cNvSpPr>
          <p:nvPr>
            <p:ph type="body" sz="quarter" idx="22" hasCustomPrompt="1"/>
          </p:nvPr>
        </p:nvSpPr>
        <p:spPr>
          <a:xfrm>
            <a:off x="4876800" y="3580261"/>
            <a:ext cx="3733800" cy="609600"/>
          </a:xfrm>
          <a:prstGeom prst="rect">
            <a:avLst/>
          </a:prstGeom>
        </p:spPr>
        <p:txBody>
          <a:bodyPr vert="horz" lIns="0" tIns="0" rIns="0" bIns="0"/>
          <a:lstStyle>
            <a:lvl1pPr marL="74249" marR="0" indent="0" algn="l" defTabSz="457144" rtl="0" eaLnBrk="1" fontAlgn="base" latinLnBrk="0" hangingPunct="1">
              <a:lnSpc>
                <a:spcPct val="110000"/>
              </a:lnSpc>
              <a:spcBef>
                <a:spcPts val="400"/>
              </a:spcBef>
              <a:spcAft>
                <a:spcPct val="0"/>
              </a:spcAft>
              <a:buClr>
                <a:schemeClr val="accent1"/>
              </a:buClr>
              <a:buSzTx/>
              <a:buFont typeface="Arial"/>
              <a:buNone/>
              <a:tabLst/>
              <a:defRPr sz="900" b="0" i="1">
                <a:solidFill>
                  <a:schemeClr val="bg1"/>
                </a:solidFill>
              </a:defRPr>
            </a:lvl1pPr>
            <a:lvl2pPr>
              <a:defRPr sz="1100" b="0" i="1">
                <a:solidFill>
                  <a:schemeClr val="bg1"/>
                </a:solidFill>
              </a:defRPr>
            </a:lvl2pPr>
            <a:lvl3pPr>
              <a:defRPr sz="1100" b="0" i="1">
                <a:solidFill>
                  <a:schemeClr val="bg1"/>
                </a:solidFill>
              </a:defRPr>
            </a:lvl3pPr>
            <a:lvl4pPr>
              <a:defRPr sz="1100" b="0" i="1">
                <a:solidFill>
                  <a:schemeClr val="bg1"/>
                </a:solidFill>
              </a:defRPr>
            </a:lvl4pPr>
            <a:lvl5pPr>
              <a:defRPr sz="1100" b="0" i="1">
                <a:solidFill>
                  <a:schemeClr val="bg1"/>
                </a:solidFill>
              </a:defRPr>
            </a:lvl5pPr>
          </a:lstStyle>
          <a:p>
            <a:pPr marL="74249" marR="0" lvl="0" indent="0" algn="l" defTabSz="457144" rtl="0" eaLnBrk="1" fontAlgn="base" latinLnBrk="0" hangingPunct="1">
              <a:lnSpc>
                <a:spcPct val="110000"/>
              </a:lnSpc>
              <a:spcBef>
                <a:spcPts val="400"/>
              </a:spcBef>
              <a:spcAft>
                <a:spcPct val="0"/>
              </a:spcAft>
              <a:buClr>
                <a:schemeClr val="accent1"/>
              </a:buClr>
              <a:buSzTx/>
              <a:buFont typeface="Arial"/>
              <a:buNone/>
              <a:tabLst/>
              <a:defRPr/>
            </a:pPr>
            <a:r>
              <a:rPr lang="en-GB" sz="1100" b="0" i="1" noProof="0">
                <a:solidFill>
                  <a:schemeClr val="bg1"/>
                </a:solidFill>
              </a:rPr>
              <a:t>Caption or</a:t>
            </a:r>
            <a:r>
              <a:rPr lang="en-GB" sz="1100" b="0" i="1" baseline="0" noProof="0">
                <a:solidFill>
                  <a:schemeClr val="bg1"/>
                </a:solidFill>
              </a:rPr>
              <a:t> credit for a photo could be put in this space. </a:t>
            </a:r>
            <a:r>
              <a:rPr lang="en-GB" sz="1100" b="0" i="1" noProof="0">
                <a:solidFill>
                  <a:schemeClr val="bg1"/>
                </a:solidFill>
              </a:rPr>
              <a:t>You may adjust the height of this box</a:t>
            </a:r>
            <a:r>
              <a:rPr lang="en-GB" sz="1100" b="0" i="1" baseline="0" noProof="0">
                <a:solidFill>
                  <a:schemeClr val="bg1"/>
                </a:solidFill>
              </a:rPr>
              <a:t> to accommodate more or less text. Suggested number of lines of text is no less than two and no more than four.</a:t>
            </a:r>
            <a:endParaRPr lang="en-GB" sz="1100" b="0" i="1" noProof="0">
              <a:solidFill>
                <a:schemeClr val="bg1"/>
              </a:solidFill>
            </a:endParaRPr>
          </a:p>
        </p:txBody>
      </p:sp>
    </p:spTree>
    <p:extLst>
      <p:ext uri="{BB962C8B-B14F-4D97-AF65-F5344CB8AC3E}">
        <p14:creationId xmlns:p14="http://schemas.microsoft.com/office/powerpoint/2010/main" val="25791662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 Photos with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Edit Title</a:t>
            </a:r>
          </a:p>
        </p:txBody>
      </p:sp>
      <p:sp>
        <p:nvSpPr>
          <p:cNvPr id="16" name="Picture Placeholder 4"/>
          <p:cNvSpPr>
            <a:spLocks noGrp="1"/>
          </p:cNvSpPr>
          <p:nvPr>
            <p:ph type="pic" sz="quarter" idx="14" hasCustomPrompt="1"/>
          </p:nvPr>
        </p:nvSpPr>
        <p:spPr>
          <a:xfrm>
            <a:off x="453643" y="1827362"/>
            <a:ext cx="3904707" cy="2449671"/>
          </a:xfrm>
          <a:prstGeom prst="rect">
            <a:avLst/>
          </a:prstGeom>
        </p:spPr>
        <p:txBody>
          <a:bodyPr anchor="t" anchorCtr="0">
            <a:normAutofit/>
          </a:bodyPr>
          <a:lstStyle>
            <a:lvl1pPr marL="0" indent="0">
              <a:buNone/>
              <a:defRPr sz="1400">
                <a:solidFill>
                  <a:schemeClr val="bg2"/>
                </a:solidFill>
              </a:defRPr>
            </a:lvl1pPr>
          </a:lstStyle>
          <a:p>
            <a:r>
              <a:rPr lang="en-GB" noProof="0"/>
              <a:t>Photo Here </a:t>
            </a:r>
          </a:p>
        </p:txBody>
      </p:sp>
      <p:sp>
        <p:nvSpPr>
          <p:cNvPr id="4" name="Slide Number Placeholder 3"/>
          <p:cNvSpPr>
            <a:spLocks noGrp="1"/>
          </p:cNvSpPr>
          <p:nvPr>
            <p:ph type="sldNum" sz="quarter" idx="18"/>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17" name="Picture Placeholder 4"/>
          <p:cNvSpPr>
            <a:spLocks noGrp="1"/>
          </p:cNvSpPr>
          <p:nvPr>
            <p:ph type="pic" sz="quarter" idx="20" hasCustomPrompt="1"/>
          </p:nvPr>
        </p:nvSpPr>
        <p:spPr>
          <a:xfrm>
            <a:off x="4776840" y="1827362"/>
            <a:ext cx="3916516" cy="2449671"/>
          </a:xfrm>
          <a:prstGeom prst="rect">
            <a:avLst/>
          </a:prstGeom>
        </p:spPr>
        <p:txBody>
          <a:bodyPr anchor="t" anchorCtr="0">
            <a:normAutofit/>
          </a:bodyPr>
          <a:lstStyle>
            <a:lvl1pPr marL="0" indent="0">
              <a:buNone/>
              <a:defRPr sz="1400">
                <a:solidFill>
                  <a:schemeClr val="bg2"/>
                </a:solidFill>
              </a:defRPr>
            </a:lvl1pPr>
          </a:lstStyle>
          <a:p>
            <a:r>
              <a:rPr lang="en-GB" noProof="0"/>
              <a:t>Photo Here </a:t>
            </a:r>
          </a:p>
        </p:txBody>
      </p:sp>
      <p:sp>
        <p:nvSpPr>
          <p:cNvPr id="18" name="Text Placeholder 5"/>
          <p:cNvSpPr>
            <a:spLocks noGrp="1"/>
          </p:cNvSpPr>
          <p:nvPr>
            <p:ph type="body" sz="quarter" idx="21" hasCustomPrompt="1"/>
          </p:nvPr>
        </p:nvSpPr>
        <p:spPr>
          <a:xfrm>
            <a:off x="451706" y="1225685"/>
            <a:ext cx="3907264" cy="553158"/>
          </a:xfrm>
          <a:prstGeom prst="rect">
            <a:avLst/>
          </a:prstGeom>
        </p:spPr>
        <p:txBody>
          <a:bodyPr anchor="b" anchorCtr="0">
            <a:noAutofit/>
          </a:bodyPr>
          <a:lstStyle>
            <a:lvl1pPr marL="0" indent="0">
              <a:lnSpc>
                <a:spcPct val="100000"/>
              </a:lnSpc>
              <a:buFontTx/>
              <a:buNone/>
              <a:defRPr sz="1800" b="1" i="0"/>
            </a:lvl1pPr>
          </a:lstStyle>
          <a:p>
            <a:pPr lvl="0"/>
            <a:r>
              <a:rPr lang="en-GB" noProof="0"/>
              <a:t>Click to edit heading</a:t>
            </a:r>
          </a:p>
        </p:txBody>
      </p:sp>
      <p:sp>
        <p:nvSpPr>
          <p:cNvPr id="19" name="Text Placeholder 5"/>
          <p:cNvSpPr>
            <a:spLocks noGrp="1"/>
          </p:cNvSpPr>
          <p:nvPr>
            <p:ph type="body" sz="quarter" idx="22" hasCustomPrompt="1"/>
          </p:nvPr>
        </p:nvSpPr>
        <p:spPr>
          <a:xfrm>
            <a:off x="4776486" y="1225685"/>
            <a:ext cx="3907264" cy="553158"/>
          </a:xfrm>
          <a:prstGeom prst="rect">
            <a:avLst/>
          </a:prstGeom>
        </p:spPr>
        <p:txBody>
          <a:bodyPr anchor="b" anchorCtr="0">
            <a:noAutofit/>
          </a:bodyPr>
          <a:lstStyle>
            <a:lvl1pPr marL="0" indent="0">
              <a:lnSpc>
                <a:spcPct val="100000"/>
              </a:lnSpc>
              <a:buFontTx/>
              <a:buNone/>
              <a:defRPr sz="1800" b="1" i="0"/>
            </a:lvl1pPr>
          </a:lstStyle>
          <a:p>
            <a:pPr lvl="0"/>
            <a:r>
              <a:rPr lang="en-GB" noProof="0"/>
              <a:t>Click to edit heading</a:t>
            </a:r>
          </a:p>
        </p:txBody>
      </p:sp>
    </p:spTree>
    <p:extLst>
      <p:ext uri="{BB962C8B-B14F-4D97-AF65-F5344CB8AC3E}">
        <p14:creationId xmlns:p14="http://schemas.microsoft.com/office/powerpoint/2010/main" val="30926006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Text Placeholder 11"/>
          <p:cNvSpPr>
            <a:spLocks noGrp="1"/>
          </p:cNvSpPr>
          <p:nvPr>
            <p:ph type="body" sz="quarter" idx="12" hasCustomPrompt="1"/>
          </p:nvPr>
        </p:nvSpPr>
        <p:spPr>
          <a:xfrm>
            <a:off x="446425" y="1091048"/>
            <a:ext cx="8235758" cy="3319317"/>
          </a:xfrm>
          <a:prstGeom prst="rect">
            <a:avLst/>
          </a:prstGeom>
        </p:spPr>
        <p:txBody>
          <a:bodyPr/>
          <a:lstStyle>
            <a:lvl1pPr>
              <a:lnSpc>
                <a:spcPct val="150000"/>
              </a:lnSpc>
              <a:defRPr sz="1500"/>
            </a:lvl1pPr>
            <a:lvl2pPr>
              <a:lnSpc>
                <a:spcPct val="150000"/>
              </a:lnSpc>
              <a:defRPr sz="1500"/>
            </a:lvl2pPr>
            <a:lvl3pPr>
              <a:lnSpc>
                <a:spcPct val="150000"/>
              </a:lnSpc>
              <a:defRPr sz="1500"/>
            </a:lvl3pPr>
            <a:lvl4pPr>
              <a:lnSpc>
                <a:spcPct val="150000"/>
              </a:lnSpc>
              <a:defRPr sz="1500"/>
            </a:lvl4pPr>
            <a:lvl5pPr>
              <a:lnSpc>
                <a:spcPct val="150000"/>
              </a:lnSpc>
              <a:defRPr sz="15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a:p>
            <a:pPr lvl="0"/>
            <a:endParaRPr lang="en-GB" noProof="0"/>
          </a:p>
        </p:txBody>
      </p:sp>
      <p:sp>
        <p:nvSpPr>
          <p:cNvPr id="2" name="Title 1"/>
          <p:cNvSpPr>
            <a:spLocks noGrp="1"/>
          </p:cNvSpPr>
          <p:nvPr>
            <p:ph type="title" hasCustomPrompt="1"/>
          </p:nvPr>
        </p:nvSpPr>
        <p:spPr/>
        <p:txBody>
          <a:bodyPr/>
          <a:lstStyle/>
          <a:p>
            <a:r>
              <a:rPr lang="en-GB" noProof="0"/>
              <a:t>Agenda Slide</a:t>
            </a:r>
          </a:p>
        </p:txBody>
      </p:sp>
      <p:sp>
        <p:nvSpPr>
          <p:cNvPr id="5" name="Slide Number Placeholder 4"/>
          <p:cNvSpPr>
            <a:spLocks noGrp="1"/>
          </p:cNvSpPr>
          <p:nvPr>
            <p:ph type="sldNum" sz="quarter" idx="13"/>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7101777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adra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Edit Title</a:t>
            </a:r>
          </a:p>
        </p:txBody>
      </p:sp>
      <p:sp>
        <p:nvSpPr>
          <p:cNvPr id="4" name="Slide Number Placeholder 3"/>
          <p:cNvSpPr>
            <a:spLocks noGrp="1"/>
          </p:cNvSpPr>
          <p:nvPr>
            <p:ph type="sldNum" sz="quarter" idx="15"/>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cxnSp>
        <p:nvCxnSpPr>
          <p:cNvPr id="16" name="Straight Connector 15"/>
          <p:cNvCxnSpPr/>
          <p:nvPr userDrawn="1"/>
        </p:nvCxnSpPr>
        <p:spPr>
          <a:xfrm>
            <a:off x="4572000" y="1183586"/>
            <a:ext cx="0" cy="3106181"/>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flipV="1">
            <a:off x="441258" y="2733873"/>
            <a:ext cx="8252098" cy="280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2"/>
          <p:cNvSpPr>
            <a:spLocks noGrp="1"/>
          </p:cNvSpPr>
          <p:nvPr>
            <p:ph type="body" sz="quarter" idx="11" hasCustomPrompt="1"/>
          </p:nvPr>
        </p:nvSpPr>
        <p:spPr>
          <a:xfrm>
            <a:off x="450645" y="1184816"/>
            <a:ext cx="3958108" cy="1372810"/>
          </a:xfrm>
          <a:prstGeom prst="rect">
            <a:avLst/>
          </a:prstGeom>
        </p:spPr>
        <p:txBody>
          <a:bodyPr>
            <a:noAutofit/>
          </a:bodyPr>
          <a:lstStyle>
            <a:lvl1pPr>
              <a:lnSpc>
                <a:spcPct val="100000"/>
              </a:lnSpc>
              <a:spcBef>
                <a:spcPts val="400"/>
              </a:spcBef>
              <a:defRPr sz="1100"/>
            </a:lvl1pPr>
            <a:lvl2pPr>
              <a:lnSpc>
                <a:spcPct val="100000"/>
              </a:lnSpc>
              <a:spcBef>
                <a:spcPts val="400"/>
              </a:spcBef>
              <a:defRPr sz="1100"/>
            </a:lvl2pPr>
            <a:lvl3pPr>
              <a:lnSpc>
                <a:spcPct val="100000"/>
              </a:lnSpc>
              <a:spcBef>
                <a:spcPts val="400"/>
              </a:spcBef>
              <a:defRPr sz="1100"/>
            </a:lvl3pPr>
            <a:lvl4pPr>
              <a:lnSpc>
                <a:spcPct val="100000"/>
              </a:lnSpc>
              <a:spcBef>
                <a:spcPts val="400"/>
              </a:spcBef>
              <a:defRPr sz="1100"/>
            </a:lvl4pPr>
            <a:lvl5pPr>
              <a:lnSpc>
                <a:spcPct val="100000"/>
              </a:lnSpc>
              <a:spcBef>
                <a:spcPts val="400"/>
              </a:spcBef>
              <a:defRPr sz="11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1" name="Text Placeholder 12"/>
          <p:cNvSpPr>
            <a:spLocks noGrp="1"/>
          </p:cNvSpPr>
          <p:nvPr>
            <p:ph type="body" sz="quarter" idx="12" hasCustomPrompt="1"/>
          </p:nvPr>
        </p:nvSpPr>
        <p:spPr>
          <a:xfrm>
            <a:off x="4746869" y="1184816"/>
            <a:ext cx="3946485" cy="1372810"/>
          </a:xfrm>
          <a:prstGeom prst="rect">
            <a:avLst/>
          </a:prstGeom>
        </p:spPr>
        <p:txBody>
          <a:bodyPr>
            <a:noAutofit/>
          </a:bodyPr>
          <a:lstStyle>
            <a:lvl1pPr>
              <a:lnSpc>
                <a:spcPct val="100000"/>
              </a:lnSpc>
              <a:spcBef>
                <a:spcPts val="400"/>
              </a:spcBef>
              <a:defRPr sz="1100"/>
            </a:lvl1pPr>
            <a:lvl2pPr>
              <a:lnSpc>
                <a:spcPct val="100000"/>
              </a:lnSpc>
              <a:spcBef>
                <a:spcPts val="400"/>
              </a:spcBef>
              <a:defRPr sz="1100"/>
            </a:lvl2pPr>
            <a:lvl3pPr>
              <a:lnSpc>
                <a:spcPct val="100000"/>
              </a:lnSpc>
              <a:spcBef>
                <a:spcPts val="400"/>
              </a:spcBef>
              <a:defRPr sz="1100"/>
            </a:lvl3pPr>
            <a:lvl4pPr>
              <a:lnSpc>
                <a:spcPct val="100000"/>
              </a:lnSpc>
              <a:spcBef>
                <a:spcPts val="400"/>
              </a:spcBef>
              <a:defRPr sz="1100"/>
            </a:lvl4pPr>
            <a:lvl5pPr>
              <a:lnSpc>
                <a:spcPct val="100000"/>
              </a:lnSpc>
              <a:spcBef>
                <a:spcPts val="400"/>
              </a:spcBef>
              <a:defRPr sz="11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2" name="Text Placeholder 12"/>
          <p:cNvSpPr>
            <a:spLocks noGrp="1"/>
          </p:cNvSpPr>
          <p:nvPr>
            <p:ph type="body" sz="quarter" idx="13" hasCustomPrompt="1"/>
          </p:nvPr>
        </p:nvSpPr>
        <p:spPr>
          <a:xfrm>
            <a:off x="450645" y="2902859"/>
            <a:ext cx="3958108" cy="1372810"/>
          </a:xfrm>
          <a:prstGeom prst="rect">
            <a:avLst/>
          </a:prstGeom>
        </p:spPr>
        <p:txBody>
          <a:bodyPr>
            <a:noAutofit/>
          </a:bodyPr>
          <a:lstStyle>
            <a:lvl1pPr>
              <a:lnSpc>
                <a:spcPct val="100000"/>
              </a:lnSpc>
              <a:spcBef>
                <a:spcPts val="400"/>
              </a:spcBef>
              <a:defRPr sz="1100"/>
            </a:lvl1pPr>
            <a:lvl2pPr>
              <a:lnSpc>
                <a:spcPct val="100000"/>
              </a:lnSpc>
              <a:spcBef>
                <a:spcPts val="400"/>
              </a:spcBef>
              <a:defRPr sz="1100"/>
            </a:lvl2pPr>
            <a:lvl3pPr>
              <a:lnSpc>
                <a:spcPct val="100000"/>
              </a:lnSpc>
              <a:spcBef>
                <a:spcPts val="400"/>
              </a:spcBef>
              <a:defRPr sz="1100"/>
            </a:lvl3pPr>
            <a:lvl4pPr>
              <a:lnSpc>
                <a:spcPct val="100000"/>
              </a:lnSpc>
              <a:spcBef>
                <a:spcPts val="400"/>
              </a:spcBef>
              <a:defRPr sz="1100"/>
            </a:lvl4pPr>
            <a:lvl5pPr>
              <a:lnSpc>
                <a:spcPct val="100000"/>
              </a:lnSpc>
              <a:spcBef>
                <a:spcPts val="400"/>
              </a:spcBef>
              <a:defRPr sz="11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3" name="Text Placeholder 12"/>
          <p:cNvSpPr>
            <a:spLocks noGrp="1"/>
          </p:cNvSpPr>
          <p:nvPr>
            <p:ph type="body" sz="quarter" idx="14" hasCustomPrompt="1"/>
          </p:nvPr>
        </p:nvSpPr>
        <p:spPr>
          <a:xfrm>
            <a:off x="4746869" y="2902859"/>
            <a:ext cx="3946485" cy="1372810"/>
          </a:xfrm>
          <a:prstGeom prst="rect">
            <a:avLst/>
          </a:prstGeom>
        </p:spPr>
        <p:txBody>
          <a:bodyPr lIns="91440">
            <a:noAutofit/>
          </a:bodyPr>
          <a:lstStyle>
            <a:lvl1pPr>
              <a:lnSpc>
                <a:spcPct val="100000"/>
              </a:lnSpc>
              <a:spcBef>
                <a:spcPts val="400"/>
              </a:spcBef>
              <a:defRPr sz="1100" kern="1200"/>
            </a:lvl1pPr>
            <a:lvl2pPr>
              <a:lnSpc>
                <a:spcPct val="100000"/>
              </a:lnSpc>
              <a:spcBef>
                <a:spcPts val="400"/>
              </a:spcBef>
              <a:defRPr sz="1100"/>
            </a:lvl2pPr>
            <a:lvl3pPr>
              <a:lnSpc>
                <a:spcPct val="100000"/>
              </a:lnSpc>
              <a:spcBef>
                <a:spcPts val="400"/>
              </a:spcBef>
              <a:defRPr sz="1100" kern="1200"/>
            </a:lvl3pPr>
            <a:lvl4pPr>
              <a:lnSpc>
                <a:spcPct val="100000"/>
              </a:lnSpc>
              <a:spcBef>
                <a:spcPts val="400"/>
              </a:spcBef>
              <a:defRPr sz="1100" kern="1200"/>
            </a:lvl4pPr>
            <a:lvl5pPr>
              <a:lnSpc>
                <a:spcPct val="100000"/>
              </a:lnSpc>
              <a:spcBef>
                <a:spcPts val="400"/>
              </a:spcBef>
              <a:defRPr sz="1100" kern="12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41395420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adrant with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Edit Title</a:t>
            </a:r>
          </a:p>
        </p:txBody>
      </p:sp>
      <p:cxnSp>
        <p:nvCxnSpPr>
          <p:cNvPr id="5" name="Straight Connector 4"/>
          <p:cNvCxnSpPr/>
          <p:nvPr userDrawn="1"/>
        </p:nvCxnSpPr>
        <p:spPr>
          <a:xfrm>
            <a:off x="4572000" y="1183586"/>
            <a:ext cx="0" cy="3106181"/>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flipH="1" flipV="1">
            <a:off x="441258" y="2733873"/>
            <a:ext cx="8252098" cy="280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1" hasCustomPrompt="1"/>
          </p:nvPr>
        </p:nvSpPr>
        <p:spPr>
          <a:xfrm>
            <a:off x="450645" y="1506801"/>
            <a:ext cx="3958108" cy="1133260"/>
          </a:xfrm>
          <a:prstGeom prst="rect">
            <a:avLst/>
          </a:prstGeom>
        </p:spPr>
        <p:txBody>
          <a:bodyPr>
            <a:noAutofit/>
          </a:bodyPr>
          <a:lstStyle>
            <a:lvl1pPr>
              <a:lnSpc>
                <a:spcPct val="100000"/>
              </a:lnSpc>
              <a:defRPr sz="1100"/>
            </a:lvl1pPr>
            <a:lvl2pPr>
              <a:lnSpc>
                <a:spcPct val="100000"/>
              </a:lnSpc>
              <a:defRPr sz="1100"/>
            </a:lvl2pPr>
            <a:lvl3pPr>
              <a:lnSpc>
                <a:spcPct val="100000"/>
              </a:lnSpc>
              <a:defRPr sz="1100"/>
            </a:lvl3pPr>
            <a:lvl4pPr>
              <a:lnSpc>
                <a:spcPct val="100000"/>
              </a:lnSpc>
              <a:defRPr sz="1100"/>
            </a:lvl4pPr>
            <a:lvl5pPr>
              <a:lnSpc>
                <a:spcPct val="100000"/>
              </a:lnSpc>
              <a:defRPr sz="11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Slide Number Placeholder 3"/>
          <p:cNvSpPr>
            <a:spLocks noGrp="1"/>
          </p:cNvSpPr>
          <p:nvPr>
            <p:ph type="sldNum" sz="quarter" idx="15"/>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15" name="Text Placeholder 5"/>
          <p:cNvSpPr>
            <a:spLocks noGrp="1"/>
          </p:cNvSpPr>
          <p:nvPr>
            <p:ph type="body" sz="quarter" idx="21" hasCustomPrompt="1"/>
          </p:nvPr>
        </p:nvSpPr>
        <p:spPr>
          <a:xfrm>
            <a:off x="451705" y="1187778"/>
            <a:ext cx="3960302" cy="281116"/>
          </a:xfrm>
          <a:prstGeom prst="rect">
            <a:avLst/>
          </a:prstGeom>
        </p:spPr>
        <p:txBody>
          <a:bodyPr anchor="b" anchorCtr="0">
            <a:noAutofit/>
          </a:bodyPr>
          <a:lstStyle>
            <a:lvl1pPr marL="0" indent="0">
              <a:lnSpc>
                <a:spcPct val="100000"/>
              </a:lnSpc>
              <a:buFontTx/>
              <a:buNone/>
              <a:defRPr sz="1300" b="1" i="0"/>
            </a:lvl1pPr>
          </a:lstStyle>
          <a:p>
            <a:pPr lvl="0"/>
            <a:r>
              <a:rPr lang="en-GB" noProof="0"/>
              <a:t>Click to edit heading</a:t>
            </a:r>
          </a:p>
        </p:txBody>
      </p:sp>
      <p:sp>
        <p:nvSpPr>
          <p:cNvPr id="26" name="Text Placeholder 12"/>
          <p:cNvSpPr>
            <a:spLocks noGrp="1"/>
          </p:cNvSpPr>
          <p:nvPr>
            <p:ph type="body" sz="quarter" idx="22" hasCustomPrompt="1"/>
          </p:nvPr>
        </p:nvSpPr>
        <p:spPr>
          <a:xfrm>
            <a:off x="4730160" y="1506801"/>
            <a:ext cx="3958108" cy="1133260"/>
          </a:xfrm>
          <a:prstGeom prst="rect">
            <a:avLst/>
          </a:prstGeom>
        </p:spPr>
        <p:txBody>
          <a:bodyPr>
            <a:noAutofit/>
          </a:bodyPr>
          <a:lstStyle>
            <a:lvl1pPr>
              <a:lnSpc>
                <a:spcPct val="100000"/>
              </a:lnSpc>
              <a:defRPr sz="1100"/>
            </a:lvl1pPr>
            <a:lvl2pPr>
              <a:lnSpc>
                <a:spcPct val="100000"/>
              </a:lnSpc>
              <a:defRPr sz="1100"/>
            </a:lvl2pPr>
            <a:lvl3pPr>
              <a:lnSpc>
                <a:spcPct val="100000"/>
              </a:lnSpc>
              <a:defRPr sz="1100"/>
            </a:lvl3pPr>
            <a:lvl4pPr>
              <a:lnSpc>
                <a:spcPct val="100000"/>
              </a:lnSpc>
              <a:defRPr sz="1100"/>
            </a:lvl4pPr>
            <a:lvl5pPr>
              <a:lnSpc>
                <a:spcPct val="100000"/>
              </a:lnSpc>
              <a:defRPr sz="11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7" name="Text Placeholder 5"/>
          <p:cNvSpPr>
            <a:spLocks noGrp="1"/>
          </p:cNvSpPr>
          <p:nvPr>
            <p:ph type="body" sz="quarter" idx="23" hasCustomPrompt="1"/>
          </p:nvPr>
        </p:nvSpPr>
        <p:spPr>
          <a:xfrm>
            <a:off x="4731220" y="1187778"/>
            <a:ext cx="3960302" cy="281116"/>
          </a:xfrm>
          <a:prstGeom prst="rect">
            <a:avLst/>
          </a:prstGeom>
        </p:spPr>
        <p:txBody>
          <a:bodyPr anchor="b" anchorCtr="0">
            <a:noAutofit/>
          </a:bodyPr>
          <a:lstStyle>
            <a:lvl1pPr marL="0" indent="0">
              <a:lnSpc>
                <a:spcPct val="100000"/>
              </a:lnSpc>
              <a:buFontTx/>
              <a:buNone/>
              <a:defRPr sz="1300" b="1" i="0"/>
            </a:lvl1pPr>
          </a:lstStyle>
          <a:p>
            <a:pPr lvl="0"/>
            <a:r>
              <a:rPr lang="en-GB" noProof="0"/>
              <a:t>Click to edit heading</a:t>
            </a:r>
          </a:p>
        </p:txBody>
      </p:sp>
      <p:sp>
        <p:nvSpPr>
          <p:cNvPr id="28" name="Text Placeholder 12"/>
          <p:cNvSpPr>
            <a:spLocks noGrp="1"/>
          </p:cNvSpPr>
          <p:nvPr>
            <p:ph type="body" sz="quarter" idx="24" hasCustomPrompt="1"/>
          </p:nvPr>
        </p:nvSpPr>
        <p:spPr>
          <a:xfrm>
            <a:off x="450645" y="3153954"/>
            <a:ext cx="3958108" cy="1133260"/>
          </a:xfrm>
          <a:prstGeom prst="rect">
            <a:avLst/>
          </a:prstGeom>
        </p:spPr>
        <p:txBody>
          <a:bodyPr>
            <a:noAutofit/>
          </a:bodyPr>
          <a:lstStyle>
            <a:lvl1pPr>
              <a:lnSpc>
                <a:spcPct val="100000"/>
              </a:lnSpc>
              <a:defRPr sz="1100"/>
            </a:lvl1pPr>
            <a:lvl2pPr>
              <a:lnSpc>
                <a:spcPct val="100000"/>
              </a:lnSpc>
              <a:defRPr sz="1100"/>
            </a:lvl2pPr>
            <a:lvl3pPr>
              <a:lnSpc>
                <a:spcPct val="100000"/>
              </a:lnSpc>
              <a:defRPr sz="1100"/>
            </a:lvl3pPr>
            <a:lvl4pPr>
              <a:lnSpc>
                <a:spcPct val="100000"/>
              </a:lnSpc>
              <a:defRPr sz="1100"/>
            </a:lvl4pPr>
            <a:lvl5pPr>
              <a:lnSpc>
                <a:spcPct val="100000"/>
              </a:lnSpc>
              <a:defRPr sz="11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9" name="Text Placeholder 5"/>
          <p:cNvSpPr>
            <a:spLocks noGrp="1"/>
          </p:cNvSpPr>
          <p:nvPr>
            <p:ph type="body" sz="quarter" idx="25" hasCustomPrompt="1"/>
          </p:nvPr>
        </p:nvSpPr>
        <p:spPr>
          <a:xfrm>
            <a:off x="451705" y="2834930"/>
            <a:ext cx="3960302" cy="281116"/>
          </a:xfrm>
          <a:prstGeom prst="rect">
            <a:avLst/>
          </a:prstGeom>
        </p:spPr>
        <p:txBody>
          <a:bodyPr anchor="b" anchorCtr="0">
            <a:noAutofit/>
          </a:bodyPr>
          <a:lstStyle>
            <a:lvl1pPr marL="0" indent="0">
              <a:lnSpc>
                <a:spcPct val="100000"/>
              </a:lnSpc>
              <a:buFontTx/>
              <a:buNone/>
              <a:defRPr sz="1300" b="1" i="0"/>
            </a:lvl1pPr>
          </a:lstStyle>
          <a:p>
            <a:pPr lvl="0"/>
            <a:r>
              <a:rPr lang="en-GB" noProof="0"/>
              <a:t>Click to edit heading</a:t>
            </a:r>
          </a:p>
        </p:txBody>
      </p:sp>
      <p:sp>
        <p:nvSpPr>
          <p:cNvPr id="30" name="Text Placeholder 12"/>
          <p:cNvSpPr>
            <a:spLocks noGrp="1"/>
          </p:cNvSpPr>
          <p:nvPr>
            <p:ph type="body" sz="quarter" idx="26" hasCustomPrompt="1"/>
          </p:nvPr>
        </p:nvSpPr>
        <p:spPr>
          <a:xfrm>
            <a:off x="4730160" y="3153954"/>
            <a:ext cx="3958108" cy="1133260"/>
          </a:xfrm>
          <a:prstGeom prst="rect">
            <a:avLst/>
          </a:prstGeom>
        </p:spPr>
        <p:txBody>
          <a:bodyPr>
            <a:noAutofit/>
          </a:bodyPr>
          <a:lstStyle>
            <a:lvl1pPr>
              <a:lnSpc>
                <a:spcPct val="100000"/>
              </a:lnSpc>
              <a:defRPr sz="1100"/>
            </a:lvl1pPr>
            <a:lvl2pPr>
              <a:lnSpc>
                <a:spcPct val="100000"/>
              </a:lnSpc>
              <a:defRPr sz="1100"/>
            </a:lvl2pPr>
            <a:lvl3pPr>
              <a:lnSpc>
                <a:spcPct val="100000"/>
              </a:lnSpc>
              <a:defRPr sz="1100"/>
            </a:lvl3pPr>
            <a:lvl4pPr>
              <a:lnSpc>
                <a:spcPct val="100000"/>
              </a:lnSpc>
              <a:defRPr sz="1100"/>
            </a:lvl4pPr>
            <a:lvl5pPr>
              <a:lnSpc>
                <a:spcPct val="100000"/>
              </a:lnSpc>
              <a:defRPr sz="11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1" name="Text Placeholder 5"/>
          <p:cNvSpPr>
            <a:spLocks noGrp="1"/>
          </p:cNvSpPr>
          <p:nvPr>
            <p:ph type="body" sz="quarter" idx="27" hasCustomPrompt="1"/>
          </p:nvPr>
        </p:nvSpPr>
        <p:spPr>
          <a:xfrm>
            <a:off x="4731220" y="2834930"/>
            <a:ext cx="3960302" cy="281116"/>
          </a:xfrm>
          <a:prstGeom prst="rect">
            <a:avLst/>
          </a:prstGeom>
        </p:spPr>
        <p:txBody>
          <a:bodyPr anchor="b" anchorCtr="0">
            <a:noAutofit/>
          </a:bodyPr>
          <a:lstStyle>
            <a:lvl1pPr marL="0" indent="0">
              <a:lnSpc>
                <a:spcPct val="100000"/>
              </a:lnSpc>
              <a:buFontTx/>
              <a:buNone/>
              <a:defRPr sz="1300" b="1" i="0"/>
            </a:lvl1pPr>
          </a:lstStyle>
          <a:p>
            <a:pPr lvl="0"/>
            <a:r>
              <a:rPr lang="en-GB" noProof="0"/>
              <a:t>Click to edit heading</a:t>
            </a:r>
          </a:p>
        </p:txBody>
      </p:sp>
    </p:spTree>
    <p:extLst>
      <p:ext uri="{BB962C8B-B14F-4D97-AF65-F5344CB8AC3E}">
        <p14:creationId xmlns:p14="http://schemas.microsoft.com/office/powerpoint/2010/main" val="26267885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ategories Horizontal">
    <p:spTree>
      <p:nvGrpSpPr>
        <p:cNvPr id="1" name=""/>
        <p:cNvGrpSpPr/>
        <p:nvPr/>
      </p:nvGrpSpPr>
      <p:grpSpPr>
        <a:xfrm>
          <a:off x="0" y="0"/>
          <a:ext cx="0" cy="0"/>
          <a:chOff x="0" y="0"/>
          <a:chExt cx="0" cy="0"/>
        </a:xfrm>
      </p:grpSpPr>
      <p:sp>
        <p:nvSpPr>
          <p:cNvPr id="16" name="Text Placeholder 15"/>
          <p:cNvSpPr>
            <a:spLocks noGrp="1"/>
          </p:cNvSpPr>
          <p:nvPr>
            <p:ph type="body" sz="quarter" idx="17" hasCustomPrompt="1"/>
          </p:nvPr>
        </p:nvSpPr>
        <p:spPr>
          <a:xfrm>
            <a:off x="451278" y="1328360"/>
            <a:ext cx="3046381" cy="728332"/>
          </a:xfrm>
          <a:prstGeom prst="rect">
            <a:avLst/>
          </a:prstGeom>
          <a:solidFill>
            <a:schemeClr val="tx2"/>
          </a:solidFill>
        </p:spPr>
        <p:txBody>
          <a:bodyPr anchor="ctr" anchorCtr="1"/>
          <a:lstStyle>
            <a:lvl1pPr marL="0" indent="0" algn="ctr">
              <a:lnSpc>
                <a:spcPct val="100000"/>
              </a:lnSpc>
              <a:buFontTx/>
              <a:buNone/>
              <a:defRPr sz="1500" b="1" i="0">
                <a:solidFill>
                  <a:schemeClr val="bg1"/>
                </a:solidFill>
              </a:defRPr>
            </a:lvl1pPr>
          </a:lstStyle>
          <a:p>
            <a:pPr lvl="0"/>
            <a:r>
              <a:rPr lang="en-GB" noProof="0"/>
              <a:t>Click to edit text</a:t>
            </a:r>
          </a:p>
        </p:txBody>
      </p:sp>
      <p:sp>
        <p:nvSpPr>
          <p:cNvPr id="2" name="Title 1"/>
          <p:cNvSpPr>
            <a:spLocks noGrp="1"/>
          </p:cNvSpPr>
          <p:nvPr>
            <p:ph type="title" hasCustomPrompt="1"/>
          </p:nvPr>
        </p:nvSpPr>
        <p:spPr/>
        <p:txBody>
          <a:bodyPr/>
          <a:lstStyle/>
          <a:p>
            <a:r>
              <a:rPr lang="en-GB" noProof="0"/>
              <a:t>Click to Edit Title</a:t>
            </a:r>
          </a:p>
        </p:txBody>
      </p:sp>
      <p:sp>
        <p:nvSpPr>
          <p:cNvPr id="4" name="Slide Number Placeholder 3"/>
          <p:cNvSpPr>
            <a:spLocks noGrp="1"/>
          </p:cNvSpPr>
          <p:nvPr>
            <p:ph type="sldNum" sz="quarter" idx="20"/>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21" name="Text Placeholder 11"/>
          <p:cNvSpPr>
            <a:spLocks noGrp="1"/>
          </p:cNvSpPr>
          <p:nvPr>
            <p:ph type="body" sz="quarter" idx="21" hasCustomPrompt="1"/>
          </p:nvPr>
        </p:nvSpPr>
        <p:spPr>
          <a:xfrm>
            <a:off x="3830320" y="1249033"/>
            <a:ext cx="4859760" cy="917367"/>
          </a:xfrm>
          <a:prstGeom prst="rect">
            <a:avLst/>
          </a:prstGeom>
        </p:spPr>
        <p:txBody>
          <a:bodyPr>
            <a:noAutofit/>
          </a:bodyPr>
          <a:lstStyle>
            <a:lvl1pPr>
              <a:defRPr sz="1200"/>
            </a:lvl1pPr>
          </a:lstStyle>
          <a:p>
            <a:pPr lvl="0"/>
            <a:r>
              <a:rPr lang="en-GB" noProof="0"/>
              <a:t>Add text here</a:t>
            </a:r>
          </a:p>
          <a:p>
            <a:pPr lvl="0"/>
            <a:endParaRPr lang="en-GB" noProof="0"/>
          </a:p>
        </p:txBody>
      </p:sp>
      <p:sp>
        <p:nvSpPr>
          <p:cNvPr id="10" name="Text Placeholder 15"/>
          <p:cNvSpPr>
            <a:spLocks noGrp="1"/>
          </p:cNvSpPr>
          <p:nvPr>
            <p:ph type="body" sz="quarter" idx="22" hasCustomPrompt="1"/>
          </p:nvPr>
        </p:nvSpPr>
        <p:spPr>
          <a:xfrm>
            <a:off x="451278" y="2387790"/>
            <a:ext cx="3046381" cy="728332"/>
          </a:xfrm>
          <a:prstGeom prst="rect">
            <a:avLst/>
          </a:prstGeom>
          <a:solidFill>
            <a:schemeClr val="tx2"/>
          </a:solidFill>
        </p:spPr>
        <p:txBody>
          <a:bodyPr anchor="ctr" anchorCtr="1"/>
          <a:lstStyle>
            <a:lvl1pPr marL="0" indent="0" algn="ctr">
              <a:lnSpc>
                <a:spcPct val="100000"/>
              </a:lnSpc>
              <a:buFontTx/>
              <a:buNone/>
              <a:defRPr sz="1500" b="1" i="0">
                <a:solidFill>
                  <a:schemeClr val="bg1"/>
                </a:solidFill>
              </a:defRPr>
            </a:lvl1pPr>
          </a:lstStyle>
          <a:p>
            <a:pPr lvl="0"/>
            <a:r>
              <a:rPr lang="en-GB" noProof="0"/>
              <a:t>Click to edit text</a:t>
            </a:r>
          </a:p>
        </p:txBody>
      </p:sp>
      <p:sp>
        <p:nvSpPr>
          <p:cNvPr id="11" name="Text Placeholder 11"/>
          <p:cNvSpPr>
            <a:spLocks noGrp="1"/>
          </p:cNvSpPr>
          <p:nvPr>
            <p:ph type="body" sz="quarter" idx="23" hasCustomPrompt="1"/>
          </p:nvPr>
        </p:nvSpPr>
        <p:spPr>
          <a:xfrm>
            <a:off x="3830320" y="2308463"/>
            <a:ext cx="4859760" cy="917367"/>
          </a:xfrm>
          <a:prstGeom prst="rect">
            <a:avLst/>
          </a:prstGeom>
        </p:spPr>
        <p:txBody>
          <a:bodyPr>
            <a:noAutofit/>
          </a:bodyPr>
          <a:lstStyle>
            <a:lvl1pPr>
              <a:defRPr sz="1200"/>
            </a:lvl1pPr>
          </a:lstStyle>
          <a:p>
            <a:pPr lvl="0"/>
            <a:r>
              <a:rPr lang="en-GB" noProof="0"/>
              <a:t>Add text here</a:t>
            </a:r>
          </a:p>
          <a:p>
            <a:pPr lvl="0"/>
            <a:endParaRPr lang="en-GB" noProof="0"/>
          </a:p>
        </p:txBody>
      </p:sp>
      <p:sp>
        <p:nvSpPr>
          <p:cNvPr id="12" name="Text Placeholder 15"/>
          <p:cNvSpPr>
            <a:spLocks noGrp="1"/>
          </p:cNvSpPr>
          <p:nvPr>
            <p:ph type="body" sz="quarter" idx="24" hasCustomPrompt="1"/>
          </p:nvPr>
        </p:nvSpPr>
        <p:spPr>
          <a:xfrm>
            <a:off x="451278" y="3447219"/>
            <a:ext cx="3046381" cy="728332"/>
          </a:xfrm>
          <a:prstGeom prst="rect">
            <a:avLst/>
          </a:prstGeom>
          <a:solidFill>
            <a:schemeClr val="tx2"/>
          </a:solidFill>
        </p:spPr>
        <p:txBody>
          <a:bodyPr anchor="ctr" anchorCtr="1"/>
          <a:lstStyle>
            <a:lvl1pPr marL="0" indent="0" algn="ctr">
              <a:lnSpc>
                <a:spcPct val="100000"/>
              </a:lnSpc>
              <a:buFontTx/>
              <a:buNone/>
              <a:defRPr sz="1500" b="1" i="0">
                <a:solidFill>
                  <a:schemeClr val="bg1"/>
                </a:solidFill>
              </a:defRPr>
            </a:lvl1pPr>
          </a:lstStyle>
          <a:p>
            <a:pPr lvl="0"/>
            <a:r>
              <a:rPr lang="en-GB" noProof="0"/>
              <a:t>Click to edit text</a:t>
            </a:r>
          </a:p>
        </p:txBody>
      </p:sp>
      <p:sp>
        <p:nvSpPr>
          <p:cNvPr id="15" name="Text Placeholder 11"/>
          <p:cNvSpPr>
            <a:spLocks noGrp="1"/>
          </p:cNvSpPr>
          <p:nvPr>
            <p:ph type="body" sz="quarter" idx="25" hasCustomPrompt="1"/>
          </p:nvPr>
        </p:nvSpPr>
        <p:spPr>
          <a:xfrm>
            <a:off x="3830320" y="3367892"/>
            <a:ext cx="4859760" cy="917367"/>
          </a:xfrm>
          <a:prstGeom prst="rect">
            <a:avLst/>
          </a:prstGeom>
        </p:spPr>
        <p:txBody>
          <a:bodyPr>
            <a:noAutofit/>
          </a:bodyPr>
          <a:lstStyle>
            <a:lvl1pPr>
              <a:defRPr sz="1200"/>
            </a:lvl1pPr>
          </a:lstStyle>
          <a:p>
            <a:pPr lvl="0"/>
            <a:r>
              <a:rPr lang="en-GB" noProof="0"/>
              <a:t>Add text here</a:t>
            </a:r>
          </a:p>
          <a:p>
            <a:pPr lvl="0"/>
            <a:endParaRPr lang="en-GB" noProof="0"/>
          </a:p>
        </p:txBody>
      </p:sp>
    </p:spTree>
    <p:extLst>
      <p:ext uri="{BB962C8B-B14F-4D97-AF65-F5344CB8AC3E}">
        <p14:creationId xmlns:p14="http://schemas.microsoft.com/office/powerpoint/2010/main" val="5970139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ategories Vertical">
    <p:spTree>
      <p:nvGrpSpPr>
        <p:cNvPr id="1" name=""/>
        <p:cNvGrpSpPr/>
        <p:nvPr/>
      </p:nvGrpSpPr>
      <p:grpSpPr>
        <a:xfrm>
          <a:off x="0" y="0"/>
          <a:ext cx="0" cy="0"/>
          <a:chOff x="0" y="0"/>
          <a:chExt cx="0" cy="0"/>
        </a:xfrm>
      </p:grpSpPr>
      <p:sp>
        <p:nvSpPr>
          <p:cNvPr id="12" name="Text Placeholder 15"/>
          <p:cNvSpPr>
            <a:spLocks noGrp="1"/>
          </p:cNvSpPr>
          <p:nvPr>
            <p:ph type="body" sz="quarter" idx="17" hasCustomPrompt="1"/>
          </p:nvPr>
        </p:nvSpPr>
        <p:spPr>
          <a:xfrm>
            <a:off x="449432" y="1175640"/>
            <a:ext cx="3949192" cy="601980"/>
          </a:xfrm>
          <a:prstGeom prst="rect">
            <a:avLst/>
          </a:prstGeom>
          <a:solidFill>
            <a:schemeClr val="tx2"/>
          </a:solidFill>
        </p:spPr>
        <p:txBody>
          <a:bodyPr anchor="ctr" anchorCtr="1"/>
          <a:lstStyle>
            <a:lvl1pPr marL="0" indent="0" algn="ctr">
              <a:lnSpc>
                <a:spcPct val="100000"/>
              </a:lnSpc>
              <a:buFontTx/>
              <a:buNone/>
              <a:defRPr sz="1500" b="1" i="0">
                <a:solidFill>
                  <a:schemeClr val="bg1"/>
                </a:solidFill>
              </a:defRPr>
            </a:lvl1pPr>
          </a:lstStyle>
          <a:p>
            <a:pPr lvl="0"/>
            <a:r>
              <a:rPr lang="en-GB" noProof="0"/>
              <a:t>Click to edit text</a:t>
            </a:r>
          </a:p>
        </p:txBody>
      </p:sp>
      <p:sp>
        <p:nvSpPr>
          <p:cNvPr id="2" name="Title 1"/>
          <p:cNvSpPr>
            <a:spLocks noGrp="1"/>
          </p:cNvSpPr>
          <p:nvPr>
            <p:ph type="title" hasCustomPrompt="1"/>
          </p:nvPr>
        </p:nvSpPr>
        <p:spPr/>
        <p:txBody>
          <a:bodyPr/>
          <a:lstStyle/>
          <a:p>
            <a:r>
              <a:rPr lang="en-GB" noProof="0"/>
              <a:t>Click to Edit Title</a:t>
            </a:r>
          </a:p>
        </p:txBody>
      </p:sp>
      <p:sp>
        <p:nvSpPr>
          <p:cNvPr id="19" name="Text Placeholder 12"/>
          <p:cNvSpPr>
            <a:spLocks noGrp="1"/>
          </p:cNvSpPr>
          <p:nvPr>
            <p:ph type="body" sz="quarter" idx="11" hasCustomPrompt="1"/>
          </p:nvPr>
        </p:nvSpPr>
        <p:spPr>
          <a:xfrm>
            <a:off x="446224" y="1853280"/>
            <a:ext cx="3957672" cy="1438560"/>
          </a:xfrm>
          <a:prstGeom prst="rect">
            <a:avLst/>
          </a:prstGeom>
        </p:spPr>
        <p:txBody>
          <a:bodyPr>
            <a:noAutofit/>
          </a:bodyPr>
          <a:lstStyle>
            <a:lvl1pPr>
              <a:defRPr sz="1200"/>
            </a:lvl1pPr>
            <a:lvl2pPr>
              <a:lnSpc>
                <a:spcPts val="1800"/>
              </a:lnSpc>
              <a:defRPr sz="1200"/>
            </a:lvl2pPr>
            <a:lvl3pPr>
              <a:lnSpc>
                <a:spcPts val="1800"/>
              </a:lnSpc>
              <a:defRPr sz="1200"/>
            </a:lvl3pPr>
            <a:lvl4pPr>
              <a:lnSpc>
                <a:spcPts val="1800"/>
              </a:lnSpc>
              <a:defRPr sz="1200"/>
            </a:lvl4pPr>
            <a:lvl5pPr>
              <a:lnSpc>
                <a:spcPts val="1800"/>
              </a:lnSpc>
              <a:defRPr sz="12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Slide Number Placeholder 3"/>
          <p:cNvSpPr>
            <a:spLocks noGrp="1"/>
          </p:cNvSpPr>
          <p:nvPr>
            <p:ph type="sldNum" sz="quarter" idx="23"/>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10" name="Text Placeholder 5"/>
          <p:cNvSpPr>
            <a:spLocks noGrp="1"/>
          </p:cNvSpPr>
          <p:nvPr>
            <p:ph type="body" sz="quarter" idx="26" hasCustomPrompt="1"/>
          </p:nvPr>
        </p:nvSpPr>
        <p:spPr>
          <a:xfrm>
            <a:off x="447736" y="3426402"/>
            <a:ext cx="8246492" cy="961673"/>
          </a:xfrm>
          <a:prstGeom prst="rect">
            <a:avLst/>
          </a:prstGeom>
        </p:spPr>
        <p:txBody>
          <a:bodyPr>
            <a:noAutofit/>
          </a:bodyPr>
          <a:lstStyle>
            <a:lvl1pPr marL="0" marR="0" indent="0" algn="l" defTabSz="457144" rtl="0" eaLnBrk="1" fontAlgn="base" latinLnBrk="0" hangingPunct="1">
              <a:lnSpc>
                <a:spcPct val="100000"/>
              </a:lnSpc>
              <a:spcBef>
                <a:spcPct val="20000"/>
              </a:spcBef>
              <a:spcAft>
                <a:spcPct val="0"/>
              </a:spcAft>
              <a:buClr>
                <a:schemeClr val="accent1"/>
              </a:buClr>
              <a:buSzTx/>
              <a:buFontTx/>
              <a:buNone/>
              <a:tabLst/>
              <a:defRPr sz="1800" b="1" i="0">
                <a:solidFill>
                  <a:schemeClr val="accent1"/>
                </a:solidFill>
              </a:defRPr>
            </a:lvl1pPr>
          </a:lstStyle>
          <a:p>
            <a:pPr lvl="0"/>
            <a:r>
              <a:rPr lang="en-GB" noProof="0"/>
              <a:t>Click to edit text. Conclusion or summary based on the two boxes above may go here. The text in the box may be up to three lines in this space.</a:t>
            </a:r>
          </a:p>
        </p:txBody>
      </p:sp>
      <p:sp>
        <p:nvSpPr>
          <p:cNvPr id="15" name="Text Placeholder 15"/>
          <p:cNvSpPr>
            <a:spLocks noGrp="1"/>
          </p:cNvSpPr>
          <p:nvPr>
            <p:ph type="body" sz="quarter" idx="27" hasCustomPrompt="1"/>
          </p:nvPr>
        </p:nvSpPr>
        <p:spPr>
          <a:xfrm>
            <a:off x="4737381" y="1175640"/>
            <a:ext cx="3949192" cy="601980"/>
          </a:xfrm>
          <a:prstGeom prst="rect">
            <a:avLst/>
          </a:prstGeom>
          <a:solidFill>
            <a:schemeClr val="tx2"/>
          </a:solidFill>
        </p:spPr>
        <p:txBody>
          <a:bodyPr anchor="ctr" anchorCtr="1"/>
          <a:lstStyle>
            <a:lvl1pPr marL="0" indent="0" algn="ctr">
              <a:lnSpc>
                <a:spcPct val="100000"/>
              </a:lnSpc>
              <a:buFontTx/>
              <a:buNone/>
              <a:defRPr sz="1500" b="1" i="0">
                <a:solidFill>
                  <a:schemeClr val="bg1"/>
                </a:solidFill>
              </a:defRPr>
            </a:lvl1pPr>
          </a:lstStyle>
          <a:p>
            <a:pPr lvl="0"/>
            <a:r>
              <a:rPr lang="en-GB" noProof="0"/>
              <a:t>Click to edit text</a:t>
            </a:r>
          </a:p>
        </p:txBody>
      </p:sp>
      <p:sp>
        <p:nvSpPr>
          <p:cNvPr id="16" name="Text Placeholder 12"/>
          <p:cNvSpPr>
            <a:spLocks noGrp="1"/>
          </p:cNvSpPr>
          <p:nvPr>
            <p:ph type="body" sz="quarter" idx="28" hasCustomPrompt="1"/>
          </p:nvPr>
        </p:nvSpPr>
        <p:spPr>
          <a:xfrm>
            <a:off x="4734174" y="1853280"/>
            <a:ext cx="3957672" cy="1438560"/>
          </a:xfrm>
          <a:prstGeom prst="rect">
            <a:avLst/>
          </a:prstGeom>
        </p:spPr>
        <p:txBody>
          <a:bodyPr>
            <a:noAutofit/>
          </a:bodyPr>
          <a:lstStyle>
            <a:lvl1pPr>
              <a:defRPr sz="1200"/>
            </a:lvl1pPr>
            <a:lvl2pPr>
              <a:lnSpc>
                <a:spcPts val="1800"/>
              </a:lnSpc>
              <a:defRPr sz="1200"/>
            </a:lvl2pPr>
            <a:lvl3pPr>
              <a:lnSpc>
                <a:spcPts val="1800"/>
              </a:lnSpc>
              <a:defRPr sz="1200"/>
            </a:lvl3pPr>
            <a:lvl4pPr>
              <a:lnSpc>
                <a:spcPts val="1800"/>
              </a:lnSpc>
              <a:defRPr sz="1200"/>
            </a:lvl4pPr>
            <a:lvl5pPr>
              <a:lnSpc>
                <a:spcPts val="1800"/>
              </a:lnSpc>
              <a:defRPr sz="12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6235204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low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Edit Title</a:t>
            </a:r>
          </a:p>
        </p:txBody>
      </p:sp>
      <p:sp>
        <p:nvSpPr>
          <p:cNvPr id="26" name="Text Placeholder 12"/>
          <p:cNvSpPr>
            <a:spLocks noGrp="1"/>
          </p:cNvSpPr>
          <p:nvPr>
            <p:ph type="body" sz="quarter" idx="21" hasCustomPrompt="1"/>
          </p:nvPr>
        </p:nvSpPr>
        <p:spPr>
          <a:xfrm>
            <a:off x="6789828" y="1853282"/>
            <a:ext cx="1893094" cy="2541927"/>
          </a:xfrm>
          <a:prstGeom prst="rect">
            <a:avLst/>
          </a:prstGeom>
        </p:spPr>
        <p:txBody>
          <a:bodyPr>
            <a:noAutofit/>
          </a:bodyPr>
          <a:lstStyle>
            <a:lvl1pPr marL="0" indent="-137156">
              <a:lnSpc>
                <a:spcPct val="100000"/>
              </a:lnSpc>
              <a:buClr>
                <a:schemeClr val="accent4"/>
              </a:buClr>
              <a:defRPr sz="900"/>
            </a:lvl1pPr>
            <a:lvl2pPr marL="269993" indent="-136796">
              <a:lnSpc>
                <a:spcPct val="100000"/>
              </a:lnSpc>
              <a:buClr>
                <a:schemeClr val="accent4"/>
              </a:buClr>
              <a:defRPr sz="900"/>
            </a:lvl2pPr>
            <a:lvl3pPr marL="359991" indent="-136796" algn="l">
              <a:lnSpc>
                <a:spcPct val="100000"/>
              </a:lnSpc>
              <a:buClr>
                <a:schemeClr val="accent4"/>
              </a:buClr>
              <a:defRPr sz="900"/>
            </a:lvl3pPr>
            <a:lvl4pPr marL="511187" indent="-136796">
              <a:lnSpc>
                <a:spcPct val="100000"/>
              </a:lnSpc>
              <a:buClr>
                <a:schemeClr val="accent4"/>
              </a:buClr>
              <a:defRPr sz="900"/>
            </a:lvl4pPr>
            <a:lvl5pPr marL="655184" indent="-136796">
              <a:lnSpc>
                <a:spcPct val="100000"/>
              </a:lnSpc>
              <a:buClr>
                <a:schemeClr val="accent4"/>
              </a:buClr>
              <a:defRPr sz="9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a:p>
            <a:pPr lvl="0"/>
            <a:endParaRPr lang="en-GB" noProof="0"/>
          </a:p>
        </p:txBody>
      </p:sp>
      <p:sp>
        <p:nvSpPr>
          <p:cNvPr id="4" name="Slide Number Placeholder 3"/>
          <p:cNvSpPr>
            <a:spLocks noGrp="1"/>
          </p:cNvSpPr>
          <p:nvPr>
            <p:ph type="sldNum" sz="quarter" idx="2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17" name="Text Placeholder 15"/>
          <p:cNvSpPr>
            <a:spLocks noGrp="1"/>
          </p:cNvSpPr>
          <p:nvPr>
            <p:ph type="body" sz="quarter" idx="23" hasCustomPrompt="1"/>
          </p:nvPr>
        </p:nvSpPr>
        <p:spPr>
          <a:xfrm>
            <a:off x="449781" y="1175640"/>
            <a:ext cx="1891549" cy="601980"/>
          </a:xfrm>
          <a:prstGeom prst="rect">
            <a:avLst/>
          </a:prstGeom>
          <a:solidFill>
            <a:schemeClr val="accent3"/>
          </a:solidFill>
        </p:spPr>
        <p:txBody>
          <a:bodyPr anchor="ctr" anchorCtr="1"/>
          <a:lstStyle>
            <a:lvl1pPr marL="0" indent="0" algn="ctr">
              <a:buFontTx/>
              <a:buNone/>
              <a:defRPr sz="1100" b="1" i="0">
                <a:solidFill>
                  <a:schemeClr val="bg1"/>
                </a:solidFill>
              </a:defRPr>
            </a:lvl1pPr>
          </a:lstStyle>
          <a:p>
            <a:pPr lvl="0"/>
            <a:r>
              <a:rPr lang="en-GB" noProof="0"/>
              <a:t>Click to </a:t>
            </a:r>
            <a:br>
              <a:rPr lang="en-GB" noProof="0"/>
            </a:br>
            <a:r>
              <a:rPr lang="en-GB" noProof="0"/>
              <a:t>edit title</a:t>
            </a:r>
          </a:p>
        </p:txBody>
      </p:sp>
      <p:sp>
        <p:nvSpPr>
          <p:cNvPr id="33" name="Text Placeholder 12"/>
          <p:cNvSpPr>
            <a:spLocks noGrp="1"/>
          </p:cNvSpPr>
          <p:nvPr>
            <p:ph type="body" sz="quarter" idx="28" hasCustomPrompt="1"/>
          </p:nvPr>
        </p:nvSpPr>
        <p:spPr>
          <a:xfrm>
            <a:off x="4590765" y="1853282"/>
            <a:ext cx="1893094" cy="2541927"/>
          </a:xfrm>
          <a:prstGeom prst="rect">
            <a:avLst/>
          </a:prstGeom>
        </p:spPr>
        <p:txBody>
          <a:bodyPr>
            <a:noAutofit/>
          </a:bodyPr>
          <a:lstStyle>
            <a:lvl1pPr marL="0" indent="-137156">
              <a:lnSpc>
                <a:spcPct val="100000"/>
              </a:lnSpc>
              <a:buClr>
                <a:schemeClr val="accent2"/>
              </a:buClr>
              <a:defRPr sz="900"/>
            </a:lvl1pPr>
            <a:lvl2pPr marL="269993" indent="-136796">
              <a:lnSpc>
                <a:spcPct val="100000"/>
              </a:lnSpc>
              <a:buClr>
                <a:schemeClr val="accent2"/>
              </a:buClr>
              <a:defRPr sz="900"/>
            </a:lvl2pPr>
            <a:lvl3pPr marL="359991" indent="-136796" algn="l">
              <a:lnSpc>
                <a:spcPct val="100000"/>
              </a:lnSpc>
              <a:buClr>
                <a:schemeClr val="accent2"/>
              </a:buClr>
              <a:defRPr sz="900"/>
            </a:lvl3pPr>
            <a:lvl4pPr marL="511187" indent="-136796">
              <a:lnSpc>
                <a:spcPct val="100000"/>
              </a:lnSpc>
              <a:buClr>
                <a:schemeClr val="accent2"/>
              </a:buClr>
              <a:defRPr sz="900"/>
            </a:lvl4pPr>
            <a:lvl5pPr marL="655184" indent="-136796">
              <a:lnSpc>
                <a:spcPct val="100000"/>
              </a:lnSpc>
              <a:buClr>
                <a:schemeClr val="accent2"/>
              </a:buClr>
              <a:defRPr sz="9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a:p>
            <a:pPr lvl="0"/>
            <a:endParaRPr lang="en-GB" noProof="0"/>
          </a:p>
        </p:txBody>
      </p:sp>
      <p:sp>
        <p:nvSpPr>
          <p:cNvPr id="34" name="Text Placeholder 12"/>
          <p:cNvSpPr>
            <a:spLocks noGrp="1"/>
          </p:cNvSpPr>
          <p:nvPr>
            <p:ph type="body" sz="quarter" idx="29" hasCustomPrompt="1"/>
          </p:nvPr>
        </p:nvSpPr>
        <p:spPr>
          <a:xfrm>
            <a:off x="2520126" y="1853282"/>
            <a:ext cx="1893094" cy="2541927"/>
          </a:xfrm>
          <a:prstGeom prst="rect">
            <a:avLst/>
          </a:prstGeom>
        </p:spPr>
        <p:txBody>
          <a:bodyPr>
            <a:noAutofit/>
          </a:bodyPr>
          <a:lstStyle>
            <a:lvl1pPr marL="0" indent="-137156">
              <a:lnSpc>
                <a:spcPct val="100000"/>
              </a:lnSpc>
              <a:buClr>
                <a:schemeClr val="accent5"/>
              </a:buClr>
              <a:defRPr sz="900"/>
            </a:lvl1pPr>
            <a:lvl2pPr marL="269993" indent="-136796">
              <a:lnSpc>
                <a:spcPct val="100000"/>
              </a:lnSpc>
              <a:buClr>
                <a:schemeClr val="accent5"/>
              </a:buClr>
              <a:defRPr sz="900"/>
            </a:lvl2pPr>
            <a:lvl3pPr marL="359991" indent="-136796" algn="l">
              <a:lnSpc>
                <a:spcPct val="100000"/>
              </a:lnSpc>
              <a:buClr>
                <a:schemeClr val="accent5"/>
              </a:buClr>
              <a:defRPr sz="900"/>
            </a:lvl3pPr>
            <a:lvl4pPr marL="511187" indent="-136796">
              <a:lnSpc>
                <a:spcPct val="100000"/>
              </a:lnSpc>
              <a:buClr>
                <a:schemeClr val="accent5"/>
              </a:buClr>
              <a:defRPr sz="900"/>
            </a:lvl4pPr>
            <a:lvl5pPr marL="655184" indent="-136796">
              <a:lnSpc>
                <a:spcPct val="100000"/>
              </a:lnSpc>
              <a:buClr>
                <a:schemeClr val="accent5"/>
              </a:buClr>
              <a:defRPr sz="9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a:p>
            <a:pPr lvl="0"/>
            <a:endParaRPr lang="en-GB" noProof="0"/>
          </a:p>
        </p:txBody>
      </p:sp>
      <p:sp>
        <p:nvSpPr>
          <p:cNvPr id="35" name="Text Placeholder 12"/>
          <p:cNvSpPr>
            <a:spLocks noGrp="1"/>
          </p:cNvSpPr>
          <p:nvPr>
            <p:ph type="body" sz="quarter" idx="30" hasCustomPrompt="1"/>
          </p:nvPr>
        </p:nvSpPr>
        <p:spPr>
          <a:xfrm>
            <a:off x="449487" y="1853282"/>
            <a:ext cx="1893094" cy="2541927"/>
          </a:xfrm>
          <a:prstGeom prst="rect">
            <a:avLst/>
          </a:prstGeom>
        </p:spPr>
        <p:txBody>
          <a:bodyPr>
            <a:noAutofit/>
          </a:bodyPr>
          <a:lstStyle>
            <a:lvl1pPr marL="0" indent="-137156">
              <a:lnSpc>
                <a:spcPct val="100000"/>
              </a:lnSpc>
              <a:buClr>
                <a:schemeClr val="accent3"/>
              </a:buClr>
              <a:defRPr sz="900"/>
            </a:lvl1pPr>
            <a:lvl2pPr marL="269993" indent="-136796">
              <a:lnSpc>
                <a:spcPct val="100000"/>
              </a:lnSpc>
              <a:buClr>
                <a:schemeClr val="accent3"/>
              </a:buClr>
              <a:defRPr sz="900"/>
            </a:lvl2pPr>
            <a:lvl3pPr marL="359991" indent="-136796" algn="l">
              <a:lnSpc>
                <a:spcPct val="100000"/>
              </a:lnSpc>
              <a:buClr>
                <a:schemeClr val="accent3"/>
              </a:buClr>
              <a:defRPr sz="900"/>
            </a:lvl3pPr>
            <a:lvl4pPr marL="511187" indent="-136796">
              <a:lnSpc>
                <a:spcPct val="100000"/>
              </a:lnSpc>
              <a:buClr>
                <a:schemeClr val="accent3"/>
              </a:buClr>
              <a:defRPr sz="900"/>
            </a:lvl4pPr>
            <a:lvl5pPr marL="655184" indent="-136796">
              <a:lnSpc>
                <a:spcPct val="100000"/>
              </a:lnSpc>
              <a:buClr>
                <a:schemeClr val="accent3"/>
              </a:buClr>
              <a:defRPr sz="900"/>
            </a:lvl5pPr>
          </a:lstStyle>
          <a:p>
            <a:pPr lvl="0"/>
            <a:r>
              <a:rPr lang="en-GB" noProof="0"/>
              <a:t>Add text here</a:t>
            </a:r>
          </a:p>
          <a:p>
            <a:pPr lvl="1"/>
            <a:r>
              <a:rPr lang="en-GB" noProof="0"/>
              <a:t>Second level</a:t>
            </a:r>
          </a:p>
          <a:p>
            <a:pPr lvl="2"/>
            <a:r>
              <a:rPr lang="en-GB" noProof="0"/>
              <a:t>Third level</a:t>
            </a:r>
          </a:p>
          <a:p>
            <a:pPr lvl="3"/>
            <a:r>
              <a:rPr lang="en-GB" noProof="0"/>
              <a:t>Fourth level</a:t>
            </a:r>
          </a:p>
          <a:p>
            <a:pPr lvl="4"/>
            <a:r>
              <a:rPr lang="en-GB" noProof="0"/>
              <a:t>Fifth level</a:t>
            </a:r>
          </a:p>
          <a:p>
            <a:pPr lvl="0"/>
            <a:endParaRPr lang="en-GB" noProof="0"/>
          </a:p>
        </p:txBody>
      </p:sp>
      <p:sp>
        <p:nvSpPr>
          <p:cNvPr id="36" name="Text Placeholder 15"/>
          <p:cNvSpPr>
            <a:spLocks noGrp="1"/>
          </p:cNvSpPr>
          <p:nvPr>
            <p:ph type="body" sz="quarter" idx="31" hasCustomPrompt="1"/>
          </p:nvPr>
        </p:nvSpPr>
        <p:spPr>
          <a:xfrm>
            <a:off x="2523301" y="1175640"/>
            <a:ext cx="1891549" cy="601980"/>
          </a:xfrm>
          <a:prstGeom prst="rect">
            <a:avLst/>
          </a:prstGeom>
          <a:solidFill>
            <a:schemeClr val="accent5"/>
          </a:solidFill>
        </p:spPr>
        <p:txBody>
          <a:bodyPr anchor="ctr" anchorCtr="1"/>
          <a:lstStyle>
            <a:lvl1pPr marL="0" indent="0" algn="ctr">
              <a:buFontTx/>
              <a:buNone/>
              <a:defRPr sz="1100" b="1" i="0">
                <a:solidFill>
                  <a:schemeClr val="bg1"/>
                </a:solidFill>
              </a:defRPr>
            </a:lvl1pPr>
          </a:lstStyle>
          <a:p>
            <a:pPr lvl="0"/>
            <a:r>
              <a:rPr lang="en-GB" noProof="0"/>
              <a:t>Click to </a:t>
            </a:r>
            <a:br>
              <a:rPr lang="en-GB" noProof="0"/>
            </a:br>
            <a:r>
              <a:rPr lang="en-GB" noProof="0"/>
              <a:t>edit title</a:t>
            </a:r>
          </a:p>
        </p:txBody>
      </p:sp>
      <p:sp>
        <p:nvSpPr>
          <p:cNvPr id="37" name="Text Placeholder 15"/>
          <p:cNvSpPr>
            <a:spLocks noGrp="1"/>
          </p:cNvSpPr>
          <p:nvPr>
            <p:ph type="body" sz="quarter" idx="32" hasCustomPrompt="1"/>
          </p:nvPr>
        </p:nvSpPr>
        <p:spPr>
          <a:xfrm>
            <a:off x="4588179" y="1175640"/>
            <a:ext cx="1891549" cy="601980"/>
          </a:xfrm>
          <a:prstGeom prst="rect">
            <a:avLst/>
          </a:prstGeom>
          <a:solidFill>
            <a:schemeClr val="accent2"/>
          </a:solidFill>
        </p:spPr>
        <p:txBody>
          <a:bodyPr anchor="ctr" anchorCtr="1"/>
          <a:lstStyle>
            <a:lvl1pPr marL="0" indent="0" algn="ctr">
              <a:buFontTx/>
              <a:buNone/>
              <a:defRPr sz="1100" b="1" i="0">
                <a:solidFill>
                  <a:schemeClr val="bg1"/>
                </a:solidFill>
              </a:defRPr>
            </a:lvl1pPr>
          </a:lstStyle>
          <a:p>
            <a:pPr lvl="0"/>
            <a:r>
              <a:rPr lang="en-GB" noProof="0"/>
              <a:t>Click to </a:t>
            </a:r>
            <a:br>
              <a:rPr lang="en-GB" noProof="0"/>
            </a:br>
            <a:r>
              <a:rPr lang="en-GB" noProof="0"/>
              <a:t>edit title</a:t>
            </a:r>
          </a:p>
        </p:txBody>
      </p:sp>
      <p:sp>
        <p:nvSpPr>
          <p:cNvPr id="38" name="Text Placeholder 15"/>
          <p:cNvSpPr>
            <a:spLocks noGrp="1"/>
          </p:cNvSpPr>
          <p:nvPr>
            <p:ph type="body" sz="quarter" idx="33" hasCustomPrompt="1"/>
          </p:nvPr>
        </p:nvSpPr>
        <p:spPr>
          <a:xfrm>
            <a:off x="6798762" y="1175640"/>
            <a:ext cx="1891549" cy="601980"/>
          </a:xfrm>
          <a:prstGeom prst="rect">
            <a:avLst/>
          </a:prstGeom>
          <a:solidFill>
            <a:schemeClr val="accent4"/>
          </a:solidFill>
        </p:spPr>
        <p:txBody>
          <a:bodyPr anchor="ctr" anchorCtr="1"/>
          <a:lstStyle>
            <a:lvl1pPr marL="0" indent="0" algn="ctr">
              <a:buFontTx/>
              <a:buNone/>
              <a:defRPr sz="1100" b="1" i="0">
                <a:solidFill>
                  <a:schemeClr val="bg1"/>
                </a:solidFill>
              </a:defRPr>
            </a:lvl1pPr>
          </a:lstStyle>
          <a:p>
            <a:pPr lvl="0"/>
            <a:r>
              <a:rPr lang="en-GB" noProof="0"/>
              <a:t>Click to </a:t>
            </a:r>
            <a:br>
              <a:rPr lang="en-GB" noProof="0"/>
            </a:br>
            <a:r>
              <a:rPr lang="en-GB" noProof="0"/>
              <a:t>edit title</a:t>
            </a:r>
          </a:p>
        </p:txBody>
      </p:sp>
    </p:spTree>
    <p:extLst>
      <p:ext uri="{BB962C8B-B14F-4D97-AF65-F5344CB8AC3E}">
        <p14:creationId xmlns:p14="http://schemas.microsoft.com/office/powerpoint/2010/main" val="21097292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p>
            <a:r>
              <a:rPr lang="en-GB" noProof="0"/>
              <a:t>Contact Information</a:t>
            </a:r>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20" name="Text Placeholder 5"/>
          <p:cNvSpPr>
            <a:spLocks noGrp="1"/>
          </p:cNvSpPr>
          <p:nvPr>
            <p:ph type="body" sz="quarter" idx="11" hasCustomPrompt="1"/>
          </p:nvPr>
        </p:nvSpPr>
        <p:spPr>
          <a:xfrm>
            <a:off x="441728" y="1136673"/>
            <a:ext cx="8246851" cy="311874"/>
          </a:xfrm>
          <a:prstGeom prst="rect">
            <a:avLst/>
          </a:prstGeom>
        </p:spPr>
        <p:txBody>
          <a:bodyPr lIns="144000" rIns="144000">
            <a:normAutofit/>
          </a:bodyPr>
          <a:lstStyle>
            <a:lvl1pPr marL="0" indent="0">
              <a:buFontTx/>
              <a:buNone/>
              <a:defRPr sz="1400" b="1" i="0"/>
            </a:lvl1pPr>
          </a:lstStyle>
          <a:p>
            <a:pPr lvl="0"/>
            <a:r>
              <a:rPr lang="en-GB" noProof="0"/>
              <a:t>Name</a:t>
            </a:r>
          </a:p>
        </p:txBody>
      </p:sp>
      <p:sp>
        <p:nvSpPr>
          <p:cNvPr id="21" name="Text Placeholder 2"/>
          <p:cNvSpPr>
            <a:spLocks noGrp="1"/>
          </p:cNvSpPr>
          <p:nvPr>
            <p:ph idx="13" hasCustomPrompt="1"/>
          </p:nvPr>
        </p:nvSpPr>
        <p:spPr bwMode="auto">
          <a:xfrm>
            <a:off x="441728" y="1433951"/>
            <a:ext cx="8239912" cy="358545"/>
          </a:xfrm>
          <a:prstGeom prst="rect">
            <a:avLst/>
          </a:prstGeom>
          <a:noFill/>
          <a:ln w="9525">
            <a:noFill/>
            <a:miter lim="800000"/>
            <a:headEnd/>
            <a:tailEnd/>
          </a:ln>
        </p:spPr>
        <p:txBody>
          <a:bodyPr vert="horz" wrap="square" lIns="72000" tIns="45716" rIns="72000" bIns="45716" numCol="1" anchor="t" anchorCtr="0" compatLnSpc="1">
            <a:prstTxWarp prst="textNoShape">
              <a:avLst/>
            </a:prstTxWarp>
          </a:bodyPr>
          <a:lstStyle>
            <a:lvl1pPr marL="74249" indent="0">
              <a:buNone/>
              <a:defRPr sz="1200"/>
            </a:lvl1pPr>
            <a:lvl2pPr marL="272243" indent="0">
              <a:buNone/>
              <a:defRPr/>
            </a:lvl2pPr>
            <a:lvl3pPr marL="538637" indent="0">
              <a:buNone/>
              <a:defRPr/>
            </a:lvl3pPr>
            <a:lvl4pPr marL="822602" indent="0">
              <a:buNone/>
              <a:defRPr/>
            </a:lvl4pPr>
            <a:lvl5pPr marL="1038596" indent="0">
              <a:buNone/>
              <a:defRPr/>
            </a:lvl5pPr>
          </a:lstStyle>
          <a:p>
            <a:r>
              <a:rPr lang="en-GB" noProof="0"/>
              <a:t>Title</a:t>
            </a:r>
          </a:p>
        </p:txBody>
      </p:sp>
      <p:sp>
        <p:nvSpPr>
          <p:cNvPr id="22" name="Text Placeholder 2"/>
          <p:cNvSpPr>
            <a:spLocks noGrp="1"/>
          </p:cNvSpPr>
          <p:nvPr>
            <p:ph idx="16" hasCustomPrompt="1"/>
          </p:nvPr>
        </p:nvSpPr>
        <p:spPr bwMode="auto">
          <a:xfrm>
            <a:off x="808398" y="2915287"/>
            <a:ext cx="7879636" cy="260485"/>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49" indent="0">
              <a:buNone/>
              <a:defRPr sz="1200"/>
            </a:lvl1pPr>
            <a:lvl2pPr marL="272243" indent="0">
              <a:buNone/>
              <a:defRPr/>
            </a:lvl2pPr>
            <a:lvl3pPr marL="538637" indent="0">
              <a:buNone/>
              <a:defRPr/>
            </a:lvl3pPr>
            <a:lvl4pPr marL="822602" indent="0">
              <a:buNone/>
              <a:defRPr/>
            </a:lvl4pPr>
            <a:lvl5pPr marL="1038596" indent="0">
              <a:buNone/>
              <a:defRPr/>
            </a:lvl5pPr>
          </a:lstStyle>
          <a:p>
            <a:pPr lvl="0"/>
            <a:r>
              <a:rPr lang="en-GB" noProof="0"/>
              <a:t>+00 (0)00 0000 0000</a:t>
            </a:r>
          </a:p>
        </p:txBody>
      </p:sp>
      <p:sp>
        <p:nvSpPr>
          <p:cNvPr id="23" name="Text Placeholder 2"/>
          <p:cNvSpPr>
            <a:spLocks noGrp="1"/>
          </p:cNvSpPr>
          <p:nvPr>
            <p:ph idx="17" hasCustomPrompt="1"/>
          </p:nvPr>
        </p:nvSpPr>
        <p:spPr bwMode="auto">
          <a:xfrm>
            <a:off x="441728" y="4060064"/>
            <a:ext cx="8239912" cy="288653"/>
          </a:xfrm>
          <a:prstGeom prst="rect">
            <a:avLst/>
          </a:prstGeom>
          <a:noFill/>
          <a:ln w="9525">
            <a:noFill/>
            <a:miter lim="800000"/>
            <a:headEnd/>
            <a:tailEnd/>
          </a:ln>
        </p:spPr>
        <p:txBody>
          <a:bodyPr vert="horz" wrap="square" lIns="72000" tIns="45716" rIns="72000" bIns="45716" numCol="1" anchor="t" anchorCtr="0" compatLnSpc="1">
            <a:prstTxWarp prst="textNoShape">
              <a:avLst/>
            </a:prstTxWarp>
          </a:bodyPr>
          <a:lstStyle>
            <a:lvl1pPr marL="74249" indent="0">
              <a:buNone/>
              <a:defRPr sz="1200" b="1" i="0">
                <a:solidFill>
                  <a:schemeClr val="accent1"/>
                </a:solidFill>
              </a:defRPr>
            </a:lvl1pPr>
            <a:lvl2pPr marL="272243" indent="0">
              <a:buNone/>
              <a:defRPr/>
            </a:lvl2pPr>
            <a:lvl3pPr marL="538637" indent="0">
              <a:buNone/>
              <a:defRPr/>
            </a:lvl3pPr>
            <a:lvl4pPr marL="822602" indent="0">
              <a:buNone/>
              <a:defRPr/>
            </a:lvl4pPr>
            <a:lvl5pPr marL="1038596" indent="0">
              <a:buNone/>
              <a:defRPr/>
            </a:lvl5pPr>
          </a:lstStyle>
          <a:p>
            <a:pPr lvl="0"/>
            <a:r>
              <a:rPr lang="en-GB" noProof="0"/>
              <a:t>www.gs1.org</a:t>
            </a:r>
          </a:p>
        </p:txBody>
      </p:sp>
      <p:sp>
        <p:nvSpPr>
          <p:cNvPr id="24" name="Text Placeholder 2"/>
          <p:cNvSpPr>
            <a:spLocks noGrp="1"/>
          </p:cNvSpPr>
          <p:nvPr>
            <p:ph idx="19" hasCustomPrompt="1"/>
          </p:nvPr>
        </p:nvSpPr>
        <p:spPr bwMode="auto">
          <a:xfrm>
            <a:off x="808398" y="3671294"/>
            <a:ext cx="7879636" cy="252615"/>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49" indent="0">
              <a:buNone/>
              <a:defRPr sz="1200"/>
            </a:lvl1pPr>
            <a:lvl2pPr marL="272243" indent="0">
              <a:buNone/>
              <a:defRPr/>
            </a:lvl2pPr>
            <a:lvl3pPr marL="538637" indent="0">
              <a:buNone/>
              <a:defRPr/>
            </a:lvl3pPr>
            <a:lvl4pPr marL="822602" indent="0">
              <a:buNone/>
              <a:defRPr/>
            </a:lvl4pPr>
            <a:lvl5pPr marL="1038596" indent="0">
              <a:buNone/>
              <a:defRPr/>
            </a:lvl5pPr>
          </a:lstStyle>
          <a:p>
            <a:pPr lvl="0"/>
            <a:r>
              <a:rPr lang="en-GB" noProof="0"/>
              <a:t>name@gs1.org</a:t>
            </a:r>
          </a:p>
        </p:txBody>
      </p:sp>
      <p:sp>
        <p:nvSpPr>
          <p:cNvPr id="27" name="Text Placeholder 2"/>
          <p:cNvSpPr>
            <a:spLocks noGrp="1"/>
          </p:cNvSpPr>
          <p:nvPr>
            <p:ph idx="22" hasCustomPrompt="1"/>
          </p:nvPr>
        </p:nvSpPr>
        <p:spPr bwMode="auto">
          <a:xfrm>
            <a:off x="441728" y="1781210"/>
            <a:ext cx="8239912" cy="1043127"/>
          </a:xfrm>
          <a:prstGeom prst="rect">
            <a:avLst/>
          </a:prstGeom>
          <a:noFill/>
          <a:ln w="9525">
            <a:noFill/>
            <a:miter lim="800000"/>
            <a:headEnd/>
            <a:tailEnd/>
          </a:ln>
        </p:spPr>
        <p:txBody>
          <a:bodyPr vert="horz" wrap="square" lIns="72000" tIns="45716" rIns="72000" bIns="45716" numCol="1" anchor="t" anchorCtr="0" compatLnSpc="1">
            <a:prstTxWarp prst="textNoShape">
              <a:avLst/>
            </a:prstTxWarp>
          </a:bodyPr>
          <a:lstStyle>
            <a:lvl1pPr marL="74249" indent="0">
              <a:buNone/>
              <a:defRPr sz="1200" b="0" baseline="0"/>
            </a:lvl1pPr>
            <a:lvl2pPr marL="272243" indent="0">
              <a:buNone/>
              <a:defRPr/>
            </a:lvl2pPr>
            <a:lvl3pPr marL="538637" indent="0">
              <a:buNone/>
              <a:defRPr/>
            </a:lvl3pPr>
            <a:lvl4pPr marL="822602" indent="0">
              <a:buNone/>
              <a:defRPr/>
            </a:lvl4pPr>
            <a:lvl5pPr marL="1038596" indent="0">
              <a:buNone/>
              <a:defRPr/>
            </a:lvl5pPr>
          </a:lstStyle>
          <a:p>
            <a:pPr lvl="0"/>
            <a:r>
              <a:rPr lang="en-GB" noProof="0"/>
              <a:t>GS1 Address</a:t>
            </a:r>
          </a:p>
        </p:txBody>
      </p:sp>
      <p:sp>
        <p:nvSpPr>
          <p:cNvPr id="32" name="Text Placeholder 2"/>
          <p:cNvSpPr>
            <a:spLocks noGrp="1"/>
          </p:cNvSpPr>
          <p:nvPr>
            <p:ph idx="27" hasCustomPrompt="1"/>
          </p:nvPr>
        </p:nvSpPr>
        <p:spPr bwMode="auto">
          <a:xfrm>
            <a:off x="808398" y="3167088"/>
            <a:ext cx="7879636" cy="260485"/>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49" indent="0">
              <a:buNone/>
              <a:defRPr sz="1200"/>
            </a:lvl1pPr>
            <a:lvl2pPr marL="272243" indent="0">
              <a:buNone/>
              <a:defRPr/>
            </a:lvl2pPr>
            <a:lvl3pPr marL="538637" indent="0">
              <a:buNone/>
              <a:defRPr/>
            </a:lvl3pPr>
            <a:lvl4pPr marL="822602" indent="0">
              <a:buNone/>
              <a:defRPr/>
            </a:lvl4pPr>
            <a:lvl5pPr marL="1038596" indent="0">
              <a:buNone/>
              <a:defRPr/>
            </a:lvl5pPr>
          </a:lstStyle>
          <a:p>
            <a:pPr lvl="0"/>
            <a:r>
              <a:rPr lang="en-GB" noProof="0"/>
              <a:t>+00 (0)00 0000 0000</a:t>
            </a:r>
          </a:p>
        </p:txBody>
      </p:sp>
      <p:sp>
        <p:nvSpPr>
          <p:cNvPr id="33" name="Text Placeholder 2"/>
          <p:cNvSpPr>
            <a:spLocks noGrp="1"/>
          </p:cNvSpPr>
          <p:nvPr>
            <p:ph idx="28" hasCustomPrompt="1"/>
          </p:nvPr>
        </p:nvSpPr>
        <p:spPr bwMode="auto">
          <a:xfrm>
            <a:off x="808398" y="3418889"/>
            <a:ext cx="7879636" cy="260485"/>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49" indent="0">
              <a:buNone/>
              <a:defRPr sz="1200"/>
            </a:lvl1pPr>
            <a:lvl2pPr marL="272243" indent="0">
              <a:buNone/>
              <a:defRPr/>
            </a:lvl2pPr>
            <a:lvl3pPr marL="538637" indent="0">
              <a:buNone/>
              <a:defRPr/>
            </a:lvl3pPr>
            <a:lvl4pPr marL="822602" indent="0">
              <a:buNone/>
              <a:defRPr/>
            </a:lvl4pPr>
            <a:lvl5pPr marL="1038596" indent="0">
              <a:buNone/>
              <a:defRPr/>
            </a:lvl5pPr>
          </a:lstStyle>
          <a:p>
            <a:pPr lvl="0"/>
            <a:r>
              <a:rPr lang="en-GB" noProof="0"/>
              <a:t>+00 (0)00 0000 0000</a:t>
            </a:r>
          </a:p>
        </p:txBody>
      </p:sp>
      <p:sp>
        <p:nvSpPr>
          <p:cNvPr id="41" name="Text Placeholder 40"/>
          <p:cNvSpPr>
            <a:spLocks noGrp="1"/>
          </p:cNvSpPr>
          <p:nvPr>
            <p:ph type="body" sz="quarter" idx="33" hasCustomPrompt="1"/>
          </p:nvPr>
        </p:nvSpPr>
        <p:spPr>
          <a:xfrm>
            <a:off x="444147" y="2916793"/>
            <a:ext cx="291470" cy="265922"/>
          </a:xfrm>
          <a:prstGeom prst="rect">
            <a:avLst/>
          </a:prstGeom>
        </p:spPr>
        <p:txBody>
          <a:bodyPr vert="horz" lIns="72000" rIns="0"/>
          <a:lstStyle>
            <a:lvl1pPr marL="74249" indent="0" algn="l">
              <a:buNone/>
              <a:defRPr sz="1200" b="1" i="0"/>
            </a:lvl1pPr>
          </a:lstStyle>
          <a:p>
            <a:pPr lvl="0"/>
            <a:r>
              <a:rPr lang="en-GB" noProof="0"/>
              <a:t>T</a:t>
            </a:r>
          </a:p>
        </p:txBody>
      </p:sp>
      <p:sp>
        <p:nvSpPr>
          <p:cNvPr id="42" name="Text Placeholder 40"/>
          <p:cNvSpPr>
            <a:spLocks noGrp="1"/>
          </p:cNvSpPr>
          <p:nvPr>
            <p:ph type="body" sz="quarter" idx="34" hasCustomPrompt="1"/>
          </p:nvPr>
        </p:nvSpPr>
        <p:spPr>
          <a:xfrm>
            <a:off x="444147" y="3166033"/>
            <a:ext cx="291470" cy="265922"/>
          </a:xfrm>
          <a:prstGeom prst="rect">
            <a:avLst/>
          </a:prstGeom>
        </p:spPr>
        <p:txBody>
          <a:bodyPr vert="horz" lIns="72000" rIns="0"/>
          <a:lstStyle>
            <a:lvl1pPr marL="74249" indent="0" algn="l">
              <a:buNone/>
              <a:defRPr sz="1200" b="1" i="0"/>
            </a:lvl1pPr>
          </a:lstStyle>
          <a:p>
            <a:pPr lvl="0"/>
            <a:r>
              <a:rPr lang="en-GB" noProof="0"/>
              <a:t>D</a:t>
            </a:r>
          </a:p>
        </p:txBody>
      </p:sp>
      <p:sp>
        <p:nvSpPr>
          <p:cNvPr id="43" name="Text Placeholder 40"/>
          <p:cNvSpPr>
            <a:spLocks noGrp="1"/>
          </p:cNvSpPr>
          <p:nvPr>
            <p:ph type="body" sz="quarter" idx="35" hasCustomPrompt="1"/>
          </p:nvPr>
        </p:nvSpPr>
        <p:spPr>
          <a:xfrm>
            <a:off x="444147" y="3418450"/>
            <a:ext cx="291470" cy="265922"/>
          </a:xfrm>
          <a:prstGeom prst="rect">
            <a:avLst/>
          </a:prstGeom>
        </p:spPr>
        <p:txBody>
          <a:bodyPr vert="horz" lIns="72000" rIns="0"/>
          <a:lstStyle>
            <a:lvl1pPr marL="74249" indent="0" algn="l">
              <a:buNone/>
              <a:defRPr sz="1200" b="1" i="0"/>
            </a:lvl1pPr>
          </a:lstStyle>
          <a:p>
            <a:pPr lvl="0"/>
            <a:r>
              <a:rPr lang="en-GB" noProof="0"/>
              <a:t>M</a:t>
            </a:r>
          </a:p>
        </p:txBody>
      </p:sp>
      <p:sp>
        <p:nvSpPr>
          <p:cNvPr id="44" name="Text Placeholder 40"/>
          <p:cNvSpPr>
            <a:spLocks noGrp="1"/>
          </p:cNvSpPr>
          <p:nvPr>
            <p:ph type="body" sz="quarter" idx="36" hasCustomPrompt="1"/>
          </p:nvPr>
        </p:nvSpPr>
        <p:spPr>
          <a:xfrm>
            <a:off x="444147" y="3671130"/>
            <a:ext cx="291470" cy="265922"/>
          </a:xfrm>
          <a:prstGeom prst="rect">
            <a:avLst/>
          </a:prstGeom>
        </p:spPr>
        <p:txBody>
          <a:bodyPr vert="horz" lIns="72000" rIns="0"/>
          <a:lstStyle>
            <a:lvl1pPr marL="74249" indent="0" algn="l">
              <a:buNone/>
              <a:defRPr sz="1200" b="1" i="0"/>
            </a:lvl1pPr>
          </a:lstStyle>
          <a:p>
            <a:pPr lvl="0"/>
            <a:r>
              <a:rPr lang="en-GB" noProof="0"/>
              <a:t>E</a:t>
            </a:r>
          </a:p>
        </p:txBody>
      </p:sp>
    </p:spTree>
    <p:extLst>
      <p:ext uri="{BB962C8B-B14F-4D97-AF65-F5344CB8AC3E}">
        <p14:creationId xmlns:p14="http://schemas.microsoft.com/office/powerpoint/2010/main" val="39128453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Header Orang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5" name="Rectangle 4"/>
          <p:cNvSpPr/>
          <p:nvPr userDrawn="1"/>
        </p:nvSpPr>
        <p:spPr>
          <a:xfrm>
            <a:off x="0" y="0"/>
            <a:ext cx="9144000" cy="4541292"/>
          </a:xfrm>
          <a:prstGeom prst="rect">
            <a:avLst/>
          </a:prstGeom>
          <a:solidFill>
            <a:schemeClr val="accent1"/>
          </a:solidFill>
          <a:ln w="25400" cap="flat" cmpd="sng" algn="ctr">
            <a:noFill/>
            <a:prstDash val="solid"/>
          </a:ln>
          <a:effectLst/>
        </p:spPr>
        <p:txBody>
          <a:bodyPr rtlCol="0" anchor="ctr"/>
          <a:lstStyle/>
          <a:p>
            <a:pPr marL="0" marR="0" indent="0" algn="ctr" defTabSz="914378" eaLnBrk="1" fontAlgn="auto" latinLnBrk="0" hangingPunct="1">
              <a:lnSpc>
                <a:spcPct val="100000"/>
              </a:lnSpc>
              <a:spcBef>
                <a:spcPts val="0"/>
              </a:spcBef>
              <a:spcAft>
                <a:spcPts val="0"/>
              </a:spcAft>
              <a:buClrTx/>
              <a:buSzTx/>
              <a:buFontTx/>
              <a:buNone/>
              <a:tabLst/>
            </a:pPr>
            <a:endParaRPr kumimoji="0" lang="en-GB" sz="1800" b="0" i="0" u="none" strike="noStrike" kern="0" cap="none" spc="0" normalizeH="0" baseline="0" noProof="0">
              <a:ln>
                <a:noFill/>
              </a:ln>
              <a:solidFill>
                <a:sysClr val="window" lastClr="FFFFFF"/>
              </a:solidFill>
              <a:effectLst/>
              <a:uLnTx/>
              <a:uFillTx/>
              <a:latin typeface="Verdana"/>
              <a:ea typeface="+mn-ea"/>
              <a:cs typeface="+mn-cs"/>
            </a:endParaRPr>
          </a:p>
        </p:txBody>
      </p:sp>
      <p:sp>
        <p:nvSpPr>
          <p:cNvPr id="6" name="Text Placeholder 10"/>
          <p:cNvSpPr>
            <a:spLocks noGrp="1"/>
          </p:cNvSpPr>
          <p:nvPr>
            <p:ph type="body" sz="quarter" idx="14" hasCustomPrompt="1"/>
          </p:nvPr>
        </p:nvSpPr>
        <p:spPr>
          <a:xfrm>
            <a:off x="457200" y="526008"/>
            <a:ext cx="8237820" cy="1588542"/>
          </a:xfrm>
          <a:prstGeom prst="rect">
            <a:avLst/>
          </a:prstGeom>
        </p:spPr>
        <p:txBody>
          <a:bodyPr lIns="0" tIns="0" rIns="0" bIns="0"/>
          <a:lstStyle>
            <a:lvl1pPr marL="74249" indent="0">
              <a:lnSpc>
                <a:spcPct val="100000"/>
              </a:lnSpc>
              <a:buNone/>
              <a:defRPr sz="4000" b="1">
                <a:solidFill>
                  <a:schemeClr val="bg1"/>
                </a:solidFill>
              </a:defRPr>
            </a:lvl1pPr>
            <a:lvl2pPr marL="272243" indent="0">
              <a:buNone/>
              <a:defRPr>
                <a:solidFill>
                  <a:schemeClr val="bg1"/>
                </a:solidFill>
              </a:defRPr>
            </a:lvl2pPr>
            <a:lvl3pPr marL="538637" indent="0">
              <a:buNone/>
              <a:defRPr>
                <a:solidFill>
                  <a:schemeClr val="bg1"/>
                </a:solidFill>
              </a:defRPr>
            </a:lvl3pPr>
            <a:lvl4pPr marL="822602" indent="0">
              <a:buNone/>
              <a:defRPr>
                <a:solidFill>
                  <a:schemeClr val="bg1"/>
                </a:solidFill>
              </a:defRPr>
            </a:lvl4pPr>
            <a:lvl5pPr marL="1038596" indent="0">
              <a:buNone/>
              <a:defRPr>
                <a:solidFill>
                  <a:schemeClr val="bg1"/>
                </a:solidFill>
              </a:defRPr>
            </a:lvl5pPr>
          </a:lstStyle>
          <a:p>
            <a:pPr lvl="0"/>
            <a:r>
              <a:rPr lang="en-GB" noProof="0"/>
              <a:t>Click to edit header</a:t>
            </a:r>
          </a:p>
        </p:txBody>
      </p:sp>
    </p:spTree>
    <p:extLst>
      <p:ext uri="{BB962C8B-B14F-4D97-AF65-F5344CB8AC3E}">
        <p14:creationId xmlns:p14="http://schemas.microsoft.com/office/powerpoint/2010/main" val="2762883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5AA2A27-95C8-491F-9BE3-89A374FFEF00}"/>
              </a:ext>
            </a:extLst>
          </p:cNvPr>
          <p:cNvGraphicFramePr>
            <a:graphicFrameLocks noChangeAspect="1"/>
          </p:cNvGraphicFramePr>
          <p:nvPr userDrawn="1">
            <p:custDataLst>
              <p:tags r:id="rId1"/>
            </p:custDataLst>
            <p:extLst>
              <p:ext uri="{D42A27DB-BD31-4B8C-83A1-F6EECF244321}">
                <p14:modId xmlns:p14="http://schemas.microsoft.com/office/powerpoint/2010/main" val="4102809899"/>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35AA2A27-95C8-491F-9BE3-89A374FFEF00}"/>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solidFill>
                  <a:schemeClr val="tx2"/>
                </a:solidFill>
              </a:defRPr>
            </a:lvl1pPr>
          </a:lstStyle>
          <a:p>
            <a:r>
              <a:rPr lang="en-US" noProof="0"/>
              <a:t>Click to Edit Title</a:t>
            </a:r>
          </a:p>
        </p:txBody>
      </p:sp>
      <p:sp>
        <p:nvSpPr>
          <p:cNvPr id="8" name="Text Placeholder 2"/>
          <p:cNvSpPr>
            <a:spLocks noGrp="1"/>
          </p:cNvSpPr>
          <p:nvPr>
            <p:ph idx="11" hasCustomPrompt="1"/>
          </p:nvPr>
        </p:nvSpPr>
        <p:spPr bwMode="auto">
          <a:xfrm>
            <a:off x="447721" y="1091410"/>
            <a:ext cx="8241707" cy="3312086"/>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rtl="0">
              <a:defRPr sz="1500"/>
            </a:lvl1pPr>
            <a:lvl2pPr rtl="0">
              <a:defRPr sz="1500"/>
            </a:lvl2pPr>
            <a:lvl3pPr rtl="0">
              <a:defRPr sz="1500"/>
            </a:lvl3pPr>
            <a:lvl4pPr rtl="0">
              <a:defRPr sz="1500"/>
            </a:lvl4pPr>
            <a:lvl5pPr rtl="0">
              <a:defRPr sz="15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Slide Number Placeholder 3"/>
          <p:cNvSpPr>
            <a:spLocks noGrp="1"/>
          </p:cNvSpPr>
          <p:nvPr>
            <p:ph type="sldNum" sz="quarter" idx="12"/>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Tree>
    <p:extLst>
      <p:ext uri="{BB962C8B-B14F-4D97-AF65-F5344CB8AC3E}">
        <p14:creationId xmlns:p14="http://schemas.microsoft.com/office/powerpoint/2010/main" val="29989507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9FC3269-72A6-46DB-90F1-6D14640D5794}"/>
              </a:ext>
            </a:extLst>
          </p:cNvPr>
          <p:cNvGraphicFramePr>
            <a:graphicFrameLocks noChangeAspect="1"/>
          </p:cNvGraphicFramePr>
          <p:nvPr userDrawn="1">
            <p:custDataLst>
              <p:tags r:id="rId1"/>
            </p:custDataLst>
            <p:extLst>
              <p:ext uri="{D42A27DB-BD31-4B8C-83A1-F6EECF244321}">
                <p14:modId xmlns:p14="http://schemas.microsoft.com/office/powerpoint/2010/main" val="2171811662"/>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F9FC3269-72A6-46DB-90F1-6D14640D5794}"/>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solidFill>
                  <a:schemeClr val="tx2"/>
                </a:solidFill>
              </a:defRPr>
            </a:lvl1pPr>
          </a:lstStyle>
          <a:p>
            <a:r>
              <a:rPr lang="en-US" noProof="0"/>
              <a:t>Click to Edit Title</a:t>
            </a:r>
          </a:p>
        </p:txBody>
      </p:sp>
      <p:sp>
        <p:nvSpPr>
          <p:cNvPr id="7" name="Slide Number Placeholder 5">
            <a:extLst>
              <a:ext uri="{FF2B5EF4-FFF2-40B4-BE49-F238E27FC236}">
                <a16:creationId xmlns:a16="http://schemas.microsoft.com/office/drawing/2014/main" id="{9558092E-0BAC-4DCC-81C9-0A078E09D1D8}"/>
              </a:ext>
            </a:extLst>
          </p:cNvPr>
          <p:cNvSpPr txBox="1">
            <a:spLocks/>
          </p:cNvSpPr>
          <p:nvPr userDrawn="1"/>
        </p:nvSpPr>
        <p:spPr>
          <a:xfrm>
            <a:off x="8447486" y="4717318"/>
            <a:ext cx="368763" cy="19250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Aft>
                <a:spcPct val="0"/>
              </a:spcAft>
              <a:defRPr/>
            </a:pPr>
            <a:fld id="{4472AB7F-E8D0-4874-A9B8-335B68DC5F05}" type="slidenum">
              <a:rPr lang="en-US" sz="698" smtClean="0"/>
              <a:pPr fontAlgn="base">
                <a:spcAft>
                  <a:spcPct val="0"/>
                </a:spcAft>
                <a:defRPr/>
              </a:pPr>
              <a:t>‹#›</a:t>
            </a:fld>
            <a:endParaRPr lang="en-US" sz="698"/>
          </a:p>
        </p:txBody>
      </p:sp>
    </p:spTree>
    <p:extLst>
      <p:ext uri="{BB962C8B-B14F-4D97-AF65-F5344CB8AC3E}">
        <p14:creationId xmlns:p14="http://schemas.microsoft.com/office/powerpoint/2010/main" val="13423832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5AA2A27-95C8-491F-9BE3-89A374FFEF00}"/>
              </a:ext>
            </a:extLst>
          </p:cNvPr>
          <p:cNvGraphicFramePr>
            <a:graphicFrameLocks noChangeAspect="1"/>
          </p:cNvGraphicFramePr>
          <p:nvPr userDrawn="1">
            <p:custDataLst>
              <p:tags r:id="rId1"/>
            </p:custDataLst>
            <p:extLst>
              <p:ext uri="{D42A27DB-BD31-4B8C-83A1-F6EECF244321}">
                <p14:modId xmlns:p14="http://schemas.microsoft.com/office/powerpoint/2010/main" val="4102809899"/>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35AA2A27-95C8-491F-9BE3-89A374FFEF00}"/>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solidFill>
                  <a:schemeClr val="tx2"/>
                </a:solidFill>
              </a:defRPr>
            </a:lvl1pPr>
          </a:lstStyle>
          <a:p>
            <a:r>
              <a:rPr lang="en-US" noProof="0"/>
              <a:t>Click to Edit Title</a:t>
            </a:r>
          </a:p>
        </p:txBody>
      </p:sp>
      <p:sp>
        <p:nvSpPr>
          <p:cNvPr id="8" name="Text Placeholder 2"/>
          <p:cNvSpPr>
            <a:spLocks noGrp="1"/>
          </p:cNvSpPr>
          <p:nvPr>
            <p:ph idx="11" hasCustomPrompt="1"/>
          </p:nvPr>
        </p:nvSpPr>
        <p:spPr bwMode="auto">
          <a:xfrm>
            <a:off x="447721" y="1091410"/>
            <a:ext cx="8241707" cy="3312086"/>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rtl="0">
              <a:defRPr sz="1500"/>
            </a:lvl1pPr>
            <a:lvl2pPr rtl="0">
              <a:defRPr sz="1500"/>
            </a:lvl2pPr>
            <a:lvl3pPr rtl="0">
              <a:defRPr sz="1500"/>
            </a:lvl3pPr>
            <a:lvl4pPr rtl="0">
              <a:defRPr sz="1500"/>
            </a:lvl4pPr>
            <a:lvl5pPr rtl="0">
              <a:defRPr sz="15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Slide Number Placeholder 3"/>
          <p:cNvSpPr>
            <a:spLocks noGrp="1"/>
          </p:cNvSpPr>
          <p:nvPr>
            <p:ph type="sldNum" sz="quarter" idx="12"/>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Tree>
    <p:extLst>
      <p:ext uri="{BB962C8B-B14F-4D97-AF65-F5344CB8AC3E}">
        <p14:creationId xmlns:p14="http://schemas.microsoft.com/office/powerpoint/2010/main" val="36908586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xt with Headin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711B18D-DAB1-4296-9F9F-850931F44682}"/>
              </a:ext>
            </a:extLst>
          </p:cNvPr>
          <p:cNvGraphicFramePr>
            <a:graphicFrameLocks noChangeAspect="1"/>
          </p:cNvGraphicFramePr>
          <p:nvPr userDrawn="1">
            <p:custDataLst>
              <p:tags r:id="rId1"/>
            </p:custDataLst>
            <p:extLst>
              <p:ext uri="{D42A27DB-BD31-4B8C-83A1-F6EECF244321}">
                <p14:modId xmlns:p14="http://schemas.microsoft.com/office/powerpoint/2010/main" val="3977707850"/>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ct 2" hidden="1">
                        <a:extLst>
                          <a:ext uri="{FF2B5EF4-FFF2-40B4-BE49-F238E27FC236}">
                            <a16:creationId xmlns:a16="http://schemas.microsoft.com/office/drawing/2014/main" id="{5711B18D-DAB1-4296-9F9F-850931F44682}"/>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6" name="Text Placeholder 5"/>
          <p:cNvSpPr>
            <a:spLocks noGrp="1"/>
          </p:cNvSpPr>
          <p:nvPr>
            <p:ph type="body" sz="quarter" idx="11" hasCustomPrompt="1"/>
          </p:nvPr>
        </p:nvSpPr>
        <p:spPr>
          <a:xfrm>
            <a:off x="447736" y="1091940"/>
            <a:ext cx="8246492" cy="373561"/>
          </a:xfrm>
          <a:prstGeom prst="rect">
            <a:avLst/>
          </a:prstGeom>
        </p:spPr>
        <p:txBody>
          <a:bodyPr>
            <a:noAutofit/>
          </a:bodyPr>
          <a:lstStyle>
            <a:lvl1pPr marL="0" indent="0" rtl="0">
              <a:lnSpc>
                <a:spcPct val="100000"/>
              </a:lnSpc>
              <a:buFontTx/>
              <a:buNone/>
              <a:defRPr sz="1800" b="1" i="0"/>
            </a:lvl1pPr>
          </a:lstStyle>
          <a:p>
            <a:pPr lvl="0"/>
            <a:r>
              <a:rPr lang="en-US" noProof="0"/>
              <a:t>Click to edit heading</a:t>
            </a:r>
          </a:p>
        </p:txBody>
      </p:sp>
      <p:sp>
        <p:nvSpPr>
          <p:cNvPr id="4" name="Title 3"/>
          <p:cNvSpPr>
            <a:spLocks noGrp="1"/>
          </p:cNvSpPr>
          <p:nvPr>
            <p:ph type="title" hasCustomPrompt="1"/>
          </p:nvPr>
        </p:nvSpPr>
        <p:spPr/>
        <p:txBody>
          <a:bodyPr vert="horz"/>
          <a:lstStyle>
            <a:lvl1pPr rtl="0">
              <a:defRPr/>
            </a:lvl1pPr>
          </a:lstStyle>
          <a:p>
            <a:r>
              <a:rPr lang="en-US" noProof="0"/>
              <a:t>Click to Edit Title</a:t>
            </a:r>
          </a:p>
        </p:txBody>
      </p:sp>
      <p:sp>
        <p:nvSpPr>
          <p:cNvPr id="5" name="Slide Number Placeholder 4"/>
          <p:cNvSpPr>
            <a:spLocks noGrp="1"/>
          </p:cNvSpPr>
          <p:nvPr>
            <p:ph type="sldNum" sz="quarter" idx="14"/>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7" name="Text Placeholder 2"/>
          <p:cNvSpPr>
            <a:spLocks noGrp="1"/>
          </p:cNvSpPr>
          <p:nvPr>
            <p:ph idx="15" hasCustomPrompt="1"/>
          </p:nvPr>
        </p:nvSpPr>
        <p:spPr bwMode="auto">
          <a:xfrm>
            <a:off x="447721" y="1555060"/>
            <a:ext cx="8241707" cy="2848436"/>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rtl="0">
              <a:defRPr sz="1500"/>
            </a:lvl1pPr>
            <a:lvl2pPr rtl="0">
              <a:defRPr sz="1500"/>
            </a:lvl2pPr>
            <a:lvl3pPr rtl="0">
              <a:defRPr sz="1500"/>
            </a:lvl3pPr>
            <a:lvl4pPr rtl="0">
              <a:defRPr sz="1500"/>
            </a:lvl4pPr>
            <a:lvl5pPr rtl="0">
              <a:defRPr sz="15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173862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Line Introdu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450E87F-2CB6-4CD8-901D-FC02CE1EC4CE}"/>
              </a:ext>
            </a:extLst>
          </p:cNvPr>
          <p:cNvGraphicFramePr>
            <a:graphicFrameLocks noChangeAspect="1"/>
          </p:cNvGraphicFramePr>
          <p:nvPr userDrawn="1">
            <p:custDataLst>
              <p:tags r:id="rId1"/>
            </p:custDataLst>
            <p:extLst>
              <p:ext uri="{D42A27DB-BD31-4B8C-83A1-F6EECF244321}">
                <p14:modId xmlns:p14="http://schemas.microsoft.com/office/powerpoint/2010/main" val="4019985257"/>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ct 2" hidden="1">
                        <a:extLst>
                          <a:ext uri="{FF2B5EF4-FFF2-40B4-BE49-F238E27FC236}">
                            <a16:creationId xmlns:a16="http://schemas.microsoft.com/office/drawing/2014/main" id="{C450E87F-2CB6-4CD8-901D-FC02CE1EC4CE}"/>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6" name="Text Placeholder 5"/>
          <p:cNvSpPr>
            <a:spLocks noGrp="1"/>
          </p:cNvSpPr>
          <p:nvPr>
            <p:ph type="body" sz="quarter" idx="11" hasCustomPrompt="1"/>
          </p:nvPr>
        </p:nvSpPr>
        <p:spPr>
          <a:xfrm>
            <a:off x="447736" y="1091941"/>
            <a:ext cx="8246492" cy="650378"/>
          </a:xfrm>
          <a:prstGeom prst="rect">
            <a:avLst/>
          </a:prstGeom>
        </p:spPr>
        <p:txBody>
          <a:bodyPr>
            <a:noAutofit/>
          </a:bodyPr>
          <a:lstStyle>
            <a:lvl1pPr marL="0" indent="0" rtl="0">
              <a:lnSpc>
                <a:spcPct val="100000"/>
              </a:lnSpc>
              <a:buFontTx/>
              <a:buNone/>
              <a:defRPr sz="1800" b="1" i="0">
                <a:solidFill>
                  <a:schemeClr val="accent1"/>
                </a:solidFill>
              </a:defRPr>
            </a:lvl1pPr>
          </a:lstStyle>
          <a:p>
            <a:pPr lvl="0"/>
            <a:r>
              <a:rPr lang="en-US" noProof="0"/>
              <a:t>Click to edit text. Main idea, quote, or phrase two lines and under may go in this text box. </a:t>
            </a:r>
          </a:p>
        </p:txBody>
      </p:sp>
      <p:sp>
        <p:nvSpPr>
          <p:cNvPr id="4" name="Title 3"/>
          <p:cNvSpPr>
            <a:spLocks noGrp="1"/>
          </p:cNvSpPr>
          <p:nvPr>
            <p:ph type="title" hasCustomPrompt="1"/>
          </p:nvPr>
        </p:nvSpPr>
        <p:spPr/>
        <p:txBody>
          <a:bodyPr vert="horz"/>
          <a:lstStyle>
            <a:lvl1pPr rtl="0">
              <a:defRPr/>
            </a:lvl1pPr>
          </a:lstStyle>
          <a:p>
            <a:r>
              <a:rPr lang="en-US" noProof="0"/>
              <a:t>Click to Edit Title</a:t>
            </a:r>
          </a:p>
        </p:txBody>
      </p:sp>
      <p:sp>
        <p:nvSpPr>
          <p:cNvPr id="5" name="Slide Number Placeholder 4"/>
          <p:cNvSpPr>
            <a:spLocks noGrp="1"/>
          </p:cNvSpPr>
          <p:nvPr>
            <p:ph type="sldNum" sz="quarter" idx="14"/>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7" name="Text Placeholder 2"/>
          <p:cNvSpPr>
            <a:spLocks noGrp="1"/>
          </p:cNvSpPr>
          <p:nvPr>
            <p:ph idx="15" hasCustomPrompt="1"/>
          </p:nvPr>
        </p:nvSpPr>
        <p:spPr bwMode="auto">
          <a:xfrm>
            <a:off x="447721" y="1833518"/>
            <a:ext cx="8241707" cy="2569977"/>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rtl="0">
              <a:defRPr sz="1500"/>
            </a:lvl1pPr>
            <a:lvl2pPr rtl="0">
              <a:defRPr sz="1500"/>
            </a:lvl2pPr>
            <a:lvl3pPr rtl="0">
              <a:defRPr sz="1500"/>
            </a:lvl3pPr>
            <a:lvl4pPr rtl="0">
              <a:defRPr sz="1500"/>
            </a:lvl4pPr>
            <a:lvl5pPr rtl="0">
              <a:defRPr sz="15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77428846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Line Introdu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8B7F048-6820-46AA-BF78-47AAC72F90D8}"/>
              </a:ext>
            </a:extLst>
          </p:cNvPr>
          <p:cNvGraphicFramePr>
            <a:graphicFrameLocks noChangeAspect="1"/>
          </p:cNvGraphicFramePr>
          <p:nvPr userDrawn="1">
            <p:custDataLst>
              <p:tags r:id="rId1"/>
            </p:custDataLst>
            <p:extLst>
              <p:ext uri="{D42A27DB-BD31-4B8C-83A1-F6EECF244321}">
                <p14:modId xmlns:p14="http://schemas.microsoft.com/office/powerpoint/2010/main" val="3388384696"/>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ct 2" hidden="1">
                        <a:extLst>
                          <a:ext uri="{FF2B5EF4-FFF2-40B4-BE49-F238E27FC236}">
                            <a16:creationId xmlns:a16="http://schemas.microsoft.com/office/drawing/2014/main" id="{58B7F048-6820-46AA-BF78-47AAC72F90D8}"/>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6" name="Text Placeholder 5"/>
          <p:cNvSpPr>
            <a:spLocks noGrp="1"/>
          </p:cNvSpPr>
          <p:nvPr>
            <p:ph type="body" sz="quarter" idx="11" hasCustomPrompt="1"/>
          </p:nvPr>
        </p:nvSpPr>
        <p:spPr>
          <a:xfrm>
            <a:off x="447736" y="1091941"/>
            <a:ext cx="8246492" cy="870872"/>
          </a:xfrm>
          <a:prstGeom prst="rect">
            <a:avLst/>
          </a:prstGeom>
        </p:spPr>
        <p:txBody>
          <a:bodyPr>
            <a:noAutofit/>
          </a:bodyPr>
          <a:lstStyle>
            <a:lvl1pPr marL="0" marR="0" indent="0" algn="l" defTabSz="457144" rtl="0" eaLnBrk="1" fontAlgn="base" latinLnBrk="0" hangingPunct="1">
              <a:lnSpc>
                <a:spcPct val="100000"/>
              </a:lnSpc>
              <a:spcBef>
                <a:spcPct val="20000"/>
              </a:spcBef>
              <a:spcAft>
                <a:spcPct val="0"/>
              </a:spcAft>
              <a:buClr>
                <a:schemeClr val="accent1"/>
              </a:buClr>
              <a:buSzTx/>
              <a:buFontTx/>
              <a:buNone/>
              <a:tabLst/>
              <a:defRPr sz="1800" b="1" i="0">
                <a:solidFill>
                  <a:schemeClr val="accent1"/>
                </a:solidFill>
              </a:defRPr>
            </a:lvl1pPr>
          </a:lstStyle>
          <a:p>
            <a:pPr marL="0" marR="0" lvl="0" indent="0" algn="l" defTabSz="457144" rtl="0" eaLnBrk="1" fontAlgn="base" latinLnBrk="0" hangingPunct="1">
              <a:lnSpc>
                <a:spcPct val="100000"/>
              </a:lnSpc>
              <a:spcBef>
                <a:spcPct val="20000"/>
              </a:spcBef>
              <a:spcAft>
                <a:spcPct val="0"/>
              </a:spcAft>
              <a:buClr>
                <a:schemeClr val="accent1"/>
              </a:buClr>
              <a:buSzTx/>
              <a:buFontTx/>
              <a:buNone/>
              <a:tabLst/>
              <a:defRPr/>
            </a:pPr>
            <a:r>
              <a:rPr lang="en-US" noProof="0"/>
              <a:t>Click to edit text. Main idea, quote, or phrase three lines and under may go in this text box. For text over three lines adjust the size of this box.</a:t>
            </a:r>
          </a:p>
        </p:txBody>
      </p:sp>
      <p:sp>
        <p:nvSpPr>
          <p:cNvPr id="4" name="Title 3"/>
          <p:cNvSpPr>
            <a:spLocks noGrp="1"/>
          </p:cNvSpPr>
          <p:nvPr>
            <p:ph type="title" hasCustomPrompt="1"/>
          </p:nvPr>
        </p:nvSpPr>
        <p:spPr/>
        <p:txBody>
          <a:bodyPr vert="horz"/>
          <a:lstStyle>
            <a:lvl1pPr rtl="0">
              <a:defRPr/>
            </a:lvl1pPr>
          </a:lstStyle>
          <a:p>
            <a:r>
              <a:rPr lang="en-US" noProof="0"/>
              <a:t>Click to Edit Title</a:t>
            </a:r>
          </a:p>
        </p:txBody>
      </p:sp>
      <p:sp>
        <p:nvSpPr>
          <p:cNvPr id="5" name="Slide Number Placeholder 4"/>
          <p:cNvSpPr>
            <a:spLocks noGrp="1"/>
          </p:cNvSpPr>
          <p:nvPr>
            <p:ph type="sldNum" sz="quarter" idx="14"/>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7" name="Text Placeholder 2"/>
          <p:cNvSpPr>
            <a:spLocks noGrp="1"/>
          </p:cNvSpPr>
          <p:nvPr>
            <p:ph idx="15" hasCustomPrompt="1"/>
          </p:nvPr>
        </p:nvSpPr>
        <p:spPr bwMode="auto">
          <a:xfrm>
            <a:off x="447721" y="2057402"/>
            <a:ext cx="8241707" cy="2346094"/>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rtl="0">
              <a:defRPr sz="1500"/>
            </a:lvl1pPr>
            <a:lvl2pPr rtl="0">
              <a:defRPr sz="1500"/>
            </a:lvl2pPr>
            <a:lvl3pPr rtl="0">
              <a:defRPr sz="1500"/>
            </a:lvl3pPr>
            <a:lvl4pPr rtl="0">
              <a:defRPr sz="1500"/>
            </a:lvl4pPr>
            <a:lvl5pPr rtl="0">
              <a:defRPr sz="15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649386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Column Tex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8111C15-ED07-4324-9655-F52DA749CBBB}"/>
              </a:ext>
            </a:extLst>
          </p:cNvPr>
          <p:cNvGraphicFramePr>
            <a:graphicFrameLocks noChangeAspect="1"/>
          </p:cNvGraphicFramePr>
          <p:nvPr userDrawn="1">
            <p:custDataLst>
              <p:tags r:id="rId1"/>
            </p:custDataLst>
            <p:extLst>
              <p:ext uri="{D42A27DB-BD31-4B8C-83A1-F6EECF244321}">
                <p14:modId xmlns:p14="http://schemas.microsoft.com/office/powerpoint/2010/main" val="2119848952"/>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4" name="Object 3" hidden="1">
                        <a:extLst>
                          <a:ext uri="{FF2B5EF4-FFF2-40B4-BE49-F238E27FC236}">
                            <a16:creationId xmlns:a16="http://schemas.microsoft.com/office/drawing/2014/main" id="{78111C15-ED07-4324-9655-F52DA749CBBB}"/>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en-US" noProof="0"/>
              <a:t>Click to Edit Title</a:t>
            </a:r>
          </a:p>
        </p:txBody>
      </p:sp>
      <p:sp>
        <p:nvSpPr>
          <p:cNvPr id="16" name="Text Placeholder 5"/>
          <p:cNvSpPr>
            <a:spLocks noGrp="1"/>
          </p:cNvSpPr>
          <p:nvPr>
            <p:ph type="body" sz="quarter" idx="15" hasCustomPrompt="1"/>
          </p:nvPr>
        </p:nvSpPr>
        <p:spPr>
          <a:xfrm>
            <a:off x="454996" y="1091572"/>
            <a:ext cx="3917637" cy="553158"/>
          </a:xfrm>
          <a:prstGeom prst="rect">
            <a:avLst/>
          </a:prstGeom>
        </p:spPr>
        <p:txBody>
          <a:bodyPr anchor="b" anchorCtr="0">
            <a:noAutofit/>
          </a:bodyPr>
          <a:lstStyle>
            <a:lvl1pPr marL="0" indent="0" rtl="0">
              <a:lnSpc>
                <a:spcPct val="100000"/>
              </a:lnSpc>
              <a:buFontTx/>
              <a:buNone/>
              <a:defRPr sz="1800" b="1" i="0"/>
            </a:lvl1pPr>
          </a:lstStyle>
          <a:p>
            <a:pPr lvl="0"/>
            <a:r>
              <a:rPr lang="en-US" noProof="0"/>
              <a:t>Click to edit heading</a:t>
            </a:r>
          </a:p>
        </p:txBody>
      </p:sp>
      <p:sp>
        <p:nvSpPr>
          <p:cNvPr id="18" name="Text Placeholder 12"/>
          <p:cNvSpPr>
            <a:spLocks noGrp="1"/>
          </p:cNvSpPr>
          <p:nvPr>
            <p:ph type="body" sz="quarter" idx="17" hasCustomPrompt="1"/>
          </p:nvPr>
        </p:nvSpPr>
        <p:spPr>
          <a:xfrm>
            <a:off x="455720" y="1674817"/>
            <a:ext cx="3916035" cy="2728908"/>
          </a:xfrm>
          <a:prstGeom prst="rect">
            <a:avLst/>
          </a:prstGeom>
        </p:spPr>
        <p:txBody>
          <a:bodyPr>
            <a:noAutofit/>
          </a:bodyPr>
          <a:lstStyle>
            <a:lvl1pPr rtl="0">
              <a:lnSpc>
                <a:spcPct val="100000"/>
              </a:lnSpc>
              <a:buClr>
                <a:schemeClr val="accent1"/>
              </a:buClr>
              <a:defRPr sz="1300"/>
            </a:lvl1pPr>
            <a:lvl2pPr rtl="0">
              <a:lnSpc>
                <a:spcPct val="100000"/>
              </a:lnSpc>
              <a:buClr>
                <a:schemeClr val="accent1"/>
              </a:buClr>
              <a:defRPr sz="1300"/>
            </a:lvl2pPr>
            <a:lvl3pPr rtl="0">
              <a:lnSpc>
                <a:spcPct val="100000"/>
              </a:lnSpc>
              <a:buClr>
                <a:schemeClr val="accent1"/>
              </a:buClr>
              <a:defRPr sz="1300"/>
            </a:lvl3pPr>
            <a:lvl4pPr rtl="0">
              <a:lnSpc>
                <a:spcPct val="100000"/>
              </a:lnSpc>
              <a:buClr>
                <a:schemeClr val="accent1"/>
              </a:buClr>
              <a:defRPr sz="1300"/>
            </a:lvl4pPr>
            <a:lvl5pPr rtl="0">
              <a:lnSpc>
                <a:spcPct val="100000"/>
              </a:lnSpc>
              <a:buClr>
                <a:schemeClr val="accent1"/>
              </a:buClr>
              <a:defRPr sz="13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5"/>
          <p:cNvSpPr>
            <a:spLocks noGrp="1"/>
          </p:cNvSpPr>
          <p:nvPr>
            <p:ph type="body" sz="quarter" idx="19" hasCustomPrompt="1"/>
          </p:nvPr>
        </p:nvSpPr>
        <p:spPr>
          <a:xfrm>
            <a:off x="4772026" y="1091572"/>
            <a:ext cx="3918272" cy="553158"/>
          </a:xfrm>
          <a:prstGeom prst="rect">
            <a:avLst/>
          </a:prstGeom>
        </p:spPr>
        <p:txBody>
          <a:bodyPr anchor="b" anchorCtr="0">
            <a:noAutofit/>
          </a:bodyPr>
          <a:lstStyle>
            <a:lvl1pPr marL="0" indent="0" rtl="0">
              <a:lnSpc>
                <a:spcPct val="100000"/>
              </a:lnSpc>
              <a:buFontTx/>
              <a:buNone/>
              <a:defRPr sz="1800" b="1" i="0"/>
            </a:lvl1pPr>
          </a:lstStyle>
          <a:p>
            <a:pPr lvl="0"/>
            <a:r>
              <a:rPr lang="en-US" noProof="0"/>
              <a:t>Click to edit heading</a:t>
            </a:r>
          </a:p>
        </p:txBody>
      </p:sp>
      <p:sp>
        <p:nvSpPr>
          <p:cNvPr id="12" name="Text Placeholder 12"/>
          <p:cNvSpPr>
            <a:spLocks noGrp="1"/>
          </p:cNvSpPr>
          <p:nvPr>
            <p:ph type="body" sz="quarter" idx="20" hasCustomPrompt="1"/>
          </p:nvPr>
        </p:nvSpPr>
        <p:spPr>
          <a:xfrm>
            <a:off x="4773385" y="1674817"/>
            <a:ext cx="3916035" cy="2728908"/>
          </a:xfrm>
          <a:prstGeom prst="rect">
            <a:avLst/>
          </a:prstGeom>
        </p:spPr>
        <p:txBody>
          <a:bodyPr>
            <a:noAutofit/>
          </a:bodyPr>
          <a:lstStyle>
            <a:lvl1pPr rtl="0">
              <a:lnSpc>
                <a:spcPct val="100000"/>
              </a:lnSpc>
              <a:buClr>
                <a:schemeClr val="accent1"/>
              </a:buClr>
              <a:defRPr sz="1300"/>
            </a:lvl1pPr>
            <a:lvl2pPr rtl="0">
              <a:lnSpc>
                <a:spcPct val="100000"/>
              </a:lnSpc>
              <a:buClr>
                <a:schemeClr val="accent1"/>
              </a:buClr>
              <a:defRPr sz="1300"/>
            </a:lvl2pPr>
            <a:lvl3pPr rtl="0">
              <a:lnSpc>
                <a:spcPct val="100000"/>
              </a:lnSpc>
              <a:buClr>
                <a:schemeClr val="accent1"/>
              </a:buClr>
              <a:defRPr sz="1300"/>
            </a:lvl3pPr>
            <a:lvl4pPr rtl="0">
              <a:lnSpc>
                <a:spcPct val="100000"/>
              </a:lnSpc>
              <a:buClr>
                <a:schemeClr val="accent1"/>
              </a:buClr>
              <a:defRPr sz="1300"/>
            </a:lvl4pPr>
            <a:lvl5pPr rtl="0">
              <a:lnSpc>
                <a:spcPct val="100000"/>
              </a:lnSpc>
              <a:buClr>
                <a:schemeClr val="accent1"/>
              </a:buClr>
              <a:defRPr sz="13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Slide Number Placeholder 4"/>
          <p:cNvSpPr>
            <a:spLocks noGrp="1"/>
          </p:cNvSpPr>
          <p:nvPr>
            <p:ph type="sldNum" sz="quarter" idx="14"/>
          </p:nvPr>
        </p:nvSpPr>
        <p:spPr>
          <a:xfrm>
            <a:off x="8447486" y="4759631"/>
            <a:ext cx="247535" cy="150195"/>
          </a:xfrm>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Tree>
    <p:extLst>
      <p:ext uri="{BB962C8B-B14F-4D97-AF65-F5344CB8AC3E}">
        <p14:creationId xmlns:p14="http://schemas.microsoft.com/office/powerpoint/2010/main" val="59253858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Column Tex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2129C50-A29A-4B79-9386-7C24F57ADC64}"/>
              </a:ext>
            </a:extLst>
          </p:cNvPr>
          <p:cNvGraphicFramePr>
            <a:graphicFrameLocks noChangeAspect="1"/>
          </p:cNvGraphicFramePr>
          <p:nvPr userDrawn="1">
            <p:custDataLst>
              <p:tags r:id="rId1"/>
            </p:custDataLst>
            <p:extLst>
              <p:ext uri="{D42A27DB-BD31-4B8C-83A1-F6EECF244321}">
                <p14:modId xmlns:p14="http://schemas.microsoft.com/office/powerpoint/2010/main" val="1496932278"/>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B2129C50-A29A-4B79-9386-7C24F57ADC64}"/>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en-US" noProof="0"/>
              <a:t>Click to Edit Title</a:t>
            </a:r>
          </a:p>
        </p:txBody>
      </p:sp>
      <p:sp>
        <p:nvSpPr>
          <p:cNvPr id="16" name="Text Placeholder 5"/>
          <p:cNvSpPr>
            <a:spLocks noGrp="1"/>
          </p:cNvSpPr>
          <p:nvPr>
            <p:ph type="body" sz="quarter" idx="15" hasCustomPrompt="1"/>
          </p:nvPr>
        </p:nvSpPr>
        <p:spPr>
          <a:xfrm>
            <a:off x="447737" y="1091572"/>
            <a:ext cx="2511364" cy="553158"/>
          </a:xfrm>
          <a:prstGeom prst="rect">
            <a:avLst/>
          </a:prstGeom>
        </p:spPr>
        <p:txBody>
          <a:bodyPr anchor="b" anchorCtr="0">
            <a:noAutofit/>
          </a:bodyPr>
          <a:lstStyle>
            <a:lvl1pPr marL="0" indent="0" rtl="0">
              <a:lnSpc>
                <a:spcPct val="100000"/>
              </a:lnSpc>
              <a:buFontTx/>
              <a:buNone/>
              <a:defRPr sz="1500" b="1" i="0" baseline="0"/>
            </a:lvl1pPr>
          </a:lstStyle>
          <a:p>
            <a:pPr lvl="0"/>
            <a:r>
              <a:rPr lang="en-US" noProof="0"/>
              <a:t>Click to edit heading </a:t>
            </a:r>
          </a:p>
        </p:txBody>
      </p:sp>
      <p:sp>
        <p:nvSpPr>
          <p:cNvPr id="18" name="Text Placeholder 12"/>
          <p:cNvSpPr>
            <a:spLocks noGrp="1"/>
          </p:cNvSpPr>
          <p:nvPr>
            <p:ph type="body" sz="quarter" idx="17" hasCustomPrompt="1"/>
          </p:nvPr>
        </p:nvSpPr>
        <p:spPr>
          <a:xfrm>
            <a:off x="447737" y="1685519"/>
            <a:ext cx="2510617" cy="2719125"/>
          </a:xfrm>
          <a:prstGeom prst="rect">
            <a:avLst/>
          </a:prstGeom>
        </p:spPr>
        <p:txBody>
          <a:bodyPr>
            <a:noAutofit/>
          </a:bodyPr>
          <a:lstStyle>
            <a:lvl1pPr rtl="0">
              <a:lnSpc>
                <a:spcPct val="100000"/>
              </a:lnSpc>
              <a:buClr>
                <a:schemeClr val="accent1"/>
              </a:buClr>
              <a:defRPr sz="1100"/>
            </a:lvl1pPr>
            <a:lvl2pPr rtl="0">
              <a:lnSpc>
                <a:spcPct val="100000"/>
              </a:lnSpc>
              <a:buClr>
                <a:schemeClr val="accent1"/>
              </a:buClr>
              <a:defRPr sz="1100"/>
            </a:lvl2pPr>
            <a:lvl3pPr rtl="0">
              <a:lnSpc>
                <a:spcPct val="100000"/>
              </a:lnSpc>
              <a:buClr>
                <a:schemeClr val="accent1"/>
              </a:buClr>
              <a:defRPr sz="1100"/>
            </a:lvl3pPr>
            <a:lvl4pPr rtl="0">
              <a:lnSpc>
                <a:spcPct val="100000"/>
              </a:lnSpc>
              <a:buClr>
                <a:schemeClr val="accent1"/>
              </a:buClr>
              <a:defRPr sz="1100"/>
            </a:lvl4pPr>
            <a:lvl5pPr rtl="0">
              <a:lnSpc>
                <a:spcPct val="100000"/>
              </a:lnSpc>
              <a:buClr>
                <a:schemeClr val="accent1"/>
              </a:buClr>
              <a:defRPr sz="11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Slide Number Placeholder 3"/>
          <p:cNvSpPr>
            <a:spLocks noGrp="1"/>
          </p:cNvSpPr>
          <p:nvPr>
            <p:ph type="sldNum" sz="quarter" idx="22"/>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11" name="Text Placeholder 5"/>
          <p:cNvSpPr>
            <a:spLocks noGrp="1"/>
          </p:cNvSpPr>
          <p:nvPr>
            <p:ph type="body" sz="quarter" idx="23" hasCustomPrompt="1"/>
          </p:nvPr>
        </p:nvSpPr>
        <p:spPr>
          <a:xfrm>
            <a:off x="3272505" y="1091572"/>
            <a:ext cx="2511364" cy="553158"/>
          </a:xfrm>
          <a:prstGeom prst="rect">
            <a:avLst/>
          </a:prstGeom>
        </p:spPr>
        <p:txBody>
          <a:bodyPr anchor="b" anchorCtr="0">
            <a:noAutofit/>
          </a:bodyPr>
          <a:lstStyle>
            <a:lvl1pPr marL="0" indent="0" rtl="0">
              <a:lnSpc>
                <a:spcPct val="100000"/>
              </a:lnSpc>
              <a:buFontTx/>
              <a:buNone/>
              <a:defRPr sz="1500" b="1" i="0" baseline="0"/>
            </a:lvl1pPr>
          </a:lstStyle>
          <a:p>
            <a:pPr lvl="0"/>
            <a:r>
              <a:rPr lang="en-US" noProof="0"/>
              <a:t>Click to edit heading </a:t>
            </a:r>
          </a:p>
        </p:txBody>
      </p:sp>
      <p:sp>
        <p:nvSpPr>
          <p:cNvPr id="14" name="Text Placeholder 12"/>
          <p:cNvSpPr>
            <a:spLocks noGrp="1"/>
          </p:cNvSpPr>
          <p:nvPr>
            <p:ph type="body" sz="quarter" idx="24" hasCustomPrompt="1"/>
          </p:nvPr>
        </p:nvSpPr>
        <p:spPr>
          <a:xfrm>
            <a:off x="3272879" y="1685519"/>
            <a:ext cx="2510617" cy="2719125"/>
          </a:xfrm>
          <a:prstGeom prst="rect">
            <a:avLst/>
          </a:prstGeom>
        </p:spPr>
        <p:txBody>
          <a:bodyPr>
            <a:noAutofit/>
          </a:bodyPr>
          <a:lstStyle>
            <a:lvl1pPr rtl="0">
              <a:lnSpc>
                <a:spcPct val="100000"/>
              </a:lnSpc>
              <a:buClr>
                <a:schemeClr val="accent1"/>
              </a:buClr>
              <a:defRPr sz="1100"/>
            </a:lvl1pPr>
            <a:lvl2pPr rtl="0">
              <a:lnSpc>
                <a:spcPct val="100000"/>
              </a:lnSpc>
              <a:buClr>
                <a:schemeClr val="accent1"/>
              </a:buClr>
              <a:defRPr sz="1100"/>
            </a:lvl2pPr>
            <a:lvl3pPr rtl="0">
              <a:lnSpc>
                <a:spcPct val="100000"/>
              </a:lnSpc>
              <a:buClr>
                <a:schemeClr val="accent1"/>
              </a:buClr>
              <a:defRPr sz="1100"/>
            </a:lvl3pPr>
            <a:lvl4pPr rtl="0">
              <a:lnSpc>
                <a:spcPct val="100000"/>
              </a:lnSpc>
              <a:buClr>
                <a:schemeClr val="accent1"/>
              </a:buClr>
              <a:defRPr sz="1100"/>
            </a:lvl4pPr>
            <a:lvl5pPr rtl="0">
              <a:lnSpc>
                <a:spcPct val="100000"/>
              </a:lnSpc>
              <a:buClr>
                <a:schemeClr val="accent1"/>
              </a:buClr>
              <a:defRPr sz="11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5"/>
          <p:cNvSpPr>
            <a:spLocks noGrp="1"/>
          </p:cNvSpPr>
          <p:nvPr>
            <p:ph type="body" sz="quarter" idx="25" hasCustomPrompt="1"/>
          </p:nvPr>
        </p:nvSpPr>
        <p:spPr>
          <a:xfrm>
            <a:off x="6177677" y="1091572"/>
            <a:ext cx="2511364" cy="553158"/>
          </a:xfrm>
          <a:prstGeom prst="rect">
            <a:avLst/>
          </a:prstGeom>
        </p:spPr>
        <p:txBody>
          <a:bodyPr anchor="b" anchorCtr="0">
            <a:noAutofit/>
          </a:bodyPr>
          <a:lstStyle>
            <a:lvl1pPr marL="0" indent="0" rtl="0">
              <a:lnSpc>
                <a:spcPct val="100000"/>
              </a:lnSpc>
              <a:buFontTx/>
              <a:buNone/>
              <a:defRPr sz="1500" b="1" i="0" baseline="0"/>
            </a:lvl1pPr>
          </a:lstStyle>
          <a:p>
            <a:pPr lvl="0"/>
            <a:r>
              <a:rPr lang="en-US" noProof="0"/>
              <a:t>Click to edit heading </a:t>
            </a:r>
          </a:p>
        </p:txBody>
      </p:sp>
      <p:sp>
        <p:nvSpPr>
          <p:cNvPr id="20" name="Text Placeholder 12"/>
          <p:cNvSpPr>
            <a:spLocks noGrp="1"/>
          </p:cNvSpPr>
          <p:nvPr>
            <p:ph type="body" sz="quarter" idx="26" hasCustomPrompt="1"/>
          </p:nvPr>
        </p:nvSpPr>
        <p:spPr>
          <a:xfrm>
            <a:off x="6178051" y="1685519"/>
            <a:ext cx="2510617" cy="2719125"/>
          </a:xfrm>
          <a:prstGeom prst="rect">
            <a:avLst/>
          </a:prstGeom>
        </p:spPr>
        <p:txBody>
          <a:bodyPr>
            <a:noAutofit/>
          </a:bodyPr>
          <a:lstStyle>
            <a:lvl1pPr rtl="0">
              <a:lnSpc>
                <a:spcPct val="100000"/>
              </a:lnSpc>
              <a:buClr>
                <a:schemeClr val="accent1"/>
              </a:buClr>
              <a:defRPr sz="1100"/>
            </a:lvl1pPr>
            <a:lvl2pPr rtl="0">
              <a:lnSpc>
                <a:spcPct val="100000"/>
              </a:lnSpc>
              <a:buClr>
                <a:schemeClr val="accent1"/>
              </a:buClr>
              <a:defRPr sz="1100"/>
            </a:lvl2pPr>
            <a:lvl3pPr rtl="0">
              <a:lnSpc>
                <a:spcPct val="100000"/>
              </a:lnSpc>
              <a:buClr>
                <a:schemeClr val="accent1"/>
              </a:buClr>
              <a:defRPr sz="1100"/>
            </a:lvl3pPr>
            <a:lvl4pPr rtl="0">
              <a:lnSpc>
                <a:spcPct val="100000"/>
              </a:lnSpc>
              <a:buClr>
                <a:schemeClr val="accent1"/>
              </a:buClr>
              <a:defRPr sz="1100"/>
            </a:lvl4pPr>
            <a:lvl5pPr rtl="0">
              <a:lnSpc>
                <a:spcPct val="100000"/>
              </a:lnSpc>
              <a:buClr>
                <a:schemeClr val="accent1"/>
              </a:buClr>
              <a:defRPr sz="11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93734430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hoto Lef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E54BBD2-7DFD-4572-A354-573AA5EFF01A}"/>
              </a:ext>
            </a:extLst>
          </p:cNvPr>
          <p:cNvGraphicFramePr>
            <a:graphicFrameLocks noChangeAspect="1"/>
          </p:cNvGraphicFramePr>
          <p:nvPr userDrawn="1">
            <p:custDataLst>
              <p:tags r:id="rId1"/>
            </p:custDataLst>
            <p:extLst>
              <p:ext uri="{D42A27DB-BD31-4B8C-83A1-F6EECF244321}">
                <p14:modId xmlns:p14="http://schemas.microsoft.com/office/powerpoint/2010/main" val="2254594494"/>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2E54BBD2-7DFD-4572-A354-573AA5EFF01A}"/>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en-US" noProof="0"/>
              <a:t>Click to Edit Title</a:t>
            </a:r>
          </a:p>
        </p:txBody>
      </p:sp>
      <p:sp>
        <p:nvSpPr>
          <p:cNvPr id="4" name="Slide Number Placeholder 3"/>
          <p:cNvSpPr>
            <a:spLocks noGrp="1"/>
          </p:cNvSpPr>
          <p:nvPr>
            <p:ph type="sldNum" sz="quarter" idx="17"/>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10" name="Text Placeholder 12"/>
          <p:cNvSpPr>
            <a:spLocks noGrp="1"/>
          </p:cNvSpPr>
          <p:nvPr>
            <p:ph type="body" sz="quarter" idx="20" hasCustomPrompt="1"/>
          </p:nvPr>
        </p:nvSpPr>
        <p:spPr>
          <a:xfrm>
            <a:off x="4626363" y="1814426"/>
            <a:ext cx="4059706" cy="2469195"/>
          </a:xfrm>
          <a:prstGeom prst="rect">
            <a:avLst/>
          </a:prstGeom>
        </p:spPr>
        <p:txBody>
          <a:bodyPr>
            <a:noAutofit/>
          </a:bodyPr>
          <a:lstStyle>
            <a:lvl1pPr rtl="0">
              <a:lnSpc>
                <a:spcPct val="100000"/>
              </a:lnSpc>
              <a:buClr>
                <a:schemeClr val="accent1"/>
              </a:buClr>
              <a:defRPr sz="1300"/>
            </a:lvl1pPr>
            <a:lvl2pPr rtl="0">
              <a:lnSpc>
                <a:spcPct val="100000"/>
              </a:lnSpc>
              <a:buClr>
                <a:schemeClr val="accent1"/>
              </a:buClr>
              <a:defRPr sz="1300"/>
            </a:lvl2pPr>
            <a:lvl3pPr rtl="0">
              <a:lnSpc>
                <a:spcPct val="100000"/>
              </a:lnSpc>
              <a:buClr>
                <a:schemeClr val="accent1"/>
              </a:buClr>
              <a:defRPr sz="1300"/>
            </a:lvl3pPr>
            <a:lvl4pPr rtl="0">
              <a:lnSpc>
                <a:spcPct val="100000"/>
              </a:lnSpc>
              <a:buClr>
                <a:schemeClr val="accent1"/>
              </a:buClr>
              <a:defRPr sz="1300"/>
            </a:lvl4pPr>
            <a:lvl5pPr rtl="0">
              <a:lnSpc>
                <a:spcPct val="100000"/>
              </a:lnSpc>
              <a:buClr>
                <a:schemeClr val="accent1"/>
              </a:buClr>
              <a:defRPr sz="13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5"/>
          <p:cNvSpPr>
            <a:spLocks noGrp="1"/>
          </p:cNvSpPr>
          <p:nvPr>
            <p:ph type="body" sz="quarter" idx="19" hasCustomPrompt="1"/>
          </p:nvPr>
        </p:nvSpPr>
        <p:spPr>
          <a:xfrm>
            <a:off x="4625010" y="1232302"/>
            <a:ext cx="4063787" cy="546541"/>
          </a:xfrm>
          <a:prstGeom prst="rect">
            <a:avLst/>
          </a:prstGeom>
        </p:spPr>
        <p:txBody>
          <a:bodyPr anchor="b" anchorCtr="0">
            <a:noAutofit/>
          </a:bodyPr>
          <a:lstStyle>
            <a:lvl1pPr marL="0" indent="0" rtl="0">
              <a:lnSpc>
                <a:spcPct val="100000"/>
              </a:lnSpc>
              <a:buFontTx/>
              <a:buNone/>
              <a:defRPr sz="1800" b="1" i="0"/>
            </a:lvl1pPr>
          </a:lstStyle>
          <a:p>
            <a:pPr lvl="0"/>
            <a:r>
              <a:rPr lang="en-US" noProof="0"/>
              <a:t>Click to edit heading</a:t>
            </a:r>
          </a:p>
        </p:txBody>
      </p:sp>
      <p:sp>
        <p:nvSpPr>
          <p:cNvPr id="13" name="Picture Placeholder 4"/>
          <p:cNvSpPr>
            <a:spLocks noGrp="1"/>
          </p:cNvSpPr>
          <p:nvPr>
            <p:ph type="pic" sz="quarter" idx="14" hasCustomPrompt="1"/>
          </p:nvPr>
        </p:nvSpPr>
        <p:spPr>
          <a:xfrm>
            <a:off x="447675" y="1231200"/>
            <a:ext cx="3892250" cy="3049448"/>
          </a:xfrm>
          <a:prstGeom prst="rect">
            <a:avLst/>
          </a:prstGeom>
        </p:spPr>
        <p:txBody>
          <a:bodyPr anchor="t" anchorCtr="0">
            <a:normAutofit/>
          </a:bodyPr>
          <a:lstStyle>
            <a:lvl1pPr marL="0" indent="0" rtl="0">
              <a:buNone/>
              <a:defRPr sz="1400">
                <a:solidFill>
                  <a:schemeClr val="bg2"/>
                </a:solidFill>
              </a:defRPr>
            </a:lvl1pPr>
          </a:lstStyle>
          <a:p>
            <a:r>
              <a:rPr lang="en-US" noProof="0"/>
              <a:t>Photo Here </a:t>
            </a:r>
          </a:p>
        </p:txBody>
      </p:sp>
    </p:spTree>
    <p:extLst>
      <p:ext uri="{BB962C8B-B14F-4D97-AF65-F5344CB8AC3E}">
        <p14:creationId xmlns:p14="http://schemas.microsoft.com/office/powerpoint/2010/main" val="324696244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hoto Left - with Captio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F949C6EF-0160-47DA-AA75-03C5FFCD2D01}"/>
              </a:ext>
            </a:extLst>
          </p:cNvPr>
          <p:cNvGraphicFramePr>
            <a:graphicFrameLocks noChangeAspect="1"/>
          </p:cNvGraphicFramePr>
          <p:nvPr userDrawn="1">
            <p:custDataLst>
              <p:tags r:id="rId1"/>
            </p:custDataLst>
            <p:extLst>
              <p:ext uri="{D42A27DB-BD31-4B8C-83A1-F6EECF244321}">
                <p14:modId xmlns:p14="http://schemas.microsoft.com/office/powerpoint/2010/main" val="1278292981"/>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6" name="Object 5" hidden="1">
                        <a:extLst>
                          <a:ext uri="{FF2B5EF4-FFF2-40B4-BE49-F238E27FC236}">
                            <a16:creationId xmlns:a16="http://schemas.microsoft.com/office/drawing/2014/main" id="{F949C6EF-0160-47DA-AA75-03C5FFCD2D01}"/>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en-US" noProof="0"/>
              <a:t>Click to Edit Title</a:t>
            </a:r>
          </a:p>
        </p:txBody>
      </p:sp>
      <p:sp>
        <p:nvSpPr>
          <p:cNvPr id="5" name="Slide Number Placeholder 4"/>
          <p:cNvSpPr>
            <a:spLocks noGrp="1"/>
          </p:cNvSpPr>
          <p:nvPr>
            <p:ph type="sldNum" sz="quarter" idx="17"/>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8" name="Text Placeholder 5"/>
          <p:cNvSpPr>
            <a:spLocks noGrp="1"/>
          </p:cNvSpPr>
          <p:nvPr>
            <p:ph type="body" sz="quarter" idx="19" hasCustomPrompt="1"/>
          </p:nvPr>
        </p:nvSpPr>
        <p:spPr>
          <a:xfrm>
            <a:off x="4625010" y="1232302"/>
            <a:ext cx="4063787" cy="546541"/>
          </a:xfrm>
          <a:prstGeom prst="rect">
            <a:avLst/>
          </a:prstGeom>
        </p:spPr>
        <p:txBody>
          <a:bodyPr anchor="b" anchorCtr="0">
            <a:noAutofit/>
          </a:bodyPr>
          <a:lstStyle>
            <a:lvl1pPr marL="0" indent="0" rtl="0">
              <a:lnSpc>
                <a:spcPct val="100000"/>
              </a:lnSpc>
              <a:buFontTx/>
              <a:buNone/>
              <a:defRPr sz="1800" b="1" i="0"/>
            </a:lvl1pPr>
          </a:lstStyle>
          <a:p>
            <a:pPr lvl="0"/>
            <a:r>
              <a:rPr lang="en-US" noProof="0"/>
              <a:t>Click to edit heading</a:t>
            </a:r>
          </a:p>
        </p:txBody>
      </p:sp>
      <p:sp>
        <p:nvSpPr>
          <p:cNvPr id="9" name="Text Placeholder 12"/>
          <p:cNvSpPr>
            <a:spLocks noGrp="1"/>
          </p:cNvSpPr>
          <p:nvPr>
            <p:ph type="body" sz="quarter" idx="20" hasCustomPrompt="1"/>
          </p:nvPr>
        </p:nvSpPr>
        <p:spPr>
          <a:xfrm>
            <a:off x="4626363" y="1814426"/>
            <a:ext cx="4059706" cy="2469195"/>
          </a:xfrm>
          <a:prstGeom prst="rect">
            <a:avLst/>
          </a:prstGeom>
        </p:spPr>
        <p:txBody>
          <a:bodyPr>
            <a:noAutofit/>
          </a:bodyPr>
          <a:lstStyle>
            <a:lvl1pPr rtl="0">
              <a:lnSpc>
                <a:spcPct val="100000"/>
              </a:lnSpc>
              <a:buClr>
                <a:schemeClr val="accent1"/>
              </a:buClr>
              <a:defRPr sz="1300"/>
            </a:lvl1pPr>
            <a:lvl2pPr rtl="0">
              <a:lnSpc>
                <a:spcPct val="100000"/>
              </a:lnSpc>
              <a:buClr>
                <a:schemeClr val="accent1"/>
              </a:buClr>
              <a:defRPr sz="1300"/>
            </a:lvl2pPr>
            <a:lvl3pPr rtl="0">
              <a:lnSpc>
                <a:spcPct val="100000"/>
              </a:lnSpc>
              <a:buClr>
                <a:schemeClr val="accent1"/>
              </a:buClr>
              <a:defRPr sz="1300"/>
            </a:lvl3pPr>
            <a:lvl4pPr rtl="0">
              <a:lnSpc>
                <a:spcPct val="100000"/>
              </a:lnSpc>
              <a:buClr>
                <a:schemeClr val="accent1"/>
              </a:buClr>
              <a:defRPr sz="1300"/>
            </a:lvl4pPr>
            <a:lvl5pPr rtl="0">
              <a:lnSpc>
                <a:spcPct val="100000"/>
              </a:lnSpc>
              <a:buClr>
                <a:schemeClr val="accent1"/>
              </a:buClr>
              <a:defRPr sz="13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Picture Placeholder 4"/>
          <p:cNvSpPr>
            <a:spLocks noGrp="1"/>
          </p:cNvSpPr>
          <p:nvPr>
            <p:ph type="pic" sz="quarter" idx="14" hasCustomPrompt="1"/>
          </p:nvPr>
        </p:nvSpPr>
        <p:spPr>
          <a:xfrm>
            <a:off x="447675" y="1231200"/>
            <a:ext cx="3892250" cy="2258995"/>
          </a:xfrm>
          <a:prstGeom prst="rect">
            <a:avLst/>
          </a:prstGeom>
        </p:spPr>
        <p:txBody>
          <a:bodyPr anchor="t" anchorCtr="0">
            <a:normAutofit/>
          </a:bodyPr>
          <a:lstStyle>
            <a:lvl1pPr marL="0" indent="0" rtl="0">
              <a:buNone/>
              <a:defRPr sz="1400">
                <a:solidFill>
                  <a:schemeClr val="bg2"/>
                </a:solidFill>
              </a:defRPr>
            </a:lvl1pPr>
          </a:lstStyle>
          <a:p>
            <a:r>
              <a:rPr lang="en-US" noProof="0"/>
              <a:t>Photo Here </a:t>
            </a:r>
          </a:p>
        </p:txBody>
      </p:sp>
      <p:sp>
        <p:nvSpPr>
          <p:cNvPr id="4" name="Rectangle 3"/>
          <p:cNvSpPr/>
          <p:nvPr userDrawn="1"/>
        </p:nvSpPr>
        <p:spPr>
          <a:xfrm>
            <a:off x="447676" y="3486852"/>
            <a:ext cx="3890647" cy="803284"/>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lIns="144000" tIns="93600" rIns="144000" bIns="144000" rtlCol="0" anchor="t" anchorCtr="0"/>
          <a:lstStyle/>
          <a:p>
            <a:pPr marL="0" marR="0" indent="0" algn="l" defTabSz="914288" rtl="0" eaLnBrk="1" fontAlgn="auto" latinLnBrk="0" hangingPunct="1">
              <a:lnSpc>
                <a:spcPct val="110000"/>
              </a:lnSpc>
              <a:spcBef>
                <a:spcPts val="0"/>
              </a:spcBef>
              <a:spcAft>
                <a:spcPts val="0"/>
              </a:spcAft>
              <a:buClrTx/>
              <a:buSzTx/>
              <a:buFontTx/>
              <a:buNone/>
              <a:tabLst/>
              <a:defRPr/>
            </a:pPr>
            <a:endParaRPr lang="en-US" sz="900" b="0" i="1" noProof="0">
              <a:solidFill>
                <a:schemeClr val="bg1"/>
              </a:solidFill>
            </a:endParaRPr>
          </a:p>
          <a:p>
            <a:pPr marL="0" marR="0" indent="0" algn="l" defTabSz="914288" rtl="0" eaLnBrk="1" fontAlgn="auto" latinLnBrk="0" hangingPunct="1">
              <a:lnSpc>
                <a:spcPct val="110000"/>
              </a:lnSpc>
              <a:spcBef>
                <a:spcPts val="0"/>
              </a:spcBef>
              <a:spcAft>
                <a:spcPts val="0"/>
              </a:spcAft>
              <a:buClrTx/>
              <a:buSzTx/>
              <a:buFontTx/>
              <a:buNone/>
              <a:tabLst/>
              <a:defRPr/>
            </a:pPr>
            <a:endParaRPr lang="en-US" sz="900" b="0" i="1" noProof="0">
              <a:solidFill>
                <a:schemeClr val="bg1"/>
              </a:solidFill>
            </a:endParaRPr>
          </a:p>
          <a:p>
            <a:pPr algn="l" rtl="0">
              <a:lnSpc>
                <a:spcPct val="110000"/>
              </a:lnSpc>
            </a:pPr>
            <a:endParaRPr lang="en-US" sz="900" b="0" i="1" noProof="0">
              <a:solidFill>
                <a:schemeClr val="bg1"/>
              </a:solidFill>
            </a:endParaRPr>
          </a:p>
        </p:txBody>
      </p:sp>
      <p:sp>
        <p:nvSpPr>
          <p:cNvPr id="13" name="Text Placeholder 6"/>
          <p:cNvSpPr>
            <a:spLocks noGrp="1"/>
          </p:cNvSpPr>
          <p:nvPr>
            <p:ph type="body" sz="quarter" idx="22" hasCustomPrompt="1"/>
          </p:nvPr>
        </p:nvSpPr>
        <p:spPr>
          <a:xfrm>
            <a:off x="533400" y="3580261"/>
            <a:ext cx="3733800" cy="609600"/>
          </a:xfrm>
          <a:prstGeom prst="rect">
            <a:avLst/>
          </a:prstGeom>
        </p:spPr>
        <p:txBody>
          <a:bodyPr vert="horz" lIns="0" tIns="0" rIns="0" bIns="0"/>
          <a:lstStyle>
            <a:lvl1pPr marL="74249" marR="0" indent="0" algn="l" defTabSz="457144" rtl="0" eaLnBrk="1" fontAlgn="base" latinLnBrk="0" hangingPunct="1">
              <a:lnSpc>
                <a:spcPct val="110000"/>
              </a:lnSpc>
              <a:spcBef>
                <a:spcPts val="400"/>
              </a:spcBef>
              <a:spcAft>
                <a:spcPct val="0"/>
              </a:spcAft>
              <a:buClr>
                <a:schemeClr val="accent1"/>
              </a:buClr>
              <a:buSzTx/>
              <a:buFont typeface="Arial"/>
              <a:buNone/>
              <a:tabLst/>
              <a:defRPr sz="900" b="0" i="1" baseline="0">
                <a:solidFill>
                  <a:schemeClr val="bg1"/>
                </a:solidFill>
              </a:defRPr>
            </a:lvl1pPr>
            <a:lvl2pPr>
              <a:defRPr sz="1100" b="0" i="1">
                <a:solidFill>
                  <a:schemeClr val="bg1"/>
                </a:solidFill>
              </a:defRPr>
            </a:lvl2pPr>
            <a:lvl3pPr>
              <a:defRPr sz="1100" b="0" i="1">
                <a:solidFill>
                  <a:schemeClr val="bg1"/>
                </a:solidFill>
              </a:defRPr>
            </a:lvl3pPr>
            <a:lvl4pPr>
              <a:defRPr sz="1100" b="0" i="1">
                <a:solidFill>
                  <a:schemeClr val="bg1"/>
                </a:solidFill>
              </a:defRPr>
            </a:lvl4pPr>
            <a:lvl5pPr>
              <a:defRPr sz="1100" b="0" i="1">
                <a:solidFill>
                  <a:schemeClr val="bg1"/>
                </a:solidFill>
              </a:defRPr>
            </a:lvl5pPr>
          </a:lstStyle>
          <a:p>
            <a:pPr marL="74249" marR="0" lvl="0" indent="0" algn="l" defTabSz="457144" rtl="0" eaLnBrk="1" fontAlgn="base" latinLnBrk="0" hangingPunct="1">
              <a:lnSpc>
                <a:spcPct val="110000"/>
              </a:lnSpc>
              <a:spcBef>
                <a:spcPts val="400"/>
              </a:spcBef>
              <a:spcAft>
                <a:spcPct val="0"/>
              </a:spcAft>
              <a:buClr>
                <a:schemeClr val="accent1"/>
              </a:buClr>
              <a:buSzTx/>
              <a:buFont typeface="Arial"/>
              <a:buNone/>
              <a:tabLst/>
              <a:defRPr/>
            </a:pPr>
            <a:r>
              <a:rPr lang="en-US" sz="1100" b="0" i="1" noProof="0">
                <a:solidFill>
                  <a:schemeClr val="bg1"/>
                </a:solidFill>
              </a:rPr>
              <a:t>Caption or</a:t>
            </a:r>
            <a:r>
              <a:rPr lang="en-US" sz="1100" b="0" i="1" baseline="0" noProof="0">
                <a:solidFill>
                  <a:schemeClr val="bg1"/>
                </a:solidFill>
              </a:rPr>
              <a:t> credit for a photo could be put in this space. </a:t>
            </a:r>
            <a:r>
              <a:rPr lang="en-US" sz="1100" b="0" i="1" noProof="0">
                <a:solidFill>
                  <a:schemeClr val="bg1"/>
                </a:solidFill>
              </a:rPr>
              <a:t>You may adjust the height of this box</a:t>
            </a:r>
            <a:r>
              <a:rPr lang="en-US" sz="1100" b="0" i="1" baseline="0" noProof="0">
                <a:solidFill>
                  <a:schemeClr val="bg1"/>
                </a:solidFill>
              </a:rPr>
              <a:t> to accommodate more or less text. Suggested number of lines of text is no less than two and no more than four.</a:t>
            </a:r>
            <a:endParaRPr lang="en-US" sz="1100" b="0" i="1" noProof="0">
              <a:solidFill>
                <a:schemeClr val="bg1"/>
              </a:solidFill>
            </a:endParaRPr>
          </a:p>
        </p:txBody>
      </p:sp>
    </p:spTree>
    <p:extLst>
      <p:ext uri="{BB962C8B-B14F-4D97-AF65-F5344CB8AC3E}">
        <p14:creationId xmlns:p14="http://schemas.microsoft.com/office/powerpoint/2010/main" val="27628933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hoto Righ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CACEFE5-4E3A-4C22-9ADC-29812A4CC60C}"/>
              </a:ext>
            </a:extLst>
          </p:cNvPr>
          <p:cNvGraphicFramePr>
            <a:graphicFrameLocks noChangeAspect="1"/>
          </p:cNvGraphicFramePr>
          <p:nvPr userDrawn="1">
            <p:custDataLst>
              <p:tags r:id="rId1"/>
            </p:custDataLst>
            <p:extLst>
              <p:ext uri="{D42A27DB-BD31-4B8C-83A1-F6EECF244321}">
                <p14:modId xmlns:p14="http://schemas.microsoft.com/office/powerpoint/2010/main" val="1560080788"/>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BCACEFE5-4E3A-4C22-9ADC-29812A4CC60C}"/>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8" name="Text Placeholder 5"/>
          <p:cNvSpPr>
            <a:spLocks noGrp="1"/>
          </p:cNvSpPr>
          <p:nvPr>
            <p:ph type="body" sz="quarter" idx="19" hasCustomPrompt="1"/>
          </p:nvPr>
        </p:nvSpPr>
        <p:spPr>
          <a:xfrm>
            <a:off x="451705" y="1225685"/>
            <a:ext cx="4063787" cy="553158"/>
          </a:xfrm>
          <a:prstGeom prst="rect">
            <a:avLst/>
          </a:prstGeom>
        </p:spPr>
        <p:txBody>
          <a:bodyPr anchor="b" anchorCtr="0">
            <a:noAutofit/>
          </a:bodyPr>
          <a:lstStyle>
            <a:lvl1pPr marL="0" indent="0" rtl="0">
              <a:lnSpc>
                <a:spcPct val="100000"/>
              </a:lnSpc>
              <a:buFontTx/>
              <a:buNone/>
              <a:defRPr sz="1800" b="1" i="0"/>
            </a:lvl1pPr>
          </a:lstStyle>
          <a:p>
            <a:pPr lvl="0"/>
            <a:r>
              <a:rPr lang="en-US" noProof="0"/>
              <a:t>Click to edit heading</a:t>
            </a:r>
          </a:p>
        </p:txBody>
      </p:sp>
      <p:sp>
        <p:nvSpPr>
          <p:cNvPr id="9" name="Text Placeholder 12"/>
          <p:cNvSpPr>
            <a:spLocks noGrp="1"/>
          </p:cNvSpPr>
          <p:nvPr>
            <p:ph type="body" sz="quarter" idx="20" hasCustomPrompt="1"/>
          </p:nvPr>
        </p:nvSpPr>
        <p:spPr>
          <a:xfrm>
            <a:off x="453059" y="1814426"/>
            <a:ext cx="4059706" cy="2469195"/>
          </a:xfrm>
          <a:prstGeom prst="rect">
            <a:avLst/>
          </a:prstGeom>
        </p:spPr>
        <p:txBody>
          <a:bodyPr>
            <a:noAutofit/>
          </a:bodyPr>
          <a:lstStyle>
            <a:lvl1pPr rtl="0">
              <a:lnSpc>
                <a:spcPct val="100000"/>
              </a:lnSpc>
              <a:buClr>
                <a:schemeClr val="accent1"/>
              </a:buClr>
              <a:defRPr sz="1300"/>
            </a:lvl1pPr>
            <a:lvl2pPr rtl="0">
              <a:lnSpc>
                <a:spcPct val="100000"/>
              </a:lnSpc>
              <a:buClr>
                <a:schemeClr val="accent1"/>
              </a:buClr>
              <a:defRPr sz="1300"/>
            </a:lvl2pPr>
            <a:lvl3pPr rtl="0">
              <a:lnSpc>
                <a:spcPct val="100000"/>
              </a:lnSpc>
              <a:buClr>
                <a:schemeClr val="accent1"/>
              </a:buClr>
              <a:defRPr sz="1300"/>
            </a:lvl3pPr>
            <a:lvl4pPr rtl="0">
              <a:lnSpc>
                <a:spcPct val="100000"/>
              </a:lnSpc>
              <a:buClr>
                <a:schemeClr val="accent1"/>
              </a:buClr>
              <a:defRPr sz="1300"/>
            </a:lvl4pPr>
            <a:lvl5pPr rtl="0">
              <a:lnSpc>
                <a:spcPct val="100000"/>
              </a:lnSpc>
              <a:buClr>
                <a:schemeClr val="accent1"/>
              </a:buClr>
              <a:defRPr sz="13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p:cNvSpPr>
            <a:spLocks noGrp="1"/>
          </p:cNvSpPr>
          <p:nvPr>
            <p:ph type="title" hasCustomPrompt="1"/>
          </p:nvPr>
        </p:nvSpPr>
        <p:spPr/>
        <p:txBody>
          <a:bodyPr vert="horz"/>
          <a:lstStyle>
            <a:lvl1pPr rtl="0">
              <a:defRPr/>
            </a:lvl1pPr>
          </a:lstStyle>
          <a:p>
            <a:r>
              <a:rPr lang="en-US" noProof="0"/>
              <a:t>Click to Edit Title</a:t>
            </a:r>
          </a:p>
        </p:txBody>
      </p:sp>
      <p:sp>
        <p:nvSpPr>
          <p:cNvPr id="4" name="Slide Number Placeholder 3"/>
          <p:cNvSpPr>
            <a:spLocks noGrp="1"/>
          </p:cNvSpPr>
          <p:nvPr>
            <p:ph type="sldNum" sz="quarter" idx="17"/>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13" name="Picture Placeholder 4"/>
          <p:cNvSpPr>
            <a:spLocks noGrp="1"/>
          </p:cNvSpPr>
          <p:nvPr>
            <p:ph type="pic" sz="quarter" idx="14" hasCustomPrompt="1"/>
          </p:nvPr>
        </p:nvSpPr>
        <p:spPr>
          <a:xfrm>
            <a:off x="4795558" y="1231200"/>
            <a:ext cx="3892250" cy="3049448"/>
          </a:xfrm>
          <a:prstGeom prst="rect">
            <a:avLst/>
          </a:prstGeom>
        </p:spPr>
        <p:txBody>
          <a:bodyPr anchor="t" anchorCtr="0">
            <a:normAutofit/>
          </a:bodyPr>
          <a:lstStyle>
            <a:lvl1pPr marL="0" indent="0" rtl="0">
              <a:buNone/>
              <a:defRPr sz="1400">
                <a:solidFill>
                  <a:schemeClr val="bg2"/>
                </a:solidFill>
              </a:defRPr>
            </a:lvl1pPr>
          </a:lstStyle>
          <a:p>
            <a:r>
              <a:rPr lang="en-US" noProof="0"/>
              <a:t>Photo Here </a:t>
            </a:r>
          </a:p>
        </p:txBody>
      </p:sp>
    </p:spTree>
    <p:extLst>
      <p:ext uri="{BB962C8B-B14F-4D97-AF65-F5344CB8AC3E}">
        <p14:creationId xmlns:p14="http://schemas.microsoft.com/office/powerpoint/2010/main" val="1530003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025BC90-44AE-4D07-B32B-49BF632EF2CC}"/>
              </a:ext>
            </a:extLst>
          </p:cNvPr>
          <p:cNvGraphicFramePr>
            <a:graphicFrameLocks noChangeAspect="1"/>
          </p:cNvGraphicFramePr>
          <p:nvPr userDrawn="1">
            <p:custDataLst>
              <p:tags r:id="rId1"/>
            </p:custDataLst>
            <p:extLst>
              <p:ext uri="{D42A27DB-BD31-4B8C-83A1-F6EECF244321}">
                <p14:modId xmlns:p14="http://schemas.microsoft.com/office/powerpoint/2010/main" val="2111619285"/>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ct 2" hidden="1">
                        <a:extLst>
                          <a:ext uri="{FF2B5EF4-FFF2-40B4-BE49-F238E27FC236}">
                            <a16:creationId xmlns:a16="http://schemas.microsoft.com/office/drawing/2014/main" id="{2025BC90-44AE-4D07-B32B-49BF632EF2CC}"/>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11" name="Title 10">
            <a:extLst>
              <a:ext uri="{FF2B5EF4-FFF2-40B4-BE49-F238E27FC236}">
                <a16:creationId xmlns:a16="http://schemas.microsoft.com/office/drawing/2014/main" id="{006B5C2B-B0BF-4136-9EC7-0E7F54D1D264}"/>
              </a:ext>
            </a:extLst>
          </p:cNvPr>
          <p:cNvSpPr>
            <a:spLocks noGrp="1"/>
          </p:cNvSpPr>
          <p:nvPr>
            <p:ph type="title"/>
          </p:nvPr>
        </p:nvSpPr>
        <p:spPr>
          <a:xfrm>
            <a:off x="303609" y="87475"/>
            <a:ext cx="8210829" cy="537533"/>
          </a:xfrm>
        </p:spPr>
        <p:txBody>
          <a:bodyPr vert="horz" lIns="0" tIns="0" rIns="0" bIns="0" rtlCol="0" anchor="b" anchorCtr="0">
            <a:noAutofit/>
          </a:bodyPr>
          <a:lstStyle>
            <a:lvl1pPr rtl="0">
              <a:defRPr lang="en-GB" sz="1500" dirty="0">
                <a:solidFill>
                  <a:schemeClr val="tx1"/>
                </a:solidFill>
              </a:defRPr>
            </a:lvl1pPr>
          </a:lstStyle>
          <a:p>
            <a:pPr lvl="0"/>
            <a:r>
              <a:rPr lang="en-US"/>
              <a:t>Click to edit Master title style</a:t>
            </a:r>
          </a:p>
        </p:txBody>
      </p:sp>
    </p:spTree>
    <p:extLst>
      <p:ext uri="{BB962C8B-B14F-4D97-AF65-F5344CB8AC3E}">
        <p14:creationId xmlns:p14="http://schemas.microsoft.com/office/powerpoint/2010/main" val="69655921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hoto Right - with Caption">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17490A0-DB02-4EBA-825C-C9BCB8E1BC79}"/>
              </a:ext>
            </a:extLst>
          </p:cNvPr>
          <p:cNvGraphicFramePr>
            <a:graphicFrameLocks noChangeAspect="1"/>
          </p:cNvGraphicFramePr>
          <p:nvPr userDrawn="1">
            <p:custDataLst>
              <p:tags r:id="rId1"/>
            </p:custDataLst>
            <p:extLst>
              <p:ext uri="{D42A27DB-BD31-4B8C-83A1-F6EECF244321}">
                <p14:modId xmlns:p14="http://schemas.microsoft.com/office/powerpoint/2010/main" val="2680030488"/>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317490A0-DB02-4EBA-825C-C9BCB8E1BC79}"/>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en-US" noProof="0"/>
              <a:t>Click to Edit Title</a:t>
            </a:r>
          </a:p>
        </p:txBody>
      </p:sp>
      <p:sp>
        <p:nvSpPr>
          <p:cNvPr id="4" name="Slide Number Placeholder 3"/>
          <p:cNvSpPr>
            <a:spLocks noGrp="1"/>
          </p:cNvSpPr>
          <p:nvPr>
            <p:ph type="sldNum" sz="quarter" idx="17"/>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16" name="Text Placeholder 5"/>
          <p:cNvSpPr>
            <a:spLocks noGrp="1"/>
          </p:cNvSpPr>
          <p:nvPr>
            <p:ph type="body" sz="quarter" idx="19" hasCustomPrompt="1"/>
          </p:nvPr>
        </p:nvSpPr>
        <p:spPr>
          <a:xfrm>
            <a:off x="451705" y="1225685"/>
            <a:ext cx="4063787" cy="553158"/>
          </a:xfrm>
          <a:prstGeom prst="rect">
            <a:avLst/>
          </a:prstGeom>
        </p:spPr>
        <p:txBody>
          <a:bodyPr anchor="b" anchorCtr="0">
            <a:noAutofit/>
          </a:bodyPr>
          <a:lstStyle>
            <a:lvl1pPr marL="0" indent="0" rtl="0">
              <a:lnSpc>
                <a:spcPct val="100000"/>
              </a:lnSpc>
              <a:buFontTx/>
              <a:buNone/>
              <a:defRPr sz="1800" b="1" i="0"/>
            </a:lvl1pPr>
          </a:lstStyle>
          <a:p>
            <a:pPr lvl="0"/>
            <a:r>
              <a:rPr lang="en-US" noProof="0"/>
              <a:t>Click to edit heading</a:t>
            </a:r>
          </a:p>
        </p:txBody>
      </p:sp>
      <p:sp>
        <p:nvSpPr>
          <p:cNvPr id="17" name="Text Placeholder 12"/>
          <p:cNvSpPr>
            <a:spLocks noGrp="1"/>
          </p:cNvSpPr>
          <p:nvPr>
            <p:ph type="body" sz="quarter" idx="20" hasCustomPrompt="1"/>
          </p:nvPr>
        </p:nvSpPr>
        <p:spPr>
          <a:xfrm>
            <a:off x="453059" y="1814426"/>
            <a:ext cx="4059706" cy="2469195"/>
          </a:xfrm>
          <a:prstGeom prst="rect">
            <a:avLst/>
          </a:prstGeom>
        </p:spPr>
        <p:txBody>
          <a:bodyPr>
            <a:noAutofit/>
          </a:bodyPr>
          <a:lstStyle>
            <a:lvl1pPr rtl="0">
              <a:lnSpc>
                <a:spcPct val="100000"/>
              </a:lnSpc>
              <a:buClr>
                <a:schemeClr val="accent1"/>
              </a:buClr>
              <a:defRPr sz="1300"/>
            </a:lvl1pPr>
            <a:lvl2pPr rtl="0">
              <a:lnSpc>
                <a:spcPct val="100000"/>
              </a:lnSpc>
              <a:buClr>
                <a:schemeClr val="accent1"/>
              </a:buClr>
              <a:defRPr sz="1300"/>
            </a:lvl2pPr>
            <a:lvl3pPr rtl="0">
              <a:lnSpc>
                <a:spcPct val="100000"/>
              </a:lnSpc>
              <a:buClr>
                <a:schemeClr val="accent1"/>
              </a:buClr>
              <a:defRPr sz="1300"/>
            </a:lvl3pPr>
            <a:lvl4pPr rtl="0">
              <a:lnSpc>
                <a:spcPct val="100000"/>
              </a:lnSpc>
              <a:buClr>
                <a:schemeClr val="accent1"/>
              </a:buClr>
              <a:defRPr sz="1300"/>
            </a:lvl4pPr>
            <a:lvl5pPr rtl="0">
              <a:lnSpc>
                <a:spcPct val="100000"/>
              </a:lnSpc>
              <a:buClr>
                <a:schemeClr val="accent1"/>
              </a:buClr>
              <a:defRPr sz="13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 name="Picture Placeholder 4"/>
          <p:cNvSpPr>
            <a:spLocks noGrp="1"/>
          </p:cNvSpPr>
          <p:nvPr>
            <p:ph type="pic" sz="quarter" idx="14" hasCustomPrompt="1"/>
          </p:nvPr>
        </p:nvSpPr>
        <p:spPr>
          <a:xfrm>
            <a:off x="4795558" y="1231200"/>
            <a:ext cx="3892250" cy="2258995"/>
          </a:xfrm>
          <a:prstGeom prst="rect">
            <a:avLst/>
          </a:prstGeom>
        </p:spPr>
        <p:txBody>
          <a:bodyPr anchor="t" anchorCtr="0">
            <a:normAutofit/>
          </a:bodyPr>
          <a:lstStyle>
            <a:lvl1pPr marL="0" indent="0" rtl="0">
              <a:buNone/>
              <a:defRPr sz="1400">
                <a:solidFill>
                  <a:schemeClr val="bg2"/>
                </a:solidFill>
              </a:defRPr>
            </a:lvl1pPr>
          </a:lstStyle>
          <a:p>
            <a:r>
              <a:rPr lang="en-US" noProof="0"/>
              <a:t>Photo Here </a:t>
            </a:r>
          </a:p>
        </p:txBody>
      </p:sp>
      <p:sp>
        <p:nvSpPr>
          <p:cNvPr id="24" name="Rectangle 23"/>
          <p:cNvSpPr/>
          <p:nvPr userDrawn="1"/>
        </p:nvSpPr>
        <p:spPr>
          <a:xfrm>
            <a:off x="4795558" y="3486852"/>
            <a:ext cx="3890647" cy="803284"/>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lIns="144000" tIns="93600" rIns="144000" bIns="144000" rtlCol="0" anchor="t" anchorCtr="0"/>
          <a:lstStyle/>
          <a:p>
            <a:pPr marL="0" marR="0" indent="0" algn="l" defTabSz="914288" rtl="0" eaLnBrk="1" fontAlgn="auto" latinLnBrk="0" hangingPunct="1">
              <a:lnSpc>
                <a:spcPct val="110000"/>
              </a:lnSpc>
              <a:spcBef>
                <a:spcPts val="0"/>
              </a:spcBef>
              <a:spcAft>
                <a:spcPts val="0"/>
              </a:spcAft>
              <a:buClrTx/>
              <a:buSzTx/>
              <a:buFontTx/>
              <a:buNone/>
              <a:tabLst/>
              <a:defRPr/>
            </a:pPr>
            <a:endParaRPr lang="en-US" sz="900" b="0" i="1" noProof="0">
              <a:solidFill>
                <a:schemeClr val="bg1"/>
              </a:solidFill>
            </a:endParaRPr>
          </a:p>
          <a:p>
            <a:pPr marL="0" marR="0" indent="0" algn="l" defTabSz="914288" rtl="0" eaLnBrk="1" fontAlgn="auto" latinLnBrk="0" hangingPunct="1">
              <a:lnSpc>
                <a:spcPct val="110000"/>
              </a:lnSpc>
              <a:spcBef>
                <a:spcPts val="0"/>
              </a:spcBef>
              <a:spcAft>
                <a:spcPts val="0"/>
              </a:spcAft>
              <a:buClrTx/>
              <a:buSzTx/>
              <a:buFontTx/>
              <a:buNone/>
              <a:tabLst/>
              <a:defRPr/>
            </a:pPr>
            <a:endParaRPr lang="en-US" sz="900" b="0" i="1" noProof="0">
              <a:solidFill>
                <a:schemeClr val="bg1"/>
              </a:solidFill>
            </a:endParaRPr>
          </a:p>
          <a:p>
            <a:pPr algn="l" rtl="0">
              <a:lnSpc>
                <a:spcPct val="110000"/>
              </a:lnSpc>
            </a:pPr>
            <a:endParaRPr lang="en-US" sz="900" b="0" i="1" noProof="0">
              <a:solidFill>
                <a:schemeClr val="bg1"/>
              </a:solidFill>
            </a:endParaRPr>
          </a:p>
        </p:txBody>
      </p:sp>
      <p:sp>
        <p:nvSpPr>
          <p:cNvPr id="9" name="Text Placeholder 6"/>
          <p:cNvSpPr>
            <a:spLocks noGrp="1"/>
          </p:cNvSpPr>
          <p:nvPr>
            <p:ph type="body" sz="quarter" idx="22" hasCustomPrompt="1"/>
          </p:nvPr>
        </p:nvSpPr>
        <p:spPr>
          <a:xfrm>
            <a:off x="4876800" y="3580261"/>
            <a:ext cx="3733800" cy="609600"/>
          </a:xfrm>
          <a:prstGeom prst="rect">
            <a:avLst/>
          </a:prstGeom>
        </p:spPr>
        <p:txBody>
          <a:bodyPr vert="horz" lIns="0" tIns="0" rIns="0" bIns="0"/>
          <a:lstStyle>
            <a:lvl1pPr marL="74249" marR="0" indent="0" algn="l" defTabSz="457144" rtl="0" eaLnBrk="1" fontAlgn="base" latinLnBrk="0" hangingPunct="1">
              <a:lnSpc>
                <a:spcPct val="110000"/>
              </a:lnSpc>
              <a:spcBef>
                <a:spcPts val="400"/>
              </a:spcBef>
              <a:spcAft>
                <a:spcPct val="0"/>
              </a:spcAft>
              <a:buClr>
                <a:schemeClr val="accent1"/>
              </a:buClr>
              <a:buSzTx/>
              <a:buFont typeface="Arial"/>
              <a:buNone/>
              <a:tabLst/>
              <a:defRPr sz="900" b="0" i="1">
                <a:solidFill>
                  <a:schemeClr val="bg1"/>
                </a:solidFill>
              </a:defRPr>
            </a:lvl1pPr>
            <a:lvl2pPr>
              <a:defRPr sz="1100" b="0" i="1">
                <a:solidFill>
                  <a:schemeClr val="bg1"/>
                </a:solidFill>
              </a:defRPr>
            </a:lvl2pPr>
            <a:lvl3pPr>
              <a:defRPr sz="1100" b="0" i="1">
                <a:solidFill>
                  <a:schemeClr val="bg1"/>
                </a:solidFill>
              </a:defRPr>
            </a:lvl3pPr>
            <a:lvl4pPr>
              <a:defRPr sz="1100" b="0" i="1">
                <a:solidFill>
                  <a:schemeClr val="bg1"/>
                </a:solidFill>
              </a:defRPr>
            </a:lvl4pPr>
            <a:lvl5pPr>
              <a:defRPr sz="1100" b="0" i="1">
                <a:solidFill>
                  <a:schemeClr val="bg1"/>
                </a:solidFill>
              </a:defRPr>
            </a:lvl5pPr>
          </a:lstStyle>
          <a:p>
            <a:pPr marL="74249" marR="0" lvl="0" indent="0" algn="l" defTabSz="457144" rtl="0" eaLnBrk="1" fontAlgn="base" latinLnBrk="0" hangingPunct="1">
              <a:lnSpc>
                <a:spcPct val="110000"/>
              </a:lnSpc>
              <a:spcBef>
                <a:spcPts val="400"/>
              </a:spcBef>
              <a:spcAft>
                <a:spcPct val="0"/>
              </a:spcAft>
              <a:buClr>
                <a:schemeClr val="accent1"/>
              </a:buClr>
              <a:buSzTx/>
              <a:buFont typeface="Arial"/>
              <a:buNone/>
              <a:tabLst/>
              <a:defRPr/>
            </a:pPr>
            <a:r>
              <a:rPr lang="en-US" sz="1100" b="0" i="1" noProof="0">
                <a:solidFill>
                  <a:schemeClr val="bg1"/>
                </a:solidFill>
              </a:rPr>
              <a:t>Caption or</a:t>
            </a:r>
            <a:r>
              <a:rPr lang="en-US" sz="1100" b="0" i="1" baseline="0" noProof="0">
                <a:solidFill>
                  <a:schemeClr val="bg1"/>
                </a:solidFill>
              </a:rPr>
              <a:t> credit for a photo could be put in this space. </a:t>
            </a:r>
            <a:r>
              <a:rPr lang="en-US" sz="1100" b="0" i="1" noProof="0">
                <a:solidFill>
                  <a:schemeClr val="bg1"/>
                </a:solidFill>
              </a:rPr>
              <a:t>You may adjust the height of this box</a:t>
            </a:r>
            <a:r>
              <a:rPr lang="en-US" sz="1100" b="0" i="1" baseline="0" noProof="0">
                <a:solidFill>
                  <a:schemeClr val="bg1"/>
                </a:solidFill>
              </a:rPr>
              <a:t> to accommodate more or less text. Suggested number of lines of text is no less than two and no more than four.</a:t>
            </a:r>
            <a:endParaRPr lang="en-US" sz="1100" b="0" i="1" noProof="0">
              <a:solidFill>
                <a:schemeClr val="bg1"/>
              </a:solidFill>
            </a:endParaRPr>
          </a:p>
        </p:txBody>
      </p:sp>
    </p:spTree>
    <p:extLst>
      <p:ext uri="{BB962C8B-B14F-4D97-AF65-F5344CB8AC3E}">
        <p14:creationId xmlns:p14="http://schemas.microsoft.com/office/powerpoint/2010/main" val="186442400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 Photos with Heading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CC491D6-8064-49DA-9353-7558D9E7DBB6}"/>
              </a:ext>
            </a:extLst>
          </p:cNvPr>
          <p:cNvGraphicFramePr>
            <a:graphicFrameLocks noChangeAspect="1"/>
          </p:cNvGraphicFramePr>
          <p:nvPr userDrawn="1">
            <p:custDataLst>
              <p:tags r:id="rId1"/>
            </p:custDataLst>
            <p:extLst>
              <p:ext uri="{D42A27DB-BD31-4B8C-83A1-F6EECF244321}">
                <p14:modId xmlns:p14="http://schemas.microsoft.com/office/powerpoint/2010/main" val="2980857818"/>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9CC491D6-8064-49DA-9353-7558D9E7DBB6}"/>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en-US" noProof="0"/>
              <a:t>Click to Edit Title</a:t>
            </a:r>
          </a:p>
        </p:txBody>
      </p:sp>
      <p:sp>
        <p:nvSpPr>
          <p:cNvPr id="16" name="Picture Placeholder 4"/>
          <p:cNvSpPr>
            <a:spLocks noGrp="1"/>
          </p:cNvSpPr>
          <p:nvPr>
            <p:ph type="pic" sz="quarter" idx="14" hasCustomPrompt="1"/>
          </p:nvPr>
        </p:nvSpPr>
        <p:spPr>
          <a:xfrm>
            <a:off x="453643" y="1827362"/>
            <a:ext cx="3904707" cy="2449671"/>
          </a:xfrm>
          <a:prstGeom prst="rect">
            <a:avLst/>
          </a:prstGeom>
        </p:spPr>
        <p:txBody>
          <a:bodyPr anchor="t" anchorCtr="0">
            <a:normAutofit/>
          </a:bodyPr>
          <a:lstStyle>
            <a:lvl1pPr marL="0" indent="0" rtl="0">
              <a:buNone/>
              <a:defRPr sz="1400">
                <a:solidFill>
                  <a:schemeClr val="bg2"/>
                </a:solidFill>
              </a:defRPr>
            </a:lvl1pPr>
          </a:lstStyle>
          <a:p>
            <a:r>
              <a:rPr lang="en-US" noProof="0"/>
              <a:t>Photo Here </a:t>
            </a:r>
          </a:p>
        </p:txBody>
      </p:sp>
      <p:sp>
        <p:nvSpPr>
          <p:cNvPr id="4" name="Slide Number Placeholder 3"/>
          <p:cNvSpPr>
            <a:spLocks noGrp="1"/>
          </p:cNvSpPr>
          <p:nvPr>
            <p:ph type="sldNum" sz="quarter" idx="18"/>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17" name="Picture Placeholder 4"/>
          <p:cNvSpPr>
            <a:spLocks noGrp="1"/>
          </p:cNvSpPr>
          <p:nvPr>
            <p:ph type="pic" sz="quarter" idx="20" hasCustomPrompt="1"/>
          </p:nvPr>
        </p:nvSpPr>
        <p:spPr>
          <a:xfrm>
            <a:off x="4776840" y="1827362"/>
            <a:ext cx="3916516" cy="2449671"/>
          </a:xfrm>
          <a:prstGeom prst="rect">
            <a:avLst/>
          </a:prstGeom>
        </p:spPr>
        <p:txBody>
          <a:bodyPr anchor="t" anchorCtr="0">
            <a:normAutofit/>
          </a:bodyPr>
          <a:lstStyle>
            <a:lvl1pPr marL="0" indent="0" rtl="0">
              <a:buNone/>
              <a:defRPr sz="1400">
                <a:solidFill>
                  <a:schemeClr val="bg2"/>
                </a:solidFill>
              </a:defRPr>
            </a:lvl1pPr>
          </a:lstStyle>
          <a:p>
            <a:r>
              <a:rPr lang="en-US" noProof="0"/>
              <a:t>Photo Here </a:t>
            </a:r>
          </a:p>
        </p:txBody>
      </p:sp>
      <p:sp>
        <p:nvSpPr>
          <p:cNvPr id="18" name="Text Placeholder 5"/>
          <p:cNvSpPr>
            <a:spLocks noGrp="1"/>
          </p:cNvSpPr>
          <p:nvPr>
            <p:ph type="body" sz="quarter" idx="21" hasCustomPrompt="1"/>
          </p:nvPr>
        </p:nvSpPr>
        <p:spPr>
          <a:xfrm>
            <a:off x="451706" y="1225685"/>
            <a:ext cx="3907264" cy="553158"/>
          </a:xfrm>
          <a:prstGeom prst="rect">
            <a:avLst/>
          </a:prstGeom>
        </p:spPr>
        <p:txBody>
          <a:bodyPr anchor="b" anchorCtr="0">
            <a:noAutofit/>
          </a:bodyPr>
          <a:lstStyle>
            <a:lvl1pPr marL="0" indent="0" rtl="0">
              <a:lnSpc>
                <a:spcPct val="100000"/>
              </a:lnSpc>
              <a:buFontTx/>
              <a:buNone/>
              <a:defRPr sz="1800" b="1" i="0"/>
            </a:lvl1pPr>
          </a:lstStyle>
          <a:p>
            <a:pPr lvl="0"/>
            <a:r>
              <a:rPr lang="en-US" noProof="0"/>
              <a:t>Click to edit heading</a:t>
            </a:r>
          </a:p>
        </p:txBody>
      </p:sp>
      <p:sp>
        <p:nvSpPr>
          <p:cNvPr id="19" name="Text Placeholder 5"/>
          <p:cNvSpPr>
            <a:spLocks noGrp="1"/>
          </p:cNvSpPr>
          <p:nvPr>
            <p:ph type="body" sz="quarter" idx="22" hasCustomPrompt="1"/>
          </p:nvPr>
        </p:nvSpPr>
        <p:spPr>
          <a:xfrm>
            <a:off x="4776486" y="1225685"/>
            <a:ext cx="3907264" cy="553158"/>
          </a:xfrm>
          <a:prstGeom prst="rect">
            <a:avLst/>
          </a:prstGeom>
        </p:spPr>
        <p:txBody>
          <a:bodyPr anchor="b" anchorCtr="0">
            <a:noAutofit/>
          </a:bodyPr>
          <a:lstStyle>
            <a:lvl1pPr marL="0" indent="0" rtl="0">
              <a:lnSpc>
                <a:spcPct val="100000"/>
              </a:lnSpc>
              <a:buFontTx/>
              <a:buNone/>
              <a:defRPr sz="1800" b="1" i="0"/>
            </a:lvl1pPr>
          </a:lstStyle>
          <a:p>
            <a:pPr lvl="0"/>
            <a:r>
              <a:rPr lang="en-US" noProof="0"/>
              <a:t>Click to edit heading</a:t>
            </a:r>
          </a:p>
        </p:txBody>
      </p:sp>
    </p:spTree>
    <p:extLst>
      <p:ext uri="{BB962C8B-B14F-4D97-AF65-F5344CB8AC3E}">
        <p14:creationId xmlns:p14="http://schemas.microsoft.com/office/powerpoint/2010/main" val="361010636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91596F7-4120-4319-8113-0FC27FA300CF}"/>
              </a:ext>
            </a:extLst>
          </p:cNvPr>
          <p:cNvGraphicFramePr>
            <a:graphicFrameLocks noChangeAspect="1"/>
          </p:cNvGraphicFramePr>
          <p:nvPr userDrawn="1">
            <p:custDataLst>
              <p:tags r:id="rId1"/>
            </p:custDataLst>
            <p:extLst>
              <p:ext uri="{D42A27DB-BD31-4B8C-83A1-F6EECF244321}">
                <p14:modId xmlns:p14="http://schemas.microsoft.com/office/powerpoint/2010/main" val="266059606"/>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6" name="Object 5" hidden="1">
                        <a:extLst>
                          <a:ext uri="{FF2B5EF4-FFF2-40B4-BE49-F238E27FC236}">
                            <a16:creationId xmlns:a16="http://schemas.microsoft.com/office/drawing/2014/main" id="{591596F7-4120-4319-8113-0FC27FA300CF}"/>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4" name="Text Placeholder 11"/>
          <p:cNvSpPr>
            <a:spLocks noGrp="1"/>
          </p:cNvSpPr>
          <p:nvPr>
            <p:ph type="body" sz="quarter" idx="12" hasCustomPrompt="1"/>
          </p:nvPr>
        </p:nvSpPr>
        <p:spPr>
          <a:xfrm>
            <a:off x="446425" y="1091048"/>
            <a:ext cx="8235758" cy="3319317"/>
          </a:xfrm>
          <a:prstGeom prst="rect">
            <a:avLst/>
          </a:prstGeom>
        </p:spPr>
        <p:txBody>
          <a:bodyPr/>
          <a:lstStyle>
            <a:lvl1pPr rtl="0">
              <a:lnSpc>
                <a:spcPct val="150000"/>
              </a:lnSpc>
              <a:defRPr sz="1500"/>
            </a:lvl1pPr>
            <a:lvl2pPr rtl="0">
              <a:lnSpc>
                <a:spcPct val="150000"/>
              </a:lnSpc>
              <a:defRPr sz="1500"/>
            </a:lvl2pPr>
            <a:lvl3pPr rtl="0">
              <a:lnSpc>
                <a:spcPct val="150000"/>
              </a:lnSpc>
              <a:defRPr sz="1500"/>
            </a:lvl3pPr>
            <a:lvl4pPr rtl="0">
              <a:lnSpc>
                <a:spcPct val="150000"/>
              </a:lnSpc>
              <a:defRPr sz="1500"/>
            </a:lvl4pPr>
            <a:lvl5pPr rtl="0">
              <a:lnSpc>
                <a:spcPct val="150000"/>
              </a:lnSpc>
              <a:defRPr sz="15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a:p>
            <a:pPr lvl="0"/>
            <a:endParaRPr lang="en-US" noProof="0"/>
          </a:p>
        </p:txBody>
      </p:sp>
      <p:sp>
        <p:nvSpPr>
          <p:cNvPr id="2" name="Title 1"/>
          <p:cNvSpPr>
            <a:spLocks noGrp="1"/>
          </p:cNvSpPr>
          <p:nvPr>
            <p:ph type="title" hasCustomPrompt="1"/>
          </p:nvPr>
        </p:nvSpPr>
        <p:spPr/>
        <p:txBody>
          <a:bodyPr vert="horz"/>
          <a:lstStyle>
            <a:lvl1pPr rtl="0">
              <a:defRPr/>
            </a:lvl1pPr>
          </a:lstStyle>
          <a:p>
            <a:r>
              <a:rPr lang="en-US" noProof="0"/>
              <a:t>Agenda Slide</a:t>
            </a:r>
          </a:p>
        </p:txBody>
      </p:sp>
      <p:sp>
        <p:nvSpPr>
          <p:cNvPr id="5" name="Slide Number Placeholder 4"/>
          <p:cNvSpPr>
            <a:spLocks noGrp="1"/>
          </p:cNvSpPr>
          <p:nvPr>
            <p:ph type="sldNum" sz="quarter" idx="13"/>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Tree>
    <p:extLst>
      <p:ext uri="{BB962C8B-B14F-4D97-AF65-F5344CB8AC3E}">
        <p14:creationId xmlns:p14="http://schemas.microsoft.com/office/powerpoint/2010/main" val="10351454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Quadran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5B887C6D-F47F-4F67-A636-1F1ADA1441F2}"/>
              </a:ext>
            </a:extLst>
          </p:cNvPr>
          <p:cNvGraphicFramePr>
            <a:graphicFrameLocks noChangeAspect="1"/>
          </p:cNvGraphicFramePr>
          <p:nvPr userDrawn="1">
            <p:custDataLst>
              <p:tags r:id="rId1"/>
            </p:custDataLst>
            <p:extLst>
              <p:ext uri="{D42A27DB-BD31-4B8C-83A1-F6EECF244321}">
                <p14:modId xmlns:p14="http://schemas.microsoft.com/office/powerpoint/2010/main" val="3730330102"/>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5B887C6D-F47F-4F67-A636-1F1ADA1441F2}"/>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en-US" noProof="0"/>
              <a:t>Click to Edit Title</a:t>
            </a:r>
          </a:p>
        </p:txBody>
      </p:sp>
      <p:sp>
        <p:nvSpPr>
          <p:cNvPr id="4" name="Slide Number Placeholder 3"/>
          <p:cNvSpPr>
            <a:spLocks noGrp="1"/>
          </p:cNvSpPr>
          <p:nvPr>
            <p:ph type="sldNum" sz="quarter" idx="15"/>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cxnSp>
        <p:nvCxnSpPr>
          <p:cNvPr id="16" name="Straight Connector 15"/>
          <p:cNvCxnSpPr/>
          <p:nvPr userDrawn="1"/>
        </p:nvCxnSpPr>
        <p:spPr>
          <a:xfrm>
            <a:off x="4572000" y="1183586"/>
            <a:ext cx="0" cy="3106181"/>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flipV="1">
            <a:off x="441258" y="2733873"/>
            <a:ext cx="8252098" cy="280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2"/>
          <p:cNvSpPr>
            <a:spLocks noGrp="1"/>
          </p:cNvSpPr>
          <p:nvPr>
            <p:ph type="body" sz="quarter" idx="11" hasCustomPrompt="1"/>
          </p:nvPr>
        </p:nvSpPr>
        <p:spPr>
          <a:xfrm>
            <a:off x="450645" y="1184816"/>
            <a:ext cx="3958108" cy="1372810"/>
          </a:xfrm>
          <a:prstGeom prst="rect">
            <a:avLst/>
          </a:prstGeom>
        </p:spPr>
        <p:txBody>
          <a:bodyPr>
            <a:noAutofit/>
          </a:bodyPr>
          <a:lstStyle>
            <a:lvl1pPr rtl="0">
              <a:lnSpc>
                <a:spcPct val="100000"/>
              </a:lnSpc>
              <a:spcBef>
                <a:spcPts val="400"/>
              </a:spcBef>
              <a:defRPr sz="1100"/>
            </a:lvl1pPr>
            <a:lvl2pPr rtl="0">
              <a:lnSpc>
                <a:spcPct val="100000"/>
              </a:lnSpc>
              <a:spcBef>
                <a:spcPts val="400"/>
              </a:spcBef>
              <a:defRPr sz="1100"/>
            </a:lvl2pPr>
            <a:lvl3pPr rtl="0">
              <a:lnSpc>
                <a:spcPct val="100000"/>
              </a:lnSpc>
              <a:spcBef>
                <a:spcPts val="400"/>
              </a:spcBef>
              <a:defRPr sz="1100"/>
            </a:lvl3pPr>
            <a:lvl4pPr rtl="0">
              <a:lnSpc>
                <a:spcPct val="100000"/>
              </a:lnSpc>
              <a:spcBef>
                <a:spcPts val="400"/>
              </a:spcBef>
              <a:defRPr sz="1100"/>
            </a:lvl4pPr>
            <a:lvl5pPr rtl="0">
              <a:lnSpc>
                <a:spcPct val="100000"/>
              </a:lnSpc>
              <a:spcBef>
                <a:spcPts val="400"/>
              </a:spcBef>
              <a:defRPr sz="11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 name="Text Placeholder 12"/>
          <p:cNvSpPr>
            <a:spLocks noGrp="1"/>
          </p:cNvSpPr>
          <p:nvPr>
            <p:ph type="body" sz="quarter" idx="12" hasCustomPrompt="1"/>
          </p:nvPr>
        </p:nvSpPr>
        <p:spPr>
          <a:xfrm>
            <a:off x="4746869" y="1184816"/>
            <a:ext cx="3946485" cy="1372810"/>
          </a:xfrm>
          <a:prstGeom prst="rect">
            <a:avLst/>
          </a:prstGeom>
        </p:spPr>
        <p:txBody>
          <a:bodyPr>
            <a:noAutofit/>
          </a:bodyPr>
          <a:lstStyle>
            <a:lvl1pPr rtl="0">
              <a:lnSpc>
                <a:spcPct val="100000"/>
              </a:lnSpc>
              <a:spcBef>
                <a:spcPts val="400"/>
              </a:spcBef>
              <a:defRPr sz="1100"/>
            </a:lvl1pPr>
            <a:lvl2pPr rtl="0">
              <a:lnSpc>
                <a:spcPct val="100000"/>
              </a:lnSpc>
              <a:spcBef>
                <a:spcPts val="400"/>
              </a:spcBef>
              <a:defRPr sz="1100"/>
            </a:lvl2pPr>
            <a:lvl3pPr rtl="0">
              <a:lnSpc>
                <a:spcPct val="100000"/>
              </a:lnSpc>
              <a:spcBef>
                <a:spcPts val="400"/>
              </a:spcBef>
              <a:defRPr sz="1100"/>
            </a:lvl3pPr>
            <a:lvl4pPr rtl="0">
              <a:lnSpc>
                <a:spcPct val="100000"/>
              </a:lnSpc>
              <a:spcBef>
                <a:spcPts val="400"/>
              </a:spcBef>
              <a:defRPr sz="1100"/>
            </a:lvl4pPr>
            <a:lvl5pPr rtl="0">
              <a:lnSpc>
                <a:spcPct val="100000"/>
              </a:lnSpc>
              <a:spcBef>
                <a:spcPts val="400"/>
              </a:spcBef>
              <a:defRPr sz="11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2" name="Text Placeholder 12"/>
          <p:cNvSpPr>
            <a:spLocks noGrp="1"/>
          </p:cNvSpPr>
          <p:nvPr>
            <p:ph type="body" sz="quarter" idx="13" hasCustomPrompt="1"/>
          </p:nvPr>
        </p:nvSpPr>
        <p:spPr>
          <a:xfrm>
            <a:off x="450645" y="2902859"/>
            <a:ext cx="3958108" cy="1372810"/>
          </a:xfrm>
          <a:prstGeom prst="rect">
            <a:avLst/>
          </a:prstGeom>
        </p:spPr>
        <p:txBody>
          <a:bodyPr>
            <a:noAutofit/>
          </a:bodyPr>
          <a:lstStyle>
            <a:lvl1pPr rtl="0">
              <a:lnSpc>
                <a:spcPct val="100000"/>
              </a:lnSpc>
              <a:spcBef>
                <a:spcPts val="400"/>
              </a:spcBef>
              <a:defRPr sz="1100"/>
            </a:lvl1pPr>
            <a:lvl2pPr rtl="0">
              <a:lnSpc>
                <a:spcPct val="100000"/>
              </a:lnSpc>
              <a:spcBef>
                <a:spcPts val="400"/>
              </a:spcBef>
              <a:defRPr sz="1100"/>
            </a:lvl2pPr>
            <a:lvl3pPr rtl="0">
              <a:lnSpc>
                <a:spcPct val="100000"/>
              </a:lnSpc>
              <a:spcBef>
                <a:spcPts val="400"/>
              </a:spcBef>
              <a:defRPr sz="1100"/>
            </a:lvl3pPr>
            <a:lvl4pPr rtl="0">
              <a:lnSpc>
                <a:spcPct val="100000"/>
              </a:lnSpc>
              <a:spcBef>
                <a:spcPts val="400"/>
              </a:spcBef>
              <a:defRPr sz="1100"/>
            </a:lvl4pPr>
            <a:lvl5pPr rtl="0">
              <a:lnSpc>
                <a:spcPct val="100000"/>
              </a:lnSpc>
              <a:spcBef>
                <a:spcPts val="400"/>
              </a:spcBef>
              <a:defRPr sz="11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 name="Text Placeholder 12"/>
          <p:cNvSpPr>
            <a:spLocks noGrp="1"/>
          </p:cNvSpPr>
          <p:nvPr>
            <p:ph type="body" sz="quarter" idx="14" hasCustomPrompt="1"/>
          </p:nvPr>
        </p:nvSpPr>
        <p:spPr>
          <a:xfrm>
            <a:off x="4746869" y="2902859"/>
            <a:ext cx="3946485" cy="1372810"/>
          </a:xfrm>
          <a:prstGeom prst="rect">
            <a:avLst/>
          </a:prstGeom>
        </p:spPr>
        <p:txBody>
          <a:bodyPr lIns="91440">
            <a:noAutofit/>
          </a:bodyPr>
          <a:lstStyle>
            <a:lvl1pPr rtl="0">
              <a:lnSpc>
                <a:spcPct val="100000"/>
              </a:lnSpc>
              <a:spcBef>
                <a:spcPts val="400"/>
              </a:spcBef>
              <a:defRPr sz="1100" kern="1200"/>
            </a:lvl1pPr>
            <a:lvl2pPr rtl="0">
              <a:lnSpc>
                <a:spcPct val="100000"/>
              </a:lnSpc>
              <a:spcBef>
                <a:spcPts val="400"/>
              </a:spcBef>
              <a:defRPr sz="1100"/>
            </a:lvl2pPr>
            <a:lvl3pPr rtl="0">
              <a:lnSpc>
                <a:spcPct val="100000"/>
              </a:lnSpc>
              <a:spcBef>
                <a:spcPts val="400"/>
              </a:spcBef>
              <a:defRPr sz="1100" kern="1200"/>
            </a:lvl3pPr>
            <a:lvl4pPr rtl="0">
              <a:lnSpc>
                <a:spcPct val="100000"/>
              </a:lnSpc>
              <a:spcBef>
                <a:spcPts val="400"/>
              </a:spcBef>
              <a:defRPr sz="1100" kern="1200"/>
            </a:lvl4pPr>
            <a:lvl5pPr rtl="0">
              <a:lnSpc>
                <a:spcPct val="100000"/>
              </a:lnSpc>
              <a:spcBef>
                <a:spcPts val="400"/>
              </a:spcBef>
              <a:defRPr sz="1100" kern="12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54499620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Quadrant with Headings">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DCD0687-3860-48E8-AAFD-1221F57A88C3}"/>
              </a:ext>
            </a:extLst>
          </p:cNvPr>
          <p:cNvGraphicFramePr>
            <a:graphicFrameLocks noChangeAspect="1"/>
          </p:cNvGraphicFramePr>
          <p:nvPr userDrawn="1">
            <p:custDataLst>
              <p:tags r:id="rId1"/>
            </p:custDataLst>
            <p:extLst>
              <p:ext uri="{D42A27DB-BD31-4B8C-83A1-F6EECF244321}">
                <p14:modId xmlns:p14="http://schemas.microsoft.com/office/powerpoint/2010/main" val="287468054"/>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7" name="Object 6" hidden="1">
                        <a:extLst>
                          <a:ext uri="{FF2B5EF4-FFF2-40B4-BE49-F238E27FC236}">
                            <a16:creationId xmlns:a16="http://schemas.microsoft.com/office/drawing/2014/main" id="{3DCD0687-3860-48E8-AAFD-1221F57A88C3}"/>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en-US" noProof="0"/>
              <a:t>Click to Edit Title</a:t>
            </a:r>
          </a:p>
        </p:txBody>
      </p:sp>
      <p:cxnSp>
        <p:nvCxnSpPr>
          <p:cNvPr id="5" name="Straight Connector 4"/>
          <p:cNvCxnSpPr/>
          <p:nvPr userDrawn="1"/>
        </p:nvCxnSpPr>
        <p:spPr>
          <a:xfrm>
            <a:off x="4572000" y="1183586"/>
            <a:ext cx="0" cy="3106181"/>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flipH="1" flipV="1">
            <a:off x="441258" y="2733873"/>
            <a:ext cx="8252098" cy="280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1" hasCustomPrompt="1"/>
          </p:nvPr>
        </p:nvSpPr>
        <p:spPr>
          <a:xfrm>
            <a:off x="450645" y="1506801"/>
            <a:ext cx="3958108" cy="1133260"/>
          </a:xfrm>
          <a:prstGeom prst="rect">
            <a:avLst/>
          </a:prstGeom>
        </p:spPr>
        <p:txBody>
          <a:bodyPr>
            <a:noAutofit/>
          </a:bodyPr>
          <a:lstStyle>
            <a:lvl1pPr rtl="0">
              <a:lnSpc>
                <a:spcPct val="100000"/>
              </a:lnSpc>
              <a:defRPr sz="1100"/>
            </a:lvl1pPr>
            <a:lvl2pPr rtl="0">
              <a:lnSpc>
                <a:spcPct val="100000"/>
              </a:lnSpc>
              <a:defRPr sz="1100"/>
            </a:lvl2pPr>
            <a:lvl3pPr rtl="0">
              <a:lnSpc>
                <a:spcPct val="100000"/>
              </a:lnSpc>
              <a:defRPr sz="1100"/>
            </a:lvl3pPr>
            <a:lvl4pPr rtl="0">
              <a:lnSpc>
                <a:spcPct val="100000"/>
              </a:lnSpc>
              <a:defRPr sz="1100"/>
            </a:lvl4pPr>
            <a:lvl5pPr rtl="0">
              <a:lnSpc>
                <a:spcPct val="100000"/>
              </a:lnSpc>
              <a:defRPr sz="11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Slide Number Placeholder 3"/>
          <p:cNvSpPr>
            <a:spLocks noGrp="1"/>
          </p:cNvSpPr>
          <p:nvPr>
            <p:ph type="sldNum" sz="quarter" idx="15"/>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15" name="Text Placeholder 5"/>
          <p:cNvSpPr>
            <a:spLocks noGrp="1"/>
          </p:cNvSpPr>
          <p:nvPr>
            <p:ph type="body" sz="quarter" idx="21" hasCustomPrompt="1"/>
          </p:nvPr>
        </p:nvSpPr>
        <p:spPr>
          <a:xfrm>
            <a:off x="451705" y="1187778"/>
            <a:ext cx="3960302" cy="281116"/>
          </a:xfrm>
          <a:prstGeom prst="rect">
            <a:avLst/>
          </a:prstGeom>
        </p:spPr>
        <p:txBody>
          <a:bodyPr anchor="b" anchorCtr="0">
            <a:noAutofit/>
          </a:bodyPr>
          <a:lstStyle>
            <a:lvl1pPr marL="0" indent="0" rtl="0">
              <a:lnSpc>
                <a:spcPct val="100000"/>
              </a:lnSpc>
              <a:buFontTx/>
              <a:buNone/>
              <a:defRPr sz="1300" b="1" i="0"/>
            </a:lvl1pPr>
          </a:lstStyle>
          <a:p>
            <a:pPr lvl="0"/>
            <a:r>
              <a:rPr lang="en-US" noProof="0"/>
              <a:t>Click to edit heading</a:t>
            </a:r>
          </a:p>
        </p:txBody>
      </p:sp>
      <p:sp>
        <p:nvSpPr>
          <p:cNvPr id="26" name="Text Placeholder 12"/>
          <p:cNvSpPr>
            <a:spLocks noGrp="1"/>
          </p:cNvSpPr>
          <p:nvPr>
            <p:ph type="body" sz="quarter" idx="22" hasCustomPrompt="1"/>
          </p:nvPr>
        </p:nvSpPr>
        <p:spPr>
          <a:xfrm>
            <a:off x="4730160" y="1506801"/>
            <a:ext cx="3958108" cy="1133260"/>
          </a:xfrm>
          <a:prstGeom prst="rect">
            <a:avLst/>
          </a:prstGeom>
        </p:spPr>
        <p:txBody>
          <a:bodyPr>
            <a:noAutofit/>
          </a:bodyPr>
          <a:lstStyle>
            <a:lvl1pPr rtl="0">
              <a:lnSpc>
                <a:spcPct val="100000"/>
              </a:lnSpc>
              <a:defRPr sz="1100"/>
            </a:lvl1pPr>
            <a:lvl2pPr rtl="0">
              <a:lnSpc>
                <a:spcPct val="100000"/>
              </a:lnSpc>
              <a:defRPr sz="1100"/>
            </a:lvl2pPr>
            <a:lvl3pPr rtl="0">
              <a:lnSpc>
                <a:spcPct val="100000"/>
              </a:lnSpc>
              <a:defRPr sz="1100"/>
            </a:lvl3pPr>
            <a:lvl4pPr rtl="0">
              <a:lnSpc>
                <a:spcPct val="100000"/>
              </a:lnSpc>
              <a:defRPr sz="1100"/>
            </a:lvl4pPr>
            <a:lvl5pPr rtl="0">
              <a:lnSpc>
                <a:spcPct val="100000"/>
              </a:lnSpc>
              <a:defRPr sz="11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7" name="Text Placeholder 5"/>
          <p:cNvSpPr>
            <a:spLocks noGrp="1"/>
          </p:cNvSpPr>
          <p:nvPr>
            <p:ph type="body" sz="quarter" idx="23" hasCustomPrompt="1"/>
          </p:nvPr>
        </p:nvSpPr>
        <p:spPr>
          <a:xfrm>
            <a:off x="4731220" y="1187778"/>
            <a:ext cx="3960302" cy="281116"/>
          </a:xfrm>
          <a:prstGeom prst="rect">
            <a:avLst/>
          </a:prstGeom>
        </p:spPr>
        <p:txBody>
          <a:bodyPr anchor="b" anchorCtr="0">
            <a:noAutofit/>
          </a:bodyPr>
          <a:lstStyle>
            <a:lvl1pPr marL="0" indent="0" rtl="0">
              <a:lnSpc>
                <a:spcPct val="100000"/>
              </a:lnSpc>
              <a:buFontTx/>
              <a:buNone/>
              <a:defRPr sz="1300" b="1" i="0"/>
            </a:lvl1pPr>
          </a:lstStyle>
          <a:p>
            <a:pPr lvl="0"/>
            <a:r>
              <a:rPr lang="en-US" noProof="0"/>
              <a:t>Click to edit heading</a:t>
            </a:r>
          </a:p>
        </p:txBody>
      </p:sp>
      <p:sp>
        <p:nvSpPr>
          <p:cNvPr id="28" name="Text Placeholder 12"/>
          <p:cNvSpPr>
            <a:spLocks noGrp="1"/>
          </p:cNvSpPr>
          <p:nvPr>
            <p:ph type="body" sz="quarter" idx="24" hasCustomPrompt="1"/>
          </p:nvPr>
        </p:nvSpPr>
        <p:spPr>
          <a:xfrm>
            <a:off x="450645" y="3153954"/>
            <a:ext cx="3958108" cy="1133260"/>
          </a:xfrm>
          <a:prstGeom prst="rect">
            <a:avLst/>
          </a:prstGeom>
        </p:spPr>
        <p:txBody>
          <a:bodyPr>
            <a:noAutofit/>
          </a:bodyPr>
          <a:lstStyle>
            <a:lvl1pPr rtl="0">
              <a:lnSpc>
                <a:spcPct val="100000"/>
              </a:lnSpc>
              <a:defRPr sz="1100"/>
            </a:lvl1pPr>
            <a:lvl2pPr rtl="0">
              <a:lnSpc>
                <a:spcPct val="100000"/>
              </a:lnSpc>
              <a:defRPr sz="1100"/>
            </a:lvl2pPr>
            <a:lvl3pPr rtl="0">
              <a:lnSpc>
                <a:spcPct val="100000"/>
              </a:lnSpc>
              <a:defRPr sz="1100"/>
            </a:lvl3pPr>
            <a:lvl4pPr rtl="0">
              <a:lnSpc>
                <a:spcPct val="100000"/>
              </a:lnSpc>
              <a:defRPr sz="1100"/>
            </a:lvl4pPr>
            <a:lvl5pPr rtl="0">
              <a:lnSpc>
                <a:spcPct val="100000"/>
              </a:lnSpc>
              <a:defRPr sz="11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9" name="Text Placeholder 5"/>
          <p:cNvSpPr>
            <a:spLocks noGrp="1"/>
          </p:cNvSpPr>
          <p:nvPr>
            <p:ph type="body" sz="quarter" idx="25" hasCustomPrompt="1"/>
          </p:nvPr>
        </p:nvSpPr>
        <p:spPr>
          <a:xfrm>
            <a:off x="451705" y="2834930"/>
            <a:ext cx="3960302" cy="281116"/>
          </a:xfrm>
          <a:prstGeom prst="rect">
            <a:avLst/>
          </a:prstGeom>
        </p:spPr>
        <p:txBody>
          <a:bodyPr anchor="b" anchorCtr="0">
            <a:noAutofit/>
          </a:bodyPr>
          <a:lstStyle>
            <a:lvl1pPr marL="0" indent="0" rtl="0">
              <a:lnSpc>
                <a:spcPct val="100000"/>
              </a:lnSpc>
              <a:buFontTx/>
              <a:buNone/>
              <a:defRPr sz="1300" b="1" i="0"/>
            </a:lvl1pPr>
          </a:lstStyle>
          <a:p>
            <a:pPr lvl="0"/>
            <a:r>
              <a:rPr lang="en-US" noProof="0"/>
              <a:t>Click to edit heading</a:t>
            </a:r>
          </a:p>
        </p:txBody>
      </p:sp>
      <p:sp>
        <p:nvSpPr>
          <p:cNvPr id="30" name="Text Placeholder 12"/>
          <p:cNvSpPr>
            <a:spLocks noGrp="1"/>
          </p:cNvSpPr>
          <p:nvPr>
            <p:ph type="body" sz="quarter" idx="26" hasCustomPrompt="1"/>
          </p:nvPr>
        </p:nvSpPr>
        <p:spPr>
          <a:xfrm>
            <a:off x="4730160" y="3153954"/>
            <a:ext cx="3958108" cy="1133260"/>
          </a:xfrm>
          <a:prstGeom prst="rect">
            <a:avLst/>
          </a:prstGeom>
        </p:spPr>
        <p:txBody>
          <a:bodyPr>
            <a:noAutofit/>
          </a:bodyPr>
          <a:lstStyle>
            <a:lvl1pPr rtl="0">
              <a:lnSpc>
                <a:spcPct val="100000"/>
              </a:lnSpc>
              <a:defRPr sz="1100"/>
            </a:lvl1pPr>
            <a:lvl2pPr rtl="0">
              <a:lnSpc>
                <a:spcPct val="100000"/>
              </a:lnSpc>
              <a:defRPr sz="1100"/>
            </a:lvl2pPr>
            <a:lvl3pPr rtl="0">
              <a:lnSpc>
                <a:spcPct val="100000"/>
              </a:lnSpc>
              <a:defRPr sz="1100"/>
            </a:lvl3pPr>
            <a:lvl4pPr rtl="0">
              <a:lnSpc>
                <a:spcPct val="100000"/>
              </a:lnSpc>
              <a:defRPr sz="1100"/>
            </a:lvl4pPr>
            <a:lvl5pPr rtl="0">
              <a:lnSpc>
                <a:spcPct val="100000"/>
              </a:lnSpc>
              <a:defRPr sz="11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1" name="Text Placeholder 5"/>
          <p:cNvSpPr>
            <a:spLocks noGrp="1"/>
          </p:cNvSpPr>
          <p:nvPr>
            <p:ph type="body" sz="quarter" idx="27" hasCustomPrompt="1"/>
          </p:nvPr>
        </p:nvSpPr>
        <p:spPr>
          <a:xfrm>
            <a:off x="4731220" y="2834930"/>
            <a:ext cx="3960302" cy="281116"/>
          </a:xfrm>
          <a:prstGeom prst="rect">
            <a:avLst/>
          </a:prstGeom>
        </p:spPr>
        <p:txBody>
          <a:bodyPr anchor="b" anchorCtr="0">
            <a:noAutofit/>
          </a:bodyPr>
          <a:lstStyle>
            <a:lvl1pPr marL="0" indent="0" rtl="0">
              <a:lnSpc>
                <a:spcPct val="100000"/>
              </a:lnSpc>
              <a:buFontTx/>
              <a:buNone/>
              <a:defRPr sz="1300" b="1" i="0"/>
            </a:lvl1pPr>
          </a:lstStyle>
          <a:p>
            <a:pPr lvl="0"/>
            <a:r>
              <a:rPr lang="en-US" noProof="0"/>
              <a:t>Click to edit heading</a:t>
            </a:r>
          </a:p>
        </p:txBody>
      </p:sp>
    </p:spTree>
    <p:extLst>
      <p:ext uri="{BB962C8B-B14F-4D97-AF65-F5344CB8AC3E}">
        <p14:creationId xmlns:p14="http://schemas.microsoft.com/office/powerpoint/2010/main" val="39488374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ategories Horizontal">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D0512EE-6723-4FE8-8778-1F4469B660A7}"/>
              </a:ext>
            </a:extLst>
          </p:cNvPr>
          <p:cNvGraphicFramePr>
            <a:graphicFrameLocks noChangeAspect="1"/>
          </p:cNvGraphicFramePr>
          <p:nvPr userDrawn="1">
            <p:custDataLst>
              <p:tags r:id="rId1"/>
            </p:custDataLst>
            <p:extLst>
              <p:ext uri="{D42A27DB-BD31-4B8C-83A1-F6EECF244321}">
                <p14:modId xmlns:p14="http://schemas.microsoft.com/office/powerpoint/2010/main" val="1635362368"/>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FD0512EE-6723-4FE8-8778-1F4469B660A7}"/>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16" name="Text Placeholder 15"/>
          <p:cNvSpPr>
            <a:spLocks noGrp="1"/>
          </p:cNvSpPr>
          <p:nvPr>
            <p:ph type="body" sz="quarter" idx="17" hasCustomPrompt="1"/>
          </p:nvPr>
        </p:nvSpPr>
        <p:spPr>
          <a:xfrm>
            <a:off x="451278" y="1328360"/>
            <a:ext cx="3046381" cy="728332"/>
          </a:xfrm>
          <a:prstGeom prst="rect">
            <a:avLst/>
          </a:prstGeom>
          <a:solidFill>
            <a:schemeClr val="tx2"/>
          </a:solidFill>
        </p:spPr>
        <p:txBody>
          <a:bodyPr anchor="ctr" anchorCtr="1"/>
          <a:lstStyle>
            <a:lvl1pPr marL="0" indent="0" algn="ctr" rtl="0">
              <a:lnSpc>
                <a:spcPct val="100000"/>
              </a:lnSpc>
              <a:buFontTx/>
              <a:buNone/>
              <a:defRPr sz="1500" b="1" i="0">
                <a:solidFill>
                  <a:schemeClr val="bg1"/>
                </a:solidFill>
              </a:defRPr>
            </a:lvl1pPr>
          </a:lstStyle>
          <a:p>
            <a:pPr lvl="0"/>
            <a:r>
              <a:rPr lang="en-US" noProof="0"/>
              <a:t>Click to edit text</a:t>
            </a:r>
          </a:p>
        </p:txBody>
      </p:sp>
      <p:sp>
        <p:nvSpPr>
          <p:cNvPr id="2" name="Title 1"/>
          <p:cNvSpPr>
            <a:spLocks noGrp="1"/>
          </p:cNvSpPr>
          <p:nvPr>
            <p:ph type="title" hasCustomPrompt="1"/>
          </p:nvPr>
        </p:nvSpPr>
        <p:spPr/>
        <p:txBody>
          <a:bodyPr vert="horz"/>
          <a:lstStyle>
            <a:lvl1pPr rtl="0">
              <a:defRPr/>
            </a:lvl1pPr>
          </a:lstStyle>
          <a:p>
            <a:r>
              <a:rPr lang="en-US" noProof="0"/>
              <a:t>Click to Edit Title</a:t>
            </a:r>
          </a:p>
        </p:txBody>
      </p:sp>
      <p:sp>
        <p:nvSpPr>
          <p:cNvPr id="4" name="Slide Number Placeholder 3"/>
          <p:cNvSpPr>
            <a:spLocks noGrp="1"/>
          </p:cNvSpPr>
          <p:nvPr>
            <p:ph type="sldNum" sz="quarter" idx="20"/>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21" name="Text Placeholder 11"/>
          <p:cNvSpPr>
            <a:spLocks noGrp="1"/>
          </p:cNvSpPr>
          <p:nvPr>
            <p:ph type="body" sz="quarter" idx="21" hasCustomPrompt="1"/>
          </p:nvPr>
        </p:nvSpPr>
        <p:spPr>
          <a:xfrm>
            <a:off x="3830320" y="1249033"/>
            <a:ext cx="4859760" cy="917367"/>
          </a:xfrm>
          <a:prstGeom prst="rect">
            <a:avLst/>
          </a:prstGeom>
        </p:spPr>
        <p:txBody>
          <a:bodyPr>
            <a:noAutofit/>
          </a:bodyPr>
          <a:lstStyle>
            <a:lvl1pPr rtl="0">
              <a:defRPr sz="1200"/>
            </a:lvl1pPr>
          </a:lstStyle>
          <a:p>
            <a:pPr lvl="0"/>
            <a:r>
              <a:rPr lang="en-US" noProof="0"/>
              <a:t>Add text here</a:t>
            </a:r>
          </a:p>
          <a:p>
            <a:pPr lvl="0"/>
            <a:endParaRPr lang="en-US" noProof="0"/>
          </a:p>
        </p:txBody>
      </p:sp>
      <p:sp>
        <p:nvSpPr>
          <p:cNvPr id="10" name="Text Placeholder 15"/>
          <p:cNvSpPr>
            <a:spLocks noGrp="1"/>
          </p:cNvSpPr>
          <p:nvPr>
            <p:ph type="body" sz="quarter" idx="22" hasCustomPrompt="1"/>
          </p:nvPr>
        </p:nvSpPr>
        <p:spPr>
          <a:xfrm>
            <a:off x="451278" y="2387790"/>
            <a:ext cx="3046381" cy="728332"/>
          </a:xfrm>
          <a:prstGeom prst="rect">
            <a:avLst/>
          </a:prstGeom>
          <a:solidFill>
            <a:schemeClr val="tx2"/>
          </a:solidFill>
        </p:spPr>
        <p:txBody>
          <a:bodyPr anchor="ctr" anchorCtr="1"/>
          <a:lstStyle>
            <a:lvl1pPr marL="0" indent="0" algn="ctr" rtl="0">
              <a:lnSpc>
                <a:spcPct val="100000"/>
              </a:lnSpc>
              <a:buFontTx/>
              <a:buNone/>
              <a:defRPr sz="1500" b="1" i="0">
                <a:solidFill>
                  <a:schemeClr val="bg1"/>
                </a:solidFill>
              </a:defRPr>
            </a:lvl1pPr>
          </a:lstStyle>
          <a:p>
            <a:pPr lvl="0"/>
            <a:r>
              <a:rPr lang="en-US" noProof="0"/>
              <a:t>Click to edit text</a:t>
            </a:r>
          </a:p>
        </p:txBody>
      </p:sp>
      <p:sp>
        <p:nvSpPr>
          <p:cNvPr id="11" name="Text Placeholder 11"/>
          <p:cNvSpPr>
            <a:spLocks noGrp="1"/>
          </p:cNvSpPr>
          <p:nvPr>
            <p:ph type="body" sz="quarter" idx="23" hasCustomPrompt="1"/>
          </p:nvPr>
        </p:nvSpPr>
        <p:spPr>
          <a:xfrm>
            <a:off x="3830320" y="2308463"/>
            <a:ext cx="4859760" cy="917367"/>
          </a:xfrm>
          <a:prstGeom prst="rect">
            <a:avLst/>
          </a:prstGeom>
        </p:spPr>
        <p:txBody>
          <a:bodyPr>
            <a:noAutofit/>
          </a:bodyPr>
          <a:lstStyle>
            <a:lvl1pPr rtl="0">
              <a:defRPr sz="1200"/>
            </a:lvl1pPr>
          </a:lstStyle>
          <a:p>
            <a:pPr lvl="0"/>
            <a:r>
              <a:rPr lang="en-US" noProof="0"/>
              <a:t>Add text here</a:t>
            </a:r>
          </a:p>
          <a:p>
            <a:pPr lvl="0"/>
            <a:endParaRPr lang="en-US" noProof="0"/>
          </a:p>
        </p:txBody>
      </p:sp>
      <p:sp>
        <p:nvSpPr>
          <p:cNvPr id="12" name="Text Placeholder 15"/>
          <p:cNvSpPr>
            <a:spLocks noGrp="1"/>
          </p:cNvSpPr>
          <p:nvPr>
            <p:ph type="body" sz="quarter" idx="24" hasCustomPrompt="1"/>
          </p:nvPr>
        </p:nvSpPr>
        <p:spPr>
          <a:xfrm>
            <a:off x="451278" y="3447219"/>
            <a:ext cx="3046381" cy="728332"/>
          </a:xfrm>
          <a:prstGeom prst="rect">
            <a:avLst/>
          </a:prstGeom>
          <a:solidFill>
            <a:schemeClr val="tx2"/>
          </a:solidFill>
        </p:spPr>
        <p:txBody>
          <a:bodyPr anchor="ctr" anchorCtr="1"/>
          <a:lstStyle>
            <a:lvl1pPr marL="0" indent="0" algn="ctr" rtl="0">
              <a:lnSpc>
                <a:spcPct val="100000"/>
              </a:lnSpc>
              <a:buFontTx/>
              <a:buNone/>
              <a:defRPr sz="1500" b="1" i="0">
                <a:solidFill>
                  <a:schemeClr val="bg1"/>
                </a:solidFill>
              </a:defRPr>
            </a:lvl1pPr>
          </a:lstStyle>
          <a:p>
            <a:pPr lvl="0"/>
            <a:r>
              <a:rPr lang="en-US" noProof="0"/>
              <a:t>Click to edit text</a:t>
            </a:r>
          </a:p>
        </p:txBody>
      </p:sp>
      <p:sp>
        <p:nvSpPr>
          <p:cNvPr id="15" name="Text Placeholder 11"/>
          <p:cNvSpPr>
            <a:spLocks noGrp="1"/>
          </p:cNvSpPr>
          <p:nvPr>
            <p:ph type="body" sz="quarter" idx="25" hasCustomPrompt="1"/>
          </p:nvPr>
        </p:nvSpPr>
        <p:spPr>
          <a:xfrm>
            <a:off x="3830320" y="3367892"/>
            <a:ext cx="4859760" cy="917367"/>
          </a:xfrm>
          <a:prstGeom prst="rect">
            <a:avLst/>
          </a:prstGeom>
        </p:spPr>
        <p:txBody>
          <a:bodyPr>
            <a:noAutofit/>
          </a:bodyPr>
          <a:lstStyle>
            <a:lvl1pPr rtl="0">
              <a:defRPr sz="1200"/>
            </a:lvl1pPr>
          </a:lstStyle>
          <a:p>
            <a:pPr lvl="0"/>
            <a:r>
              <a:rPr lang="en-US" noProof="0"/>
              <a:t>Add text here</a:t>
            </a:r>
          </a:p>
          <a:p>
            <a:pPr lvl="0"/>
            <a:endParaRPr lang="en-US" noProof="0"/>
          </a:p>
        </p:txBody>
      </p:sp>
    </p:spTree>
    <p:extLst>
      <p:ext uri="{BB962C8B-B14F-4D97-AF65-F5344CB8AC3E}">
        <p14:creationId xmlns:p14="http://schemas.microsoft.com/office/powerpoint/2010/main" val="40176921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ategories Vertical">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6129AF1-F064-4420-BDFF-3292E75E226F}"/>
              </a:ext>
            </a:extLst>
          </p:cNvPr>
          <p:cNvGraphicFramePr>
            <a:graphicFrameLocks noChangeAspect="1"/>
          </p:cNvGraphicFramePr>
          <p:nvPr userDrawn="1">
            <p:custDataLst>
              <p:tags r:id="rId1"/>
            </p:custDataLst>
            <p:extLst>
              <p:ext uri="{D42A27DB-BD31-4B8C-83A1-F6EECF244321}">
                <p14:modId xmlns:p14="http://schemas.microsoft.com/office/powerpoint/2010/main" val="3760541142"/>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66129AF1-F064-4420-BDFF-3292E75E226F}"/>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12" name="Text Placeholder 15"/>
          <p:cNvSpPr>
            <a:spLocks noGrp="1"/>
          </p:cNvSpPr>
          <p:nvPr>
            <p:ph type="body" sz="quarter" idx="17" hasCustomPrompt="1"/>
          </p:nvPr>
        </p:nvSpPr>
        <p:spPr>
          <a:xfrm>
            <a:off x="449432" y="1175640"/>
            <a:ext cx="3949192" cy="601980"/>
          </a:xfrm>
          <a:prstGeom prst="rect">
            <a:avLst/>
          </a:prstGeom>
          <a:solidFill>
            <a:schemeClr val="tx2"/>
          </a:solidFill>
        </p:spPr>
        <p:txBody>
          <a:bodyPr anchor="ctr" anchorCtr="1"/>
          <a:lstStyle>
            <a:lvl1pPr marL="0" indent="0" algn="ctr" rtl="0">
              <a:lnSpc>
                <a:spcPct val="100000"/>
              </a:lnSpc>
              <a:buFontTx/>
              <a:buNone/>
              <a:defRPr sz="1500" b="1" i="0">
                <a:solidFill>
                  <a:schemeClr val="bg1"/>
                </a:solidFill>
              </a:defRPr>
            </a:lvl1pPr>
          </a:lstStyle>
          <a:p>
            <a:pPr lvl="0"/>
            <a:r>
              <a:rPr lang="en-US" noProof="0"/>
              <a:t>Click to edit text</a:t>
            </a:r>
          </a:p>
        </p:txBody>
      </p:sp>
      <p:sp>
        <p:nvSpPr>
          <p:cNvPr id="2" name="Title 1"/>
          <p:cNvSpPr>
            <a:spLocks noGrp="1"/>
          </p:cNvSpPr>
          <p:nvPr>
            <p:ph type="title" hasCustomPrompt="1"/>
          </p:nvPr>
        </p:nvSpPr>
        <p:spPr/>
        <p:txBody>
          <a:bodyPr vert="horz"/>
          <a:lstStyle>
            <a:lvl1pPr rtl="0">
              <a:defRPr/>
            </a:lvl1pPr>
          </a:lstStyle>
          <a:p>
            <a:r>
              <a:rPr lang="en-US" noProof="0"/>
              <a:t>Click to Edit Title</a:t>
            </a:r>
          </a:p>
        </p:txBody>
      </p:sp>
      <p:sp>
        <p:nvSpPr>
          <p:cNvPr id="19" name="Text Placeholder 12"/>
          <p:cNvSpPr>
            <a:spLocks noGrp="1"/>
          </p:cNvSpPr>
          <p:nvPr>
            <p:ph type="body" sz="quarter" idx="11" hasCustomPrompt="1"/>
          </p:nvPr>
        </p:nvSpPr>
        <p:spPr>
          <a:xfrm>
            <a:off x="446224" y="1853280"/>
            <a:ext cx="3957672" cy="1438560"/>
          </a:xfrm>
          <a:prstGeom prst="rect">
            <a:avLst/>
          </a:prstGeom>
        </p:spPr>
        <p:txBody>
          <a:bodyPr>
            <a:noAutofit/>
          </a:bodyPr>
          <a:lstStyle>
            <a:lvl1pPr rtl="0">
              <a:defRPr sz="1200"/>
            </a:lvl1pPr>
            <a:lvl2pPr rtl="0">
              <a:lnSpc>
                <a:spcPts val="1800"/>
              </a:lnSpc>
              <a:defRPr sz="1200"/>
            </a:lvl2pPr>
            <a:lvl3pPr rtl="0">
              <a:lnSpc>
                <a:spcPts val="1800"/>
              </a:lnSpc>
              <a:defRPr sz="1200"/>
            </a:lvl3pPr>
            <a:lvl4pPr rtl="0">
              <a:lnSpc>
                <a:spcPts val="1800"/>
              </a:lnSpc>
              <a:defRPr sz="1200"/>
            </a:lvl4pPr>
            <a:lvl5pPr rtl="0">
              <a:lnSpc>
                <a:spcPts val="1800"/>
              </a:lnSpc>
              <a:defRPr sz="12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Slide Number Placeholder 3"/>
          <p:cNvSpPr>
            <a:spLocks noGrp="1"/>
          </p:cNvSpPr>
          <p:nvPr>
            <p:ph type="sldNum" sz="quarter" idx="23"/>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10" name="Text Placeholder 5"/>
          <p:cNvSpPr>
            <a:spLocks noGrp="1"/>
          </p:cNvSpPr>
          <p:nvPr>
            <p:ph type="body" sz="quarter" idx="26" hasCustomPrompt="1"/>
          </p:nvPr>
        </p:nvSpPr>
        <p:spPr>
          <a:xfrm>
            <a:off x="447736" y="3426402"/>
            <a:ext cx="8246492" cy="961673"/>
          </a:xfrm>
          <a:prstGeom prst="rect">
            <a:avLst/>
          </a:prstGeom>
        </p:spPr>
        <p:txBody>
          <a:bodyPr>
            <a:noAutofit/>
          </a:bodyPr>
          <a:lstStyle>
            <a:lvl1pPr marL="0" marR="0" indent="0" algn="l" defTabSz="457144" rtl="0" eaLnBrk="1" fontAlgn="base" latinLnBrk="0" hangingPunct="1">
              <a:lnSpc>
                <a:spcPct val="100000"/>
              </a:lnSpc>
              <a:spcBef>
                <a:spcPct val="20000"/>
              </a:spcBef>
              <a:spcAft>
                <a:spcPct val="0"/>
              </a:spcAft>
              <a:buClr>
                <a:schemeClr val="accent1"/>
              </a:buClr>
              <a:buSzTx/>
              <a:buFontTx/>
              <a:buNone/>
              <a:tabLst/>
              <a:defRPr sz="1800" b="1" i="0">
                <a:solidFill>
                  <a:schemeClr val="accent1"/>
                </a:solidFill>
              </a:defRPr>
            </a:lvl1pPr>
          </a:lstStyle>
          <a:p>
            <a:pPr lvl="0"/>
            <a:r>
              <a:rPr lang="en-US" noProof="0"/>
              <a:t>Click to edit text. Conclusion or summary based on the two boxes above may go here. The text in the box may be up to three lines in this space.</a:t>
            </a:r>
          </a:p>
        </p:txBody>
      </p:sp>
      <p:sp>
        <p:nvSpPr>
          <p:cNvPr id="15" name="Text Placeholder 15"/>
          <p:cNvSpPr>
            <a:spLocks noGrp="1"/>
          </p:cNvSpPr>
          <p:nvPr>
            <p:ph type="body" sz="quarter" idx="27" hasCustomPrompt="1"/>
          </p:nvPr>
        </p:nvSpPr>
        <p:spPr>
          <a:xfrm>
            <a:off x="4737381" y="1175640"/>
            <a:ext cx="3949192" cy="601980"/>
          </a:xfrm>
          <a:prstGeom prst="rect">
            <a:avLst/>
          </a:prstGeom>
          <a:solidFill>
            <a:schemeClr val="tx2"/>
          </a:solidFill>
        </p:spPr>
        <p:txBody>
          <a:bodyPr anchor="ctr" anchorCtr="1"/>
          <a:lstStyle>
            <a:lvl1pPr marL="0" indent="0" algn="ctr" rtl="0">
              <a:lnSpc>
                <a:spcPct val="100000"/>
              </a:lnSpc>
              <a:buFontTx/>
              <a:buNone/>
              <a:defRPr sz="1500" b="1" i="0">
                <a:solidFill>
                  <a:schemeClr val="bg1"/>
                </a:solidFill>
              </a:defRPr>
            </a:lvl1pPr>
          </a:lstStyle>
          <a:p>
            <a:pPr lvl="0"/>
            <a:r>
              <a:rPr lang="en-US" noProof="0"/>
              <a:t>Click to edit text</a:t>
            </a:r>
          </a:p>
        </p:txBody>
      </p:sp>
      <p:sp>
        <p:nvSpPr>
          <p:cNvPr id="16" name="Text Placeholder 12"/>
          <p:cNvSpPr>
            <a:spLocks noGrp="1"/>
          </p:cNvSpPr>
          <p:nvPr>
            <p:ph type="body" sz="quarter" idx="28" hasCustomPrompt="1"/>
          </p:nvPr>
        </p:nvSpPr>
        <p:spPr>
          <a:xfrm>
            <a:off x="4734174" y="1853280"/>
            <a:ext cx="3957672" cy="1438560"/>
          </a:xfrm>
          <a:prstGeom prst="rect">
            <a:avLst/>
          </a:prstGeom>
        </p:spPr>
        <p:txBody>
          <a:bodyPr>
            <a:noAutofit/>
          </a:bodyPr>
          <a:lstStyle>
            <a:lvl1pPr rtl="0">
              <a:defRPr sz="1200"/>
            </a:lvl1pPr>
            <a:lvl2pPr rtl="0">
              <a:lnSpc>
                <a:spcPts val="1800"/>
              </a:lnSpc>
              <a:defRPr sz="1200"/>
            </a:lvl2pPr>
            <a:lvl3pPr rtl="0">
              <a:lnSpc>
                <a:spcPts val="1800"/>
              </a:lnSpc>
              <a:defRPr sz="1200"/>
            </a:lvl3pPr>
            <a:lvl4pPr rtl="0">
              <a:lnSpc>
                <a:spcPts val="1800"/>
              </a:lnSpc>
              <a:defRPr sz="1200"/>
            </a:lvl4pPr>
            <a:lvl5pPr rtl="0">
              <a:lnSpc>
                <a:spcPts val="1800"/>
              </a:lnSpc>
              <a:defRPr sz="12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7222870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Flow Char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27DBDD6-5CA3-40A3-A98C-3C0E48C28151}"/>
              </a:ext>
            </a:extLst>
          </p:cNvPr>
          <p:cNvGraphicFramePr>
            <a:graphicFrameLocks noChangeAspect="1"/>
          </p:cNvGraphicFramePr>
          <p:nvPr userDrawn="1">
            <p:custDataLst>
              <p:tags r:id="rId1"/>
            </p:custDataLst>
            <p:extLst>
              <p:ext uri="{D42A27DB-BD31-4B8C-83A1-F6EECF244321}">
                <p14:modId xmlns:p14="http://schemas.microsoft.com/office/powerpoint/2010/main" val="2342898639"/>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D27DBDD6-5CA3-40A3-A98C-3C0E48C28151}"/>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en-US" noProof="0"/>
              <a:t>Click to Edit Title</a:t>
            </a:r>
          </a:p>
        </p:txBody>
      </p:sp>
      <p:sp>
        <p:nvSpPr>
          <p:cNvPr id="26" name="Text Placeholder 12"/>
          <p:cNvSpPr>
            <a:spLocks noGrp="1"/>
          </p:cNvSpPr>
          <p:nvPr>
            <p:ph type="body" sz="quarter" idx="21" hasCustomPrompt="1"/>
          </p:nvPr>
        </p:nvSpPr>
        <p:spPr>
          <a:xfrm>
            <a:off x="6789828" y="1853282"/>
            <a:ext cx="1893094" cy="2541927"/>
          </a:xfrm>
          <a:prstGeom prst="rect">
            <a:avLst/>
          </a:prstGeom>
        </p:spPr>
        <p:txBody>
          <a:bodyPr>
            <a:noAutofit/>
          </a:bodyPr>
          <a:lstStyle>
            <a:lvl1pPr marL="0" indent="-137156" rtl="0">
              <a:lnSpc>
                <a:spcPct val="100000"/>
              </a:lnSpc>
              <a:buClr>
                <a:schemeClr val="accent4"/>
              </a:buClr>
              <a:defRPr sz="900"/>
            </a:lvl1pPr>
            <a:lvl2pPr marL="269993" indent="-136796" rtl="0">
              <a:lnSpc>
                <a:spcPct val="100000"/>
              </a:lnSpc>
              <a:buClr>
                <a:schemeClr val="accent4"/>
              </a:buClr>
              <a:defRPr sz="900"/>
            </a:lvl2pPr>
            <a:lvl3pPr marL="359991" indent="-136796" algn="l" rtl="0">
              <a:lnSpc>
                <a:spcPct val="100000"/>
              </a:lnSpc>
              <a:buClr>
                <a:schemeClr val="accent4"/>
              </a:buClr>
              <a:defRPr sz="900"/>
            </a:lvl3pPr>
            <a:lvl4pPr marL="511187" indent="-136796" rtl="0">
              <a:lnSpc>
                <a:spcPct val="100000"/>
              </a:lnSpc>
              <a:buClr>
                <a:schemeClr val="accent4"/>
              </a:buClr>
              <a:defRPr sz="900"/>
            </a:lvl4pPr>
            <a:lvl5pPr marL="655184" indent="-136796" rtl="0">
              <a:lnSpc>
                <a:spcPct val="100000"/>
              </a:lnSpc>
              <a:buClr>
                <a:schemeClr val="accent4"/>
              </a:buClr>
              <a:defRPr sz="9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a:p>
            <a:pPr lvl="0"/>
            <a:endParaRPr lang="en-US" noProof="0"/>
          </a:p>
        </p:txBody>
      </p:sp>
      <p:sp>
        <p:nvSpPr>
          <p:cNvPr id="4" name="Slide Number Placeholder 3"/>
          <p:cNvSpPr>
            <a:spLocks noGrp="1"/>
          </p:cNvSpPr>
          <p:nvPr>
            <p:ph type="sldNum" sz="quarter" idx="22"/>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17" name="Text Placeholder 15"/>
          <p:cNvSpPr>
            <a:spLocks noGrp="1"/>
          </p:cNvSpPr>
          <p:nvPr>
            <p:ph type="body" sz="quarter" idx="23" hasCustomPrompt="1"/>
          </p:nvPr>
        </p:nvSpPr>
        <p:spPr>
          <a:xfrm>
            <a:off x="449781" y="1175640"/>
            <a:ext cx="1891549" cy="601980"/>
          </a:xfrm>
          <a:prstGeom prst="rect">
            <a:avLst/>
          </a:prstGeom>
          <a:solidFill>
            <a:schemeClr val="accent3"/>
          </a:solidFill>
        </p:spPr>
        <p:txBody>
          <a:bodyPr anchor="ctr" anchorCtr="1"/>
          <a:lstStyle>
            <a:lvl1pPr marL="0" indent="0" algn="ctr" rtl="0">
              <a:buFontTx/>
              <a:buNone/>
              <a:defRPr sz="1100" b="1" i="0">
                <a:solidFill>
                  <a:schemeClr val="bg1"/>
                </a:solidFill>
              </a:defRPr>
            </a:lvl1pPr>
          </a:lstStyle>
          <a:p>
            <a:pPr lvl="0"/>
            <a:r>
              <a:rPr lang="en-US" noProof="0"/>
              <a:t>Click to </a:t>
            </a:r>
            <a:br>
              <a:rPr lang="en-US" noProof="0"/>
            </a:br>
            <a:r>
              <a:rPr lang="en-US" noProof="0"/>
              <a:t>edit title</a:t>
            </a:r>
          </a:p>
        </p:txBody>
      </p:sp>
      <p:sp>
        <p:nvSpPr>
          <p:cNvPr id="33" name="Text Placeholder 12"/>
          <p:cNvSpPr>
            <a:spLocks noGrp="1"/>
          </p:cNvSpPr>
          <p:nvPr>
            <p:ph type="body" sz="quarter" idx="28" hasCustomPrompt="1"/>
          </p:nvPr>
        </p:nvSpPr>
        <p:spPr>
          <a:xfrm>
            <a:off x="4590765" y="1853282"/>
            <a:ext cx="1893094" cy="2541927"/>
          </a:xfrm>
          <a:prstGeom prst="rect">
            <a:avLst/>
          </a:prstGeom>
        </p:spPr>
        <p:txBody>
          <a:bodyPr>
            <a:noAutofit/>
          </a:bodyPr>
          <a:lstStyle>
            <a:lvl1pPr marL="0" indent="-137156" rtl="0">
              <a:lnSpc>
                <a:spcPct val="100000"/>
              </a:lnSpc>
              <a:buClr>
                <a:schemeClr val="accent2"/>
              </a:buClr>
              <a:defRPr sz="900"/>
            </a:lvl1pPr>
            <a:lvl2pPr marL="269993" indent="-136796" rtl="0">
              <a:lnSpc>
                <a:spcPct val="100000"/>
              </a:lnSpc>
              <a:buClr>
                <a:schemeClr val="accent2"/>
              </a:buClr>
              <a:defRPr sz="900"/>
            </a:lvl2pPr>
            <a:lvl3pPr marL="359991" indent="-136796" algn="l" rtl="0">
              <a:lnSpc>
                <a:spcPct val="100000"/>
              </a:lnSpc>
              <a:buClr>
                <a:schemeClr val="accent2"/>
              </a:buClr>
              <a:defRPr sz="900"/>
            </a:lvl3pPr>
            <a:lvl4pPr marL="511187" indent="-136796" rtl="0">
              <a:lnSpc>
                <a:spcPct val="100000"/>
              </a:lnSpc>
              <a:buClr>
                <a:schemeClr val="accent2"/>
              </a:buClr>
              <a:defRPr sz="900"/>
            </a:lvl4pPr>
            <a:lvl5pPr marL="655184" indent="-136796" rtl="0">
              <a:lnSpc>
                <a:spcPct val="100000"/>
              </a:lnSpc>
              <a:buClr>
                <a:schemeClr val="accent2"/>
              </a:buClr>
              <a:defRPr sz="9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a:p>
            <a:pPr lvl="0"/>
            <a:endParaRPr lang="en-US" noProof="0"/>
          </a:p>
        </p:txBody>
      </p:sp>
      <p:sp>
        <p:nvSpPr>
          <p:cNvPr id="34" name="Text Placeholder 12"/>
          <p:cNvSpPr>
            <a:spLocks noGrp="1"/>
          </p:cNvSpPr>
          <p:nvPr>
            <p:ph type="body" sz="quarter" idx="29" hasCustomPrompt="1"/>
          </p:nvPr>
        </p:nvSpPr>
        <p:spPr>
          <a:xfrm>
            <a:off x="2520126" y="1853282"/>
            <a:ext cx="1893094" cy="2541927"/>
          </a:xfrm>
          <a:prstGeom prst="rect">
            <a:avLst/>
          </a:prstGeom>
        </p:spPr>
        <p:txBody>
          <a:bodyPr>
            <a:noAutofit/>
          </a:bodyPr>
          <a:lstStyle>
            <a:lvl1pPr marL="0" indent="-137156" rtl="0">
              <a:lnSpc>
                <a:spcPct val="100000"/>
              </a:lnSpc>
              <a:buClr>
                <a:schemeClr val="accent5"/>
              </a:buClr>
              <a:defRPr sz="900"/>
            </a:lvl1pPr>
            <a:lvl2pPr marL="269993" indent="-136796" rtl="0">
              <a:lnSpc>
                <a:spcPct val="100000"/>
              </a:lnSpc>
              <a:buClr>
                <a:schemeClr val="accent5"/>
              </a:buClr>
              <a:defRPr sz="900"/>
            </a:lvl2pPr>
            <a:lvl3pPr marL="359991" indent="-136796" algn="l" rtl="0">
              <a:lnSpc>
                <a:spcPct val="100000"/>
              </a:lnSpc>
              <a:buClr>
                <a:schemeClr val="accent5"/>
              </a:buClr>
              <a:defRPr sz="900"/>
            </a:lvl3pPr>
            <a:lvl4pPr marL="511187" indent="-136796" rtl="0">
              <a:lnSpc>
                <a:spcPct val="100000"/>
              </a:lnSpc>
              <a:buClr>
                <a:schemeClr val="accent5"/>
              </a:buClr>
              <a:defRPr sz="900"/>
            </a:lvl4pPr>
            <a:lvl5pPr marL="655184" indent="-136796" rtl="0">
              <a:lnSpc>
                <a:spcPct val="100000"/>
              </a:lnSpc>
              <a:buClr>
                <a:schemeClr val="accent5"/>
              </a:buClr>
              <a:defRPr sz="9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a:p>
            <a:pPr lvl="0"/>
            <a:endParaRPr lang="en-US" noProof="0"/>
          </a:p>
        </p:txBody>
      </p:sp>
      <p:sp>
        <p:nvSpPr>
          <p:cNvPr id="35" name="Text Placeholder 12"/>
          <p:cNvSpPr>
            <a:spLocks noGrp="1"/>
          </p:cNvSpPr>
          <p:nvPr>
            <p:ph type="body" sz="quarter" idx="30" hasCustomPrompt="1"/>
          </p:nvPr>
        </p:nvSpPr>
        <p:spPr>
          <a:xfrm>
            <a:off x="449487" y="1853282"/>
            <a:ext cx="1893094" cy="2541927"/>
          </a:xfrm>
          <a:prstGeom prst="rect">
            <a:avLst/>
          </a:prstGeom>
        </p:spPr>
        <p:txBody>
          <a:bodyPr>
            <a:noAutofit/>
          </a:bodyPr>
          <a:lstStyle>
            <a:lvl1pPr marL="0" indent="-137156" rtl="0">
              <a:lnSpc>
                <a:spcPct val="100000"/>
              </a:lnSpc>
              <a:buClr>
                <a:schemeClr val="accent3"/>
              </a:buClr>
              <a:defRPr sz="900"/>
            </a:lvl1pPr>
            <a:lvl2pPr marL="269993" indent="-136796" rtl="0">
              <a:lnSpc>
                <a:spcPct val="100000"/>
              </a:lnSpc>
              <a:buClr>
                <a:schemeClr val="accent3"/>
              </a:buClr>
              <a:defRPr sz="900"/>
            </a:lvl2pPr>
            <a:lvl3pPr marL="359991" indent="-136796" algn="l" rtl="0">
              <a:lnSpc>
                <a:spcPct val="100000"/>
              </a:lnSpc>
              <a:buClr>
                <a:schemeClr val="accent3"/>
              </a:buClr>
              <a:defRPr sz="900"/>
            </a:lvl3pPr>
            <a:lvl4pPr marL="511187" indent="-136796" rtl="0">
              <a:lnSpc>
                <a:spcPct val="100000"/>
              </a:lnSpc>
              <a:buClr>
                <a:schemeClr val="accent3"/>
              </a:buClr>
              <a:defRPr sz="900"/>
            </a:lvl4pPr>
            <a:lvl5pPr marL="655184" indent="-136796" rtl="0">
              <a:lnSpc>
                <a:spcPct val="100000"/>
              </a:lnSpc>
              <a:buClr>
                <a:schemeClr val="accent3"/>
              </a:buClr>
              <a:defRPr sz="9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a:p>
            <a:pPr lvl="0"/>
            <a:endParaRPr lang="en-US" noProof="0"/>
          </a:p>
        </p:txBody>
      </p:sp>
      <p:sp>
        <p:nvSpPr>
          <p:cNvPr id="36" name="Text Placeholder 15"/>
          <p:cNvSpPr>
            <a:spLocks noGrp="1"/>
          </p:cNvSpPr>
          <p:nvPr>
            <p:ph type="body" sz="quarter" idx="31" hasCustomPrompt="1"/>
          </p:nvPr>
        </p:nvSpPr>
        <p:spPr>
          <a:xfrm>
            <a:off x="2523301" y="1175640"/>
            <a:ext cx="1891549" cy="601980"/>
          </a:xfrm>
          <a:prstGeom prst="rect">
            <a:avLst/>
          </a:prstGeom>
          <a:solidFill>
            <a:schemeClr val="accent5"/>
          </a:solidFill>
        </p:spPr>
        <p:txBody>
          <a:bodyPr anchor="ctr" anchorCtr="1"/>
          <a:lstStyle>
            <a:lvl1pPr marL="0" indent="0" algn="ctr" rtl="0">
              <a:buFontTx/>
              <a:buNone/>
              <a:defRPr sz="1100" b="1" i="0">
                <a:solidFill>
                  <a:schemeClr val="bg1"/>
                </a:solidFill>
              </a:defRPr>
            </a:lvl1pPr>
          </a:lstStyle>
          <a:p>
            <a:pPr lvl="0"/>
            <a:r>
              <a:rPr lang="en-US" noProof="0"/>
              <a:t>Click to </a:t>
            </a:r>
            <a:br>
              <a:rPr lang="en-US" noProof="0"/>
            </a:br>
            <a:r>
              <a:rPr lang="en-US" noProof="0"/>
              <a:t>edit title</a:t>
            </a:r>
          </a:p>
        </p:txBody>
      </p:sp>
      <p:sp>
        <p:nvSpPr>
          <p:cNvPr id="37" name="Text Placeholder 15"/>
          <p:cNvSpPr>
            <a:spLocks noGrp="1"/>
          </p:cNvSpPr>
          <p:nvPr>
            <p:ph type="body" sz="quarter" idx="32" hasCustomPrompt="1"/>
          </p:nvPr>
        </p:nvSpPr>
        <p:spPr>
          <a:xfrm>
            <a:off x="4588179" y="1175640"/>
            <a:ext cx="1891549" cy="601980"/>
          </a:xfrm>
          <a:prstGeom prst="rect">
            <a:avLst/>
          </a:prstGeom>
          <a:solidFill>
            <a:schemeClr val="accent2"/>
          </a:solidFill>
        </p:spPr>
        <p:txBody>
          <a:bodyPr anchor="ctr" anchorCtr="1"/>
          <a:lstStyle>
            <a:lvl1pPr marL="0" indent="0" algn="ctr" rtl="0">
              <a:buFontTx/>
              <a:buNone/>
              <a:defRPr sz="1100" b="1" i="0">
                <a:solidFill>
                  <a:schemeClr val="bg1"/>
                </a:solidFill>
              </a:defRPr>
            </a:lvl1pPr>
          </a:lstStyle>
          <a:p>
            <a:pPr lvl="0"/>
            <a:r>
              <a:rPr lang="en-US" noProof="0"/>
              <a:t>Click to </a:t>
            </a:r>
            <a:br>
              <a:rPr lang="en-US" noProof="0"/>
            </a:br>
            <a:r>
              <a:rPr lang="en-US" noProof="0"/>
              <a:t>edit title</a:t>
            </a:r>
          </a:p>
        </p:txBody>
      </p:sp>
      <p:sp>
        <p:nvSpPr>
          <p:cNvPr id="38" name="Text Placeholder 15"/>
          <p:cNvSpPr>
            <a:spLocks noGrp="1"/>
          </p:cNvSpPr>
          <p:nvPr>
            <p:ph type="body" sz="quarter" idx="33" hasCustomPrompt="1"/>
          </p:nvPr>
        </p:nvSpPr>
        <p:spPr>
          <a:xfrm>
            <a:off x="6798762" y="1175640"/>
            <a:ext cx="1891549" cy="601980"/>
          </a:xfrm>
          <a:prstGeom prst="rect">
            <a:avLst/>
          </a:prstGeom>
          <a:solidFill>
            <a:schemeClr val="accent4"/>
          </a:solidFill>
        </p:spPr>
        <p:txBody>
          <a:bodyPr anchor="ctr" anchorCtr="1"/>
          <a:lstStyle>
            <a:lvl1pPr marL="0" indent="0" algn="ctr" rtl="0">
              <a:buFontTx/>
              <a:buNone/>
              <a:defRPr sz="1100" b="1" i="0">
                <a:solidFill>
                  <a:schemeClr val="bg1"/>
                </a:solidFill>
              </a:defRPr>
            </a:lvl1pPr>
          </a:lstStyle>
          <a:p>
            <a:pPr lvl="0"/>
            <a:r>
              <a:rPr lang="en-US" noProof="0"/>
              <a:t>Click to </a:t>
            </a:r>
            <a:br>
              <a:rPr lang="en-US" noProof="0"/>
            </a:br>
            <a:r>
              <a:rPr lang="en-US" noProof="0"/>
              <a:t>edit title</a:t>
            </a:r>
          </a:p>
        </p:txBody>
      </p:sp>
    </p:spTree>
    <p:extLst>
      <p:ext uri="{BB962C8B-B14F-4D97-AF65-F5344CB8AC3E}">
        <p14:creationId xmlns:p14="http://schemas.microsoft.com/office/powerpoint/2010/main" val="393547997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25C38DB-D199-4181-B950-94627C2E744B}"/>
              </a:ext>
            </a:extLst>
          </p:cNvPr>
          <p:cNvGraphicFramePr>
            <a:graphicFrameLocks noChangeAspect="1"/>
          </p:cNvGraphicFramePr>
          <p:nvPr userDrawn="1">
            <p:custDataLst>
              <p:tags r:id="rId1"/>
            </p:custDataLst>
            <p:extLst>
              <p:ext uri="{D42A27DB-BD31-4B8C-83A1-F6EECF244321}">
                <p14:modId xmlns:p14="http://schemas.microsoft.com/office/powerpoint/2010/main" val="3999271498"/>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ct 2" hidden="1">
                        <a:extLst>
                          <a:ext uri="{FF2B5EF4-FFF2-40B4-BE49-F238E27FC236}">
                            <a16:creationId xmlns:a16="http://schemas.microsoft.com/office/drawing/2014/main" id="{225C38DB-D199-4181-B950-94627C2E744B}"/>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4" name="Title 3"/>
          <p:cNvSpPr>
            <a:spLocks noGrp="1"/>
          </p:cNvSpPr>
          <p:nvPr>
            <p:ph type="title" hasCustomPrompt="1"/>
          </p:nvPr>
        </p:nvSpPr>
        <p:spPr/>
        <p:txBody>
          <a:bodyPr vert="horz"/>
          <a:lstStyle>
            <a:lvl1pPr rtl="0">
              <a:defRPr/>
            </a:lvl1pPr>
          </a:lstStyle>
          <a:p>
            <a:r>
              <a:rPr lang="en-US" noProof="0"/>
              <a:t>Contact Information</a:t>
            </a:r>
          </a:p>
        </p:txBody>
      </p:sp>
      <p:sp>
        <p:nvSpPr>
          <p:cNvPr id="5" name="Slide Number Placeholder 4"/>
          <p:cNvSpPr>
            <a:spLocks noGrp="1"/>
          </p:cNvSpPr>
          <p:nvPr>
            <p:ph type="sldNum" sz="quarter" idx="14"/>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20" name="Text Placeholder 5"/>
          <p:cNvSpPr>
            <a:spLocks noGrp="1"/>
          </p:cNvSpPr>
          <p:nvPr>
            <p:ph type="body" sz="quarter" idx="11" hasCustomPrompt="1"/>
          </p:nvPr>
        </p:nvSpPr>
        <p:spPr>
          <a:xfrm>
            <a:off x="441728" y="1136673"/>
            <a:ext cx="8246851" cy="311874"/>
          </a:xfrm>
          <a:prstGeom prst="rect">
            <a:avLst/>
          </a:prstGeom>
        </p:spPr>
        <p:txBody>
          <a:bodyPr lIns="144000" rIns="144000">
            <a:normAutofit/>
          </a:bodyPr>
          <a:lstStyle>
            <a:lvl1pPr marL="0" indent="0" rtl="0">
              <a:buFontTx/>
              <a:buNone/>
              <a:defRPr sz="1400" b="1" i="0"/>
            </a:lvl1pPr>
          </a:lstStyle>
          <a:p>
            <a:pPr lvl="0"/>
            <a:r>
              <a:rPr lang="en-US" noProof="0"/>
              <a:t>Name</a:t>
            </a:r>
          </a:p>
        </p:txBody>
      </p:sp>
      <p:sp>
        <p:nvSpPr>
          <p:cNvPr id="21" name="Text Placeholder 2"/>
          <p:cNvSpPr>
            <a:spLocks noGrp="1"/>
          </p:cNvSpPr>
          <p:nvPr>
            <p:ph idx="13" hasCustomPrompt="1"/>
          </p:nvPr>
        </p:nvSpPr>
        <p:spPr bwMode="auto">
          <a:xfrm>
            <a:off x="441728" y="1433951"/>
            <a:ext cx="8239912" cy="358545"/>
          </a:xfrm>
          <a:prstGeom prst="rect">
            <a:avLst/>
          </a:prstGeom>
          <a:noFill/>
          <a:ln w="9525">
            <a:noFill/>
            <a:miter lim="800000"/>
            <a:headEnd/>
            <a:tailEnd/>
          </a:ln>
        </p:spPr>
        <p:txBody>
          <a:bodyPr vert="horz" wrap="square" lIns="72000" tIns="45716" rIns="72000" bIns="45716" numCol="1" anchor="t" anchorCtr="0" compatLnSpc="1">
            <a:prstTxWarp prst="textNoShape">
              <a:avLst/>
            </a:prstTxWarp>
          </a:bodyPr>
          <a:lstStyle>
            <a:lvl1pPr marL="74249" indent="0" rtl="0">
              <a:buNone/>
              <a:defRPr sz="1200"/>
            </a:lvl1pPr>
            <a:lvl2pPr marL="272243" indent="0">
              <a:buNone/>
              <a:defRPr/>
            </a:lvl2pPr>
            <a:lvl3pPr marL="538637" indent="0">
              <a:buNone/>
              <a:defRPr/>
            </a:lvl3pPr>
            <a:lvl4pPr marL="822602" indent="0">
              <a:buNone/>
              <a:defRPr/>
            </a:lvl4pPr>
            <a:lvl5pPr marL="1038596" indent="0">
              <a:buNone/>
              <a:defRPr/>
            </a:lvl5pPr>
          </a:lstStyle>
          <a:p>
            <a:r>
              <a:rPr lang="en-US" noProof="0"/>
              <a:t>Title</a:t>
            </a:r>
          </a:p>
        </p:txBody>
      </p:sp>
      <p:sp>
        <p:nvSpPr>
          <p:cNvPr id="22" name="Text Placeholder 2"/>
          <p:cNvSpPr>
            <a:spLocks noGrp="1"/>
          </p:cNvSpPr>
          <p:nvPr>
            <p:ph idx="16" hasCustomPrompt="1"/>
          </p:nvPr>
        </p:nvSpPr>
        <p:spPr bwMode="auto">
          <a:xfrm>
            <a:off x="808398" y="2915287"/>
            <a:ext cx="7879636" cy="260485"/>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49" indent="0" rtl="0">
              <a:buNone/>
              <a:defRPr sz="1200"/>
            </a:lvl1pPr>
            <a:lvl2pPr marL="272243" indent="0">
              <a:buNone/>
              <a:defRPr/>
            </a:lvl2pPr>
            <a:lvl3pPr marL="538637" indent="0">
              <a:buNone/>
              <a:defRPr/>
            </a:lvl3pPr>
            <a:lvl4pPr marL="822602" indent="0">
              <a:buNone/>
              <a:defRPr/>
            </a:lvl4pPr>
            <a:lvl5pPr marL="1038596" indent="0">
              <a:buNone/>
              <a:defRPr/>
            </a:lvl5pPr>
          </a:lstStyle>
          <a:p>
            <a:pPr lvl="0"/>
            <a:r>
              <a:rPr lang="en-US" noProof="0"/>
              <a:t>+00 (0)00 0000 0000</a:t>
            </a:r>
          </a:p>
        </p:txBody>
      </p:sp>
      <p:sp>
        <p:nvSpPr>
          <p:cNvPr id="23" name="Text Placeholder 2"/>
          <p:cNvSpPr>
            <a:spLocks noGrp="1"/>
          </p:cNvSpPr>
          <p:nvPr>
            <p:ph idx="17" hasCustomPrompt="1"/>
          </p:nvPr>
        </p:nvSpPr>
        <p:spPr bwMode="auto">
          <a:xfrm>
            <a:off x="441728" y="4060064"/>
            <a:ext cx="8239912" cy="288653"/>
          </a:xfrm>
          <a:prstGeom prst="rect">
            <a:avLst/>
          </a:prstGeom>
          <a:noFill/>
          <a:ln w="9525">
            <a:noFill/>
            <a:miter lim="800000"/>
            <a:headEnd/>
            <a:tailEnd/>
          </a:ln>
        </p:spPr>
        <p:txBody>
          <a:bodyPr vert="horz" wrap="square" lIns="72000" tIns="45716" rIns="72000" bIns="45716" numCol="1" anchor="t" anchorCtr="0" compatLnSpc="1">
            <a:prstTxWarp prst="textNoShape">
              <a:avLst/>
            </a:prstTxWarp>
          </a:bodyPr>
          <a:lstStyle>
            <a:lvl1pPr marL="74249" indent="0" rtl="0">
              <a:buNone/>
              <a:defRPr sz="1200" b="1" i="0">
                <a:solidFill>
                  <a:schemeClr val="accent1"/>
                </a:solidFill>
              </a:defRPr>
            </a:lvl1pPr>
            <a:lvl2pPr marL="272243" indent="0">
              <a:buNone/>
              <a:defRPr/>
            </a:lvl2pPr>
            <a:lvl3pPr marL="538637" indent="0">
              <a:buNone/>
              <a:defRPr/>
            </a:lvl3pPr>
            <a:lvl4pPr marL="822602" indent="0">
              <a:buNone/>
              <a:defRPr/>
            </a:lvl4pPr>
            <a:lvl5pPr marL="1038596" indent="0">
              <a:buNone/>
              <a:defRPr/>
            </a:lvl5pPr>
          </a:lstStyle>
          <a:p>
            <a:pPr lvl="0"/>
            <a:r>
              <a:rPr lang="en-US" noProof="0"/>
              <a:t>www.gs1.org</a:t>
            </a:r>
          </a:p>
        </p:txBody>
      </p:sp>
      <p:sp>
        <p:nvSpPr>
          <p:cNvPr id="24" name="Text Placeholder 2"/>
          <p:cNvSpPr>
            <a:spLocks noGrp="1"/>
          </p:cNvSpPr>
          <p:nvPr>
            <p:ph idx="19" hasCustomPrompt="1"/>
          </p:nvPr>
        </p:nvSpPr>
        <p:spPr bwMode="auto">
          <a:xfrm>
            <a:off x="808398" y="3671294"/>
            <a:ext cx="7879636" cy="252615"/>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49" indent="0" rtl="0">
              <a:buNone/>
              <a:defRPr sz="1200"/>
            </a:lvl1pPr>
            <a:lvl2pPr marL="272243" indent="0">
              <a:buNone/>
              <a:defRPr/>
            </a:lvl2pPr>
            <a:lvl3pPr marL="538637" indent="0">
              <a:buNone/>
              <a:defRPr/>
            </a:lvl3pPr>
            <a:lvl4pPr marL="822602" indent="0">
              <a:buNone/>
              <a:defRPr/>
            </a:lvl4pPr>
            <a:lvl5pPr marL="1038596" indent="0">
              <a:buNone/>
              <a:defRPr/>
            </a:lvl5pPr>
          </a:lstStyle>
          <a:p>
            <a:pPr lvl="0"/>
            <a:r>
              <a:rPr lang="en-US" noProof="0"/>
              <a:t>name@gs1.org</a:t>
            </a:r>
          </a:p>
        </p:txBody>
      </p:sp>
      <p:sp>
        <p:nvSpPr>
          <p:cNvPr id="27" name="Text Placeholder 2"/>
          <p:cNvSpPr>
            <a:spLocks noGrp="1"/>
          </p:cNvSpPr>
          <p:nvPr>
            <p:ph idx="22" hasCustomPrompt="1"/>
          </p:nvPr>
        </p:nvSpPr>
        <p:spPr bwMode="auto">
          <a:xfrm>
            <a:off x="441728" y="1781210"/>
            <a:ext cx="8239912" cy="1043127"/>
          </a:xfrm>
          <a:prstGeom prst="rect">
            <a:avLst/>
          </a:prstGeom>
          <a:noFill/>
          <a:ln w="9525">
            <a:noFill/>
            <a:miter lim="800000"/>
            <a:headEnd/>
            <a:tailEnd/>
          </a:ln>
        </p:spPr>
        <p:txBody>
          <a:bodyPr vert="horz" wrap="square" lIns="72000" tIns="45716" rIns="72000" bIns="45716" numCol="1" anchor="t" anchorCtr="0" compatLnSpc="1">
            <a:prstTxWarp prst="textNoShape">
              <a:avLst/>
            </a:prstTxWarp>
          </a:bodyPr>
          <a:lstStyle>
            <a:lvl1pPr marL="74249" indent="0" rtl="0">
              <a:buNone/>
              <a:defRPr sz="1200" b="0" baseline="0"/>
            </a:lvl1pPr>
            <a:lvl2pPr marL="272243" indent="0">
              <a:buNone/>
              <a:defRPr/>
            </a:lvl2pPr>
            <a:lvl3pPr marL="538637" indent="0">
              <a:buNone/>
              <a:defRPr/>
            </a:lvl3pPr>
            <a:lvl4pPr marL="822602" indent="0">
              <a:buNone/>
              <a:defRPr/>
            </a:lvl4pPr>
            <a:lvl5pPr marL="1038596" indent="0">
              <a:buNone/>
              <a:defRPr/>
            </a:lvl5pPr>
          </a:lstStyle>
          <a:p>
            <a:pPr lvl="0"/>
            <a:r>
              <a:rPr lang="en-US" noProof="0"/>
              <a:t>GS1 Address</a:t>
            </a:r>
          </a:p>
        </p:txBody>
      </p:sp>
      <p:sp>
        <p:nvSpPr>
          <p:cNvPr id="32" name="Text Placeholder 2"/>
          <p:cNvSpPr>
            <a:spLocks noGrp="1"/>
          </p:cNvSpPr>
          <p:nvPr>
            <p:ph idx="27" hasCustomPrompt="1"/>
          </p:nvPr>
        </p:nvSpPr>
        <p:spPr bwMode="auto">
          <a:xfrm>
            <a:off x="808398" y="3167088"/>
            <a:ext cx="7879636" cy="260485"/>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49" indent="0" rtl="0">
              <a:buNone/>
              <a:defRPr sz="1200"/>
            </a:lvl1pPr>
            <a:lvl2pPr marL="272243" indent="0">
              <a:buNone/>
              <a:defRPr/>
            </a:lvl2pPr>
            <a:lvl3pPr marL="538637" indent="0">
              <a:buNone/>
              <a:defRPr/>
            </a:lvl3pPr>
            <a:lvl4pPr marL="822602" indent="0">
              <a:buNone/>
              <a:defRPr/>
            </a:lvl4pPr>
            <a:lvl5pPr marL="1038596" indent="0">
              <a:buNone/>
              <a:defRPr/>
            </a:lvl5pPr>
          </a:lstStyle>
          <a:p>
            <a:pPr lvl="0"/>
            <a:r>
              <a:rPr lang="en-US" noProof="0"/>
              <a:t>+00 (0)00 0000 0000</a:t>
            </a:r>
          </a:p>
        </p:txBody>
      </p:sp>
      <p:sp>
        <p:nvSpPr>
          <p:cNvPr id="33" name="Text Placeholder 2"/>
          <p:cNvSpPr>
            <a:spLocks noGrp="1"/>
          </p:cNvSpPr>
          <p:nvPr>
            <p:ph idx="28" hasCustomPrompt="1"/>
          </p:nvPr>
        </p:nvSpPr>
        <p:spPr bwMode="auto">
          <a:xfrm>
            <a:off x="808398" y="3418889"/>
            <a:ext cx="7879636" cy="260485"/>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49" indent="0" rtl="0">
              <a:buNone/>
              <a:defRPr sz="1200"/>
            </a:lvl1pPr>
            <a:lvl2pPr marL="272243" indent="0">
              <a:buNone/>
              <a:defRPr/>
            </a:lvl2pPr>
            <a:lvl3pPr marL="538637" indent="0">
              <a:buNone/>
              <a:defRPr/>
            </a:lvl3pPr>
            <a:lvl4pPr marL="822602" indent="0">
              <a:buNone/>
              <a:defRPr/>
            </a:lvl4pPr>
            <a:lvl5pPr marL="1038596" indent="0">
              <a:buNone/>
              <a:defRPr/>
            </a:lvl5pPr>
          </a:lstStyle>
          <a:p>
            <a:pPr lvl="0"/>
            <a:r>
              <a:rPr lang="en-US" noProof="0"/>
              <a:t>+00 (0)00 0000 0000</a:t>
            </a:r>
          </a:p>
        </p:txBody>
      </p:sp>
      <p:sp>
        <p:nvSpPr>
          <p:cNvPr id="41" name="Text Placeholder 40"/>
          <p:cNvSpPr>
            <a:spLocks noGrp="1"/>
          </p:cNvSpPr>
          <p:nvPr>
            <p:ph type="body" sz="quarter" idx="33" hasCustomPrompt="1"/>
          </p:nvPr>
        </p:nvSpPr>
        <p:spPr>
          <a:xfrm>
            <a:off x="444147" y="2916793"/>
            <a:ext cx="291470" cy="265922"/>
          </a:xfrm>
          <a:prstGeom prst="rect">
            <a:avLst/>
          </a:prstGeom>
        </p:spPr>
        <p:txBody>
          <a:bodyPr vert="horz" lIns="72000" rIns="0"/>
          <a:lstStyle>
            <a:lvl1pPr marL="74249" indent="0" algn="l" rtl="0">
              <a:buNone/>
              <a:defRPr sz="1200" b="1" i="0"/>
            </a:lvl1pPr>
          </a:lstStyle>
          <a:p>
            <a:pPr lvl="0"/>
            <a:r>
              <a:rPr lang="en-US" noProof="0"/>
              <a:t>T</a:t>
            </a:r>
          </a:p>
        </p:txBody>
      </p:sp>
      <p:sp>
        <p:nvSpPr>
          <p:cNvPr id="42" name="Text Placeholder 40"/>
          <p:cNvSpPr>
            <a:spLocks noGrp="1"/>
          </p:cNvSpPr>
          <p:nvPr>
            <p:ph type="body" sz="quarter" idx="34" hasCustomPrompt="1"/>
          </p:nvPr>
        </p:nvSpPr>
        <p:spPr>
          <a:xfrm>
            <a:off x="444147" y="3166033"/>
            <a:ext cx="291470" cy="265922"/>
          </a:xfrm>
          <a:prstGeom prst="rect">
            <a:avLst/>
          </a:prstGeom>
        </p:spPr>
        <p:txBody>
          <a:bodyPr vert="horz" lIns="72000" rIns="0"/>
          <a:lstStyle>
            <a:lvl1pPr marL="74249" indent="0" algn="l" rtl="0">
              <a:buNone/>
              <a:defRPr sz="1200" b="1" i="0"/>
            </a:lvl1pPr>
          </a:lstStyle>
          <a:p>
            <a:pPr lvl="0"/>
            <a:r>
              <a:rPr lang="en-US" noProof="0"/>
              <a:t>D</a:t>
            </a:r>
          </a:p>
        </p:txBody>
      </p:sp>
      <p:sp>
        <p:nvSpPr>
          <p:cNvPr id="43" name="Text Placeholder 40"/>
          <p:cNvSpPr>
            <a:spLocks noGrp="1"/>
          </p:cNvSpPr>
          <p:nvPr>
            <p:ph type="body" sz="quarter" idx="35" hasCustomPrompt="1"/>
          </p:nvPr>
        </p:nvSpPr>
        <p:spPr>
          <a:xfrm>
            <a:off x="444147" y="3418450"/>
            <a:ext cx="291470" cy="265922"/>
          </a:xfrm>
          <a:prstGeom prst="rect">
            <a:avLst/>
          </a:prstGeom>
        </p:spPr>
        <p:txBody>
          <a:bodyPr vert="horz" lIns="72000" rIns="0"/>
          <a:lstStyle>
            <a:lvl1pPr marL="74249" indent="0" algn="l" rtl="0">
              <a:buNone/>
              <a:defRPr sz="1200" b="1" i="0"/>
            </a:lvl1pPr>
          </a:lstStyle>
          <a:p>
            <a:pPr lvl="0"/>
            <a:r>
              <a:rPr lang="en-US" noProof="0"/>
              <a:t>M</a:t>
            </a:r>
          </a:p>
        </p:txBody>
      </p:sp>
      <p:sp>
        <p:nvSpPr>
          <p:cNvPr id="44" name="Text Placeholder 40"/>
          <p:cNvSpPr>
            <a:spLocks noGrp="1"/>
          </p:cNvSpPr>
          <p:nvPr>
            <p:ph type="body" sz="quarter" idx="36" hasCustomPrompt="1"/>
          </p:nvPr>
        </p:nvSpPr>
        <p:spPr>
          <a:xfrm>
            <a:off x="444147" y="3671130"/>
            <a:ext cx="291470" cy="265922"/>
          </a:xfrm>
          <a:prstGeom prst="rect">
            <a:avLst/>
          </a:prstGeom>
        </p:spPr>
        <p:txBody>
          <a:bodyPr vert="horz" lIns="72000" rIns="0"/>
          <a:lstStyle>
            <a:lvl1pPr marL="74249" indent="0" algn="l" rtl="0">
              <a:buNone/>
              <a:defRPr sz="1200" b="1" i="0"/>
            </a:lvl1pPr>
          </a:lstStyle>
          <a:p>
            <a:pPr lvl="0"/>
            <a:r>
              <a:rPr lang="en-US" noProof="0"/>
              <a:t>E</a:t>
            </a:r>
          </a:p>
        </p:txBody>
      </p:sp>
    </p:spTree>
    <p:extLst>
      <p:ext uri="{BB962C8B-B14F-4D97-AF65-F5344CB8AC3E}">
        <p14:creationId xmlns:p14="http://schemas.microsoft.com/office/powerpoint/2010/main" val="61635749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cSld name="1_Header - Editable Colour">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BDFEC18-B1DE-49F9-B7A6-D713DA67511B}"/>
              </a:ext>
            </a:extLst>
          </p:cNvPr>
          <p:cNvGraphicFramePr>
            <a:graphicFrameLocks noChangeAspect="1"/>
          </p:cNvGraphicFramePr>
          <p:nvPr userDrawn="1">
            <p:custDataLst>
              <p:tags r:id="rId1"/>
            </p:custDataLst>
            <p:extLst>
              <p:ext uri="{D42A27DB-BD31-4B8C-83A1-F6EECF244321}">
                <p14:modId xmlns:p14="http://schemas.microsoft.com/office/powerpoint/2010/main" val="4258776021"/>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ct 2" hidden="1">
                        <a:extLst>
                          <a:ext uri="{FF2B5EF4-FFF2-40B4-BE49-F238E27FC236}">
                            <a16:creationId xmlns:a16="http://schemas.microsoft.com/office/drawing/2014/main" id="{5BDFEC18-B1DE-49F9-B7A6-D713DA67511B}"/>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7" name="Rectangle 6"/>
          <p:cNvSpPr/>
          <p:nvPr/>
        </p:nvSpPr>
        <p:spPr>
          <a:xfrm>
            <a:off x="0" y="0"/>
            <a:ext cx="9144000" cy="4541292"/>
          </a:xfrm>
          <a:prstGeom prst="rect">
            <a:avLst/>
          </a:prstGeom>
          <a:solidFill>
            <a:schemeClr val="bg1">
              <a:lumMod val="95000"/>
            </a:schemeClr>
          </a:solidFill>
          <a:ln w="25400" cap="flat" cmpd="sng" algn="ctr">
            <a:noFill/>
            <a:prstDash val="solid"/>
          </a:ln>
          <a:effectLst/>
        </p:spPr>
        <p:txBody>
          <a:bodyPr rtlCol="0" anchor="ctr"/>
          <a:lstStyle/>
          <a:p>
            <a:pPr marL="0" marR="0" indent="0" algn="ctr" defTabSz="914378" rtl="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a:ln>
                <a:noFill/>
              </a:ln>
              <a:solidFill>
                <a:sysClr val="window" lastClr="FFFFFF"/>
              </a:solidFill>
              <a:effectLst/>
              <a:uLnTx/>
              <a:uFillTx/>
              <a:latin typeface="+mn-lt"/>
              <a:ea typeface="+mn-ea"/>
              <a:cs typeface="+mn-cs"/>
            </a:endParaRPr>
          </a:p>
        </p:txBody>
      </p:sp>
      <p:sp>
        <p:nvSpPr>
          <p:cNvPr id="4" name="Slide Number Placeholder 3"/>
          <p:cNvSpPr>
            <a:spLocks noGrp="1"/>
          </p:cNvSpPr>
          <p:nvPr>
            <p:ph type="sldNum" sz="quarter" idx="12"/>
          </p:nvPr>
        </p:nvSpPr>
        <p:spPr>
          <a:xfrm>
            <a:off x="8447486" y="4759631"/>
            <a:ext cx="247535" cy="150195"/>
          </a:xfrm>
          <a:prstGeom prst="rect">
            <a:avLst/>
          </a:prstGeom>
        </p:spPr>
        <p:txBody>
          <a:bodyPr/>
          <a:lstStyle>
            <a:lvl1pPr rtl="0">
              <a:defRPr>
                <a:latin typeface="+mn-lt"/>
              </a:defRPr>
            </a:lvl1pPr>
          </a:lstStyle>
          <a:p>
            <a:fld id="{22807496-E89B-468E-BF7E-6C1A014CFDC5}" type="slidenum">
              <a:rPr lang="en-US" smtClean="0"/>
              <a:pPr/>
              <a:t>‹#›</a:t>
            </a:fld>
            <a:endParaRPr lang="en-US"/>
          </a:p>
        </p:txBody>
      </p:sp>
      <p:sp>
        <p:nvSpPr>
          <p:cNvPr id="5" name="Title 1"/>
          <p:cNvSpPr>
            <a:spLocks noGrp="1"/>
          </p:cNvSpPr>
          <p:nvPr>
            <p:ph type="title" hasCustomPrompt="1"/>
          </p:nvPr>
        </p:nvSpPr>
        <p:spPr>
          <a:xfrm>
            <a:off x="447480" y="172643"/>
            <a:ext cx="8243942" cy="679647"/>
          </a:xfrm>
          <a:prstGeom prst="rect">
            <a:avLst/>
          </a:prstGeom>
          <a:solidFill>
            <a:srgbClr val="FFFFFF">
              <a:alpha val="34118"/>
            </a:srgbClr>
          </a:solidFill>
          <a:ln>
            <a:noFill/>
          </a:ln>
        </p:spPr>
        <p:txBody>
          <a:bodyPr vert="horz" wrap="square" lIns="0" tIns="45716" rIns="91431" bIns="45716" numCol="1" anchor="ctr" anchorCtr="0" compatLnSpc="1">
            <a:prstTxWarp prst="textNoShape">
              <a:avLst/>
            </a:prstTxWarp>
          </a:bodyPr>
          <a:lstStyle>
            <a:lvl1pPr rtl="0">
              <a:defRPr lang="en-GB" sz="2400" b="0" noProof="0" dirty="0">
                <a:solidFill>
                  <a:schemeClr val="tx2"/>
                </a:solidFill>
                <a:latin typeface="+mn-lt"/>
                <a:cs typeface="Segoe UI Light" panose="020B0502040204020203" pitchFamily="34" charset="0"/>
              </a:defRPr>
            </a:lvl1pPr>
          </a:lstStyle>
          <a:p>
            <a:pPr lvl="0" algn="ctr"/>
            <a:r>
              <a:rPr lang="en-US" noProof="0"/>
              <a:t>Click to Edit Title</a:t>
            </a:r>
          </a:p>
        </p:txBody>
      </p:sp>
    </p:spTree>
    <p:extLst>
      <p:ext uri="{BB962C8B-B14F-4D97-AF65-F5344CB8AC3E}">
        <p14:creationId xmlns:p14="http://schemas.microsoft.com/office/powerpoint/2010/main" val="24728811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Flow Char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27DBDD6-5CA3-40A3-A98C-3C0E48C28151}"/>
              </a:ext>
            </a:extLst>
          </p:cNvPr>
          <p:cNvGraphicFramePr>
            <a:graphicFrameLocks noChangeAspect="1"/>
          </p:cNvGraphicFramePr>
          <p:nvPr userDrawn="1">
            <p:custDataLst>
              <p:tags r:id="rId1"/>
            </p:custDataLst>
            <p:extLst>
              <p:ext uri="{D42A27DB-BD31-4B8C-83A1-F6EECF244321}">
                <p14:modId xmlns:p14="http://schemas.microsoft.com/office/powerpoint/2010/main" val="2342898639"/>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D27DBDD6-5CA3-40A3-A98C-3C0E48C28151}"/>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en-US" noProof="0"/>
              <a:t>Click to Edit Title</a:t>
            </a:r>
          </a:p>
        </p:txBody>
      </p:sp>
      <p:sp>
        <p:nvSpPr>
          <p:cNvPr id="26" name="Text Placeholder 12"/>
          <p:cNvSpPr>
            <a:spLocks noGrp="1"/>
          </p:cNvSpPr>
          <p:nvPr>
            <p:ph type="body" sz="quarter" idx="21" hasCustomPrompt="1"/>
          </p:nvPr>
        </p:nvSpPr>
        <p:spPr>
          <a:xfrm>
            <a:off x="6789828" y="1853282"/>
            <a:ext cx="1893094" cy="2541927"/>
          </a:xfrm>
          <a:prstGeom prst="rect">
            <a:avLst/>
          </a:prstGeom>
        </p:spPr>
        <p:txBody>
          <a:bodyPr>
            <a:noAutofit/>
          </a:bodyPr>
          <a:lstStyle>
            <a:lvl1pPr marL="0" indent="-137156" rtl="0">
              <a:lnSpc>
                <a:spcPct val="100000"/>
              </a:lnSpc>
              <a:buClr>
                <a:schemeClr val="accent4"/>
              </a:buClr>
              <a:defRPr sz="900"/>
            </a:lvl1pPr>
            <a:lvl2pPr marL="269993" indent="-136796" rtl="0">
              <a:lnSpc>
                <a:spcPct val="100000"/>
              </a:lnSpc>
              <a:buClr>
                <a:schemeClr val="accent4"/>
              </a:buClr>
              <a:defRPr sz="900"/>
            </a:lvl2pPr>
            <a:lvl3pPr marL="359991" indent="-136796" algn="l" rtl="0">
              <a:lnSpc>
                <a:spcPct val="100000"/>
              </a:lnSpc>
              <a:buClr>
                <a:schemeClr val="accent4"/>
              </a:buClr>
              <a:defRPr sz="900"/>
            </a:lvl3pPr>
            <a:lvl4pPr marL="511187" indent="-136796" rtl="0">
              <a:lnSpc>
                <a:spcPct val="100000"/>
              </a:lnSpc>
              <a:buClr>
                <a:schemeClr val="accent4"/>
              </a:buClr>
              <a:defRPr sz="900"/>
            </a:lvl4pPr>
            <a:lvl5pPr marL="655184" indent="-136796" rtl="0">
              <a:lnSpc>
                <a:spcPct val="100000"/>
              </a:lnSpc>
              <a:buClr>
                <a:schemeClr val="accent4"/>
              </a:buClr>
              <a:defRPr sz="9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a:p>
            <a:pPr lvl="0"/>
            <a:endParaRPr lang="en-US" noProof="0"/>
          </a:p>
        </p:txBody>
      </p:sp>
      <p:sp>
        <p:nvSpPr>
          <p:cNvPr id="4" name="Slide Number Placeholder 3"/>
          <p:cNvSpPr>
            <a:spLocks noGrp="1"/>
          </p:cNvSpPr>
          <p:nvPr>
            <p:ph type="sldNum" sz="quarter" idx="22"/>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17" name="Text Placeholder 15"/>
          <p:cNvSpPr>
            <a:spLocks noGrp="1"/>
          </p:cNvSpPr>
          <p:nvPr>
            <p:ph type="body" sz="quarter" idx="23" hasCustomPrompt="1"/>
          </p:nvPr>
        </p:nvSpPr>
        <p:spPr>
          <a:xfrm>
            <a:off x="449781" y="1175640"/>
            <a:ext cx="1891549" cy="601980"/>
          </a:xfrm>
          <a:prstGeom prst="rect">
            <a:avLst/>
          </a:prstGeom>
          <a:solidFill>
            <a:schemeClr val="accent3"/>
          </a:solidFill>
        </p:spPr>
        <p:txBody>
          <a:bodyPr anchor="ctr" anchorCtr="1"/>
          <a:lstStyle>
            <a:lvl1pPr marL="0" indent="0" algn="ctr" rtl="0">
              <a:buFontTx/>
              <a:buNone/>
              <a:defRPr sz="1100" b="1" i="0">
                <a:solidFill>
                  <a:schemeClr val="bg1"/>
                </a:solidFill>
              </a:defRPr>
            </a:lvl1pPr>
          </a:lstStyle>
          <a:p>
            <a:pPr lvl="0"/>
            <a:r>
              <a:rPr lang="en-US" noProof="0"/>
              <a:t>Click to </a:t>
            </a:r>
            <a:br>
              <a:rPr lang="en-US" noProof="0"/>
            </a:br>
            <a:r>
              <a:rPr lang="en-US" noProof="0"/>
              <a:t>edit title</a:t>
            </a:r>
          </a:p>
        </p:txBody>
      </p:sp>
      <p:sp>
        <p:nvSpPr>
          <p:cNvPr id="33" name="Text Placeholder 12"/>
          <p:cNvSpPr>
            <a:spLocks noGrp="1"/>
          </p:cNvSpPr>
          <p:nvPr>
            <p:ph type="body" sz="quarter" idx="28" hasCustomPrompt="1"/>
          </p:nvPr>
        </p:nvSpPr>
        <p:spPr>
          <a:xfrm>
            <a:off x="4590765" y="1853282"/>
            <a:ext cx="1893094" cy="2541927"/>
          </a:xfrm>
          <a:prstGeom prst="rect">
            <a:avLst/>
          </a:prstGeom>
        </p:spPr>
        <p:txBody>
          <a:bodyPr>
            <a:noAutofit/>
          </a:bodyPr>
          <a:lstStyle>
            <a:lvl1pPr marL="0" indent="-137156" rtl="0">
              <a:lnSpc>
                <a:spcPct val="100000"/>
              </a:lnSpc>
              <a:buClr>
                <a:schemeClr val="accent2"/>
              </a:buClr>
              <a:defRPr sz="900"/>
            </a:lvl1pPr>
            <a:lvl2pPr marL="269993" indent="-136796" rtl="0">
              <a:lnSpc>
                <a:spcPct val="100000"/>
              </a:lnSpc>
              <a:buClr>
                <a:schemeClr val="accent2"/>
              </a:buClr>
              <a:defRPr sz="900"/>
            </a:lvl2pPr>
            <a:lvl3pPr marL="359991" indent="-136796" algn="l" rtl="0">
              <a:lnSpc>
                <a:spcPct val="100000"/>
              </a:lnSpc>
              <a:buClr>
                <a:schemeClr val="accent2"/>
              </a:buClr>
              <a:defRPr sz="900"/>
            </a:lvl3pPr>
            <a:lvl4pPr marL="511187" indent="-136796" rtl="0">
              <a:lnSpc>
                <a:spcPct val="100000"/>
              </a:lnSpc>
              <a:buClr>
                <a:schemeClr val="accent2"/>
              </a:buClr>
              <a:defRPr sz="900"/>
            </a:lvl4pPr>
            <a:lvl5pPr marL="655184" indent="-136796" rtl="0">
              <a:lnSpc>
                <a:spcPct val="100000"/>
              </a:lnSpc>
              <a:buClr>
                <a:schemeClr val="accent2"/>
              </a:buClr>
              <a:defRPr sz="9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a:p>
            <a:pPr lvl="0"/>
            <a:endParaRPr lang="en-US" noProof="0"/>
          </a:p>
        </p:txBody>
      </p:sp>
      <p:sp>
        <p:nvSpPr>
          <p:cNvPr id="34" name="Text Placeholder 12"/>
          <p:cNvSpPr>
            <a:spLocks noGrp="1"/>
          </p:cNvSpPr>
          <p:nvPr>
            <p:ph type="body" sz="quarter" idx="29" hasCustomPrompt="1"/>
          </p:nvPr>
        </p:nvSpPr>
        <p:spPr>
          <a:xfrm>
            <a:off x="2520126" y="1853282"/>
            <a:ext cx="1893094" cy="2541927"/>
          </a:xfrm>
          <a:prstGeom prst="rect">
            <a:avLst/>
          </a:prstGeom>
        </p:spPr>
        <p:txBody>
          <a:bodyPr>
            <a:noAutofit/>
          </a:bodyPr>
          <a:lstStyle>
            <a:lvl1pPr marL="0" indent="-137156" rtl="0">
              <a:lnSpc>
                <a:spcPct val="100000"/>
              </a:lnSpc>
              <a:buClr>
                <a:schemeClr val="accent5"/>
              </a:buClr>
              <a:defRPr sz="900"/>
            </a:lvl1pPr>
            <a:lvl2pPr marL="269993" indent="-136796" rtl="0">
              <a:lnSpc>
                <a:spcPct val="100000"/>
              </a:lnSpc>
              <a:buClr>
                <a:schemeClr val="accent5"/>
              </a:buClr>
              <a:defRPr sz="900"/>
            </a:lvl2pPr>
            <a:lvl3pPr marL="359991" indent="-136796" algn="l" rtl="0">
              <a:lnSpc>
                <a:spcPct val="100000"/>
              </a:lnSpc>
              <a:buClr>
                <a:schemeClr val="accent5"/>
              </a:buClr>
              <a:defRPr sz="900"/>
            </a:lvl3pPr>
            <a:lvl4pPr marL="511187" indent="-136796" rtl="0">
              <a:lnSpc>
                <a:spcPct val="100000"/>
              </a:lnSpc>
              <a:buClr>
                <a:schemeClr val="accent5"/>
              </a:buClr>
              <a:defRPr sz="900"/>
            </a:lvl4pPr>
            <a:lvl5pPr marL="655184" indent="-136796" rtl="0">
              <a:lnSpc>
                <a:spcPct val="100000"/>
              </a:lnSpc>
              <a:buClr>
                <a:schemeClr val="accent5"/>
              </a:buClr>
              <a:defRPr sz="9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a:p>
            <a:pPr lvl="0"/>
            <a:endParaRPr lang="en-US" noProof="0"/>
          </a:p>
        </p:txBody>
      </p:sp>
      <p:sp>
        <p:nvSpPr>
          <p:cNvPr id="35" name="Text Placeholder 12"/>
          <p:cNvSpPr>
            <a:spLocks noGrp="1"/>
          </p:cNvSpPr>
          <p:nvPr>
            <p:ph type="body" sz="quarter" idx="30" hasCustomPrompt="1"/>
          </p:nvPr>
        </p:nvSpPr>
        <p:spPr>
          <a:xfrm>
            <a:off x="449487" y="1853282"/>
            <a:ext cx="1893094" cy="2541927"/>
          </a:xfrm>
          <a:prstGeom prst="rect">
            <a:avLst/>
          </a:prstGeom>
        </p:spPr>
        <p:txBody>
          <a:bodyPr>
            <a:noAutofit/>
          </a:bodyPr>
          <a:lstStyle>
            <a:lvl1pPr marL="0" indent="-137156" rtl="0">
              <a:lnSpc>
                <a:spcPct val="100000"/>
              </a:lnSpc>
              <a:buClr>
                <a:schemeClr val="accent3"/>
              </a:buClr>
              <a:defRPr sz="900"/>
            </a:lvl1pPr>
            <a:lvl2pPr marL="269993" indent="-136796" rtl="0">
              <a:lnSpc>
                <a:spcPct val="100000"/>
              </a:lnSpc>
              <a:buClr>
                <a:schemeClr val="accent3"/>
              </a:buClr>
              <a:defRPr sz="900"/>
            </a:lvl2pPr>
            <a:lvl3pPr marL="359991" indent="-136796" algn="l" rtl="0">
              <a:lnSpc>
                <a:spcPct val="100000"/>
              </a:lnSpc>
              <a:buClr>
                <a:schemeClr val="accent3"/>
              </a:buClr>
              <a:defRPr sz="900"/>
            </a:lvl3pPr>
            <a:lvl4pPr marL="511187" indent="-136796" rtl="0">
              <a:lnSpc>
                <a:spcPct val="100000"/>
              </a:lnSpc>
              <a:buClr>
                <a:schemeClr val="accent3"/>
              </a:buClr>
              <a:defRPr sz="900"/>
            </a:lvl4pPr>
            <a:lvl5pPr marL="655184" indent="-136796" rtl="0">
              <a:lnSpc>
                <a:spcPct val="100000"/>
              </a:lnSpc>
              <a:buClr>
                <a:schemeClr val="accent3"/>
              </a:buClr>
              <a:defRPr sz="900"/>
            </a:lvl5pPr>
          </a:lstStyle>
          <a:p>
            <a:pPr lvl="0"/>
            <a:r>
              <a:rPr lang="en-US" noProof="0"/>
              <a:t>Add text here</a:t>
            </a:r>
          </a:p>
          <a:p>
            <a:pPr lvl="1"/>
            <a:r>
              <a:rPr lang="en-US" noProof="0"/>
              <a:t>Second level</a:t>
            </a:r>
          </a:p>
          <a:p>
            <a:pPr lvl="2"/>
            <a:r>
              <a:rPr lang="en-US" noProof="0"/>
              <a:t>Third level</a:t>
            </a:r>
          </a:p>
          <a:p>
            <a:pPr lvl="3"/>
            <a:r>
              <a:rPr lang="en-US" noProof="0"/>
              <a:t>Fourth level</a:t>
            </a:r>
          </a:p>
          <a:p>
            <a:pPr lvl="4"/>
            <a:r>
              <a:rPr lang="en-US" noProof="0"/>
              <a:t>Fifth level</a:t>
            </a:r>
          </a:p>
          <a:p>
            <a:pPr lvl="0"/>
            <a:endParaRPr lang="en-US" noProof="0"/>
          </a:p>
        </p:txBody>
      </p:sp>
      <p:sp>
        <p:nvSpPr>
          <p:cNvPr id="36" name="Text Placeholder 15"/>
          <p:cNvSpPr>
            <a:spLocks noGrp="1"/>
          </p:cNvSpPr>
          <p:nvPr>
            <p:ph type="body" sz="quarter" idx="31" hasCustomPrompt="1"/>
          </p:nvPr>
        </p:nvSpPr>
        <p:spPr>
          <a:xfrm>
            <a:off x="2523301" y="1175640"/>
            <a:ext cx="1891549" cy="601980"/>
          </a:xfrm>
          <a:prstGeom prst="rect">
            <a:avLst/>
          </a:prstGeom>
          <a:solidFill>
            <a:schemeClr val="accent5"/>
          </a:solidFill>
        </p:spPr>
        <p:txBody>
          <a:bodyPr anchor="ctr" anchorCtr="1"/>
          <a:lstStyle>
            <a:lvl1pPr marL="0" indent="0" algn="ctr" rtl="0">
              <a:buFontTx/>
              <a:buNone/>
              <a:defRPr sz="1100" b="1" i="0">
                <a:solidFill>
                  <a:schemeClr val="bg1"/>
                </a:solidFill>
              </a:defRPr>
            </a:lvl1pPr>
          </a:lstStyle>
          <a:p>
            <a:pPr lvl="0"/>
            <a:r>
              <a:rPr lang="en-US" noProof="0"/>
              <a:t>Click to </a:t>
            </a:r>
            <a:br>
              <a:rPr lang="en-US" noProof="0"/>
            </a:br>
            <a:r>
              <a:rPr lang="en-US" noProof="0"/>
              <a:t>edit title</a:t>
            </a:r>
          </a:p>
        </p:txBody>
      </p:sp>
      <p:sp>
        <p:nvSpPr>
          <p:cNvPr id="37" name="Text Placeholder 15"/>
          <p:cNvSpPr>
            <a:spLocks noGrp="1"/>
          </p:cNvSpPr>
          <p:nvPr>
            <p:ph type="body" sz="quarter" idx="32" hasCustomPrompt="1"/>
          </p:nvPr>
        </p:nvSpPr>
        <p:spPr>
          <a:xfrm>
            <a:off x="4588179" y="1175640"/>
            <a:ext cx="1891549" cy="601980"/>
          </a:xfrm>
          <a:prstGeom prst="rect">
            <a:avLst/>
          </a:prstGeom>
          <a:solidFill>
            <a:schemeClr val="accent2"/>
          </a:solidFill>
        </p:spPr>
        <p:txBody>
          <a:bodyPr anchor="ctr" anchorCtr="1"/>
          <a:lstStyle>
            <a:lvl1pPr marL="0" indent="0" algn="ctr" rtl="0">
              <a:buFontTx/>
              <a:buNone/>
              <a:defRPr sz="1100" b="1" i="0">
                <a:solidFill>
                  <a:schemeClr val="bg1"/>
                </a:solidFill>
              </a:defRPr>
            </a:lvl1pPr>
          </a:lstStyle>
          <a:p>
            <a:pPr lvl="0"/>
            <a:r>
              <a:rPr lang="en-US" noProof="0"/>
              <a:t>Click to </a:t>
            </a:r>
            <a:br>
              <a:rPr lang="en-US" noProof="0"/>
            </a:br>
            <a:r>
              <a:rPr lang="en-US" noProof="0"/>
              <a:t>edit title</a:t>
            </a:r>
          </a:p>
        </p:txBody>
      </p:sp>
      <p:sp>
        <p:nvSpPr>
          <p:cNvPr id="38" name="Text Placeholder 15"/>
          <p:cNvSpPr>
            <a:spLocks noGrp="1"/>
          </p:cNvSpPr>
          <p:nvPr>
            <p:ph type="body" sz="quarter" idx="33" hasCustomPrompt="1"/>
          </p:nvPr>
        </p:nvSpPr>
        <p:spPr>
          <a:xfrm>
            <a:off x="6798762" y="1175640"/>
            <a:ext cx="1891549" cy="601980"/>
          </a:xfrm>
          <a:prstGeom prst="rect">
            <a:avLst/>
          </a:prstGeom>
          <a:solidFill>
            <a:schemeClr val="accent4"/>
          </a:solidFill>
        </p:spPr>
        <p:txBody>
          <a:bodyPr anchor="ctr" anchorCtr="1"/>
          <a:lstStyle>
            <a:lvl1pPr marL="0" indent="0" algn="ctr" rtl="0">
              <a:buFontTx/>
              <a:buNone/>
              <a:defRPr sz="1100" b="1" i="0">
                <a:solidFill>
                  <a:schemeClr val="bg1"/>
                </a:solidFill>
              </a:defRPr>
            </a:lvl1pPr>
          </a:lstStyle>
          <a:p>
            <a:pPr lvl="0"/>
            <a:r>
              <a:rPr lang="en-US" noProof="0"/>
              <a:t>Click to </a:t>
            </a:r>
            <a:br>
              <a:rPr lang="en-US" noProof="0"/>
            </a:br>
            <a:r>
              <a:rPr lang="en-US" noProof="0"/>
              <a:t>edit title</a:t>
            </a:r>
          </a:p>
        </p:txBody>
      </p:sp>
    </p:spTree>
    <p:extLst>
      <p:ext uri="{BB962C8B-B14F-4D97-AF65-F5344CB8AC3E}">
        <p14:creationId xmlns:p14="http://schemas.microsoft.com/office/powerpoint/2010/main" val="2574086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Vid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4F41E59-48B0-4524-B901-6EC1A9495F32}"/>
              </a:ext>
            </a:extLst>
          </p:cNvPr>
          <p:cNvGraphicFramePr>
            <a:graphicFrameLocks noChangeAspect="1"/>
          </p:cNvGraphicFramePr>
          <p:nvPr userDrawn="1">
            <p:custDataLst>
              <p:tags r:id="rId1"/>
            </p:custDataLst>
            <p:extLst>
              <p:ext uri="{D42A27DB-BD31-4B8C-83A1-F6EECF244321}">
                <p14:modId xmlns:p14="http://schemas.microsoft.com/office/powerpoint/2010/main" val="236219190"/>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C4F41E59-48B0-4524-B901-6EC1A9495F32}"/>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p:cNvSpPr>
            <a:spLocks noGrp="1"/>
          </p:cNvSpPr>
          <p:nvPr>
            <p:ph type="title" hasCustomPrompt="1"/>
          </p:nvPr>
        </p:nvSpPr>
        <p:spPr>
          <a:noFill/>
          <a:ln>
            <a:noFill/>
          </a:ln>
        </p:spPr>
        <p:txBody>
          <a:bodyPr vert="horz" wrap="square" lIns="0" tIns="45716" rIns="91431" bIns="45716" numCol="1" anchor="ctr" anchorCtr="0" compatLnSpc="1">
            <a:prstTxWarp prst="textNoShape">
              <a:avLst/>
            </a:prstTxWarp>
          </a:bodyPr>
          <a:lstStyle>
            <a:lvl1pPr rtl="0">
              <a:defRPr lang="en-GB" sz="2400" b="0" noProof="0" dirty="0">
                <a:latin typeface="Segoe UI Light" panose="020B0502040204020203" pitchFamily="34" charset="0"/>
                <a:cs typeface="Segoe UI Light" panose="020B0502040204020203" pitchFamily="34" charset="0"/>
              </a:defRPr>
            </a:lvl1pPr>
          </a:lstStyle>
          <a:p>
            <a:pPr lvl="0"/>
            <a:r>
              <a:rPr lang="en-US" noProof="0"/>
              <a:t>Click to Edit Title</a:t>
            </a:r>
          </a:p>
        </p:txBody>
      </p:sp>
      <p:sp>
        <p:nvSpPr>
          <p:cNvPr id="4" name="Slide Number Placeholder 3"/>
          <p:cNvSpPr>
            <a:spLocks noGrp="1"/>
          </p:cNvSpPr>
          <p:nvPr>
            <p:ph type="sldNum" sz="quarter" idx="12"/>
          </p:nvPr>
        </p:nvSpPr>
        <p:spPr/>
        <p:txBody>
          <a:bodyPr/>
          <a:lstStyle>
            <a:lvl1pPr rtl="0">
              <a:defRPr/>
            </a:lvl1pPr>
          </a:lstStyle>
          <a:p>
            <a:pPr fontAlgn="base">
              <a:spcAft>
                <a:spcPct val="0"/>
              </a:spcAft>
              <a:defRPr/>
            </a:pPr>
            <a:fld id="{4472AB7F-E8D0-4874-A9B8-335B68DC5F05}" type="slidenum">
              <a:rPr lang="en-US" smtClean="0"/>
              <a:pPr fontAlgn="base">
                <a:spcAft>
                  <a:spcPct val="0"/>
                </a:spcAft>
                <a:defRPr/>
              </a:pPr>
              <a:t>‹#›</a:t>
            </a:fld>
            <a:endParaRPr lang="en-US"/>
          </a:p>
        </p:txBody>
      </p:sp>
    </p:spTree>
    <p:extLst>
      <p:ext uri="{BB962C8B-B14F-4D97-AF65-F5344CB8AC3E}">
        <p14:creationId xmlns:p14="http://schemas.microsoft.com/office/powerpoint/2010/main" val="368021830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9FC3269-72A6-46DB-90F1-6D14640D5794}"/>
              </a:ext>
            </a:extLst>
          </p:cNvPr>
          <p:cNvGraphicFramePr>
            <a:graphicFrameLocks noChangeAspect="1"/>
          </p:cNvGraphicFramePr>
          <p:nvPr userDrawn="1">
            <p:custDataLst>
              <p:tags r:id="rId1"/>
            </p:custDataLst>
            <p:extLst>
              <p:ext uri="{D42A27DB-BD31-4B8C-83A1-F6EECF244321}">
                <p14:modId xmlns:p14="http://schemas.microsoft.com/office/powerpoint/2010/main" val="2171811662"/>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F9FC3269-72A6-46DB-90F1-6D14640D5794}"/>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solidFill>
                  <a:schemeClr val="tx2"/>
                </a:solidFill>
              </a:defRPr>
            </a:lvl1pPr>
          </a:lstStyle>
          <a:p>
            <a:r>
              <a:rPr lang="en-US" noProof="0"/>
              <a:t>Click to Edit Title</a:t>
            </a:r>
          </a:p>
        </p:txBody>
      </p:sp>
      <p:sp>
        <p:nvSpPr>
          <p:cNvPr id="7" name="Slide Number Placeholder 5">
            <a:extLst>
              <a:ext uri="{FF2B5EF4-FFF2-40B4-BE49-F238E27FC236}">
                <a16:creationId xmlns:a16="http://schemas.microsoft.com/office/drawing/2014/main" id="{9558092E-0BAC-4DCC-81C9-0A078E09D1D8}"/>
              </a:ext>
            </a:extLst>
          </p:cNvPr>
          <p:cNvSpPr txBox="1">
            <a:spLocks/>
          </p:cNvSpPr>
          <p:nvPr userDrawn="1"/>
        </p:nvSpPr>
        <p:spPr>
          <a:xfrm>
            <a:off x="8447486" y="4717318"/>
            <a:ext cx="368763" cy="19250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Aft>
                <a:spcPct val="0"/>
              </a:spcAft>
              <a:defRPr/>
            </a:pPr>
            <a:fld id="{4472AB7F-E8D0-4874-A9B8-335B68DC5F05}" type="slidenum">
              <a:rPr lang="en-US" sz="698" smtClean="0"/>
              <a:pPr fontAlgn="base">
                <a:spcAft>
                  <a:spcPct val="0"/>
                </a:spcAft>
                <a:defRPr/>
              </a:pPr>
              <a:t>‹#›</a:t>
            </a:fld>
            <a:endParaRPr lang="en-US" sz="698"/>
          </a:p>
        </p:txBody>
      </p:sp>
    </p:spTree>
    <p:extLst>
      <p:ext uri="{BB962C8B-B14F-4D97-AF65-F5344CB8AC3E}">
        <p14:creationId xmlns:p14="http://schemas.microsoft.com/office/powerpoint/2010/main" val="1891750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26" Type="http://schemas.openxmlformats.org/officeDocument/2006/relationships/image" Target="../media/image1.emf"/><Relationship Id="rId3" Type="http://schemas.openxmlformats.org/officeDocument/2006/relationships/slideLayout" Target="../slideLayouts/slideLayout11.xml"/><Relationship Id="rId21" Type="http://schemas.openxmlformats.org/officeDocument/2006/relationships/slideLayout" Target="../slideLayouts/slideLayout29.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oleObject" Target="../embeddings/oleObject10.bin"/><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24" Type="http://schemas.openxmlformats.org/officeDocument/2006/relationships/image" Target="../media/image8.png"/><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tags" Target="../tags/tag11.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theme" Target="../theme/theme2.xml"/><Relationship Id="rId27"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3" Type="http://schemas.openxmlformats.org/officeDocument/2006/relationships/slideLayout" Target="../slideLayouts/slideLayout32.xml"/><Relationship Id="rId21" Type="http://schemas.openxmlformats.org/officeDocument/2006/relationships/theme" Target="../theme/theme3.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image" Target="../media/image2.png"/><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image" Target="../media/image9.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slideLayout" Target="../slideLayouts/slideLayout67.xml"/><Relationship Id="rId26" Type="http://schemas.openxmlformats.org/officeDocument/2006/relationships/image" Target="../media/image2.png"/><Relationship Id="rId3" Type="http://schemas.openxmlformats.org/officeDocument/2006/relationships/slideLayout" Target="../slideLayouts/slideLayout52.xml"/><Relationship Id="rId21" Type="http://schemas.openxmlformats.org/officeDocument/2006/relationships/theme" Target="../theme/theme4.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5" Type="http://schemas.openxmlformats.org/officeDocument/2006/relationships/image" Target="../media/image1.emf"/><Relationship Id="rId2" Type="http://schemas.openxmlformats.org/officeDocument/2006/relationships/slideLayout" Target="../slideLayouts/slideLayout51.xml"/><Relationship Id="rId16" Type="http://schemas.openxmlformats.org/officeDocument/2006/relationships/slideLayout" Target="../slideLayouts/slideLayout65.xml"/><Relationship Id="rId20" Type="http://schemas.openxmlformats.org/officeDocument/2006/relationships/slideLayout" Target="../slideLayouts/slideLayout69.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24" Type="http://schemas.openxmlformats.org/officeDocument/2006/relationships/oleObject" Target="../embeddings/oleObject32.bin"/><Relationship Id="rId5" Type="http://schemas.openxmlformats.org/officeDocument/2006/relationships/slideLayout" Target="../slideLayouts/slideLayout54.xml"/><Relationship Id="rId15" Type="http://schemas.openxmlformats.org/officeDocument/2006/relationships/slideLayout" Target="../slideLayouts/slideLayout64.xml"/><Relationship Id="rId23" Type="http://schemas.openxmlformats.org/officeDocument/2006/relationships/image" Target="../media/image8.png"/><Relationship Id="rId10" Type="http://schemas.openxmlformats.org/officeDocument/2006/relationships/slideLayout" Target="../slideLayouts/slideLayout59.xml"/><Relationship Id="rId19" Type="http://schemas.openxmlformats.org/officeDocument/2006/relationships/slideLayout" Target="../slideLayouts/slideLayout68.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 Id="rId22" Type="http://schemas.openxmlformats.org/officeDocument/2006/relationships/tags" Target="../tags/tag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3D3AA05-729B-4875-A0C2-FCEAD17B9278}"/>
              </a:ext>
            </a:extLst>
          </p:cNvPr>
          <p:cNvGraphicFramePr>
            <a:graphicFrameLocks noChangeAspect="1"/>
          </p:cNvGraphicFramePr>
          <p:nvPr userDrawn="1">
            <p:custDataLst>
              <p:tags r:id="rId10"/>
            </p:custDataLst>
            <p:extLst>
              <p:ext uri="{D42A27DB-BD31-4B8C-83A1-F6EECF244321}">
                <p14:modId xmlns:p14="http://schemas.microsoft.com/office/powerpoint/2010/main" val="3096181504"/>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11" imgW="395" imgH="394" progId="TCLayout.ActiveDocument.1">
                  <p:embed/>
                </p:oleObj>
              </mc:Choice>
              <mc:Fallback>
                <p:oleObj name="think-cell Slide" r:id="rId11" imgW="395" imgH="394" progId="TCLayout.ActiveDocument.1">
                  <p:embed/>
                  <p:pic>
                    <p:nvPicPr>
                      <p:cNvPr id="2" name="Object 1" hidden="1">
                        <a:extLst>
                          <a:ext uri="{FF2B5EF4-FFF2-40B4-BE49-F238E27FC236}">
                            <a16:creationId xmlns:a16="http://schemas.microsoft.com/office/drawing/2014/main" id="{43D3AA05-729B-4875-A0C2-FCEAD17B9278}"/>
                          </a:ext>
                        </a:extLst>
                      </p:cNvPr>
                      <p:cNvPicPr/>
                      <p:nvPr/>
                    </p:nvPicPr>
                    <p:blipFill>
                      <a:blip r:embed="rId12"/>
                      <a:stretch>
                        <a:fillRect/>
                      </a:stretch>
                    </p:blipFill>
                    <p:spPr>
                      <a:xfrm>
                        <a:off x="1191" y="1191"/>
                        <a:ext cx="1191" cy="1191"/>
                      </a:xfrm>
                      <a:prstGeom prst="rect">
                        <a:avLst/>
                      </a:prstGeom>
                    </p:spPr>
                  </p:pic>
                </p:oleObj>
              </mc:Fallback>
            </mc:AlternateContent>
          </a:graphicData>
        </a:graphic>
      </p:graphicFrame>
      <p:sp>
        <p:nvSpPr>
          <p:cNvPr id="5" name="Slide Number Placeholder 9">
            <a:extLst>
              <a:ext uri="{FF2B5EF4-FFF2-40B4-BE49-F238E27FC236}">
                <a16:creationId xmlns:a16="http://schemas.microsoft.com/office/drawing/2014/main" id="{304D3DA5-419B-41D5-BC89-7C64ADE920D6}"/>
              </a:ext>
            </a:extLst>
          </p:cNvPr>
          <p:cNvSpPr>
            <a:spLocks noGrp="1"/>
          </p:cNvSpPr>
          <p:nvPr>
            <p:ph type="sldNum" sz="quarter" idx="4"/>
          </p:nvPr>
        </p:nvSpPr>
        <p:spPr>
          <a:xfrm>
            <a:off x="8447486" y="4759631"/>
            <a:ext cx="247535" cy="150195"/>
          </a:xfrm>
          <a:prstGeom prst="rect">
            <a:avLst/>
          </a:prstGeom>
        </p:spPr>
        <p:txBody>
          <a:bodyPr vert="horz" wrap="square" lIns="0" tIns="0" rIns="0" bIns="0" numCol="1" anchor="ctr" anchorCtr="0" compatLnSpc="1">
            <a:prstTxWarp prst="textNoShape">
              <a:avLst/>
            </a:prstTxWarp>
          </a:bodyPr>
          <a:lstStyle>
            <a:lvl1pPr algn="r" rtl="0">
              <a:defRPr sz="700" smtClean="0">
                <a:solidFill>
                  <a:srgbClr val="454545"/>
                </a:solidFill>
                <a:latin typeface="Verdana"/>
                <a:cs typeface="Verdana"/>
              </a:defRPr>
            </a:lvl1pPr>
          </a:lstStyle>
          <a:p>
            <a:pPr fontAlgn="base">
              <a:spcAft>
                <a:spcPct val="0"/>
              </a:spcAft>
              <a:defRPr/>
            </a:pPr>
            <a:fld id="{4472AB7F-E8D0-4874-A9B8-335B68DC5F05}" type="slidenum">
              <a:rPr lang="en-US" smtClean="0"/>
              <a:pPr fontAlgn="base">
                <a:spcAft>
                  <a:spcPct val="0"/>
                </a:spcAft>
                <a:defRPr/>
              </a:pPr>
              <a:t>‹#›</a:t>
            </a:fld>
            <a:endParaRPr lang="en-US"/>
          </a:p>
        </p:txBody>
      </p:sp>
      <p:pic>
        <p:nvPicPr>
          <p:cNvPr id="8" name="Picture 7">
            <a:extLst>
              <a:ext uri="{FF2B5EF4-FFF2-40B4-BE49-F238E27FC236}">
                <a16:creationId xmlns:a16="http://schemas.microsoft.com/office/drawing/2014/main" id="{41873816-B340-6289-A972-C7578C6089D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20443" y="655719"/>
            <a:ext cx="2129612" cy="626216"/>
          </a:xfrm>
          <a:prstGeom prst="rect">
            <a:avLst/>
          </a:prstGeom>
        </p:spPr>
      </p:pic>
      <p:pic>
        <p:nvPicPr>
          <p:cNvPr id="11" name="Picture 10" descr="14GSGL0011_D08_PPT_Cover_Global-Language-of-Business.png">
            <a:extLst>
              <a:ext uri="{FF2B5EF4-FFF2-40B4-BE49-F238E27FC236}">
                <a16:creationId xmlns:a16="http://schemas.microsoft.com/office/drawing/2014/main" id="{D69758FF-0199-D2F7-AA0F-84BFFB086C86}"/>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270750" y="965933"/>
            <a:ext cx="1429409" cy="77511"/>
          </a:xfrm>
          <a:prstGeom prst="rect">
            <a:avLst/>
          </a:prstGeom>
        </p:spPr>
      </p:pic>
    </p:spTree>
    <p:extLst>
      <p:ext uri="{BB962C8B-B14F-4D97-AF65-F5344CB8AC3E}">
        <p14:creationId xmlns:p14="http://schemas.microsoft.com/office/powerpoint/2010/main" val="11632302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87" r:id="rId3"/>
    <p:sldLayoutId id="2147483689" r:id="rId4"/>
    <p:sldLayoutId id="2147483690" r:id="rId5"/>
    <p:sldLayoutId id="2147483691" r:id="rId6"/>
    <p:sldLayoutId id="2147483693" r:id="rId7"/>
    <p:sldLayoutId id="2147483694" r:id="rId8"/>
  </p:sldLayoutIdLst>
  <p:hf hdr="0" ftr="0" dt="0"/>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4"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EC5D51D-3F2E-4ADA-9502-7F4864F72B76}"/>
              </a:ext>
            </a:extLst>
          </p:cNvPr>
          <p:cNvGraphicFramePr>
            <a:graphicFrameLocks noChangeAspect="1"/>
          </p:cNvGraphicFramePr>
          <p:nvPr userDrawn="1">
            <p:custDataLst>
              <p:tags r:id="rId23"/>
            </p:custDataLst>
            <p:extLst>
              <p:ext uri="{D42A27DB-BD31-4B8C-83A1-F6EECF244321}">
                <p14:modId xmlns:p14="http://schemas.microsoft.com/office/powerpoint/2010/main" val="976548513"/>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25" imgW="395" imgH="394" progId="TCLayout.ActiveDocument.1">
                  <p:embed/>
                </p:oleObj>
              </mc:Choice>
              <mc:Fallback>
                <p:oleObj name="think-cell Slide" r:id="rId25" imgW="395" imgH="394" progId="TCLayout.ActiveDocument.1">
                  <p:embed/>
                  <p:pic>
                    <p:nvPicPr>
                      <p:cNvPr id="3" name="Object 2" hidden="1">
                        <a:extLst>
                          <a:ext uri="{FF2B5EF4-FFF2-40B4-BE49-F238E27FC236}">
                            <a16:creationId xmlns:a16="http://schemas.microsoft.com/office/drawing/2014/main" id="{6EC5D51D-3F2E-4ADA-9502-7F4864F72B76}"/>
                          </a:ext>
                        </a:extLst>
                      </p:cNvPr>
                      <p:cNvPicPr/>
                      <p:nvPr/>
                    </p:nvPicPr>
                    <p:blipFill>
                      <a:blip r:embed="rId26"/>
                      <a:stretch>
                        <a:fillRect/>
                      </a:stretch>
                    </p:blipFill>
                    <p:spPr>
                      <a:xfrm>
                        <a:off x="1191" y="1191"/>
                        <a:ext cx="1191" cy="1191"/>
                      </a:xfrm>
                      <a:prstGeom prst="rect">
                        <a:avLst/>
                      </a:prstGeom>
                    </p:spPr>
                  </p:pic>
                </p:oleObj>
              </mc:Fallback>
            </mc:AlternateContent>
          </a:graphicData>
        </a:graphic>
      </p:graphicFrame>
      <p:sp>
        <p:nvSpPr>
          <p:cNvPr id="1026" name="Title Placeholder 1"/>
          <p:cNvSpPr>
            <a:spLocks noGrp="1"/>
          </p:cNvSpPr>
          <p:nvPr>
            <p:ph type="title"/>
          </p:nvPr>
        </p:nvSpPr>
        <p:spPr bwMode="auto">
          <a:xfrm>
            <a:off x="447480" y="172643"/>
            <a:ext cx="8243942" cy="679647"/>
          </a:xfrm>
          <a:prstGeom prst="rect">
            <a:avLst/>
          </a:prstGeom>
          <a:noFill/>
          <a:ln>
            <a:noFill/>
          </a:ln>
        </p:spPr>
        <p:txBody>
          <a:bodyPr vert="horz" wrap="square" lIns="0" tIns="45716" rIns="91431" bIns="45716" numCol="1" anchor="ctr" anchorCtr="0" compatLnSpc="1">
            <a:prstTxWarp prst="textNoShape">
              <a:avLst/>
            </a:prstTxWarp>
          </a:bodyPr>
          <a:lstStyle/>
          <a:p>
            <a:pPr lvl="0"/>
            <a:r>
              <a:rPr lang="en-US" noProof="0"/>
              <a:t>Click to Edit Title</a:t>
            </a:r>
          </a:p>
        </p:txBody>
      </p:sp>
      <p:sp>
        <p:nvSpPr>
          <p:cNvPr id="15" name="Text Placeholder 19"/>
          <p:cNvSpPr txBox="1">
            <a:spLocks/>
          </p:cNvSpPr>
          <p:nvPr/>
        </p:nvSpPr>
        <p:spPr>
          <a:xfrm>
            <a:off x="5086351" y="4791985"/>
            <a:ext cx="2770356" cy="101042"/>
          </a:xfrm>
          <a:prstGeom prst="rect">
            <a:avLst/>
          </a:prstGeom>
        </p:spPr>
        <p:txBody>
          <a:bodyPr lIns="0" tIns="0" rIns="0" bIns="0"/>
          <a:lstStyle>
            <a:lvl1pPr marL="0" marR="0" indent="0" algn="r" defTabSz="457155" rtl="0" eaLnBrk="1" fontAlgn="base" latinLnBrk="0" hangingPunct="1">
              <a:lnSpc>
                <a:spcPct val="100000"/>
              </a:lnSpc>
              <a:spcBef>
                <a:spcPct val="20000"/>
              </a:spcBef>
              <a:spcAft>
                <a:spcPct val="0"/>
              </a:spcAft>
              <a:buClr>
                <a:schemeClr val="accent1"/>
              </a:buClr>
              <a:buSzTx/>
              <a:buFont typeface="Arial"/>
              <a:buNone/>
              <a:tabLst/>
              <a:defRPr sz="600" b="0" kern="1200" cap="none" spc="0" baseline="0">
                <a:solidFill>
                  <a:schemeClr val="tx1"/>
                </a:solidFill>
                <a:latin typeface="Verdana"/>
                <a:ea typeface="ＭＳ Ｐゴシック" charset="0"/>
                <a:cs typeface="Verdana"/>
              </a:defRPr>
            </a:lvl1pPr>
            <a:lvl2pPr marL="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2pPr>
            <a:lvl3pPr marL="557784" indent="-285750" algn="l" defTabSz="457155" rtl="0" eaLnBrk="1" fontAlgn="base" hangingPunct="1">
              <a:lnSpc>
                <a:spcPts val="2500"/>
              </a:lnSpc>
              <a:spcBef>
                <a:spcPts val="400"/>
              </a:spcBef>
              <a:spcAft>
                <a:spcPct val="0"/>
              </a:spcAft>
              <a:buClr>
                <a:schemeClr val="accent1"/>
              </a:buClr>
              <a:buFont typeface="Lucida Grande"/>
              <a:buChar char="­"/>
              <a:defRPr sz="1700" kern="1200">
                <a:solidFill>
                  <a:srgbClr val="002C6C"/>
                </a:solidFill>
                <a:latin typeface="Verdana"/>
                <a:ea typeface="ＭＳ Ｐゴシック" charset="0"/>
                <a:cs typeface="Verdana"/>
              </a:defRPr>
            </a:lvl3pPr>
            <a:lvl4pPr marL="82296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4pPr>
            <a:lvl5pPr marL="1051560" indent="-228578" algn="l" defTabSz="457155" rtl="0" eaLnBrk="1" fontAlgn="base" hangingPunct="1">
              <a:lnSpc>
                <a:spcPts val="2500"/>
              </a:lnSpc>
              <a:spcBef>
                <a:spcPts val="400"/>
              </a:spcBef>
              <a:spcAft>
                <a:spcPct val="0"/>
              </a:spcAft>
              <a:buClr>
                <a:schemeClr val="accent1"/>
              </a:buClr>
              <a:buSzPct val="100000"/>
              <a:buFont typeface="Lucida Grande"/>
              <a:buChar char="­"/>
              <a:defRPr sz="1700" kern="1200">
                <a:solidFill>
                  <a:srgbClr val="002C6C"/>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pPr rtl="0"/>
            <a:r>
              <a:rPr lang="en-US" sz="600" noProof="0">
                <a:solidFill>
                  <a:srgbClr val="454545"/>
                </a:solidFill>
              </a:rPr>
              <a:t>© GS1</a:t>
            </a:r>
            <a:r>
              <a:rPr lang="en-US" sz="600" baseline="0" noProof="0">
                <a:solidFill>
                  <a:srgbClr val="454545"/>
                </a:solidFill>
              </a:rPr>
              <a:t> </a:t>
            </a:r>
            <a:r>
              <a:rPr lang="en-US" sz="600" noProof="0">
                <a:solidFill>
                  <a:srgbClr val="454545"/>
                </a:solidFill>
              </a:rPr>
              <a:t>2023</a:t>
            </a:r>
          </a:p>
        </p:txBody>
      </p:sp>
      <p:sp>
        <p:nvSpPr>
          <p:cNvPr id="7" name="Slide Number Placeholder 9"/>
          <p:cNvSpPr>
            <a:spLocks noGrp="1"/>
          </p:cNvSpPr>
          <p:nvPr>
            <p:ph type="sldNum" sz="quarter" idx="4"/>
          </p:nvPr>
        </p:nvSpPr>
        <p:spPr>
          <a:xfrm>
            <a:off x="8447486" y="4759631"/>
            <a:ext cx="247535" cy="150195"/>
          </a:xfrm>
          <a:prstGeom prst="rect">
            <a:avLst/>
          </a:prstGeom>
        </p:spPr>
        <p:txBody>
          <a:bodyPr vert="horz" wrap="square" lIns="0" tIns="0" rIns="0" bIns="0" numCol="1" anchor="ctr" anchorCtr="0" compatLnSpc="1">
            <a:prstTxWarp prst="textNoShape">
              <a:avLst/>
            </a:prstTxWarp>
          </a:bodyPr>
          <a:lstStyle>
            <a:lvl1pPr algn="r" rtl="0">
              <a:defRPr sz="700" smtClean="0">
                <a:solidFill>
                  <a:srgbClr val="454545"/>
                </a:solidFill>
                <a:latin typeface="Verdana"/>
                <a:cs typeface="Verdana"/>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2" name="Rectangle 1">
            <a:extLst>
              <a:ext uri="{FF2B5EF4-FFF2-40B4-BE49-F238E27FC236}">
                <a16:creationId xmlns:a16="http://schemas.microsoft.com/office/drawing/2014/main" id="{856E5CB1-E16B-4122-9C68-2768B321B822}"/>
              </a:ext>
            </a:extLst>
          </p:cNvPr>
          <p:cNvSpPr/>
          <p:nvPr userDrawn="1"/>
        </p:nvSpPr>
        <p:spPr>
          <a:xfrm>
            <a:off x="259492" y="4417541"/>
            <a:ext cx="8507627" cy="150195"/>
          </a:xfrm>
          <a:prstGeom prst="rect">
            <a:avLst/>
          </a:prstGeom>
          <a:solidFill>
            <a:srgbClr val="FFFFFF"/>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013"/>
          </a:p>
        </p:txBody>
      </p:sp>
      <p:sp>
        <p:nvSpPr>
          <p:cNvPr id="9" name="Rectangle 8">
            <a:extLst>
              <a:ext uri="{FF2B5EF4-FFF2-40B4-BE49-F238E27FC236}">
                <a16:creationId xmlns:a16="http://schemas.microsoft.com/office/drawing/2014/main" id="{530F55FA-EAE0-4D3E-B841-CE1064C7B870}"/>
              </a:ext>
            </a:extLst>
          </p:cNvPr>
          <p:cNvSpPr/>
          <p:nvPr userDrawn="1"/>
        </p:nvSpPr>
        <p:spPr>
          <a:xfrm>
            <a:off x="415950" y="881023"/>
            <a:ext cx="8507627" cy="150195"/>
          </a:xfrm>
          <a:prstGeom prst="rect">
            <a:avLst/>
          </a:prstGeom>
          <a:solidFill>
            <a:srgbClr val="FFFFFF"/>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013"/>
          </a:p>
        </p:txBody>
      </p:sp>
      <p:pic>
        <p:nvPicPr>
          <p:cNvPr id="11" name="Picture 10">
            <a:extLst>
              <a:ext uri="{FF2B5EF4-FFF2-40B4-BE49-F238E27FC236}">
                <a16:creationId xmlns:a16="http://schemas.microsoft.com/office/drawing/2014/main" id="{A501047D-386F-C0E3-21AA-55F7F1703917}"/>
              </a:ext>
            </a:extLst>
          </p:cNvPr>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437171" y="4646132"/>
            <a:ext cx="1312639" cy="385983"/>
          </a:xfrm>
          <a:prstGeom prst="rect">
            <a:avLst/>
          </a:prstGeom>
        </p:spPr>
      </p:pic>
    </p:spTree>
    <p:extLst>
      <p:ext uri="{BB962C8B-B14F-4D97-AF65-F5344CB8AC3E}">
        <p14:creationId xmlns:p14="http://schemas.microsoft.com/office/powerpoint/2010/main" val="21186928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6" r:id="rId20"/>
    <p:sldLayoutId id="2147483695" r:id="rId21"/>
  </p:sldLayoutIdLst>
  <p:hf hdr="0" ftr="0" dt="0"/>
  <p:txStyles>
    <p:titleStyle>
      <a:lvl1pPr algn="l" defTabSz="457144" rtl="0" eaLnBrk="1" fontAlgn="base" hangingPunct="1">
        <a:spcBef>
          <a:spcPct val="0"/>
        </a:spcBef>
        <a:spcAft>
          <a:spcPct val="0"/>
        </a:spcAft>
        <a:defRPr sz="2100" kern="1200" cap="none" spc="0">
          <a:solidFill>
            <a:schemeClr val="tx2"/>
          </a:solidFill>
          <a:latin typeface="Verdana"/>
          <a:ea typeface="ＭＳ Ｐゴシック" charset="0"/>
          <a:cs typeface="Verdana"/>
        </a:defRPr>
      </a:lvl1pPr>
      <a:lvl2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2pPr>
      <a:lvl3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3pPr>
      <a:lvl4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4pPr>
      <a:lvl5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5pPr>
      <a:lvl6pPr marL="457144"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6pPr>
      <a:lvl7pPr marL="914288"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7pPr>
      <a:lvl8pPr marL="1371432"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8pPr>
      <a:lvl9pPr marL="1828577"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9pPr>
    </p:titleStyle>
    <p:body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44" rtl="0" eaLnBrk="1" latinLnBrk="0" hangingPunct="1">
        <a:defRPr sz="1800" kern="1200">
          <a:solidFill>
            <a:schemeClr val="tx1"/>
          </a:solidFill>
          <a:latin typeface="+mn-lt"/>
          <a:ea typeface="+mn-ea"/>
          <a:cs typeface="+mn-cs"/>
        </a:defRPr>
      </a:lvl1pPr>
      <a:lvl2pPr marL="457144" algn="l" defTabSz="457144" rtl="0" eaLnBrk="1" latinLnBrk="0" hangingPunct="1">
        <a:defRPr sz="1800" kern="1200">
          <a:solidFill>
            <a:schemeClr val="tx1"/>
          </a:solidFill>
          <a:latin typeface="+mn-lt"/>
          <a:ea typeface="+mn-ea"/>
          <a:cs typeface="+mn-cs"/>
        </a:defRPr>
      </a:lvl2pPr>
      <a:lvl3pPr marL="914288" algn="l" defTabSz="457144" rtl="0" eaLnBrk="1" latinLnBrk="0" hangingPunct="1">
        <a:defRPr sz="1800" kern="1200">
          <a:solidFill>
            <a:schemeClr val="tx1"/>
          </a:solidFill>
          <a:latin typeface="+mn-lt"/>
          <a:ea typeface="+mn-ea"/>
          <a:cs typeface="+mn-cs"/>
        </a:defRPr>
      </a:lvl3pPr>
      <a:lvl4pPr marL="1371432" algn="l" defTabSz="457144" rtl="0" eaLnBrk="1" latinLnBrk="0" hangingPunct="1">
        <a:defRPr sz="1800" kern="1200">
          <a:solidFill>
            <a:schemeClr val="tx1"/>
          </a:solidFill>
          <a:latin typeface="+mn-lt"/>
          <a:ea typeface="+mn-ea"/>
          <a:cs typeface="+mn-cs"/>
        </a:defRPr>
      </a:lvl4pPr>
      <a:lvl5pPr marL="1828577" algn="l" defTabSz="457144" rtl="0" eaLnBrk="1" latinLnBrk="0" hangingPunct="1">
        <a:defRPr sz="1800" kern="1200">
          <a:solidFill>
            <a:schemeClr val="tx1"/>
          </a:solidFill>
          <a:latin typeface="+mn-lt"/>
          <a:ea typeface="+mn-ea"/>
          <a:cs typeface="+mn-cs"/>
        </a:defRPr>
      </a:lvl5pPr>
      <a:lvl6pPr marL="2285720" algn="l" defTabSz="457144" rtl="0" eaLnBrk="1" latinLnBrk="0" hangingPunct="1">
        <a:defRPr sz="1800" kern="1200">
          <a:solidFill>
            <a:schemeClr val="tx1"/>
          </a:solidFill>
          <a:latin typeface="+mn-lt"/>
          <a:ea typeface="+mn-ea"/>
          <a:cs typeface="+mn-cs"/>
        </a:defRPr>
      </a:lvl6pPr>
      <a:lvl7pPr marL="2742863" algn="l" defTabSz="457144" rtl="0" eaLnBrk="1" latinLnBrk="0" hangingPunct="1">
        <a:defRPr sz="1800" kern="1200">
          <a:solidFill>
            <a:schemeClr val="tx1"/>
          </a:solidFill>
          <a:latin typeface="+mn-lt"/>
          <a:ea typeface="+mn-ea"/>
          <a:cs typeface="+mn-cs"/>
        </a:defRPr>
      </a:lvl7pPr>
      <a:lvl8pPr marL="3200007" algn="l" defTabSz="457144" rtl="0" eaLnBrk="1" latinLnBrk="0" hangingPunct="1">
        <a:defRPr sz="1800" kern="1200">
          <a:solidFill>
            <a:schemeClr val="tx1"/>
          </a:solidFill>
          <a:latin typeface="+mn-lt"/>
          <a:ea typeface="+mn-ea"/>
          <a:cs typeface="+mn-cs"/>
        </a:defRPr>
      </a:lvl8pPr>
      <a:lvl9pPr marL="3657152" algn="l" defTabSz="45714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2"/>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47480" y="172643"/>
            <a:ext cx="8243942" cy="679647"/>
          </a:xfrm>
          <a:prstGeom prst="rect">
            <a:avLst/>
          </a:prstGeom>
          <a:noFill/>
          <a:ln>
            <a:noFill/>
          </a:ln>
        </p:spPr>
        <p:txBody>
          <a:bodyPr vert="horz" wrap="square" lIns="0" tIns="45716" rIns="91431" bIns="45716" numCol="1" anchor="ctr" anchorCtr="0" compatLnSpc="1">
            <a:prstTxWarp prst="textNoShape">
              <a:avLst/>
            </a:prstTxWarp>
          </a:bodyPr>
          <a:lstStyle/>
          <a:p>
            <a:pPr lvl="0"/>
            <a:r>
              <a:rPr lang="en-GB" noProof="0"/>
              <a:t>Click to Edit Title</a:t>
            </a:r>
          </a:p>
        </p:txBody>
      </p:sp>
      <p:sp>
        <p:nvSpPr>
          <p:cNvPr id="15" name="Text Placeholder 19"/>
          <p:cNvSpPr txBox="1">
            <a:spLocks/>
          </p:cNvSpPr>
          <p:nvPr/>
        </p:nvSpPr>
        <p:spPr>
          <a:xfrm>
            <a:off x="5086351" y="4791985"/>
            <a:ext cx="2770356" cy="101042"/>
          </a:xfrm>
          <a:prstGeom prst="rect">
            <a:avLst/>
          </a:prstGeom>
        </p:spPr>
        <p:txBody>
          <a:bodyPr lIns="0" tIns="0" rIns="0" bIns="0"/>
          <a:lstStyle>
            <a:lvl1pPr marL="0" marR="0" indent="0" algn="r" defTabSz="457155" rtl="0" eaLnBrk="1" fontAlgn="base" latinLnBrk="0" hangingPunct="1">
              <a:lnSpc>
                <a:spcPct val="100000"/>
              </a:lnSpc>
              <a:spcBef>
                <a:spcPct val="20000"/>
              </a:spcBef>
              <a:spcAft>
                <a:spcPct val="0"/>
              </a:spcAft>
              <a:buClr>
                <a:schemeClr val="accent1"/>
              </a:buClr>
              <a:buSzTx/>
              <a:buFont typeface="Arial"/>
              <a:buNone/>
              <a:tabLst/>
              <a:defRPr sz="600" b="0" kern="1200" cap="none" spc="0" baseline="0">
                <a:solidFill>
                  <a:schemeClr val="tx1"/>
                </a:solidFill>
                <a:latin typeface="Verdana"/>
                <a:ea typeface="ＭＳ Ｐゴシック" charset="0"/>
                <a:cs typeface="Verdana"/>
              </a:defRPr>
            </a:lvl1pPr>
            <a:lvl2pPr marL="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2pPr>
            <a:lvl3pPr marL="557784" indent="-285750" algn="l" defTabSz="457155" rtl="0" eaLnBrk="1" fontAlgn="base" hangingPunct="1">
              <a:lnSpc>
                <a:spcPts val="2500"/>
              </a:lnSpc>
              <a:spcBef>
                <a:spcPts val="400"/>
              </a:spcBef>
              <a:spcAft>
                <a:spcPct val="0"/>
              </a:spcAft>
              <a:buClr>
                <a:schemeClr val="accent1"/>
              </a:buClr>
              <a:buFont typeface="Lucida Grande"/>
              <a:buChar char="­"/>
              <a:defRPr sz="1700" kern="1200">
                <a:solidFill>
                  <a:srgbClr val="002C6C"/>
                </a:solidFill>
                <a:latin typeface="Verdana"/>
                <a:ea typeface="ＭＳ Ｐゴシック" charset="0"/>
                <a:cs typeface="Verdana"/>
              </a:defRPr>
            </a:lvl3pPr>
            <a:lvl4pPr marL="82296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4pPr>
            <a:lvl5pPr marL="1051560" indent="-228578" algn="l" defTabSz="457155" rtl="0" eaLnBrk="1" fontAlgn="base" hangingPunct="1">
              <a:lnSpc>
                <a:spcPts val="2500"/>
              </a:lnSpc>
              <a:spcBef>
                <a:spcPts val="400"/>
              </a:spcBef>
              <a:spcAft>
                <a:spcPct val="0"/>
              </a:spcAft>
              <a:buClr>
                <a:schemeClr val="accent1"/>
              </a:buClr>
              <a:buSzPct val="100000"/>
              <a:buFont typeface="Lucida Grande"/>
              <a:buChar char="­"/>
              <a:defRPr sz="1700" kern="1200">
                <a:solidFill>
                  <a:srgbClr val="002C6C"/>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r>
              <a:rPr lang="en-GB" sz="600" noProof="0">
                <a:solidFill>
                  <a:srgbClr val="454545"/>
                </a:solidFill>
              </a:rPr>
              <a:t>© GS1</a:t>
            </a:r>
            <a:r>
              <a:rPr lang="en-GB" sz="600" baseline="0" noProof="0">
                <a:solidFill>
                  <a:srgbClr val="454545"/>
                </a:solidFill>
              </a:rPr>
              <a:t> </a:t>
            </a:r>
            <a:r>
              <a:rPr lang="en-GB" sz="600" noProof="0">
                <a:solidFill>
                  <a:srgbClr val="454545"/>
                </a:solidFill>
              </a:rPr>
              <a:t>2023</a:t>
            </a:r>
          </a:p>
        </p:txBody>
      </p:sp>
      <p:sp>
        <p:nvSpPr>
          <p:cNvPr id="7" name="Slide Number Placeholder 9"/>
          <p:cNvSpPr>
            <a:spLocks noGrp="1"/>
          </p:cNvSpPr>
          <p:nvPr>
            <p:ph type="sldNum" sz="quarter" idx="4"/>
          </p:nvPr>
        </p:nvSpPr>
        <p:spPr>
          <a:xfrm>
            <a:off x="8447486" y="4759631"/>
            <a:ext cx="247535" cy="150195"/>
          </a:xfrm>
          <a:prstGeom prst="rect">
            <a:avLst/>
          </a:prstGeom>
        </p:spPr>
        <p:txBody>
          <a:bodyPr vert="horz" wrap="square" lIns="0" tIns="0" rIns="0" bIns="0" numCol="1" anchor="ctr" anchorCtr="0" compatLnSpc="1">
            <a:prstTxWarp prst="textNoShape">
              <a:avLst/>
            </a:prstTxWarp>
          </a:bodyPr>
          <a:lstStyle>
            <a:lvl1pPr algn="r">
              <a:defRPr sz="700" smtClean="0">
                <a:solidFill>
                  <a:srgbClr val="454545"/>
                </a:solidFill>
                <a:latin typeface="Verdana"/>
                <a:cs typeface="Verdana"/>
              </a:defRPr>
            </a:lvl1pPr>
          </a:lstStyle>
          <a:p>
            <a:pPr fontAlgn="base">
              <a:spcAft>
                <a:spcPct val="0"/>
              </a:spcAft>
              <a:defRPr/>
            </a:pPr>
            <a:fld id="{4472AB7F-E8D0-4874-A9B8-335B68DC5F05}" type="slidenum">
              <a:rPr lang="en-GB" noProof="0" smtClean="0"/>
              <a:pPr fontAlgn="base">
                <a:spcAft>
                  <a:spcPct val="0"/>
                </a:spcAft>
                <a:defRPr/>
              </a:pPr>
              <a:t>‹#›</a:t>
            </a:fld>
            <a:endParaRPr lang="en-GB" noProof="0"/>
          </a:p>
        </p:txBody>
      </p:sp>
      <p:pic>
        <p:nvPicPr>
          <p:cNvPr id="2" name="Picture 1">
            <a:extLst>
              <a:ext uri="{FF2B5EF4-FFF2-40B4-BE49-F238E27FC236}">
                <a16:creationId xmlns:a16="http://schemas.microsoft.com/office/drawing/2014/main" id="{77FF1734-4CEB-3A5C-6F3E-16651816B2DB}"/>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437172" y="4646132"/>
            <a:ext cx="1312639" cy="385983"/>
          </a:xfrm>
          <a:prstGeom prst="rect">
            <a:avLst/>
          </a:prstGeom>
        </p:spPr>
      </p:pic>
    </p:spTree>
    <p:extLst>
      <p:ext uri="{BB962C8B-B14F-4D97-AF65-F5344CB8AC3E}">
        <p14:creationId xmlns:p14="http://schemas.microsoft.com/office/powerpoint/2010/main" val="213451911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Lst>
  <p:hf hdr="0" ftr="0" dt="0"/>
  <p:txStyles>
    <p:titleStyle>
      <a:lvl1pPr algn="l" defTabSz="457144" rtl="0" eaLnBrk="1" fontAlgn="base" hangingPunct="1">
        <a:lnSpc>
          <a:spcPct val="90000"/>
        </a:lnSpc>
        <a:spcBef>
          <a:spcPct val="0"/>
        </a:spcBef>
        <a:spcAft>
          <a:spcPct val="0"/>
        </a:spcAft>
        <a:defRPr sz="2500" kern="1200" cap="none" spc="0">
          <a:solidFill>
            <a:schemeClr val="tx2"/>
          </a:solidFill>
          <a:latin typeface="Verdana"/>
          <a:ea typeface="ＭＳ Ｐゴシック" charset="0"/>
          <a:cs typeface="Verdana"/>
        </a:defRPr>
      </a:lvl1pPr>
      <a:lvl2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2pPr>
      <a:lvl3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3pPr>
      <a:lvl4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4pPr>
      <a:lvl5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5pPr>
      <a:lvl6pPr marL="457144"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6pPr>
      <a:lvl7pPr marL="914288"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7pPr>
      <a:lvl8pPr marL="1371432"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8pPr>
      <a:lvl9pPr marL="1828577"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9pPr>
    </p:titleStyle>
    <p:body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44" rtl="0" eaLnBrk="1" latinLnBrk="0" hangingPunct="1">
        <a:defRPr sz="1800" kern="1200">
          <a:solidFill>
            <a:schemeClr val="tx1"/>
          </a:solidFill>
          <a:latin typeface="+mn-lt"/>
          <a:ea typeface="+mn-ea"/>
          <a:cs typeface="+mn-cs"/>
        </a:defRPr>
      </a:lvl1pPr>
      <a:lvl2pPr marL="457144" algn="l" defTabSz="457144" rtl="0" eaLnBrk="1" latinLnBrk="0" hangingPunct="1">
        <a:defRPr sz="1800" kern="1200">
          <a:solidFill>
            <a:schemeClr val="tx1"/>
          </a:solidFill>
          <a:latin typeface="+mn-lt"/>
          <a:ea typeface="+mn-ea"/>
          <a:cs typeface="+mn-cs"/>
        </a:defRPr>
      </a:lvl2pPr>
      <a:lvl3pPr marL="914288" algn="l" defTabSz="457144" rtl="0" eaLnBrk="1" latinLnBrk="0" hangingPunct="1">
        <a:defRPr sz="1800" kern="1200">
          <a:solidFill>
            <a:schemeClr val="tx1"/>
          </a:solidFill>
          <a:latin typeface="+mn-lt"/>
          <a:ea typeface="+mn-ea"/>
          <a:cs typeface="+mn-cs"/>
        </a:defRPr>
      </a:lvl3pPr>
      <a:lvl4pPr marL="1371432" algn="l" defTabSz="457144" rtl="0" eaLnBrk="1" latinLnBrk="0" hangingPunct="1">
        <a:defRPr sz="1800" kern="1200">
          <a:solidFill>
            <a:schemeClr val="tx1"/>
          </a:solidFill>
          <a:latin typeface="+mn-lt"/>
          <a:ea typeface="+mn-ea"/>
          <a:cs typeface="+mn-cs"/>
        </a:defRPr>
      </a:lvl4pPr>
      <a:lvl5pPr marL="1828577" algn="l" defTabSz="457144" rtl="0" eaLnBrk="1" latinLnBrk="0" hangingPunct="1">
        <a:defRPr sz="1800" kern="1200">
          <a:solidFill>
            <a:schemeClr val="tx1"/>
          </a:solidFill>
          <a:latin typeface="+mn-lt"/>
          <a:ea typeface="+mn-ea"/>
          <a:cs typeface="+mn-cs"/>
        </a:defRPr>
      </a:lvl5pPr>
      <a:lvl6pPr marL="2285720" algn="l" defTabSz="457144" rtl="0" eaLnBrk="1" latinLnBrk="0" hangingPunct="1">
        <a:defRPr sz="1800" kern="1200">
          <a:solidFill>
            <a:schemeClr val="tx1"/>
          </a:solidFill>
          <a:latin typeface="+mn-lt"/>
          <a:ea typeface="+mn-ea"/>
          <a:cs typeface="+mn-cs"/>
        </a:defRPr>
      </a:lvl6pPr>
      <a:lvl7pPr marL="2742863" algn="l" defTabSz="457144" rtl="0" eaLnBrk="1" latinLnBrk="0" hangingPunct="1">
        <a:defRPr sz="1800" kern="1200">
          <a:solidFill>
            <a:schemeClr val="tx1"/>
          </a:solidFill>
          <a:latin typeface="+mn-lt"/>
          <a:ea typeface="+mn-ea"/>
          <a:cs typeface="+mn-cs"/>
        </a:defRPr>
      </a:lvl7pPr>
      <a:lvl8pPr marL="3200007" algn="l" defTabSz="457144" rtl="0" eaLnBrk="1" latinLnBrk="0" hangingPunct="1">
        <a:defRPr sz="1800" kern="1200">
          <a:solidFill>
            <a:schemeClr val="tx1"/>
          </a:solidFill>
          <a:latin typeface="+mn-lt"/>
          <a:ea typeface="+mn-ea"/>
          <a:cs typeface="+mn-cs"/>
        </a:defRPr>
      </a:lvl8pPr>
      <a:lvl9pPr marL="3657152" algn="l" defTabSz="457144"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3"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EC5D51D-3F2E-4ADA-9502-7F4864F72B76}"/>
              </a:ext>
            </a:extLst>
          </p:cNvPr>
          <p:cNvGraphicFramePr>
            <a:graphicFrameLocks noChangeAspect="1"/>
          </p:cNvGraphicFramePr>
          <p:nvPr userDrawn="1">
            <p:custDataLst>
              <p:tags r:id="rId22"/>
            </p:custDataLst>
            <p:extLst>
              <p:ext uri="{D42A27DB-BD31-4B8C-83A1-F6EECF244321}">
                <p14:modId xmlns:p14="http://schemas.microsoft.com/office/powerpoint/2010/main" val="2091399848"/>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24" imgW="395" imgH="394" progId="TCLayout.ActiveDocument.1">
                  <p:embed/>
                </p:oleObj>
              </mc:Choice>
              <mc:Fallback>
                <p:oleObj name="think-cell Slide" r:id="rId24" imgW="395" imgH="394" progId="TCLayout.ActiveDocument.1">
                  <p:embed/>
                  <p:pic>
                    <p:nvPicPr>
                      <p:cNvPr id="3" name="Object 2" hidden="1">
                        <a:extLst>
                          <a:ext uri="{FF2B5EF4-FFF2-40B4-BE49-F238E27FC236}">
                            <a16:creationId xmlns:a16="http://schemas.microsoft.com/office/drawing/2014/main" id="{6EC5D51D-3F2E-4ADA-9502-7F4864F72B76}"/>
                          </a:ext>
                        </a:extLst>
                      </p:cNvPr>
                      <p:cNvPicPr/>
                      <p:nvPr/>
                    </p:nvPicPr>
                    <p:blipFill>
                      <a:blip r:embed="rId25"/>
                      <a:stretch>
                        <a:fillRect/>
                      </a:stretch>
                    </p:blipFill>
                    <p:spPr>
                      <a:xfrm>
                        <a:off x="1191" y="1191"/>
                        <a:ext cx="1191" cy="1191"/>
                      </a:xfrm>
                      <a:prstGeom prst="rect">
                        <a:avLst/>
                      </a:prstGeom>
                    </p:spPr>
                  </p:pic>
                </p:oleObj>
              </mc:Fallback>
            </mc:AlternateContent>
          </a:graphicData>
        </a:graphic>
      </p:graphicFrame>
      <p:sp>
        <p:nvSpPr>
          <p:cNvPr id="1026" name="Title Placeholder 1"/>
          <p:cNvSpPr>
            <a:spLocks noGrp="1"/>
          </p:cNvSpPr>
          <p:nvPr>
            <p:ph type="title"/>
          </p:nvPr>
        </p:nvSpPr>
        <p:spPr bwMode="auto">
          <a:xfrm>
            <a:off x="447480" y="172643"/>
            <a:ext cx="8243942" cy="679647"/>
          </a:xfrm>
          <a:prstGeom prst="rect">
            <a:avLst/>
          </a:prstGeom>
          <a:noFill/>
          <a:ln>
            <a:noFill/>
          </a:ln>
        </p:spPr>
        <p:txBody>
          <a:bodyPr vert="horz" wrap="square" lIns="0" tIns="45716" rIns="91431" bIns="45716" numCol="1" anchor="ctr" anchorCtr="0" compatLnSpc="1">
            <a:prstTxWarp prst="textNoShape">
              <a:avLst/>
            </a:prstTxWarp>
          </a:bodyPr>
          <a:lstStyle/>
          <a:p>
            <a:pPr lvl="0"/>
            <a:r>
              <a:rPr lang="en-US" noProof="0"/>
              <a:t>Click to Edit Title</a:t>
            </a:r>
          </a:p>
        </p:txBody>
      </p:sp>
      <p:sp>
        <p:nvSpPr>
          <p:cNvPr id="15" name="Text Placeholder 19"/>
          <p:cNvSpPr txBox="1">
            <a:spLocks/>
          </p:cNvSpPr>
          <p:nvPr/>
        </p:nvSpPr>
        <p:spPr>
          <a:xfrm>
            <a:off x="5086351" y="4791985"/>
            <a:ext cx="2770356" cy="101042"/>
          </a:xfrm>
          <a:prstGeom prst="rect">
            <a:avLst/>
          </a:prstGeom>
        </p:spPr>
        <p:txBody>
          <a:bodyPr lIns="0" tIns="0" rIns="0" bIns="0"/>
          <a:lstStyle>
            <a:lvl1pPr marL="0" marR="0" indent="0" algn="r" defTabSz="457155" rtl="0" eaLnBrk="1" fontAlgn="base" latinLnBrk="0" hangingPunct="1">
              <a:lnSpc>
                <a:spcPct val="100000"/>
              </a:lnSpc>
              <a:spcBef>
                <a:spcPct val="20000"/>
              </a:spcBef>
              <a:spcAft>
                <a:spcPct val="0"/>
              </a:spcAft>
              <a:buClr>
                <a:schemeClr val="accent1"/>
              </a:buClr>
              <a:buSzTx/>
              <a:buFont typeface="Arial"/>
              <a:buNone/>
              <a:tabLst/>
              <a:defRPr sz="600" b="0" kern="1200" cap="none" spc="0" baseline="0">
                <a:solidFill>
                  <a:schemeClr val="tx1"/>
                </a:solidFill>
                <a:latin typeface="Verdana"/>
                <a:ea typeface="ＭＳ Ｐゴシック" charset="0"/>
                <a:cs typeface="Verdana"/>
              </a:defRPr>
            </a:lvl1pPr>
            <a:lvl2pPr marL="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2pPr>
            <a:lvl3pPr marL="557784" indent="-285750" algn="l" defTabSz="457155" rtl="0" eaLnBrk="1" fontAlgn="base" hangingPunct="1">
              <a:lnSpc>
                <a:spcPts val="2500"/>
              </a:lnSpc>
              <a:spcBef>
                <a:spcPts val="400"/>
              </a:spcBef>
              <a:spcAft>
                <a:spcPct val="0"/>
              </a:spcAft>
              <a:buClr>
                <a:schemeClr val="accent1"/>
              </a:buClr>
              <a:buFont typeface="Lucida Grande"/>
              <a:buChar char="­"/>
              <a:defRPr sz="1700" kern="1200">
                <a:solidFill>
                  <a:srgbClr val="002C6C"/>
                </a:solidFill>
                <a:latin typeface="Verdana"/>
                <a:ea typeface="ＭＳ Ｐゴシック" charset="0"/>
                <a:cs typeface="Verdana"/>
              </a:defRPr>
            </a:lvl3pPr>
            <a:lvl4pPr marL="82296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4pPr>
            <a:lvl5pPr marL="1051560" indent="-228578" algn="l" defTabSz="457155" rtl="0" eaLnBrk="1" fontAlgn="base" hangingPunct="1">
              <a:lnSpc>
                <a:spcPts val="2500"/>
              </a:lnSpc>
              <a:spcBef>
                <a:spcPts val="400"/>
              </a:spcBef>
              <a:spcAft>
                <a:spcPct val="0"/>
              </a:spcAft>
              <a:buClr>
                <a:schemeClr val="accent1"/>
              </a:buClr>
              <a:buSzPct val="100000"/>
              <a:buFont typeface="Lucida Grande"/>
              <a:buChar char="­"/>
              <a:defRPr sz="1700" kern="1200">
                <a:solidFill>
                  <a:srgbClr val="002C6C"/>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pPr rtl="0"/>
            <a:r>
              <a:rPr lang="en-US" sz="600" noProof="0">
                <a:solidFill>
                  <a:srgbClr val="454545"/>
                </a:solidFill>
              </a:rPr>
              <a:t>© GS1</a:t>
            </a:r>
            <a:r>
              <a:rPr lang="en-US" sz="600" baseline="0" noProof="0">
                <a:solidFill>
                  <a:srgbClr val="454545"/>
                </a:solidFill>
              </a:rPr>
              <a:t> </a:t>
            </a:r>
            <a:r>
              <a:rPr lang="en-US" sz="600" noProof="0">
                <a:solidFill>
                  <a:srgbClr val="454545"/>
                </a:solidFill>
              </a:rPr>
              <a:t>2023</a:t>
            </a:r>
          </a:p>
        </p:txBody>
      </p:sp>
      <p:sp>
        <p:nvSpPr>
          <p:cNvPr id="7" name="Slide Number Placeholder 9"/>
          <p:cNvSpPr>
            <a:spLocks noGrp="1"/>
          </p:cNvSpPr>
          <p:nvPr>
            <p:ph type="sldNum" sz="quarter" idx="4"/>
          </p:nvPr>
        </p:nvSpPr>
        <p:spPr>
          <a:xfrm>
            <a:off x="8447486" y="4759631"/>
            <a:ext cx="247535" cy="150195"/>
          </a:xfrm>
          <a:prstGeom prst="rect">
            <a:avLst/>
          </a:prstGeom>
        </p:spPr>
        <p:txBody>
          <a:bodyPr vert="horz" wrap="square" lIns="0" tIns="0" rIns="0" bIns="0" numCol="1" anchor="ctr" anchorCtr="0" compatLnSpc="1">
            <a:prstTxWarp prst="textNoShape">
              <a:avLst/>
            </a:prstTxWarp>
          </a:bodyPr>
          <a:lstStyle>
            <a:lvl1pPr algn="r" rtl="0">
              <a:defRPr sz="700" smtClean="0">
                <a:solidFill>
                  <a:srgbClr val="454545"/>
                </a:solidFill>
                <a:latin typeface="Verdana"/>
                <a:cs typeface="Verdana"/>
              </a:defRPr>
            </a:lvl1pPr>
          </a:lstStyle>
          <a:p>
            <a:pPr fontAlgn="base">
              <a:spcAft>
                <a:spcPct val="0"/>
              </a:spcAft>
              <a:defRPr/>
            </a:pPr>
            <a:fld id="{4472AB7F-E8D0-4874-A9B8-335B68DC5F05}" type="slidenum">
              <a:rPr lang="en-US" smtClean="0"/>
              <a:pPr fontAlgn="base">
                <a:spcAft>
                  <a:spcPct val="0"/>
                </a:spcAft>
                <a:defRPr/>
              </a:pPr>
              <a:t>‹#›</a:t>
            </a:fld>
            <a:endParaRPr lang="en-US"/>
          </a:p>
        </p:txBody>
      </p:sp>
      <p:sp>
        <p:nvSpPr>
          <p:cNvPr id="2" name="Rectangle 1">
            <a:extLst>
              <a:ext uri="{FF2B5EF4-FFF2-40B4-BE49-F238E27FC236}">
                <a16:creationId xmlns:a16="http://schemas.microsoft.com/office/drawing/2014/main" id="{856E5CB1-E16B-4122-9C68-2768B321B822}"/>
              </a:ext>
            </a:extLst>
          </p:cNvPr>
          <p:cNvSpPr/>
          <p:nvPr userDrawn="1"/>
        </p:nvSpPr>
        <p:spPr>
          <a:xfrm>
            <a:off x="259492" y="4417541"/>
            <a:ext cx="8507627" cy="150195"/>
          </a:xfrm>
          <a:prstGeom prst="rect">
            <a:avLst/>
          </a:prstGeom>
          <a:solidFill>
            <a:srgbClr val="FFFFFF"/>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013"/>
          </a:p>
        </p:txBody>
      </p:sp>
      <p:sp>
        <p:nvSpPr>
          <p:cNvPr id="9" name="Rectangle 8">
            <a:extLst>
              <a:ext uri="{FF2B5EF4-FFF2-40B4-BE49-F238E27FC236}">
                <a16:creationId xmlns:a16="http://schemas.microsoft.com/office/drawing/2014/main" id="{530F55FA-EAE0-4D3E-B841-CE1064C7B870}"/>
              </a:ext>
            </a:extLst>
          </p:cNvPr>
          <p:cNvSpPr/>
          <p:nvPr userDrawn="1"/>
        </p:nvSpPr>
        <p:spPr>
          <a:xfrm>
            <a:off x="415950" y="881023"/>
            <a:ext cx="8507627" cy="150195"/>
          </a:xfrm>
          <a:prstGeom prst="rect">
            <a:avLst/>
          </a:prstGeom>
          <a:solidFill>
            <a:srgbClr val="FFFFFF"/>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013"/>
          </a:p>
        </p:txBody>
      </p:sp>
      <p:pic>
        <p:nvPicPr>
          <p:cNvPr id="11" name="Picture 10">
            <a:extLst>
              <a:ext uri="{FF2B5EF4-FFF2-40B4-BE49-F238E27FC236}">
                <a16:creationId xmlns:a16="http://schemas.microsoft.com/office/drawing/2014/main" id="{A501047D-386F-C0E3-21AA-55F7F1703917}"/>
              </a:ext>
            </a:extLst>
          </p:cNvPr>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437171" y="4646132"/>
            <a:ext cx="1312639" cy="385983"/>
          </a:xfrm>
          <a:prstGeom prst="rect">
            <a:avLst/>
          </a:prstGeom>
        </p:spPr>
      </p:pic>
    </p:spTree>
    <p:extLst>
      <p:ext uri="{BB962C8B-B14F-4D97-AF65-F5344CB8AC3E}">
        <p14:creationId xmlns:p14="http://schemas.microsoft.com/office/powerpoint/2010/main" val="2203404677"/>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 id="2147483735" r:id="rId18"/>
    <p:sldLayoutId id="2147483736" r:id="rId19"/>
    <p:sldLayoutId id="2147483737" r:id="rId20"/>
  </p:sldLayoutIdLst>
  <p:hf hdr="0" ftr="0" dt="0"/>
  <p:txStyles>
    <p:titleStyle>
      <a:lvl1pPr algn="l" defTabSz="457144" rtl="0" eaLnBrk="1" fontAlgn="base" hangingPunct="1">
        <a:spcBef>
          <a:spcPct val="0"/>
        </a:spcBef>
        <a:spcAft>
          <a:spcPct val="0"/>
        </a:spcAft>
        <a:defRPr sz="2100" kern="1200" cap="none" spc="0">
          <a:solidFill>
            <a:schemeClr val="tx2"/>
          </a:solidFill>
          <a:latin typeface="Verdana"/>
          <a:ea typeface="ＭＳ Ｐゴシック" charset="0"/>
          <a:cs typeface="Verdana"/>
        </a:defRPr>
      </a:lvl1pPr>
      <a:lvl2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2pPr>
      <a:lvl3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3pPr>
      <a:lvl4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4pPr>
      <a:lvl5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5pPr>
      <a:lvl6pPr marL="457144"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6pPr>
      <a:lvl7pPr marL="914288"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7pPr>
      <a:lvl8pPr marL="1371432"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8pPr>
      <a:lvl9pPr marL="1828577"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9pPr>
    </p:titleStyle>
    <p:bodyStyle>
      <a:lvl1pPr marL="359991" marR="0" indent="-285743" algn="l" defTabSz="457144"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7986" marR="0" indent="-285743" algn="l" defTabSz="457144"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380" indent="-285743" algn="l" defTabSz="457144"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174" indent="-228572" algn="l" defTabSz="457144"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169" indent="-228572" algn="l" defTabSz="457144"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44" rtl="0" eaLnBrk="1" latinLnBrk="0" hangingPunct="1">
        <a:defRPr sz="1800" kern="1200">
          <a:solidFill>
            <a:schemeClr val="tx1"/>
          </a:solidFill>
          <a:latin typeface="+mn-lt"/>
          <a:ea typeface="+mn-ea"/>
          <a:cs typeface="+mn-cs"/>
        </a:defRPr>
      </a:lvl1pPr>
      <a:lvl2pPr marL="457144" algn="l" defTabSz="457144" rtl="0" eaLnBrk="1" latinLnBrk="0" hangingPunct="1">
        <a:defRPr sz="1800" kern="1200">
          <a:solidFill>
            <a:schemeClr val="tx1"/>
          </a:solidFill>
          <a:latin typeface="+mn-lt"/>
          <a:ea typeface="+mn-ea"/>
          <a:cs typeface="+mn-cs"/>
        </a:defRPr>
      </a:lvl2pPr>
      <a:lvl3pPr marL="914288" algn="l" defTabSz="457144" rtl="0" eaLnBrk="1" latinLnBrk="0" hangingPunct="1">
        <a:defRPr sz="1800" kern="1200">
          <a:solidFill>
            <a:schemeClr val="tx1"/>
          </a:solidFill>
          <a:latin typeface="+mn-lt"/>
          <a:ea typeface="+mn-ea"/>
          <a:cs typeface="+mn-cs"/>
        </a:defRPr>
      </a:lvl3pPr>
      <a:lvl4pPr marL="1371432" algn="l" defTabSz="457144" rtl="0" eaLnBrk="1" latinLnBrk="0" hangingPunct="1">
        <a:defRPr sz="1800" kern="1200">
          <a:solidFill>
            <a:schemeClr val="tx1"/>
          </a:solidFill>
          <a:latin typeface="+mn-lt"/>
          <a:ea typeface="+mn-ea"/>
          <a:cs typeface="+mn-cs"/>
        </a:defRPr>
      </a:lvl4pPr>
      <a:lvl5pPr marL="1828577" algn="l" defTabSz="457144" rtl="0" eaLnBrk="1" latinLnBrk="0" hangingPunct="1">
        <a:defRPr sz="1800" kern="1200">
          <a:solidFill>
            <a:schemeClr val="tx1"/>
          </a:solidFill>
          <a:latin typeface="+mn-lt"/>
          <a:ea typeface="+mn-ea"/>
          <a:cs typeface="+mn-cs"/>
        </a:defRPr>
      </a:lvl5pPr>
      <a:lvl6pPr marL="2285720" algn="l" defTabSz="457144" rtl="0" eaLnBrk="1" latinLnBrk="0" hangingPunct="1">
        <a:defRPr sz="1800" kern="1200">
          <a:solidFill>
            <a:schemeClr val="tx1"/>
          </a:solidFill>
          <a:latin typeface="+mn-lt"/>
          <a:ea typeface="+mn-ea"/>
          <a:cs typeface="+mn-cs"/>
        </a:defRPr>
      </a:lvl6pPr>
      <a:lvl7pPr marL="2742863" algn="l" defTabSz="457144" rtl="0" eaLnBrk="1" latinLnBrk="0" hangingPunct="1">
        <a:defRPr sz="1800" kern="1200">
          <a:solidFill>
            <a:schemeClr val="tx1"/>
          </a:solidFill>
          <a:latin typeface="+mn-lt"/>
          <a:ea typeface="+mn-ea"/>
          <a:cs typeface="+mn-cs"/>
        </a:defRPr>
      </a:lvl7pPr>
      <a:lvl8pPr marL="3200007" algn="l" defTabSz="457144" rtl="0" eaLnBrk="1" latinLnBrk="0" hangingPunct="1">
        <a:defRPr sz="1800" kern="1200">
          <a:solidFill>
            <a:schemeClr val="tx1"/>
          </a:solidFill>
          <a:latin typeface="+mn-lt"/>
          <a:ea typeface="+mn-ea"/>
          <a:cs typeface="+mn-cs"/>
        </a:defRPr>
      </a:lvl8pPr>
      <a:lvl9pPr marL="3657152" algn="l" defTabSz="45714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47.xml"/><Relationship Id="rId3" Type="http://schemas.openxmlformats.org/officeDocument/2006/relationships/slide" Target="slide2.xml"/><Relationship Id="rId7" Type="http://schemas.openxmlformats.org/officeDocument/2006/relationships/slide" Target="slide45.xml"/><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slide" Target="slide64.xml"/><Relationship Id="rId11" Type="http://schemas.openxmlformats.org/officeDocument/2006/relationships/image" Target="../media/image10.png"/><Relationship Id="rId5" Type="http://schemas.openxmlformats.org/officeDocument/2006/relationships/slide" Target="slide50.xml"/><Relationship Id="rId10" Type="http://schemas.openxmlformats.org/officeDocument/2006/relationships/slide" Target="slide35.xml"/><Relationship Id="rId4" Type="http://schemas.openxmlformats.org/officeDocument/2006/relationships/slide" Target="slide11.xml"/><Relationship Id="rId9" Type="http://schemas.openxmlformats.org/officeDocument/2006/relationships/slide" Target="slide18.xml"/></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0.xml"/><Relationship Id="rId7" Type="http://schemas.openxmlformats.org/officeDocument/2006/relationships/image" Target="../media/image1.emf"/><Relationship Id="rId2" Type="http://schemas.openxmlformats.org/officeDocument/2006/relationships/slideLayout" Target="../slideLayouts/slideLayout51.xml"/><Relationship Id="rId1" Type="http://schemas.openxmlformats.org/officeDocument/2006/relationships/tags" Target="../tags/tag79.xml"/><Relationship Id="rId6" Type="http://schemas.openxmlformats.org/officeDocument/2006/relationships/oleObject" Target="../embeddings/oleObject58.bin"/><Relationship Id="rId5" Type="http://schemas.openxmlformats.org/officeDocument/2006/relationships/image" Target="../media/image30.sv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8" Type="http://schemas.openxmlformats.org/officeDocument/2006/relationships/slide" Target="slide50.xml"/><Relationship Id="rId3" Type="http://schemas.openxmlformats.org/officeDocument/2006/relationships/image" Target="../media/image11.jpeg"/><Relationship Id="rId7" Type="http://schemas.openxmlformats.org/officeDocument/2006/relationships/slide" Target="slide47.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slide" Target="slide35.xml"/><Relationship Id="rId5" Type="http://schemas.openxmlformats.org/officeDocument/2006/relationships/slide" Target="slide11.xml"/><Relationship Id="rId10" Type="http://schemas.openxmlformats.org/officeDocument/2006/relationships/image" Target="../media/image10.png"/><Relationship Id="rId4" Type="http://schemas.openxmlformats.org/officeDocument/2006/relationships/slide" Target="slide18.xml"/><Relationship Id="rId9" Type="http://schemas.openxmlformats.org/officeDocument/2006/relationships/slide" Target="slide64.xml"/></Relationships>
</file>

<file path=ppt/slides/_rels/slide12.xml.rels><?xml version="1.0" encoding="UTF-8" standalone="yes"?>
<Relationships xmlns="http://schemas.openxmlformats.org/package/2006/relationships"><Relationship Id="rId8" Type="http://schemas.openxmlformats.org/officeDocument/2006/relationships/slide" Target="slide50.xml"/><Relationship Id="rId3" Type="http://schemas.openxmlformats.org/officeDocument/2006/relationships/image" Target="../media/image31.png"/><Relationship Id="rId7" Type="http://schemas.openxmlformats.org/officeDocument/2006/relationships/slide" Target="slide47.xml"/><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slide" Target="slide35.xml"/><Relationship Id="rId5" Type="http://schemas.openxmlformats.org/officeDocument/2006/relationships/slide" Target="slide11.xml"/><Relationship Id="rId10" Type="http://schemas.openxmlformats.org/officeDocument/2006/relationships/image" Target="../media/image10.png"/><Relationship Id="rId4" Type="http://schemas.openxmlformats.org/officeDocument/2006/relationships/slide" Target="slide18.xml"/><Relationship Id="rId9" Type="http://schemas.openxmlformats.org/officeDocument/2006/relationships/slide" Target="slide64.xml"/></Relationships>
</file>

<file path=ppt/slides/_rels/slide13.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notesSlide" Target="../notesSlides/notesSlide13.xml"/><Relationship Id="rId7" Type="http://schemas.openxmlformats.org/officeDocument/2006/relationships/slide" Target="slide11.xml"/><Relationship Id="rId12" Type="http://schemas.openxmlformats.org/officeDocument/2006/relationships/image" Target="../media/image10.png"/><Relationship Id="rId2" Type="http://schemas.openxmlformats.org/officeDocument/2006/relationships/slideLayout" Target="../slideLayouts/slideLayout9.xml"/><Relationship Id="rId1" Type="http://schemas.openxmlformats.org/officeDocument/2006/relationships/tags" Target="../tags/tag80.xml"/><Relationship Id="rId6" Type="http://schemas.openxmlformats.org/officeDocument/2006/relationships/slide" Target="slide18.xml"/><Relationship Id="rId11" Type="http://schemas.openxmlformats.org/officeDocument/2006/relationships/slide" Target="slide64.xml"/><Relationship Id="rId5" Type="http://schemas.openxmlformats.org/officeDocument/2006/relationships/image" Target="../media/image1.emf"/><Relationship Id="rId10" Type="http://schemas.openxmlformats.org/officeDocument/2006/relationships/slide" Target="slide50.xml"/><Relationship Id="rId4" Type="http://schemas.openxmlformats.org/officeDocument/2006/relationships/oleObject" Target="../embeddings/oleObject59.bin"/><Relationship Id="rId9" Type="http://schemas.openxmlformats.org/officeDocument/2006/relationships/slide" Target="slide47.xml"/></Relationships>
</file>

<file path=ppt/slides/_rels/slide14.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image" Target="../media/image10.png"/><Relationship Id="rId3" Type="http://schemas.openxmlformats.org/officeDocument/2006/relationships/notesSlide" Target="../notesSlides/notesSlide14.xml"/><Relationship Id="rId7" Type="http://schemas.openxmlformats.org/officeDocument/2006/relationships/slide" Target="slide18.xml"/><Relationship Id="rId12" Type="http://schemas.openxmlformats.org/officeDocument/2006/relationships/slide" Target="slide64.xml"/><Relationship Id="rId2" Type="http://schemas.openxmlformats.org/officeDocument/2006/relationships/slideLayout" Target="../slideLayouts/slideLayout10.xml"/><Relationship Id="rId1" Type="http://schemas.openxmlformats.org/officeDocument/2006/relationships/tags" Target="../tags/tag81.xml"/><Relationship Id="rId6" Type="http://schemas.openxmlformats.org/officeDocument/2006/relationships/image" Target="../media/image1.emf"/><Relationship Id="rId11" Type="http://schemas.openxmlformats.org/officeDocument/2006/relationships/slide" Target="slide50.xml"/><Relationship Id="rId5" Type="http://schemas.openxmlformats.org/officeDocument/2006/relationships/oleObject" Target="../embeddings/oleObject60.bin"/><Relationship Id="rId10" Type="http://schemas.openxmlformats.org/officeDocument/2006/relationships/slide" Target="slide47.xml"/><Relationship Id="rId4" Type="http://schemas.openxmlformats.org/officeDocument/2006/relationships/image" Target="../media/image32.png"/><Relationship Id="rId9" Type="http://schemas.openxmlformats.org/officeDocument/2006/relationships/slide" Target="slide35.xml"/></Relationships>
</file>

<file path=ppt/slides/_rels/slide15.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image" Target="../media/image10.png"/><Relationship Id="rId3" Type="http://schemas.openxmlformats.org/officeDocument/2006/relationships/notesSlide" Target="../notesSlides/notesSlide15.xml"/><Relationship Id="rId7" Type="http://schemas.openxmlformats.org/officeDocument/2006/relationships/slide" Target="slide18.xml"/><Relationship Id="rId12" Type="http://schemas.openxmlformats.org/officeDocument/2006/relationships/slide" Target="slide64.xml"/><Relationship Id="rId2" Type="http://schemas.openxmlformats.org/officeDocument/2006/relationships/slideLayout" Target="../slideLayouts/slideLayout10.xml"/><Relationship Id="rId1" Type="http://schemas.openxmlformats.org/officeDocument/2006/relationships/tags" Target="../tags/tag82.xml"/><Relationship Id="rId6" Type="http://schemas.openxmlformats.org/officeDocument/2006/relationships/image" Target="../media/image33.png"/><Relationship Id="rId11" Type="http://schemas.openxmlformats.org/officeDocument/2006/relationships/slide" Target="slide50.xml"/><Relationship Id="rId5" Type="http://schemas.openxmlformats.org/officeDocument/2006/relationships/image" Target="../media/image1.emf"/><Relationship Id="rId10" Type="http://schemas.openxmlformats.org/officeDocument/2006/relationships/slide" Target="slide47.xml"/><Relationship Id="rId4" Type="http://schemas.openxmlformats.org/officeDocument/2006/relationships/oleObject" Target="../embeddings/oleObject61.bin"/><Relationship Id="rId9" Type="http://schemas.openxmlformats.org/officeDocument/2006/relationships/slide" Target="slide35.xml"/></Relationships>
</file>

<file path=ppt/slides/_rels/slide16.xml.rels><?xml version="1.0" encoding="UTF-8" standalone="yes"?>
<Relationships xmlns="http://schemas.openxmlformats.org/package/2006/relationships"><Relationship Id="rId8" Type="http://schemas.openxmlformats.org/officeDocument/2006/relationships/tags" Target="../tags/tag90.xml"/><Relationship Id="rId13" Type="http://schemas.openxmlformats.org/officeDocument/2006/relationships/tags" Target="../tags/tag95.xml"/><Relationship Id="rId18" Type="http://schemas.openxmlformats.org/officeDocument/2006/relationships/notesSlide" Target="../notesSlides/notesSlide16.xml"/><Relationship Id="rId26" Type="http://schemas.openxmlformats.org/officeDocument/2006/relationships/slide" Target="slide18.xml"/><Relationship Id="rId3" Type="http://schemas.openxmlformats.org/officeDocument/2006/relationships/tags" Target="../tags/tag85.xml"/><Relationship Id="rId21" Type="http://schemas.openxmlformats.org/officeDocument/2006/relationships/image" Target="../media/image1.emf"/><Relationship Id="rId7" Type="http://schemas.openxmlformats.org/officeDocument/2006/relationships/tags" Target="../tags/tag89.xml"/><Relationship Id="rId12" Type="http://schemas.openxmlformats.org/officeDocument/2006/relationships/tags" Target="../tags/tag94.xml"/><Relationship Id="rId17" Type="http://schemas.openxmlformats.org/officeDocument/2006/relationships/slideLayout" Target="../slideLayouts/slideLayout10.xml"/><Relationship Id="rId25" Type="http://schemas.openxmlformats.org/officeDocument/2006/relationships/slide" Target="slide21.xml"/><Relationship Id="rId2" Type="http://schemas.openxmlformats.org/officeDocument/2006/relationships/tags" Target="../tags/tag84.xml"/><Relationship Id="rId16" Type="http://schemas.openxmlformats.org/officeDocument/2006/relationships/tags" Target="../tags/tag98.xml"/><Relationship Id="rId20" Type="http://schemas.openxmlformats.org/officeDocument/2006/relationships/oleObject" Target="../embeddings/oleObject62.bin"/><Relationship Id="rId1" Type="http://schemas.openxmlformats.org/officeDocument/2006/relationships/tags" Target="../tags/tag83.xml"/><Relationship Id="rId6" Type="http://schemas.openxmlformats.org/officeDocument/2006/relationships/tags" Target="../tags/tag88.xml"/><Relationship Id="rId11" Type="http://schemas.openxmlformats.org/officeDocument/2006/relationships/tags" Target="../tags/tag93.xml"/><Relationship Id="rId24" Type="http://schemas.openxmlformats.org/officeDocument/2006/relationships/slide" Target="slide64.xml"/><Relationship Id="rId5" Type="http://schemas.openxmlformats.org/officeDocument/2006/relationships/tags" Target="../tags/tag87.xml"/><Relationship Id="rId15" Type="http://schemas.openxmlformats.org/officeDocument/2006/relationships/tags" Target="../tags/tag97.xml"/><Relationship Id="rId23" Type="http://schemas.openxmlformats.org/officeDocument/2006/relationships/slide" Target="slide50.xml"/><Relationship Id="rId28" Type="http://schemas.openxmlformats.org/officeDocument/2006/relationships/image" Target="../media/image10.png"/><Relationship Id="rId10" Type="http://schemas.openxmlformats.org/officeDocument/2006/relationships/tags" Target="../tags/tag92.xml"/><Relationship Id="rId19" Type="http://schemas.openxmlformats.org/officeDocument/2006/relationships/slide" Target="slide47.xml"/><Relationship Id="rId4" Type="http://schemas.openxmlformats.org/officeDocument/2006/relationships/tags" Target="../tags/tag86.xml"/><Relationship Id="rId9" Type="http://schemas.openxmlformats.org/officeDocument/2006/relationships/tags" Target="../tags/tag91.xml"/><Relationship Id="rId14" Type="http://schemas.openxmlformats.org/officeDocument/2006/relationships/tags" Target="../tags/tag96.xml"/><Relationship Id="rId22" Type="http://schemas.openxmlformats.org/officeDocument/2006/relationships/slide" Target="slide35.xml"/><Relationship Id="rId27" Type="http://schemas.openxmlformats.org/officeDocument/2006/relationships/slide" Target="slide11.xml"/></Relationships>
</file>

<file path=ppt/slides/_rels/slide17.xml.rels><?xml version="1.0" encoding="UTF-8" standalone="yes"?>
<Relationships xmlns="http://schemas.openxmlformats.org/package/2006/relationships"><Relationship Id="rId8" Type="http://schemas.openxmlformats.org/officeDocument/2006/relationships/image" Target="../media/image1.emf"/><Relationship Id="rId13" Type="http://schemas.openxmlformats.org/officeDocument/2006/relationships/image" Target="../media/image37.svg"/><Relationship Id="rId18" Type="http://schemas.openxmlformats.org/officeDocument/2006/relationships/slide" Target="slide50.xml"/><Relationship Id="rId3" Type="http://schemas.openxmlformats.org/officeDocument/2006/relationships/tags" Target="../tags/tag101.xml"/><Relationship Id="rId7" Type="http://schemas.openxmlformats.org/officeDocument/2006/relationships/oleObject" Target="../embeddings/oleObject63.bin"/><Relationship Id="rId12" Type="http://schemas.openxmlformats.org/officeDocument/2006/relationships/image" Target="../media/image36.png"/><Relationship Id="rId17" Type="http://schemas.openxmlformats.org/officeDocument/2006/relationships/slide" Target="slide47.xml"/><Relationship Id="rId2" Type="http://schemas.openxmlformats.org/officeDocument/2006/relationships/tags" Target="../tags/tag100.xml"/><Relationship Id="rId16" Type="http://schemas.openxmlformats.org/officeDocument/2006/relationships/slide" Target="slide35.xml"/><Relationship Id="rId20" Type="http://schemas.openxmlformats.org/officeDocument/2006/relationships/image" Target="../media/image10.png"/><Relationship Id="rId1" Type="http://schemas.openxmlformats.org/officeDocument/2006/relationships/tags" Target="../tags/tag99.xml"/><Relationship Id="rId6" Type="http://schemas.openxmlformats.org/officeDocument/2006/relationships/notesSlide" Target="../notesSlides/notesSlide17.xml"/><Relationship Id="rId11" Type="http://schemas.openxmlformats.org/officeDocument/2006/relationships/image" Target="../media/image35.svg"/><Relationship Id="rId5" Type="http://schemas.openxmlformats.org/officeDocument/2006/relationships/slideLayout" Target="../slideLayouts/slideLayout10.xml"/><Relationship Id="rId15" Type="http://schemas.openxmlformats.org/officeDocument/2006/relationships/slide" Target="slide11.xml"/><Relationship Id="rId10" Type="http://schemas.openxmlformats.org/officeDocument/2006/relationships/image" Target="../media/image34.png"/><Relationship Id="rId19" Type="http://schemas.openxmlformats.org/officeDocument/2006/relationships/slide" Target="slide64.xml"/><Relationship Id="rId4" Type="http://schemas.openxmlformats.org/officeDocument/2006/relationships/tags" Target="../tags/tag102.xml"/><Relationship Id="rId9" Type="http://schemas.openxmlformats.org/officeDocument/2006/relationships/slide" Target="slide52.xml"/><Relationship Id="rId14" Type="http://schemas.openxmlformats.org/officeDocument/2006/relationships/slide" Target="slide18.xml"/></Relationships>
</file>

<file path=ppt/slides/_rels/slide18.xml.rels><?xml version="1.0" encoding="UTF-8" standalone="yes"?>
<Relationships xmlns="http://schemas.openxmlformats.org/package/2006/relationships"><Relationship Id="rId8" Type="http://schemas.openxmlformats.org/officeDocument/2006/relationships/image" Target="../media/image1.emf"/><Relationship Id="rId13" Type="http://schemas.openxmlformats.org/officeDocument/2006/relationships/slide" Target="slide50.xml"/><Relationship Id="rId3" Type="http://schemas.openxmlformats.org/officeDocument/2006/relationships/tags" Target="../tags/tag105.xml"/><Relationship Id="rId7" Type="http://schemas.openxmlformats.org/officeDocument/2006/relationships/oleObject" Target="../embeddings/oleObject64.bin"/><Relationship Id="rId12" Type="http://schemas.openxmlformats.org/officeDocument/2006/relationships/slide" Target="slide47.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slide" Target="slide18.xml"/><Relationship Id="rId11" Type="http://schemas.openxmlformats.org/officeDocument/2006/relationships/slide" Target="slide11.xml"/><Relationship Id="rId5" Type="http://schemas.openxmlformats.org/officeDocument/2006/relationships/notesSlide" Target="../notesSlides/notesSlide18.xml"/><Relationship Id="rId15" Type="http://schemas.openxmlformats.org/officeDocument/2006/relationships/image" Target="../media/image10.png"/><Relationship Id="rId10" Type="http://schemas.openxmlformats.org/officeDocument/2006/relationships/slide" Target="slide35.xml"/><Relationship Id="rId4" Type="http://schemas.openxmlformats.org/officeDocument/2006/relationships/slideLayout" Target="../slideLayouts/slideLayout29.xml"/><Relationship Id="rId9" Type="http://schemas.openxmlformats.org/officeDocument/2006/relationships/slide" Target="slide21.xml"/><Relationship Id="rId14" Type="http://schemas.openxmlformats.org/officeDocument/2006/relationships/slide" Target="slide64.xml"/></Relationships>
</file>

<file path=ppt/slides/_rels/slide19.xml.rels><?xml version="1.0" encoding="UTF-8" standalone="yes"?>
<Relationships xmlns="http://schemas.openxmlformats.org/package/2006/relationships"><Relationship Id="rId8" Type="http://schemas.openxmlformats.org/officeDocument/2006/relationships/image" Target="../media/image14.emf"/><Relationship Id="rId13" Type="http://schemas.openxmlformats.org/officeDocument/2006/relationships/slide" Target="slide35.xml"/><Relationship Id="rId18" Type="http://schemas.openxmlformats.org/officeDocument/2006/relationships/image" Target="../media/image10.png"/><Relationship Id="rId3" Type="http://schemas.openxmlformats.org/officeDocument/2006/relationships/notesSlide" Target="../notesSlides/notesSlide19.xml"/><Relationship Id="rId7" Type="http://schemas.openxmlformats.org/officeDocument/2006/relationships/image" Target="../media/image13.emf"/><Relationship Id="rId12" Type="http://schemas.openxmlformats.org/officeDocument/2006/relationships/slide" Target="slide18.xml"/><Relationship Id="rId17" Type="http://schemas.openxmlformats.org/officeDocument/2006/relationships/slide" Target="slide64.xml"/><Relationship Id="rId2" Type="http://schemas.openxmlformats.org/officeDocument/2006/relationships/slideLayout" Target="../slideLayouts/slideLayout10.xml"/><Relationship Id="rId16" Type="http://schemas.openxmlformats.org/officeDocument/2006/relationships/slide" Target="slide50.xml"/><Relationship Id="rId1" Type="http://schemas.openxmlformats.org/officeDocument/2006/relationships/tags" Target="../tags/tag106.xml"/><Relationship Id="rId6" Type="http://schemas.openxmlformats.org/officeDocument/2006/relationships/image" Target="../media/image12.emf"/><Relationship Id="rId11" Type="http://schemas.openxmlformats.org/officeDocument/2006/relationships/image" Target="../media/image17.emf"/><Relationship Id="rId5" Type="http://schemas.openxmlformats.org/officeDocument/2006/relationships/image" Target="../media/image1.emf"/><Relationship Id="rId15" Type="http://schemas.openxmlformats.org/officeDocument/2006/relationships/slide" Target="slide47.xml"/><Relationship Id="rId10" Type="http://schemas.openxmlformats.org/officeDocument/2006/relationships/image" Target="../media/image16.emf"/><Relationship Id="rId4" Type="http://schemas.openxmlformats.org/officeDocument/2006/relationships/oleObject" Target="../embeddings/oleObject65.bin"/><Relationship Id="rId9" Type="http://schemas.openxmlformats.org/officeDocument/2006/relationships/image" Target="../media/image15.emf"/><Relationship Id="rId14" Type="http://schemas.openxmlformats.org/officeDocument/2006/relationships/slide" Target="slide11.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50.xml"/></Relationships>
</file>

<file path=ppt/slides/_rels/slide20.xml.rels><?xml version="1.0" encoding="UTF-8" standalone="yes"?>
<Relationships xmlns="http://schemas.openxmlformats.org/package/2006/relationships"><Relationship Id="rId8" Type="http://schemas.openxmlformats.org/officeDocument/2006/relationships/slide" Target="slide35.xml"/><Relationship Id="rId13" Type="http://schemas.openxmlformats.org/officeDocument/2006/relationships/image" Target="../media/image10.png"/><Relationship Id="rId18" Type="http://schemas.openxmlformats.org/officeDocument/2006/relationships/hyperlink" Target="https://www.gs1.org/sites/gs1/files/2022-08/case-study-parla-deli-gs1brazil.pdf" TargetMode="External"/><Relationship Id="rId3" Type="http://schemas.openxmlformats.org/officeDocument/2006/relationships/notesSlide" Target="../notesSlides/notesSlide20.xml"/><Relationship Id="rId21" Type="http://schemas.openxmlformats.org/officeDocument/2006/relationships/hyperlink" Target="https://www.youtube.com/watch?v=iPd8QaiITKE" TargetMode="External"/><Relationship Id="rId7" Type="http://schemas.openxmlformats.org/officeDocument/2006/relationships/slide" Target="slide18.xml"/><Relationship Id="rId12" Type="http://schemas.openxmlformats.org/officeDocument/2006/relationships/slide" Target="slide64.xml"/><Relationship Id="rId17" Type="http://schemas.openxmlformats.org/officeDocument/2006/relationships/image" Target="../media/image40.emf"/><Relationship Id="rId2" Type="http://schemas.openxmlformats.org/officeDocument/2006/relationships/slideLayout" Target="../slideLayouts/slideLayout10.xml"/><Relationship Id="rId16" Type="http://schemas.openxmlformats.org/officeDocument/2006/relationships/hyperlink" Target="https://www.youtube.com/watch?v=0comLxFAcNU" TargetMode="External"/><Relationship Id="rId20" Type="http://schemas.openxmlformats.org/officeDocument/2006/relationships/image" Target="../media/image41.png"/><Relationship Id="rId1" Type="http://schemas.openxmlformats.org/officeDocument/2006/relationships/tags" Target="../tags/tag107.xml"/><Relationship Id="rId6" Type="http://schemas.openxmlformats.org/officeDocument/2006/relationships/image" Target="../media/image1.emf"/><Relationship Id="rId11" Type="http://schemas.openxmlformats.org/officeDocument/2006/relationships/slide" Target="slide50.xml"/><Relationship Id="rId5" Type="http://schemas.openxmlformats.org/officeDocument/2006/relationships/oleObject" Target="../embeddings/oleObject66.bin"/><Relationship Id="rId15" Type="http://schemas.openxmlformats.org/officeDocument/2006/relationships/image" Target="../media/image39.png"/><Relationship Id="rId10" Type="http://schemas.openxmlformats.org/officeDocument/2006/relationships/slide" Target="slide47.xml"/><Relationship Id="rId19" Type="http://schemas.openxmlformats.org/officeDocument/2006/relationships/hyperlink" Target="https://www.youtube.com/watch?v=chpBAOpp454" TargetMode="External"/><Relationship Id="rId4" Type="http://schemas.openxmlformats.org/officeDocument/2006/relationships/image" Target="../media/image38.jpg"/><Relationship Id="rId9" Type="http://schemas.openxmlformats.org/officeDocument/2006/relationships/slide" Target="slide11.xml"/><Relationship Id="rId14" Type="http://schemas.openxmlformats.org/officeDocument/2006/relationships/hyperlink" Target="https://www.gs1.org/sites/gs1/files/2022-06/case-study-woolworths-gs1australia.pdf" TargetMode="External"/></Relationships>
</file>

<file path=ppt/slides/_rels/slide21.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slide" Target="slide64.xml"/><Relationship Id="rId3" Type="http://schemas.openxmlformats.org/officeDocument/2006/relationships/notesSlide" Target="../notesSlides/notesSlide21.xml"/><Relationship Id="rId7" Type="http://schemas.openxmlformats.org/officeDocument/2006/relationships/slide" Target="slide34.xml"/><Relationship Id="rId12" Type="http://schemas.openxmlformats.org/officeDocument/2006/relationships/slide" Target="slide50.xml"/><Relationship Id="rId2" Type="http://schemas.openxmlformats.org/officeDocument/2006/relationships/slideLayout" Target="../slideLayouts/slideLayout10.xml"/><Relationship Id="rId1" Type="http://schemas.openxmlformats.org/officeDocument/2006/relationships/tags" Target="../tags/tag108.xml"/><Relationship Id="rId6" Type="http://schemas.openxmlformats.org/officeDocument/2006/relationships/image" Target="../media/image42.png"/><Relationship Id="rId11" Type="http://schemas.openxmlformats.org/officeDocument/2006/relationships/slide" Target="slide47.xml"/><Relationship Id="rId5" Type="http://schemas.openxmlformats.org/officeDocument/2006/relationships/image" Target="../media/image1.emf"/><Relationship Id="rId10" Type="http://schemas.openxmlformats.org/officeDocument/2006/relationships/slide" Target="slide11.xml"/><Relationship Id="rId4" Type="http://schemas.openxmlformats.org/officeDocument/2006/relationships/oleObject" Target="../embeddings/oleObject67.bin"/><Relationship Id="rId9" Type="http://schemas.openxmlformats.org/officeDocument/2006/relationships/slide" Target="slide35.xml"/><Relationship Id="rId14" Type="http://schemas.openxmlformats.org/officeDocument/2006/relationships/image" Target="../media/image10.png"/></Relationships>
</file>

<file path=ppt/slides/_rels/slide22.xml.rels><?xml version="1.0" encoding="UTF-8" standalone="yes"?>
<Relationships xmlns="http://schemas.openxmlformats.org/package/2006/relationships"><Relationship Id="rId8" Type="http://schemas.openxmlformats.org/officeDocument/2006/relationships/slide" Target="slide35.xml"/><Relationship Id="rId13" Type="http://schemas.openxmlformats.org/officeDocument/2006/relationships/image" Target="../media/image10.png"/><Relationship Id="rId3" Type="http://schemas.openxmlformats.org/officeDocument/2006/relationships/image" Target="../media/image12.emf"/><Relationship Id="rId7" Type="http://schemas.openxmlformats.org/officeDocument/2006/relationships/slide" Target="slide18.xml"/><Relationship Id="rId12" Type="http://schemas.openxmlformats.org/officeDocument/2006/relationships/slide" Target="slide64.xml"/><Relationship Id="rId2" Type="http://schemas.openxmlformats.org/officeDocument/2006/relationships/notesSlide" Target="../notesSlides/notesSlide22.xml"/><Relationship Id="rId1" Type="http://schemas.openxmlformats.org/officeDocument/2006/relationships/slideLayout" Target="../slideLayouts/slideLayout26.xml"/><Relationship Id="rId6" Type="http://schemas.openxmlformats.org/officeDocument/2006/relationships/image" Target="../media/image16.emf"/><Relationship Id="rId11" Type="http://schemas.openxmlformats.org/officeDocument/2006/relationships/slide" Target="slide50.xml"/><Relationship Id="rId5" Type="http://schemas.openxmlformats.org/officeDocument/2006/relationships/image" Target="../media/image14.emf"/><Relationship Id="rId10" Type="http://schemas.openxmlformats.org/officeDocument/2006/relationships/slide" Target="slide47.xml"/><Relationship Id="rId4" Type="http://schemas.openxmlformats.org/officeDocument/2006/relationships/image" Target="../media/image13.emf"/><Relationship Id="rId9" Type="http://schemas.openxmlformats.org/officeDocument/2006/relationships/slide" Target="slide11.xml"/></Relationships>
</file>

<file path=ppt/slides/_rels/slide23.xml.rels><?xml version="1.0" encoding="UTF-8" standalone="yes"?>
<Relationships xmlns="http://schemas.openxmlformats.org/package/2006/relationships"><Relationship Id="rId8" Type="http://schemas.openxmlformats.org/officeDocument/2006/relationships/slide" Target="slide47.xml"/><Relationship Id="rId3" Type="http://schemas.openxmlformats.org/officeDocument/2006/relationships/image" Target="../media/image15.emf"/><Relationship Id="rId7" Type="http://schemas.openxmlformats.org/officeDocument/2006/relationships/slide" Target="slide11.xml"/><Relationship Id="rId2" Type="http://schemas.openxmlformats.org/officeDocument/2006/relationships/notesSlide" Target="../notesSlides/notesSlide23.xml"/><Relationship Id="rId1" Type="http://schemas.openxmlformats.org/officeDocument/2006/relationships/slideLayout" Target="../slideLayouts/slideLayout26.xml"/><Relationship Id="rId6" Type="http://schemas.openxmlformats.org/officeDocument/2006/relationships/slide" Target="slide35.xml"/><Relationship Id="rId11" Type="http://schemas.openxmlformats.org/officeDocument/2006/relationships/image" Target="../media/image10.png"/><Relationship Id="rId5" Type="http://schemas.openxmlformats.org/officeDocument/2006/relationships/slide" Target="slide18.xml"/><Relationship Id="rId10" Type="http://schemas.openxmlformats.org/officeDocument/2006/relationships/slide" Target="slide64.xml"/><Relationship Id="rId4" Type="http://schemas.openxmlformats.org/officeDocument/2006/relationships/image" Target="../media/image16.emf"/><Relationship Id="rId9" Type="http://schemas.openxmlformats.org/officeDocument/2006/relationships/slide" Target="slide50.xml"/></Relationships>
</file>

<file path=ppt/slides/_rels/slide24.xml.rels><?xml version="1.0" encoding="UTF-8" standalone="yes"?>
<Relationships xmlns="http://schemas.openxmlformats.org/package/2006/relationships"><Relationship Id="rId8" Type="http://schemas.openxmlformats.org/officeDocument/2006/relationships/slide" Target="slide64.xml"/><Relationship Id="rId3" Type="http://schemas.openxmlformats.org/officeDocument/2006/relationships/slide" Target="slide18.xml"/><Relationship Id="rId7" Type="http://schemas.openxmlformats.org/officeDocument/2006/relationships/slide" Target="slide50.xml"/><Relationship Id="rId2" Type="http://schemas.openxmlformats.org/officeDocument/2006/relationships/notesSlide" Target="../notesSlides/notesSlide24.xml"/><Relationship Id="rId1" Type="http://schemas.openxmlformats.org/officeDocument/2006/relationships/slideLayout" Target="../slideLayouts/slideLayout10.xml"/><Relationship Id="rId6" Type="http://schemas.openxmlformats.org/officeDocument/2006/relationships/slide" Target="slide47.xml"/><Relationship Id="rId5" Type="http://schemas.openxmlformats.org/officeDocument/2006/relationships/slide" Target="slide11.xml"/><Relationship Id="rId4" Type="http://schemas.openxmlformats.org/officeDocument/2006/relationships/slide" Target="slide35.xml"/><Relationship Id="rId9" Type="http://schemas.openxmlformats.org/officeDocument/2006/relationships/image" Target="../media/image10.png"/></Relationships>
</file>

<file path=ppt/slides/_rels/slide25.xml.rels><?xml version="1.0" encoding="UTF-8" standalone="yes"?>
<Relationships xmlns="http://schemas.openxmlformats.org/package/2006/relationships"><Relationship Id="rId8" Type="http://schemas.openxmlformats.org/officeDocument/2006/relationships/image" Target="../media/image14.emf"/><Relationship Id="rId13" Type="http://schemas.openxmlformats.org/officeDocument/2006/relationships/slide" Target="slide41.xml"/><Relationship Id="rId18" Type="http://schemas.openxmlformats.org/officeDocument/2006/relationships/slide" Target="slide50.xml"/><Relationship Id="rId3" Type="http://schemas.openxmlformats.org/officeDocument/2006/relationships/notesSlide" Target="../notesSlides/notesSlide25.xml"/><Relationship Id="rId7" Type="http://schemas.openxmlformats.org/officeDocument/2006/relationships/image" Target="../media/image16.emf"/><Relationship Id="rId12" Type="http://schemas.openxmlformats.org/officeDocument/2006/relationships/image" Target="../media/image11.jpeg"/><Relationship Id="rId17" Type="http://schemas.openxmlformats.org/officeDocument/2006/relationships/slide" Target="slide47.xml"/><Relationship Id="rId2" Type="http://schemas.openxmlformats.org/officeDocument/2006/relationships/slideLayout" Target="../slideLayouts/slideLayout10.xml"/><Relationship Id="rId16" Type="http://schemas.openxmlformats.org/officeDocument/2006/relationships/slide" Target="slide11.xml"/><Relationship Id="rId20" Type="http://schemas.openxmlformats.org/officeDocument/2006/relationships/image" Target="../media/image10.png"/><Relationship Id="rId1" Type="http://schemas.openxmlformats.org/officeDocument/2006/relationships/tags" Target="../tags/tag109.xml"/><Relationship Id="rId6" Type="http://schemas.openxmlformats.org/officeDocument/2006/relationships/image" Target="../media/image12.emf"/><Relationship Id="rId11" Type="http://schemas.openxmlformats.org/officeDocument/2006/relationships/image" Target="../media/image17.emf"/><Relationship Id="rId5" Type="http://schemas.openxmlformats.org/officeDocument/2006/relationships/image" Target="../media/image1.emf"/><Relationship Id="rId15" Type="http://schemas.openxmlformats.org/officeDocument/2006/relationships/slide" Target="slide35.xml"/><Relationship Id="rId10" Type="http://schemas.openxmlformats.org/officeDocument/2006/relationships/image" Target="../media/image15.emf"/><Relationship Id="rId19" Type="http://schemas.openxmlformats.org/officeDocument/2006/relationships/slide" Target="slide64.xml"/><Relationship Id="rId4" Type="http://schemas.openxmlformats.org/officeDocument/2006/relationships/oleObject" Target="../embeddings/oleObject68.bin"/><Relationship Id="rId9" Type="http://schemas.openxmlformats.org/officeDocument/2006/relationships/image" Target="../media/image13.emf"/><Relationship Id="rId14" Type="http://schemas.openxmlformats.org/officeDocument/2006/relationships/slide" Target="slide18.xml"/></Relationships>
</file>

<file path=ppt/slides/_rels/slide26.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slide" Target="slide64.xml"/><Relationship Id="rId3" Type="http://schemas.openxmlformats.org/officeDocument/2006/relationships/image" Target="../media/image34.png"/><Relationship Id="rId7" Type="http://schemas.openxmlformats.org/officeDocument/2006/relationships/image" Target="../media/image43.emf"/><Relationship Id="rId12" Type="http://schemas.openxmlformats.org/officeDocument/2006/relationships/slide" Target="slide50.xml"/><Relationship Id="rId2" Type="http://schemas.openxmlformats.org/officeDocument/2006/relationships/notesSlide" Target="../notesSlides/notesSlide26.xml"/><Relationship Id="rId1" Type="http://schemas.openxmlformats.org/officeDocument/2006/relationships/slideLayout" Target="../slideLayouts/slideLayout10.xml"/><Relationship Id="rId6" Type="http://schemas.openxmlformats.org/officeDocument/2006/relationships/image" Target="../media/image15.emf"/><Relationship Id="rId11" Type="http://schemas.openxmlformats.org/officeDocument/2006/relationships/slide" Target="slide47.xml"/><Relationship Id="rId5" Type="http://schemas.openxmlformats.org/officeDocument/2006/relationships/image" Target="../media/image16.emf"/><Relationship Id="rId10" Type="http://schemas.openxmlformats.org/officeDocument/2006/relationships/slide" Target="slide11.xml"/><Relationship Id="rId4" Type="http://schemas.openxmlformats.org/officeDocument/2006/relationships/image" Target="../media/image35.svg"/><Relationship Id="rId9" Type="http://schemas.openxmlformats.org/officeDocument/2006/relationships/slide" Target="slide35.xml"/><Relationship Id="rId14" Type="http://schemas.openxmlformats.org/officeDocument/2006/relationships/image" Target="../media/image10.png"/></Relationships>
</file>

<file path=ppt/slides/_rels/slide27.xml.rels><?xml version="1.0" encoding="UTF-8" standalone="yes"?>
<Relationships xmlns="http://schemas.openxmlformats.org/package/2006/relationships"><Relationship Id="rId8" Type="http://schemas.openxmlformats.org/officeDocument/2006/relationships/image" Target="../media/image44.emf"/><Relationship Id="rId13" Type="http://schemas.openxmlformats.org/officeDocument/2006/relationships/slide" Target="slide50.xml"/><Relationship Id="rId3" Type="http://schemas.openxmlformats.org/officeDocument/2006/relationships/image" Target="../media/image34.png"/><Relationship Id="rId7" Type="http://schemas.openxmlformats.org/officeDocument/2006/relationships/image" Target="../media/image13.emf"/><Relationship Id="rId12" Type="http://schemas.openxmlformats.org/officeDocument/2006/relationships/slide" Target="slide47.xml"/><Relationship Id="rId2" Type="http://schemas.openxmlformats.org/officeDocument/2006/relationships/notesSlide" Target="../notesSlides/notesSlide27.xml"/><Relationship Id="rId1" Type="http://schemas.openxmlformats.org/officeDocument/2006/relationships/slideLayout" Target="../slideLayouts/slideLayout10.xml"/><Relationship Id="rId6" Type="http://schemas.openxmlformats.org/officeDocument/2006/relationships/image" Target="../media/image16.emf"/><Relationship Id="rId11" Type="http://schemas.openxmlformats.org/officeDocument/2006/relationships/slide" Target="slide11.xml"/><Relationship Id="rId5" Type="http://schemas.openxmlformats.org/officeDocument/2006/relationships/image" Target="../media/image12.emf"/><Relationship Id="rId15" Type="http://schemas.openxmlformats.org/officeDocument/2006/relationships/image" Target="../media/image10.png"/><Relationship Id="rId10" Type="http://schemas.openxmlformats.org/officeDocument/2006/relationships/slide" Target="slide35.xml"/><Relationship Id="rId4" Type="http://schemas.openxmlformats.org/officeDocument/2006/relationships/image" Target="../media/image35.svg"/><Relationship Id="rId9" Type="http://schemas.openxmlformats.org/officeDocument/2006/relationships/slide" Target="slide18.xml"/><Relationship Id="rId14" Type="http://schemas.openxmlformats.org/officeDocument/2006/relationships/slide" Target="slide64.xml"/></Relationships>
</file>

<file path=ppt/slides/_rels/slide28.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slide" Target="slide64.xml"/><Relationship Id="rId3" Type="http://schemas.openxmlformats.org/officeDocument/2006/relationships/image" Target="../media/image36.png"/><Relationship Id="rId7" Type="http://schemas.openxmlformats.org/officeDocument/2006/relationships/image" Target="../media/image45.emf"/><Relationship Id="rId12" Type="http://schemas.openxmlformats.org/officeDocument/2006/relationships/slide" Target="slide50.xml"/><Relationship Id="rId2" Type="http://schemas.openxmlformats.org/officeDocument/2006/relationships/notesSlide" Target="../notesSlides/notesSlide28.xml"/><Relationship Id="rId1" Type="http://schemas.openxmlformats.org/officeDocument/2006/relationships/slideLayout" Target="../slideLayouts/slideLayout10.xml"/><Relationship Id="rId6" Type="http://schemas.openxmlformats.org/officeDocument/2006/relationships/image" Target="../media/image16.emf"/><Relationship Id="rId11" Type="http://schemas.openxmlformats.org/officeDocument/2006/relationships/slide" Target="slide47.xml"/><Relationship Id="rId5" Type="http://schemas.openxmlformats.org/officeDocument/2006/relationships/image" Target="../media/image15.emf"/><Relationship Id="rId10" Type="http://schemas.openxmlformats.org/officeDocument/2006/relationships/slide" Target="slide11.xml"/><Relationship Id="rId4" Type="http://schemas.openxmlformats.org/officeDocument/2006/relationships/image" Target="../media/image37.svg"/><Relationship Id="rId9" Type="http://schemas.openxmlformats.org/officeDocument/2006/relationships/slide" Target="slide35.xml"/><Relationship Id="rId14" Type="http://schemas.openxmlformats.org/officeDocument/2006/relationships/image" Target="../media/image10.png"/></Relationships>
</file>

<file path=ppt/slides/_rels/slide29.xml.rels><?xml version="1.0" encoding="UTF-8" standalone="yes"?>
<Relationships xmlns="http://schemas.openxmlformats.org/package/2006/relationships"><Relationship Id="rId8" Type="http://schemas.openxmlformats.org/officeDocument/2006/relationships/image" Target="../media/image46.emf"/><Relationship Id="rId13" Type="http://schemas.openxmlformats.org/officeDocument/2006/relationships/slide" Target="slide50.xml"/><Relationship Id="rId3" Type="http://schemas.openxmlformats.org/officeDocument/2006/relationships/image" Target="../media/image36.png"/><Relationship Id="rId7" Type="http://schemas.openxmlformats.org/officeDocument/2006/relationships/image" Target="../media/image13.emf"/><Relationship Id="rId12" Type="http://schemas.openxmlformats.org/officeDocument/2006/relationships/slide" Target="slide47.xml"/><Relationship Id="rId2" Type="http://schemas.openxmlformats.org/officeDocument/2006/relationships/notesSlide" Target="../notesSlides/notesSlide29.xml"/><Relationship Id="rId1" Type="http://schemas.openxmlformats.org/officeDocument/2006/relationships/slideLayout" Target="../slideLayouts/slideLayout10.xml"/><Relationship Id="rId6" Type="http://schemas.openxmlformats.org/officeDocument/2006/relationships/image" Target="../media/image16.emf"/><Relationship Id="rId11" Type="http://schemas.openxmlformats.org/officeDocument/2006/relationships/slide" Target="slide11.xml"/><Relationship Id="rId5" Type="http://schemas.openxmlformats.org/officeDocument/2006/relationships/image" Target="../media/image12.emf"/><Relationship Id="rId15" Type="http://schemas.openxmlformats.org/officeDocument/2006/relationships/image" Target="../media/image10.png"/><Relationship Id="rId10" Type="http://schemas.openxmlformats.org/officeDocument/2006/relationships/slide" Target="slide35.xml"/><Relationship Id="rId4" Type="http://schemas.openxmlformats.org/officeDocument/2006/relationships/image" Target="../media/image37.svg"/><Relationship Id="rId9" Type="http://schemas.openxmlformats.org/officeDocument/2006/relationships/slide" Target="slide18.xml"/><Relationship Id="rId14" Type="http://schemas.openxmlformats.org/officeDocument/2006/relationships/slide" Target="slide6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0.png"/><Relationship Id="rId2" Type="http://schemas.openxmlformats.org/officeDocument/2006/relationships/slideLayout" Target="../slideLayouts/slideLayout50.xml"/><Relationship Id="rId1" Type="http://schemas.openxmlformats.org/officeDocument/2006/relationships/tags" Target="../tags/tag54.xml"/><Relationship Id="rId6" Type="http://schemas.openxmlformats.org/officeDocument/2006/relationships/slide" Target="slide2.xml"/><Relationship Id="rId5" Type="http://schemas.openxmlformats.org/officeDocument/2006/relationships/image" Target="../media/image1.emf"/><Relationship Id="rId4" Type="http://schemas.openxmlformats.org/officeDocument/2006/relationships/oleObject" Target="../embeddings/oleObject53.bin"/></Relationships>
</file>

<file path=ppt/slides/_rels/slide30.xml.rels><?xml version="1.0" encoding="UTF-8" standalone="yes"?>
<Relationships xmlns="http://schemas.openxmlformats.org/package/2006/relationships"><Relationship Id="rId8" Type="http://schemas.openxmlformats.org/officeDocument/2006/relationships/slide" Target="slide64.xml"/><Relationship Id="rId3" Type="http://schemas.openxmlformats.org/officeDocument/2006/relationships/slide" Target="slide18.xml"/><Relationship Id="rId7" Type="http://schemas.openxmlformats.org/officeDocument/2006/relationships/slide" Target="slide50.xml"/><Relationship Id="rId2" Type="http://schemas.openxmlformats.org/officeDocument/2006/relationships/notesSlide" Target="../notesSlides/notesSlide30.xml"/><Relationship Id="rId1" Type="http://schemas.openxmlformats.org/officeDocument/2006/relationships/slideLayout" Target="../slideLayouts/slideLayout10.xml"/><Relationship Id="rId6" Type="http://schemas.openxmlformats.org/officeDocument/2006/relationships/slide" Target="slide47.xml"/><Relationship Id="rId5" Type="http://schemas.openxmlformats.org/officeDocument/2006/relationships/slide" Target="slide11.xml"/><Relationship Id="rId4" Type="http://schemas.openxmlformats.org/officeDocument/2006/relationships/slide" Target="slide35.xml"/><Relationship Id="rId9" Type="http://schemas.openxmlformats.org/officeDocument/2006/relationships/image" Target="../media/image10.png"/></Relationships>
</file>

<file path=ppt/slides/_rels/slide31.xml.rels><?xml version="1.0" encoding="UTF-8" standalone="yes"?>
<Relationships xmlns="http://schemas.openxmlformats.org/package/2006/relationships"><Relationship Id="rId8" Type="http://schemas.openxmlformats.org/officeDocument/2006/relationships/slide" Target="slide35.xml"/><Relationship Id="rId13" Type="http://schemas.openxmlformats.org/officeDocument/2006/relationships/image" Target="../media/image10.png"/><Relationship Id="rId3" Type="http://schemas.openxmlformats.org/officeDocument/2006/relationships/notesSlide" Target="../notesSlides/notesSlide31.xml"/><Relationship Id="rId7" Type="http://schemas.openxmlformats.org/officeDocument/2006/relationships/slide" Target="slide18.xml"/><Relationship Id="rId12" Type="http://schemas.openxmlformats.org/officeDocument/2006/relationships/slide" Target="slide64.xml"/><Relationship Id="rId2" Type="http://schemas.openxmlformats.org/officeDocument/2006/relationships/slideLayout" Target="../slideLayouts/slideLayout10.xml"/><Relationship Id="rId1" Type="http://schemas.openxmlformats.org/officeDocument/2006/relationships/tags" Target="../tags/tag110.xml"/><Relationship Id="rId6" Type="http://schemas.openxmlformats.org/officeDocument/2006/relationships/image" Target="../media/image11.jpeg"/><Relationship Id="rId11" Type="http://schemas.openxmlformats.org/officeDocument/2006/relationships/slide" Target="slide50.xml"/><Relationship Id="rId5" Type="http://schemas.openxmlformats.org/officeDocument/2006/relationships/image" Target="../media/image1.emf"/><Relationship Id="rId10" Type="http://schemas.openxmlformats.org/officeDocument/2006/relationships/slide" Target="slide47.xml"/><Relationship Id="rId4" Type="http://schemas.openxmlformats.org/officeDocument/2006/relationships/oleObject" Target="../embeddings/oleObject69.bin"/><Relationship Id="rId9" Type="http://schemas.openxmlformats.org/officeDocument/2006/relationships/slide" Target="slide11.xml"/></Relationships>
</file>

<file path=ppt/slides/_rels/slide32.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image" Target="../media/image47.png"/><Relationship Id="rId7" Type="http://schemas.openxmlformats.org/officeDocument/2006/relationships/slide" Target="slide35.xml"/><Relationship Id="rId12"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10.xml"/><Relationship Id="rId6" Type="http://schemas.openxmlformats.org/officeDocument/2006/relationships/slide" Target="slide18.xml"/><Relationship Id="rId11" Type="http://schemas.openxmlformats.org/officeDocument/2006/relationships/slide" Target="slide64.xml"/><Relationship Id="rId5" Type="http://schemas.openxmlformats.org/officeDocument/2006/relationships/image" Target="../media/image35.svg"/><Relationship Id="rId10" Type="http://schemas.openxmlformats.org/officeDocument/2006/relationships/slide" Target="slide50.xml"/><Relationship Id="rId4" Type="http://schemas.openxmlformats.org/officeDocument/2006/relationships/image" Target="../media/image34.png"/><Relationship Id="rId9" Type="http://schemas.openxmlformats.org/officeDocument/2006/relationships/slide" Target="slide47.xml"/></Relationships>
</file>

<file path=ppt/slides/_rels/slide33.xml.rels><?xml version="1.0" encoding="UTF-8" standalone="yes"?>
<Relationships xmlns="http://schemas.openxmlformats.org/package/2006/relationships"><Relationship Id="rId8" Type="http://schemas.openxmlformats.org/officeDocument/2006/relationships/image" Target="../media/image37.svg"/><Relationship Id="rId13" Type="http://schemas.openxmlformats.org/officeDocument/2006/relationships/slide" Target="slide50.xml"/><Relationship Id="rId3" Type="http://schemas.openxmlformats.org/officeDocument/2006/relationships/notesSlide" Target="../notesSlides/notesSlide33.xml"/><Relationship Id="rId7" Type="http://schemas.openxmlformats.org/officeDocument/2006/relationships/image" Target="../media/image36.png"/><Relationship Id="rId12" Type="http://schemas.openxmlformats.org/officeDocument/2006/relationships/slide" Target="slide47.xml"/><Relationship Id="rId2" Type="http://schemas.openxmlformats.org/officeDocument/2006/relationships/slideLayout" Target="../slideLayouts/slideLayout10.xml"/><Relationship Id="rId1" Type="http://schemas.openxmlformats.org/officeDocument/2006/relationships/tags" Target="../tags/tag111.xml"/><Relationship Id="rId6" Type="http://schemas.openxmlformats.org/officeDocument/2006/relationships/image" Target="../media/image48.png"/><Relationship Id="rId11" Type="http://schemas.openxmlformats.org/officeDocument/2006/relationships/slide" Target="slide11.xml"/><Relationship Id="rId5" Type="http://schemas.openxmlformats.org/officeDocument/2006/relationships/image" Target="../media/image1.emf"/><Relationship Id="rId15" Type="http://schemas.openxmlformats.org/officeDocument/2006/relationships/image" Target="../media/image10.png"/><Relationship Id="rId10" Type="http://schemas.openxmlformats.org/officeDocument/2006/relationships/slide" Target="slide35.xml"/><Relationship Id="rId4" Type="http://schemas.openxmlformats.org/officeDocument/2006/relationships/oleObject" Target="../embeddings/oleObject70.bin"/><Relationship Id="rId9" Type="http://schemas.openxmlformats.org/officeDocument/2006/relationships/slide" Target="slide18.xml"/><Relationship Id="rId14" Type="http://schemas.openxmlformats.org/officeDocument/2006/relationships/slide" Target="slide64.xml"/></Relationships>
</file>

<file path=ppt/slides/_rels/slide34.xml.rels><?xml version="1.0" encoding="UTF-8" standalone="yes"?>
<Relationships xmlns="http://schemas.openxmlformats.org/package/2006/relationships"><Relationship Id="rId8" Type="http://schemas.openxmlformats.org/officeDocument/2006/relationships/slide" Target="slide64.xml"/><Relationship Id="rId3" Type="http://schemas.openxmlformats.org/officeDocument/2006/relationships/slide" Target="slide18.xml"/><Relationship Id="rId7" Type="http://schemas.openxmlformats.org/officeDocument/2006/relationships/slide" Target="slide50.xml"/><Relationship Id="rId2" Type="http://schemas.openxmlformats.org/officeDocument/2006/relationships/notesSlide" Target="../notesSlides/notesSlide34.xml"/><Relationship Id="rId1" Type="http://schemas.openxmlformats.org/officeDocument/2006/relationships/slideLayout" Target="../slideLayouts/slideLayout26.xml"/><Relationship Id="rId6" Type="http://schemas.openxmlformats.org/officeDocument/2006/relationships/slide" Target="slide47.xml"/><Relationship Id="rId5" Type="http://schemas.openxmlformats.org/officeDocument/2006/relationships/slide" Target="slide11.xml"/><Relationship Id="rId4" Type="http://schemas.openxmlformats.org/officeDocument/2006/relationships/slide" Target="slide35.xml"/><Relationship Id="rId9" Type="http://schemas.openxmlformats.org/officeDocument/2006/relationships/image" Target="../media/image10.png"/></Relationships>
</file>

<file path=ppt/slides/_rels/slide35.xml.rels><?xml version="1.0" encoding="UTF-8" standalone="yes"?>
<Relationships xmlns="http://schemas.openxmlformats.org/package/2006/relationships"><Relationship Id="rId8" Type="http://schemas.openxmlformats.org/officeDocument/2006/relationships/slide" Target="slide52.xml"/><Relationship Id="rId13" Type="http://schemas.openxmlformats.org/officeDocument/2006/relationships/slide" Target="slide47.xml"/><Relationship Id="rId3" Type="http://schemas.openxmlformats.org/officeDocument/2006/relationships/tags" Target="../tags/tag114.xml"/><Relationship Id="rId7" Type="http://schemas.openxmlformats.org/officeDocument/2006/relationships/image" Target="../media/image1.emf"/><Relationship Id="rId12" Type="http://schemas.openxmlformats.org/officeDocument/2006/relationships/slide" Target="slide18.xml"/><Relationship Id="rId2" Type="http://schemas.openxmlformats.org/officeDocument/2006/relationships/tags" Target="../tags/tag113.xml"/><Relationship Id="rId16" Type="http://schemas.openxmlformats.org/officeDocument/2006/relationships/image" Target="../media/image10.png"/><Relationship Id="rId1" Type="http://schemas.openxmlformats.org/officeDocument/2006/relationships/tags" Target="../tags/tag112.xml"/><Relationship Id="rId6" Type="http://schemas.openxmlformats.org/officeDocument/2006/relationships/oleObject" Target="../embeddings/oleObject71.bin"/><Relationship Id="rId11" Type="http://schemas.openxmlformats.org/officeDocument/2006/relationships/slide" Target="slide35.xml"/><Relationship Id="rId5" Type="http://schemas.openxmlformats.org/officeDocument/2006/relationships/notesSlide" Target="../notesSlides/notesSlide35.xml"/><Relationship Id="rId15" Type="http://schemas.openxmlformats.org/officeDocument/2006/relationships/slide" Target="slide64.xml"/><Relationship Id="rId10" Type="http://schemas.openxmlformats.org/officeDocument/2006/relationships/slide" Target="slide11.xml"/><Relationship Id="rId4" Type="http://schemas.openxmlformats.org/officeDocument/2006/relationships/slideLayout" Target="../slideLayouts/slideLayout29.xml"/><Relationship Id="rId9" Type="http://schemas.openxmlformats.org/officeDocument/2006/relationships/slide" Target="slide21.xml"/><Relationship Id="rId14" Type="http://schemas.openxmlformats.org/officeDocument/2006/relationships/slide" Target="slide50.xml"/></Relationships>
</file>

<file path=ppt/slides/_rels/slide36.xml.rels><?xml version="1.0" encoding="UTF-8" standalone="yes"?>
<Relationships xmlns="http://schemas.openxmlformats.org/package/2006/relationships"><Relationship Id="rId8" Type="http://schemas.openxmlformats.org/officeDocument/2006/relationships/slide" Target="slide64.xml"/><Relationship Id="rId13" Type="http://schemas.openxmlformats.org/officeDocument/2006/relationships/slide" Target="slide41.xml"/><Relationship Id="rId3" Type="http://schemas.openxmlformats.org/officeDocument/2006/relationships/slide" Target="slide11.xml"/><Relationship Id="rId7" Type="http://schemas.openxmlformats.org/officeDocument/2006/relationships/slide" Target="slide50.xml"/><Relationship Id="rId12" Type="http://schemas.openxmlformats.org/officeDocument/2006/relationships/image" Target="../media/image18.png"/><Relationship Id="rId2" Type="http://schemas.openxmlformats.org/officeDocument/2006/relationships/notesSlide" Target="../notesSlides/notesSlide36.xml"/><Relationship Id="rId16" Type="http://schemas.openxmlformats.org/officeDocument/2006/relationships/image" Target="../media/image20.png"/><Relationship Id="rId1" Type="http://schemas.openxmlformats.org/officeDocument/2006/relationships/slideLayout" Target="../slideLayouts/slideLayout10.xml"/><Relationship Id="rId6" Type="http://schemas.openxmlformats.org/officeDocument/2006/relationships/slide" Target="slide47.xml"/><Relationship Id="rId11" Type="http://schemas.openxmlformats.org/officeDocument/2006/relationships/slide" Target="slide37.xml"/><Relationship Id="rId5" Type="http://schemas.openxmlformats.org/officeDocument/2006/relationships/slide" Target="slide18.xml"/><Relationship Id="rId15" Type="http://schemas.openxmlformats.org/officeDocument/2006/relationships/slide" Target="slide43.xml"/><Relationship Id="rId10" Type="http://schemas.openxmlformats.org/officeDocument/2006/relationships/image" Target="../media/image19.png"/><Relationship Id="rId4" Type="http://schemas.openxmlformats.org/officeDocument/2006/relationships/slide" Target="slide35.xml"/><Relationship Id="rId9" Type="http://schemas.openxmlformats.org/officeDocument/2006/relationships/image" Target="../media/image10.png"/><Relationship Id="rId14" Type="http://schemas.openxmlformats.org/officeDocument/2006/relationships/image" Target="../media/image21.png"/></Relationships>
</file>

<file path=ppt/slides/_rels/slide37.xml.rels><?xml version="1.0" encoding="UTF-8" standalone="yes"?>
<Relationships xmlns="http://schemas.openxmlformats.org/package/2006/relationships"><Relationship Id="rId8" Type="http://schemas.openxmlformats.org/officeDocument/2006/relationships/slide" Target="slide47.xml"/><Relationship Id="rId3" Type="http://schemas.openxmlformats.org/officeDocument/2006/relationships/hyperlink" Target="https://www.gs1.org/sites/default/files/2022-02/2d-barcodes-at-retail-pos-getting-started-guide-feb-22.pdf" TargetMode="External"/><Relationship Id="rId7" Type="http://schemas.openxmlformats.org/officeDocument/2006/relationships/slide" Target="slide18.xml"/><Relationship Id="rId2" Type="http://schemas.openxmlformats.org/officeDocument/2006/relationships/notesSlide" Target="../notesSlides/notesSlide37.xml"/><Relationship Id="rId1" Type="http://schemas.openxmlformats.org/officeDocument/2006/relationships/slideLayout" Target="../slideLayouts/slideLayout10.xml"/><Relationship Id="rId6" Type="http://schemas.openxmlformats.org/officeDocument/2006/relationships/slide" Target="slide35.xml"/><Relationship Id="rId11" Type="http://schemas.openxmlformats.org/officeDocument/2006/relationships/image" Target="../media/image10.png"/><Relationship Id="rId5" Type="http://schemas.openxmlformats.org/officeDocument/2006/relationships/slide" Target="slide11.xml"/><Relationship Id="rId10" Type="http://schemas.openxmlformats.org/officeDocument/2006/relationships/slide" Target="slide64.xml"/><Relationship Id="rId4" Type="http://schemas.openxmlformats.org/officeDocument/2006/relationships/hyperlink" Target="https://www.gs1.org/docs/freshfood/Fresh_Food_Implementation_Guide.pdf" TargetMode="External"/><Relationship Id="rId9" Type="http://schemas.openxmlformats.org/officeDocument/2006/relationships/slide" Target="slide50.xml"/></Relationships>
</file>

<file path=ppt/slides/_rels/slide38.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64.xml"/><Relationship Id="rId3" Type="http://schemas.openxmlformats.org/officeDocument/2006/relationships/hyperlink" Target="https://www.gs1.org/sites/default/files/2022-02/2d-barcodes-at-retail-pos-getting-started-guide-feb-22.pdf" TargetMode="External"/><Relationship Id="rId7" Type="http://schemas.openxmlformats.org/officeDocument/2006/relationships/slide" Target="slide61.xml"/><Relationship Id="rId12" Type="http://schemas.openxmlformats.org/officeDocument/2006/relationships/slide" Target="slide50.xml"/><Relationship Id="rId2" Type="http://schemas.openxmlformats.org/officeDocument/2006/relationships/notesSlide" Target="../notesSlides/notesSlide38.xml"/><Relationship Id="rId1" Type="http://schemas.openxmlformats.org/officeDocument/2006/relationships/slideLayout" Target="../slideLayouts/slideLayout10.xml"/><Relationship Id="rId6" Type="http://schemas.openxmlformats.org/officeDocument/2006/relationships/hyperlink" Target="https://ref.gs1.org/docs/2023/QR-Code_powered-by-GS1-best-practices.pdf" TargetMode="External"/><Relationship Id="rId11" Type="http://schemas.openxmlformats.org/officeDocument/2006/relationships/slide" Target="slide47.xml"/><Relationship Id="rId5" Type="http://schemas.openxmlformats.org/officeDocument/2006/relationships/hyperlink" Target="https://www.gs1.org/industries/retail/2d-barcodes/explorer" TargetMode="External"/><Relationship Id="rId10" Type="http://schemas.openxmlformats.org/officeDocument/2006/relationships/slide" Target="slide18.xml"/><Relationship Id="rId4" Type="http://schemas.openxmlformats.org/officeDocument/2006/relationships/hyperlink" Target="https://www.gs1.org/industries/retail/2D-barcodes" TargetMode="External"/><Relationship Id="rId9" Type="http://schemas.openxmlformats.org/officeDocument/2006/relationships/slide" Target="slide35.xml"/><Relationship Id="rId14" Type="http://schemas.openxmlformats.org/officeDocument/2006/relationships/image" Target="../media/image10.png"/></Relationships>
</file>

<file path=ppt/slides/_rels/slide39.xml.rels><?xml version="1.0" encoding="UTF-8" standalone="yes"?>
<Relationships xmlns="http://schemas.openxmlformats.org/package/2006/relationships"><Relationship Id="rId8" Type="http://schemas.openxmlformats.org/officeDocument/2006/relationships/slide" Target="slide50.xml"/><Relationship Id="rId3" Type="http://schemas.openxmlformats.org/officeDocument/2006/relationships/image" Target="../media/image49.png"/><Relationship Id="rId7" Type="http://schemas.openxmlformats.org/officeDocument/2006/relationships/slide" Target="slide47.xml"/><Relationship Id="rId2" Type="http://schemas.openxmlformats.org/officeDocument/2006/relationships/notesSlide" Target="../notesSlides/notesSlide39.xml"/><Relationship Id="rId1" Type="http://schemas.openxmlformats.org/officeDocument/2006/relationships/slideLayout" Target="../slideLayouts/slideLayout10.xml"/><Relationship Id="rId6" Type="http://schemas.openxmlformats.org/officeDocument/2006/relationships/slide" Target="slide18.xml"/><Relationship Id="rId5" Type="http://schemas.openxmlformats.org/officeDocument/2006/relationships/slide" Target="slide35.xml"/><Relationship Id="rId10" Type="http://schemas.openxmlformats.org/officeDocument/2006/relationships/image" Target="../media/image10.png"/><Relationship Id="rId4" Type="http://schemas.openxmlformats.org/officeDocument/2006/relationships/slide" Target="slide11.xml"/><Relationship Id="rId9" Type="http://schemas.openxmlformats.org/officeDocument/2006/relationships/slide" Target="slide64.xml"/></Relationships>
</file>

<file path=ppt/slides/_rels/slide4.xml.rels><?xml version="1.0" encoding="UTF-8" standalone="yes"?>
<Relationships xmlns="http://schemas.openxmlformats.org/package/2006/relationships"><Relationship Id="rId8" Type="http://schemas.openxmlformats.org/officeDocument/2006/relationships/tags" Target="../tags/tag62.xml"/><Relationship Id="rId13" Type="http://schemas.openxmlformats.org/officeDocument/2006/relationships/tags" Target="../tags/tag67.xml"/><Relationship Id="rId18" Type="http://schemas.openxmlformats.org/officeDocument/2006/relationships/notesSlide" Target="../notesSlides/notesSlide4.xml"/><Relationship Id="rId3" Type="http://schemas.openxmlformats.org/officeDocument/2006/relationships/tags" Target="../tags/tag57.xml"/><Relationship Id="rId21" Type="http://schemas.openxmlformats.org/officeDocument/2006/relationships/slide" Target="slide2.xml"/><Relationship Id="rId7" Type="http://schemas.openxmlformats.org/officeDocument/2006/relationships/tags" Target="../tags/tag61.xml"/><Relationship Id="rId12" Type="http://schemas.openxmlformats.org/officeDocument/2006/relationships/tags" Target="../tags/tag66.xml"/><Relationship Id="rId17" Type="http://schemas.openxmlformats.org/officeDocument/2006/relationships/slideLayout" Target="../slideLayouts/slideLayout50.xml"/><Relationship Id="rId2" Type="http://schemas.openxmlformats.org/officeDocument/2006/relationships/tags" Target="../tags/tag56.xml"/><Relationship Id="rId16" Type="http://schemas.openxmlformats.org/officeDocument/2006/relationships/tags" Target="../tags/tag70.xml"/><Relationship Id="rId20" Type="http://schemas.openxmlformats.org/officeDocument/2006/relationships/image" Target="../media/image1.emf"/><Relationship Id="rId1" Type="http://schemas.openxmlformats.org/officeDocument/2006/relationships/tags" Target="../tags/tag55.xml"/><Relationship Id="rId6" Type="http://schemas.openxmlformats.org/officeDocument/2006/relationships/tags" Target="../tags/tag60.xml"/><Relationship Id="rId11" Type="http://schemas.openxmlformats.org/officeDocument/2006/relationships/tags" Target="../tags/tag65.xml"/><Relationship Id="rId5" Type="http://schemas.openxmlformats.org/officeDocument/2006/relationships/tags" Target="../tags/tag59.xml"/><Relationship Id="rId15" Type="http://schemas.openxmlformats.org/officeDocument/2006/relationships/tags" Target="../tags/tag69.xml"/><Relationship Id="rId10" Type="http://schemas.openxmlformats.org/officeDocument/2006/relationships/tags" Target="../tags/tag64.xml"/><Relationship Id="rId19" Type="http://schemas.openxmlformats.org/officeDocument/2006/relationships/oleObject" Target="../embeddings/oleObject54.bin"/><Relationship Id="rId4" Type="http://schemas.openxmlformats.org/officeDocument/2006/relationships/tags" Target="../tags/tag58.xml"/><Relationship Id="rId9" Type="http://schemas.openxmlformats.org/officeDocument/2006/relationships/tags" Target="../tags/tag63.xml"/><Relationship Id="rId14" Type="http://schemas.openxmlformats.org/officeDocument/2006/relationships/tags" Target="../tags/tag68.xml"/><Relationship Id="rId22" Type="http://schemas.openxmlformats.org/officeDocument/2006/relationships/image" Target="../media/image10.png"/></Relationships>
</file>

<file path=ppt/slides/_rels/slide40.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image" Target="../media/image50.png"/><Relationship Id="rId3" Type="http://schemas.openxmlformats.org/officeDocument/2006/relationships/notesSlide" Target="../notesSlides/notesSlide40.xml"/><Relationship Id="rId7" Type="http://schemas.openxmlformats.org/officeDocument/2006/relationships/slide" Target="slide35.xml"/><Relationship Id="rId12" Type="http://schemas.openxmlformats.org/officeDocument/2006/relationships/image" Target="../media/image10.png"/><Relationship Id="rId2" Type="http://schemas.openxmlformats.org/officeDocument/2006/relationships/slideLayout" Target="../slideLayouts/slideLayout10.xml"/><Relationship Id="rId1" Type="http://schemas.openxmlformats.org/officeDocument/2006/relationships/tags" Target="../tags/tag115.xml"/><Relationship Id="rId6" Type="http://schemas.openxmlformats.org/officeDocument/2006/relationships/slide" Target="slide11.xml"/><Relationship Id="rId11" Type="http://schemas.openxmlformats.org/officeDocument/2006/relationships/slide" Target="slide64.xml"/><Relationship Id="rId5" Type="http://schemas.openxmlformats.org/officeDocument/2006/relationships/image" Target="../media/image1.emf"/><Relationship Id="rId15" Type="http://schemas.openxmlformats.org/officeDocument/2006/relationships/image" Target="../media/image52.png"/><Relationship Id="rId10" Type="http://schemas.openxmlformats.org/officeDocument/2006/relationships/slide" Target="slide50.xml"/><Relationship Id="rId4" Type="http://schemas.openxmlformats.org/officeDocument/2006/relationships/oleObject" Target="../embeddings/oleObject72.bin"/><Relationship Id="rId9" Type="http://schemas.openxmlformats.org/officeDocument/2006/relationships/slide" Target="slide47.xml"/><Relationship Id="rId14" Type="http://schemas.openxmlformats.org/officeDocument/2006/relationships/image" Target="../media/image51.png"/></Relationships>
</file>

<file path=ppt/slides/_rels/slide41.xml.rels><?xml version="1.0" encoding="UTF-8" standalone="yes"?>
<Relationships xmlns="http://schemas.openxmlformats.org/package/2006/relationships"><Relationship Id="rId8" Type="http://schemas.openxmlformats.org/officeDocument/2006/relationships/image" Target="../media/image17.emf"/><Relationship Id="rId13" Type="http://schemas.openxmlformats.org/officeDocument/2006/relationships/slide" Target="slide50.xml"/><Relationship Id="rId3" Type="http://schemas.openxmlformats.org/officeDocument/2006/relationships/image" Target="../media/image15.emf"/><Relationship Id="rId7" Type="http://schemas.openxmlformats.org/officeDocument/2006/relationships/image" Target="../media/image12.emf"/><Relationship Id="rId12" Type="http://schemas.openxmlformats.org/officeDocument/2006/relationships/slide" Target="slide47.xml"/><Relationship Id="rId2" Type="http://schemas.openxmlformats.org/officeDocument/2006/relationships/notesSlide" Target="../notesSlides/notesSlide41.xml"/><Relationship Id="rId1" Type="http://schemas.openxmlformats.org/officeDocument/2006/relationships/slideLayout" Target="../slideLayouts/slideLayout10.xml"/><Relationship Id="rId6" Type="http://schemas.openxmlformats.org/officeDocument/2006/relationships/image" Target="../media/image14.emf"/><Relationship Id="rId11" Type="http://schemas.openxmlformats.org/officeDocument/2006/relationships/slide" Target="slide18.xml"/><Relationship Id="rId5" Type="http://schemas.openxmlformats.org/officeDocument/2006/relationships/image" Target="../media/image16.emf"/><Relationship Id="rId15" Type="http://schemas.openxmlformats.org/officeDocument/2006/relationships/image" Target="../media/image10.png"/><Relationship Id="rId10" Type="http://schemas.openxmlformats.org/officeDocument/2006/relationships/slide" Target="slide35.xml"/><Relationship Id="rId4" Type="http://schemas.openxmlformats.org/officeDocument/2006/relationships/image" Target="../media/image13.emf"/><Relationship Id="rId9" Type="http://schemas.openxmlformats.org/officeDocument/2006/relationships/slide" Target="slide11.xml"/><Relationship Id="rId14" Type="http://schemas.openxmlformats.org/officeDocument/2006/relationships/slide" Target="slide64.xml"/></Relationships>
</file>

<file path=ppt/slides/_rels/slide42.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slide" Target="slide43.xml"/><Relationship Id="rId7" Type="http://schemas.openxmlformats.org/officeDocument/2006/relationships/slide" Target="slide35.xml"/><Relationship Id="rId12" Type="http://schemas.openxmlformats.org/officeDocument/2006/relationships/image" Target="../media/image10.png"/><Relationship Id="rId2" Type="http://schemas.openxmlformats.org/officeDocument/2006/relationships/notesSlide" Target="../notesSlides/notesSlide42.xml"/><Relationship Id="rId1" Type="http://schemas.openxmlformats.org/officeDocument/2006/relationships/slideLayout" Target="../slideLayouts/slideLayout10.xml"/><Relationship Id="rId6" Type="http://schemas.openxmlformats.org/officeDocument/2006/relationships/slide" Target="slide11.xml"/><Relationship Id="rId11" Type="http://schemas.openxmlformats.org/officeDocument/2006/relationships/slide" Target="slide64.xml"/><Relationship Id="rId5" Type="http://schemas.openxmlformats.org/officeDocument/2006/relationships/slide" Target="slide45.xml"/><Relationship Id="rId10" Type="http://schemas.openxmlformats.org/officeDocument/2006/relationships/slide" Target="slide50.xml"/><Relationship Id="rId4" Type="http://schemas.openxmlformats.org/officeDocument/2006/relationships/slide" Target="slide44.xml"/><Relationship Id="rId9" Type="http://schemas.openxmlformats.org/officeDocument/2006/relationships/slide" Target="slide47.xml"/></Relationships>
</file>

<file path=ppt/slides/_rels/slide43.xml.rels><?xml version="1.0" encoding="UTF-8" standalone="yes"?>
<Relationships xmlns="http://schemas.openxmlformats.org/package/2006/relationships"><Relationship Id="rId8" Type="http://schemas.openxmlformats.org/officeDocument/2006/relationships/slide" Target="slide64.xml"/><Relationship Id="rId3" Type="http://schemas.openxmlformats.org/officeDocument/2006/relationships/slide" Target="slide11.xml"/><Relationship Id="rId7" Type="http://schemas.openxmlformats.org/officeDocument/2006/relationships/slide" Target="slide50.xml"/><Relationship Id="rId2" Type="http://schemas.openxmlformats.org/officeDocument/2006/relationships/notesSlide" Target="../notesSlides/notesSlide43.xml"/><Relationship Id="rId1" Type="http://schemas.openxmlformats.org/officeDocument/2006/relationships/slideLayout" Target="../slideLayouts/slideLayout10.xml"/><Relationship Id="rId6" Type="http://schemas.openxmlformats.org/officeDocument/2006/relationships/slide" Target="slide47.xml"/><Relationship Id="rId5" Type="http://schemas.openxmlformats.org/officeDocument/2006/relationships/slide" Target="slide18.xml"/><Relationship Id="rId10" Type="http://schemas.openxmlformats.org/officeDocument/2006/relationships/image" Target="../media/image53.png"/><Relationship Id="rId4" Type="http://schemas.openxmlformats.org/officeDocument/2006/relationships/slide" Target="slide35.xml"/><Relationship Id="rId9" Type="http://schemas.openxmlformats.org/officeDocument/2006/relationships/image" Target="../media/image10.png"/></Relationships>
</file>

<file path=ppt/slides/_rels/slide44.xml.rels><?xml version="1.0" encoding="UTF-8" standalone="yes"?>
<Relationships xmlns="http://schemas.openxmlformats.org/package/2006/relationships"><Relationship Id="rId8" Type="http://schemas.openxmlformats.org/officeDocument/2006/relationships/slide" Target="slide64.xml"/><Relationship Id="rId3" Type="http://schemas.openxmlformats.org/officeDocument/2006/relationships/slide" Target="slide11.xml"/><Relationship Id="rId7" Type="http://schemas.openxmlformats.org/officeDocument/2006/relationships/slide" Target="slide50.xml"/><Relationship Id="rId2" Type="http://schemas.openxmlformats.org/officeDocument/2006/relationships/notesSlide" Target="../notesSlides/notesSlide44.xml"/><Relationship Id="rId1" Type="http://schemas.openxmlformats.org/officeDocument/2006/relationships/slideLayout" Target="../slideLayouts/slideLayout10.xml"/><Relationship Id="rId6" Type="http://schemas.openxmlformats.org/officeDocument/2006/relationships/slide" Target="slide47.xml"/><Relationship Id="rId5" Type="http://schemas.openxmlformats.org/officeDocument/2006/relationships/slide" Target="slide18.xml"/><Relationship Id="rId10" Type="http://schemas.openxmlformats.org/officeDocument/2006/relationships/image" Target="../media/image54.png"/><Relationship Id="rId4" Type="http://schemas.openxmlformats.org/officeDocument/2006/relationships/slide" Target="slide35.xml"/><Relationship Id="rId9" Type="http://schemas.openxmlformats.org/officeDocument/2006/relationships/image" Target="../media/image10.png"/></Relationships>
</file>

<file path=ppt/slides/_rels/slide45.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image" Target="../media/image54.png"/><Relationship Id="rId3" Type="http://schemas.openxmlformats.org/officeDocument/2006/relationships/notesSlide" Target="../notesSlides/notesSlide45.xml"/><Relationship Id="rId7" Type="http://schemas.openxmlformats.org/officeDocument/2006/relationships/slide" Target="slide35.xml"/><Relationship Id="rId12" Type="http://schemas.openxmlformats.org/officeDocument/2006/relationships/image" Target="../media/image10.png"/><Relationship Id="rId2" Type="http://schemas.openxmlformats.org/officeDocument/2006/relationships/slideLayout" Target="../slideLayouts/slideLayout10.xml"/><Relationship Id="rId1" Type="http://schemas.openxmlformats.org/officeDocument/2006/relationships/tags" Target="../tags/tag116.xml"/><Relationship Id="rId6" Type="http://schemas.openxmlformats.org/officeDocument/2006/relationships/slide" Target="slide11.xml"/><Relationship Id="rId11" Type="http://schemas.openxmlformats.org/officeDocument/2006/relationships/slide" Target="slide64.xml"/><Relationship Id="rId5" Type="http://schemas.openxmlformats.org/officeDocument/2006/relationships/image" Target="../media/image1.emf"/><Relationship Id="rId10" Type="http://schemas.openxmlformats.org/officeDocument/2006/relationships/slide" Target="slide50.xml"/><Relationship Id="rId4" Type="http://schemas.openxmlformats.org/officeDocument/2006/relationships/oleObject" Target="../embeddings/oleObject73.bin"/><Relationship Id="rId9" Type="http://schemas.openxmlformats.org/officeDocument/2006/relationships/slide" Target="slide47.xml"/></Relationships>
</file>

<file path=ppt/slides/_rels/slide46.xml.rels><?xml version="1.0" encoding="UTF-8" standalone="yes"?>
<Relationships xmlns="http://schemas.openxmlformats.org/package/2006/relationships"><Relationship Id="rId8" Type="http://schemas.openxmlformats.org/officeDocument/2006/relationships/slide" Target="slide64.xml"/><Relationship Id="rId3" Type="http://schemas.openxmlformats.org/officeDocument/2006/relationships/slide" Target="slide11.xml"/><Relationship Id="rId7" Type="http://schemas.openxmlformats.org/officeDocument/2006/relationships/slide" Target="slide50.xml"/><Relationship Id="rId2" Type="http://schemas.openxmlformats.org/officeDocument/2006/relationships/notesSlide" Target="../notesSlides/notesSlide46.xml"/><Relationship Id="rId1" Type="http://schemas.openxmlformats.org/officeDocument/2006/relationships/slideLayout" Target="../slideLayouts/slideLayout10.xml"/><Relationship Id="rId6" Type="http://schemas.openxmlformats.org/officeDocument/2006/relationships/slide" Target="slide47.xml"/><Relationship Id="rId5" Type="http://schemas.openxmlformats.org/officeDocument/2006/relationships/slide" Target="slide18.xml"/><Relationship Id="rId10" Type="http://schemas.openxmlformats.org/officeDocument/2006/relationships/hyperlink" Target="https://www.gs1.org/standards/barcodes/application-identifiers" TargetMode="External"/><Relationship Id="rId4" Type="http://schemas.openxmlformats.org/officeDocument/2006/relationships/slide" Target="slide35.xml"/><Relationship Id="rId9" Type="http://schemas.openxmlformats.org/officeDocument/2006/relationships/image" Target="../media/image10.png"/></Relationships>
</file>

<file path=ppt/slides/_rels/slide47.xml.rels><?xml version="1.0" encoding="UTF-8" standalone="yes"?>
<Relationships xmlns="http://schemas.openxmlformats.org/package/2006/relationships"><Relationship Id="rId8" Type="http://schemas.openxmlformats.org/officeDocument/2006/relationships/slide" Target="slide52.xml"/><Relationship Id="rId13" Type="http://schemas.openxmlformats.org/officeDocument/2006/relationships/slide" Target="slide11.xml"/><Relationship Id="rId3" Type="http://schemas.openxmlformats.org/officeDocument/2006/relationships/tags" Target="../tags/tag119.xml"/><Relationship Id="rId7" Type="http://schemas.openxmlformats.org/officeDocument/2006/relationships/image" Target="../media/image1.emf"/><Relationship Id="rId12" Type="http://schemas.openxmlformats.org/officeDocument/2006/relationships/slide" Target="slide35.xml"/><Relationship Id="rId2" Type="http://schemas.openxmlformats.org/officeDocument/2006/relationships/tags" Target="../tags/tag118.xml"/><Relationship Id="rId16" Type="http://schemas.openxmlformats.org/officeDocument/2006/relationships/image" Target="../media/image10.png"/><Relationship Id="rId1" Type="http://schemas.openxmlformats.org/officeDocument/2006/relationships/tags" Target="../tags/tag117.xml"/><Relationship Id="rId6" Type="http://schemas.openxmlformats.org/officeDocument/2006/relationships/oleObject" Target="../embeddings/oleObject74.bin"/><Relationship Id="rId11" Type="http://schemas.openxmlformats.org/officeDocument/2006/relationships/slide" Target="slide47.xml"/><Relationship Id="rId5" Type="http://schemas.openxmlformats.org/officeDocument/2006/relationships/notesSlide" Target="../notesSlides/notesSlide47.xml"/><Relationship Id="rId15" Type="http://schemas.openxmlformats.org/officeDocument/2006/relationships/slide" Target="slide64.xml"/><Relationship Id="rId10" Type="http://schemas.openxmlformats.org/officeDocument/2006/relationships/slide" Target="slide18.xml"/><Relationship Id="rId4" Type="http://schemas.openxmlformats.org/officeDocument/2006/relationships/slideLayout" Target="../slideLayouts/slideLayout29.xml"/><Relationship Id="rId9" Type="http://schemas.openxmlformats.org/officeDocument/2006/relationships/slide" Target="slide21.xml"/><Relationship Id="rId14" Type="http://schemas.openxmlformats.org/officeDocument/2006/relationships/slide" Target="slide50.xml"/></Relationships>
</file>

<file path=ppt/slides/_rels/slide48.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slide" Target="slide64.xml"/><Relationship Id="rId3" Type="http://schemas.openxmlformats.org/officeDocument/2006/relationships/tags" Target="../tags/tag122.xml"/><Relationship Id="rId7" Type="http://schemas.openxmlformats.org/officeDocument/2006/relationships/image" Target="../media/image1.emf"/><Relationship Id="rId12" Type="http://schemas.openxmlformats.org/officeDocument/2006/relationships/slide" Target="slide50.xml"/><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oleObject" Target="../embeddings/oleObject75.bin"/><Relationship Id="rId11" Type="http://schemas.openxmlformats.org/officeDocument/2006/relationships/slide" Target="slide11.xml"/><Relationship Id="rId5" Type="http://schemas.openxmlformats.org/officeDocument/2006/relationships/notesSlide" Target="../notesSlides/notesSlide48.xml"/><Relationship Id="rId10" Type="http://schemas.openxmlformats.org/officeDocument/2006/relationships/slide" Target="slide35.xml"/><Relationship Id="rId4" Type="http://schemas.openxmlformats.org/officeDocument/2006/relationships/slideLayout" Target="../slideLayouts/slideLayout10.xml"/><Relationship Id="rId9" Type="http://schemas.openxmlformats.org/officeDocument/2006/relationships/slide" Target="slide47.xml"/><Relationship Id="rId14" Type="http://schemas.openxmlformats.org/officeDocument/2006/relationships/image" Target="../media/image10.png"/></Relationships>
</file>

<file path=ppt/slides/_rels/slide49.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notesSlide" Target="../notesSlides/notesSlide49.xml"/><Relationship Id="rId7" Type="http://schemas.openxmlformats.org/officeDocument/2006/relationships/slide" Target="slide47.xml"/><Relationship Id="rId12" Type="http://schemas.openxmlformats.org/officeDocument/2006/relationships/image" Target="../media/image10.png"/><Relationship Id="rId2" Type="http://schemas.openxmlformats.org/officeDocument/2006/relationships/slideLayout" Target="../slideLayouts/slideLayout10.xml"/><Relationship Id="rId1" Type="http://schemas.openxmlformats.org/officeDocument/2006/relationships/tags" Target="../tags/tag123.xml"/><Relationship Id="rId6" Type="http://schemas.openxmlformats.org/officeDocument/2006/relationships/slide" Target="slide18.xml"/><Relationship Id="rId11" Type="http://schemas.openxmlformats.org/officeDocument/2006/relationships/slide" Target="slide64.xml"/><Relationship Id="rId5" Type="http://schemas.openxmlformats.org/officeDocument/2006/relationships/image" Target="../media/image1.emf"/><Relationship Id="rId10" Type="http://schemas.openxmlformats.org/officeDocument/2006/relationships/slide" Target="slide50.xml"/><Relationship Id="rId4" Type="http://schemas.openxmlformats.org/officeDocument/2006/relationships/oleObject" Target="../embeddings/oleObject76.bin"/><Relationship Id="rId9" Type="http://schemas.openxmlformats.org/officeDocument/2006/relationships/slide" Target="slide11.xml"/></Relationships>
</file>

<file path=ppt/slides/_rels/slide5.xml.rels><?xml version="1.0" encoding="UTF-8" standalone="yes"?>
<Relationships xmlns="http://schemas.openxmlformats.org/package/2006/relationships"><Relationship Id="rId8" Type="http://schemas.openxmlformats.org/officeDocument/2006/relationships/image" Target="../media/image12.emf"/><Relationship Id="rId13" Type="http://schemas.openxmlformats.org/officeDocument/2006/relationships/image" Target="../media/image17.emf"/><Relationship Id="rId3" Type="http://schemas.openxmlformats.org/officeDocument/2006/relationships/notesSlide" Target="../notesSlides/notesSlide5.xml"/><Relationship Id="rId7" Type="http://schemas.openxmlformats.org/officeDocument/2006/relationships/image" Target="../media/image10.png"/><Relationship Id="rId12" Type="http://schemas.openxmlformats.org/officeDocument/2006/relationships/image" Target="../media/image16.emf"/><Relationship Id="rId2" Type="http://schemas.openxmlformats.org/officeDocument/2006/relationships/slideLayout" Target="../slideLayouts/slideLayout50.xml"/><Relationship Id="rId1" Type="http://schemas.openxmlformats.org/officeDocument/2006/relationships/tags" Target="../tags/tag71.xml"/><Relationship Id="rId6" Type="http://schemas.openxmlformats.org/officeDocument/2006/relationships/slide" Target="slide2.xml"/><Relationship Id="rId11" Type="http://schemas.openxmlformats.org/officeDocument/2006/relationships/image" Target="../media/image15.emf"/><Relationship Id="rId5" Type="http://schemas.openxmlformats.org/officeDocument/2006/relationships/image" Target="../media/image1.emf"/><Relationship Id="rId10" Type="http://schemas.openxmlformats.org/officeDocument/2006/relationships/image" Target="../media/image14.emf"/><Relationship Id="rId4" Type="http://schemas.openxmlformats.org/officeDocument/2006/relationships/oleObject" Target="../embeddings/oleObject55.bin"/><Relationship Id="rId9" Type="http://schemas.openxmlformats.org/officeDocument/2006/relationships/image" Target="../media/image13.emf"/></Relationships>
</file>

<file path=ppt/slides/_rels/slide50.xml.rels><?xml version="1.0" encoding="UTF-8" standalone="yes"?>
<Relationships xmlns="http://schemas.openxmlformats.org/package/2006/relationships"><Relationship Id="rId8" Type="http://schemas.openxmlformats.org/officeDocument/2006/relationships/slide" Target="slide52.xml"/><Relationship Id="rId13" Type="http://schemas.openxmlformats.org/officeDocument/2006/relationships/slide" Target="slide18.xml"/><Relationship Id="rId3" Type="http://schemas.openxmlformats.org/officeDocument/2006/relationships/tags" Target="../tags/tag126.xml"/><Relationship Id="rId7" Type="http://schemas.openxmlformats.org/officeDocument/2006/relationships/image" Target="../media/image1.emf"/><Relationship Id="rId12" Type="http://schemas.openxmlformats.org/officeDocument/2006/relationships/slide" Target="slide47.xml"/><Relationship Id="rId17" Type="http://schemas.openxmlformats.org/officeDocument/2006/relationships/image" Target="../media/image10.png"/><Relationship Id="rId2" Type="http://schemas.openxmlformats.org/officeDocument/2006/relationships/tags" Target="../tags/tag125.xml"/><Relationship Id="rId16" Type="http://schemas.openxmlformats.org/officeDocument/2006/relationships/slide" Target="slide64.xml"/><Relationship Id="rId1" Type="http://schemas.openxmlformats.org/officeDocument/2006/relationships/tags" Target="../tags/tag124.xml"/><Relationship Id="rId6" Type="http://schemas.openxmlformats.org/officeDocument/2006/relationships/oleObject" Target="../embeddings/oleObject77.bin"/><Relationship Id="rId11" Type="http://schemas.openxmlformats.org/officeDocument/2006/relationships/slide" Target="slide50.xml"/><Relationship Id="rId5" Type="http://schemas.openxmlformats.org/officeDocument/2006/relationships/notesSlide" Target="../notesSlides/notesSlide50.xml"/><Relationship Id="rId15" Type="http://schemas.openxmlformats.org/officeDocument/2006/relationships/slide" Target="slide11.xml"/><Relationship Id="rId10" Type="http://schemas.openxmlformats.org/officeDocument/2006/relationships/slide" Target="slide45.xml"/><Relationship Id="rId4" Type="http://schemas.openxmlformats.org/officeDocument/2006/relationships/slideLayout" Target="../slideLayouts/slideLayout29.xml"/><Relationship Id="rId9" Type="http://schemas.openxmlformats.org/officeDocument/2006/relationships/slide" Target="slide21.xml"/><Relationship Id="rId14" Type="http://schemas.openxmlformats.org/officeDocument/2006/relationships/slide" Target="slide35.xml"/></Relationships>
</file>

<file path=ppt/slides/_rels/slide51.xml.rels><?xml version="1.0" encoding="UTF-8" standalone="yes"?>
<Relationships xmlns="http://schemas.openxmlformats.org/package/2006/relationships"><Relationship Id="rId8" Type="http://schemas.openxmlformats.org/officeDocument/2006/relationships/notesSlide" Target="../notesSlides/notesSlide51.xml"/><Relationship Id="rId13" Type="http://schemas.openxmlformats.org/officeDocument/2006/relationships/image" Target="../media/image25.svg"/><Relationship Id="rId18" Type="http://schemas.openxmlformats.org/officeDocument/2006/relationships/slide" Target="slide35.xml"/><Relationship Id="rId3" Type="http://schemas.openxmlformats.org/officeDocument/2006/relationships/tags" Target="../tags/tag129.xml"/><Relationship Id="rId21" Type="http://schemas.openxmlformats.org/officeDocument/2006/relationships/image" Target="../media/image10.png"/><Relationship Id="rId7" Type="http://schemas.openxmlformats.org/officeDocument/2006/relationships/slideLayout" Target="../slideLayouts/slideLayout10.xml"/><Relationship Id="rId12" Type="http://schemas.openxmlformats.org/officeDocument/2006/relationships/image" Target="../media/image24.png"/><Relationship Id="rId17" Type="http://schemas.openxmlformats.org/officeDocument/2006/relationships/slide" Target="slide18.xml"/><Relationship Id="rId2" Type="http://schemas.openxmlformats.org/officeDocument/2006/relationships/tags" Target="../tags/tag128.xml"/><Relationship Id="rId16" Type="http://schemas.openxmlformats.org/officeDocument/2006/relationships/slide" Target="slide47.xml"/><Relationship Id="rId20" Type="http://schemas.openxmlformats.org/officeDocument/2006/relationships/slide" Target="slide64.xml"/><Relationship Id="rId1" Type="http://schemas.openxmlformats.org/officeDocument/2006/relationships/tags" Target="../tags/tag127.xml"/><Relationship Id="rId6" Type="http://schemas.openxmlformats.org/officeDocument/2006/relationships/tags" Target="../tags/tag132.xml"/><Relationship Id="rId11" Type="http://schemas.openxmlformats.org/officeDocument/2006/relationships/image" Target="../media/image1.emf"/><Relationship Id="rId5" Type="http://schemas.openxmlformats.org/officeDocument/2006/relationships/tags" Target="../tags/tag131.xml"/><Relationship Id="rId15" Type="http://schemas.openxmlformats.org/officeDocument/2006/relationships/slide" Target="slide50.xml"/><Relationship Id="rId10" Type="http://schemas.openxmlformats.org/officeDocument/2006/relationships/oleObject" Target="../embeddings/oleObject78.bin"/><Relationship Id="rId19" Type="http://schemas.openxmlformats.org/officeDocument/2006/relationships/slide" Target="slide11.xml"/><Relationship Id="rId4" Type="http://schemas.openxmlformats.org/officeDocument/2006/relationships/tags" Target="../tags/tag130.xml"/><Relationship Id="rId9" Type="http://schemas.openxmlformats.org/officeDocument/2006/relationships/slide" Target="slide52.xml"/><Relationship Id="rId14" Type="http://schemas.openxmlformats.org/officeDocument/2006/relationships/slide" Target="slide45.xml"/></Relationships>
</file>

<file path=ppt/slides/_rels/slide52.xml.rels><?xml version="1.0" encoding="UTF-8" standalone="yes"?>
<Relationships xmlns="http://schemas.openxmlformats.org/package/2006/relationships"><Relationship Id="rId8" Type="http://schemas.openxmlformats.org/officeDocument/2006/relationships/oleObject" Target="../embeddings/oleObject79.bin"/><Relationship Id="rId13" Type="http://schemas.openxmlformats.org/officeDocument/2006/relationships/slide" Target="slide19.xml"/><Relationship Id="rId18" Type="http://schemas.openxmlformats.org/officeDocument/2006/relationships/slide" Target="slide35.xml"/><Relationship Id="rId3" Type="http://schemas.openxmlformats.org/officeDocument/2006/relationships/tags" Target="../tags/tag135.xml"/><Relationship Id="rId21" Type="http://schemas.openxmlformats.org/officeDocument/2006/relationships/image" Target="../media/image10.png"/><Relationship Id="rId7" Type="http://schemas.openxmlformats.org/officeDocument/2006/relationships/notesSlide" Target="../notesSlides/notesSlide52.xml"/><Relationship Id="rId12" Type="http://schemas.openxmlformats.org/officeDocument/2006/relationships/slide" Target="slide22.xml"/><Relationship Id="rId17" Type="http://schemas.openxmlformats.org/officeDocument/2006/relationships/slide" Target="slide18.xml"/><Relationship Id="rId2" Type="http://schemas.openxmlformats.org/officeDocument/2006/relationships/tags" Target="../tags/tag134.xml"/><Relationship Id="rId16" Type="http://schemas.openxmlformats.org/officeDocument/2006/relationships/slide" Target="slide47.xml"/><Relationship Id="rId20" Type="http://schemas.openxmlformats.org/officeDocument/2006/relationships/slide" Target="slide64.xml"/><Relationship Id="rId1" Type="http://schemas.openxmlformats.org/officeDocument/2006/relationships/tags" Target="../tags/tag133.xml"/><Relationship Id="rId6" Type="http://schemas.openxmlformats.org/officeDocument/2006/relationships/slideLayout" Target="../slideLayouts/slideLayout10.xml"/><Relationship Id="rId11" Type="http://schemas.openxmlformats.org/officeDocument/2006/relationships/slide" Target="slide31.xml"/><Relationship Id="rId5" Type="http://schemas.openxmlformats.org/officeDocument/2006/relationships/tags" Target="../tags/tag137.xml"/><Relationship Id="rId15" Type="http://schemas.openxmlformats.org/officeDocument/2006/relationships/slide" Target="slide50.xml"/><Relationship Id="rId10" Type="http://schemas.openxmlformats.org/officeDocument/2006/relationships/slide" Target="slide24.xml"/><Relationship Id="rId19" Type="http://schemas.openxmlformats.org/officeDocument/2006/relationships/slide" Target="slide11.xml"/><Relationship Id="rId4" Type="http://schemas.openxmlformats.org/officeDocument/2006/relationships/tags" Target="../tags/tag136.xml"/><Relationship Id="rId9" Type="http://schemas.openxmlformats.org/officeDocument/2006/relationships/image" Target="../media/image1.emf"/><Relationship Id="rId14" Type="http://schemas.openxmlformats.org/officeDocument/2006/relationships/slide" Target="slide45.xml"/></Relationships>
</file>

<file path=ppt/slides/_rels/slide53.xml.rels><?xml version="1.0" encoding="UTF-8" standalone="yes"?>
<Relationships xmlns="http://schemas.openxmlformats.org/package/2006/relationships"><Relationship Id="rId8" Type="http://schemas.openxmlformats.org/officeDocument/2006/relationships/slide" Target="slide38.xml"/><Relationship Id="rId13" Type="http://schemas.openxmlformats.org/officeDocument/2006/relationships/slide" Target="slide16.xml"/><Relationship Id="rId18" Type="http://schemas.openxmlformats.org/officeDocument/2006/relationships/slide" Target="slide68.xml"/><Relationship Id="rId3" Type="http://schemas.openxmlformats.org/officeDocument/2006/relationships/tags" Target="../tags/tag140.xml"/><Relationship Id="rId7" Type="http://schemas.openxmlformats.org/officeDocument/2006/relationships/notesSlide" Target="../notesSlides/notesSlide53.xml"/><Relationship Id="rId12" Type="http://schemas.openxmlformats.org/officeDocument/2006/relationships/slide" Target="slide48.xml"/><Relationship Id="rId17" Type="http://schemas.openxmlformats.org/officeDocument/2006/relationships/slide" Target="slide45.xml"/><Relationship Id="rId2" Type="http://schemas.openxmlformats.org/officeDocument/2006/relationships/tags" Target="../tags/tag139.xml"/><Relationship Id="rId16" Type="http://schemas.openxmlformats.org/officeDocument/2006/relationships/slide" Target="slide43.xml"/><Relationship Id="rId20" Type="http://schemas.openxmlformats.org/officeDocument/2006/relationships/image" Target="../media/image10.png"/><Relationship Id="rId1" Type="http://schemas.openxmlformats.org/officeDocument/2006/relationships/tags" Target="../tags/tag138.xml"/><Relationship Id="rId6" Type="http://schemas.openxmlformats.org/officeDocument/2006/relationships/slideLayout" Target="../slideLayouts/slideLayout10.xml"/><Relationship Id="rId11" Type="http://schemas.openxmlformats.org/officeDocument/2006/relationships/slide" Target="slide58.xml"/><Relationship Id="rId5" Type="http://schemas.openxmlformats.org/officeDocument/2006/relationships/tags" Target="../tags/tag142.xml"/><Relationship Id="rId15" Type="http://schemas.openxmlformats.org/officeDocument/2006/relationships/slide" Target="slide26.xml"/><Relationship Id="rId10" Type="http://schemas.openxmlformats.org/officeDocument/2006/relationships/image" Target="../media/image1.emf"/><Relationship Id="rId19" Type="http://schemas.openxmlformats.org/officeDocument/2006/relationships/slide" Target="slide11.xml"/><Relationship Id="rId4" Type="http://schemas.openxmlformats.org/officeDocument/2006/relationships/tags" Target="../tags/tag141.xml"/><Relationship Id="rId9" Type="http://schemas.openxmlformats.org/officeDocument/2006/relationships/oleObject" Target="../embeddings/oleObject80.bin"/><Relationship Id="rId14" Type="http://schemas.openxmlformats.org/officeDocument/2006/relationships/slide" Target="slide12.xml"/></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81.bin"/><Relationship Id="rId13" Type="http://schemas.openxmlformats.org/officeDocument/2006/relationships/slide" Target="slide50.xml"/><Relationship Id="rId18" Type="http://schemas.openxmlformats.org/officeDocument/2006/relationships/slide" Target="slide64.xml"/><Relationship Id="rId3" Type="http://schemas.openxmlformats.org/officeDocument/2006/relationships/tags" Target="../tags/tag145.xml"/><Relationship Id="rId7" Type="http://schemas.openxmlformats.org/officeDocument/2006/relationships/notesSlide" Target="../notesSlides/notesSlide54.xml"/><Relationship Id="rId12" Type="http://schemas.openxmlformats.org/officeDocument/2006/relationships/slide" Target="slide44.xml"/><Relationship Id="rId17" Type="http://schemas.openxmlformats.org/officeDocument/2006/relationships/slide" Target="slide11.xml"/><Relationship Id="rId2" Type="http://schemas.openxmlformats.org/officeDocument/2006/relationships/tags" Target="../tags/tag144.xml"/><Relationship Id="rId16" Type="http://schemas.openxmlformats.org/officeDocument/2006/relationships/slide" Target="slide35.xml"/><Relationship Id="rId1" Type="http://schemas.openxmlformats.org/officeDocument/2006/relationships/tags" Target="../tags/tag143.xml"/><Relationship Id="rId6" Type="http://schemas.openxmlformats.org/officeDocument/2006/relationships/slideLayout" Target="../slideLayouts/slideLayout10.xml"/><Relationship Id="rId11" Type="http://schemas.openxmlformats.org/officeDocument/2006/relationships/slide" Target="slide45.xml"/><Relationship Id="rId5" Type="http://schemas.openxmlformats.org/officeDocument/2006/relationships/tags" Target="../tags/tag147.xml"/><Relationship Id="rId15" Type="http://schemas.openxmlformats.org/officeDocument/2006/relationships/slide" Target="slide18.xml"/><Relationship Id="rId10" Type="http://schemas.openxmlformats.org/officeDocument/2006/relationships/slide" Target="slide43.xml"/><Relationship Id="rId19" Type="http://schemas.openxmlformats.org/officeDocument/2006/relationships/image" Target="../media/image10.png"/><Relationship Id="rId4" Type="http://schemas.openxmlformats.org/officeDocument/2006/relationships/tags" Target="../tags/tag146.xml"/><Relationship Id="rId9" Type="http://schemas.openxmlformats.org/officeDocument/2006/relationships/image" Target="../media/image1.emf"/><Relationship Id="rId14" Type="http://schemas.openxmlformats.org/officeDocument/2006/relationships/slide" Target="slide47.xml"/></Relationships>
</file>

<file path=ppt/slides/_rels/slide55.xml.rels><?xml version="1.0" encoding="UTF-8" standalone="yes"?>
<Relationships xmlns="http://schemas.openxmlformats.org/package/2006/relationships"><Relationship Id="rId8" Type="http://schemas.openxmlformats.org/officeDocument/2006/relationships/oleObject" Target="../embeddings/oleObject82.bin"/><Relationship Id="rId13" Type="http://schemas.openxmlformats.org/officeDocument/2006/relationships/slide" Target="slide45.xml"/><Relationship Id="rId18" Type="http://schemas.openxmlformats.org/officeDocument/2006/relationships/slide" Target="slide11.xml"/><Relationship Id="rId3" Type="http://schemas.openxmlformats.org/officeDocument/2006/relationships/tags" Target="../tags/tag150.xml"/><Relationship Id="rId7" Type="http://schemas.openxmlformats.org/officeDocument/2006/relationships/notesSlide" Target="../notesSlides/notesSlide55.xml"/><Relationship Id="rId12" Type="http://schemas.openxmlformats.org/officeDocument/2006/relationships/slide" Target="slide67.xml"/><Relationship Id="rId17" Type="http://schemas.openxmlformats.org/officeDocument/2006/relationships/slide" Target="slide35.xml"/><Relationship Id="rId2" Type="http://schemas.openxmlformats.org/officeDocument/2006/relationships/tags" Target="../tags/tag149.xml"/><Relationship Id="rId16" Type="http://schemas.openxmlformats.org/officeDocument/2006/relationships/slide" Target="slide18.xml"/><Relationship Id="rId20" Type="http://schemas.openxmlformats.org/officeDocument/2006/relationships/image" Target="../media/image10.png"/><Relationship Id="rId1" Type="http://schemas.openxmlformats.org/officeDocument/2006/relationships/tags" Target="../tags/tag148.xml"/><Relationship Id="rId6" Type="http://schemas.openxmlformats.org/officeDocument/2006/relationships/slideLayout" Target="../slideLayouts/slideLayout10.xml"/><Relationship Id="rId11" Type="http://schemas.openxmlformats.org/officeDocument/2006/relationships/slide" Target="slide68.xml"/><Relationship Id="rId5" Type="http://schemas.openxmlformats.org/officeDocument/2006/relationships/tags" Target="../tags/tag152.xml"/><Relationship Id="rId15" Type="http://schemas.openxmlformats.org/officeDocument/2006/relationships/slide" Target="slide47.xml"/><Relationship Id="rId10" Type="http://schemas.openxmlformats.org/officeDocument/2006/relationships/slide" Target="slide66.xml"/><Relationship Id="rId19" Type="http://schemas.openxmlformats.org/officeDocument/2006/relationships/slide" Target="slide64.xml"/><Relationship Id="rId4" Type="http://schemas.openxmlformats.org/officeDocument/2006/relationships/tags" Target="../tags/tag151.xml"/><Relationship Id="rId9" Type="http://schemas.openxmlformats.org/officeDocument/2006/relationships/image" Target="../media/image1.emf"/><Relationship Id="rId14" Type="http://schemas.openxmlformats.org/officeDocument/2006/relationships/slide" Target="slide50.xml"/></Relationships>
</file>

<file path=ppt/slides/_rels/slide56.xml.rels><?xml version="1.0" encoding="UTF-8" standalone="yes"?>
<Relationships xmlns="http://schemas.openxmlformats.org/package/2006/relationships"><Relationship Id="rId8" Type="http://schemas.openxmlformats.org/officeDocument/2006/relationships/slide" Target="slide50.xml"/><Relationship Id="rId13" Type="http://schemas.openxmlformats.org/officeDocument/2006/relationships/slide" Target="slide64.xml"/><Relationship Id="rId3" Type="http://schemas.openxmlformats.org/officeDocument/2006/relationships/image" Target="../media/image34.png"/><Relationship Id="rId7" Type="http://schemas.openxmlformats.org/officeDocument/2006/relationships/slide" Target="slide45.xml"/><Relationship Id="rId12" Type="http://schemas.openxmlformats.org/officeDocument/2006/relationships/slide" Target="slide11.xml"/><Relationship Id="rId2" Type="http://schemas.openxmlformats.org/officeDocument/2006/relationships/hyperlink" Target="https://www.gs1.org/docs/retail/Brand_and_Manufacturer_2D_barcodes_checklist.pdf" TargetMode="External"/><Relationship Id="rId1" Type="http://schemas.openxmlformats.org/officeDocument/2006/relationships/slideLayout" Target="../slideLayouts/slideLayout10.xml"/><Relationship Id="rId6" Type="http://schemas.openxmlformats.org/officeDocument/2006/relationships/image" Target="../media/image25.svg"/><Relationship Id="rId11" Type="http://schemas.openxmlformats.org/officeDocument/2006/relationships/slide" Target="slide35.xml"/><Relationship Id="rId5" Type="http://schemas.openxmlformats.org/officeDocument/2006/relationships/image" Target="../media/image24.png"/><Relationship Id="rId10" Type="http://schemas.openxmlformats.org/officeDocument/2006/relationships/slide" Target="slide18.xml"/><Relationship Id="rId4" Type="http://schemas.openxmlformats.org/officeDocument/2006/relationships/image" Target="../media/image35.svg"/><Relationship Id="rId9" Type="http://schemas.openxmlformats.org/officeDocument/2006/relationships/slide" Target="slide47.xml"/><Relationship Id="rId14" Type="http://schemas.openxmlformats.org/officeDocument/2006/relationships/image" Target="../media/image10.png"/></Relationships>
</file>

<file path=ppt/slides/_rels/slide57.xml.rels><?xml version="1.0" encoding="UTF-8" standalone="yes"?>
<Relationships xmlns="http://schemas.openxmlformats.org/package/2006/relationships"><Relationship Id="rId8" Type="http://schemas.openxmlformats.org/officeDocument/2006/relationships/slide" Target="slide50.xml"/><Relationship Id="rId13" Type="http://schemas.openxmlformats.org/officeDocument/2006/relationships/slide" Target="slide64.xml"/><Relationship Id="rId3" Type="http://schemas.openxmlformats.org/officeDocument/2006/relationships/image" Target="../media/image36.png"/><Relationship Id="rId7" Type="http://schemas.openxmlformats.org/officeDocument/2006/relationships/slide" Target="slide45.xml"/><Relationship Id="rId12" Type="http://schemas.openxmlformats.org/officeDocument/2006/relationships/slide" Target="slide11.xml"/><Relationship Id="rId2" Type="http://schemas.openxmlformats.org/officeDocument/2006/relationships/hyperlink" Target="https://www.gs1.org/docs/retail/Retailer_2D_barcodes_checklist.pdf" TargetMode="External"/><Relationship Id="rId1" Type="http://schemas.openxmlformats.org/officeDocument/2006/relationships/slideLayout" Target="../slideLayouts/slideLayout10.xml"/><Relationship Id="rId6" Type="http://schemas.openxmlformats.org/officeDocument/2006/relationships/image" Target="../media/image25.svg"/><Relationship Id="rId11" Type="http://schemas.openxmlformats.org/officeDocument/2006/relationships/slide" Target="slide35.xml"/><Relationship Id="rId5" Type="http://schemas.openxmlformats.org/officeDocument/2006/relationships/image" Target="../media/image24.png"/><Relationship Id="rId10" Type="http://schemas.openxmlformats.org/officeDocument/2006/relationships/slide" Target="slide18.xml"/><Relationship Id="rId4" Type="http://schemas.openxmlformats.org/officeDocument/2006/relationships/image" Target="../media/image37.svg"/><Relationship Id="rId9" Type="http://schemas.openxmlformats.org/officeDocument/2006/relationships/slide" Target="slide47.xml"/><Relationship Id="rId14" Type="http://schemas.openxmlformats.org/officeDocument/2006/relationships/image" Target="../media/image10.png"/></Relationships>
</file>

<file path=ppt/slides/_rels/slide58.xml.rels><?xml version="1.0" encoding="UTF-8" standalone="yes"?>
<Relationships xmlns="http://schemas.openxmlformats.org/package/2006/relationships"><Relationship Id="rId8" Type="http://schemas.openxmlformats.org/officeDocument/2006/relationships/slide" Target="slide64.xml"/><Relationship Id="rId3" Type="http://schemas.openxmlformats.org/officeDocument/2006/relationships/slide" Target="slide50.xml"/><Relationship Id="rId7" Type="http://schemas.openxmlformats.org/officeDocument/2006/relationships/slide" Target="slide11.xml"/><Relationship Id="rId12" Type="http://schemas.openxmlformats.org/officeDocument/2006/relationships/image" Target="../media/image25.svg"/><Relationship Id="rId2" Type="http://schemas.openxmlformats.org/officeDocument/2006/relationships/slide" Target="slide45.xml"/><Relationship Id="rId1" Type="http://schemas.openxmlformats.org/officeDocument/2006/relationships/slideLayout" Target="../slideLayouts/slideLayout10.xml"/><Relationship Id="rId6" Type="http://schemas.openxmlformats.org/officeDocument/2006/relationships/slide" Target="slide35.xml"/><Relationship Id="rId11" Type="http://schemas.openxmlformats.org/officeDocument/2006/relationships/image" Target="../media/image24.png"/><Relationship Id="rId5" Type="http://schemas.openxmlformats.org/officeDocument/2006/relationships/slide" Target="slide18.xml"/><Relationship Id="rId10" Type="http://schemas.openxmlformats.org/officeDocument/2006/relationships/hyperlink" Target="https://www.gs1.org/docs/retail/Solution_Provider_2D_barcodes_checklist.pdf" TargetMode="External"/><Relationship Id="rId4" Type="http://schemas.openxmlformats.org/officeDocument/2006/relationships/slide" Target="slide47.xml"/><Relationship Id="rId9" Type="http://schemas.openxmlformats.org/officeDocument/2006/relationships/image" Target="../media/image10.png"/></Relationships>
</file>

<file path=ppt/slides/_rels/slide59.xml.rels><?xml version="1.0" encoding="UTF-8" standalone="yes"?>
<Relationships xmlns="http://schemas.openxmlformats.org/package/2006/relationships"><Relationship Id="rId8" Type="http://schemas.openxmlformats.org/officeDocument/2006/relationships/slide" Target="slide60.xml"/><Relationship Id="rId3" Type="http://schemas.openxmlformats.org/officeDocument/2006/relationships/slide" Target="slide16.xml"/><Relationship Id="rId7" Type="http://schemas.openxmlformats.org/officeDocument/2006/relationships/slide" Target="slide45.xml"/><Relationship Id="rId12" Type="http://schemas.openxmlformats.org/officeDocument/2006/relationships/image" Target="../media/image25.svg"/><Relationship Id="rId2" Type="http://schemas.openxmlformats.org/officeDocument/2006/relationships/notesSlide" Target="../notesSlides/notesSlide56.xml"/><Relationship Id="rId1" Type="http://schemas.openxmlformats.org/officeDocument/2006/relationships/slideLayout" Target="../slideLayouts/slideLayout10.xml"/><Relationship Id="rId6" Type="http://schemas.openxmlformats.org/officeDocument/2006/relationships/slide" Target="slide43.xml"/><Relationship Id="rId11" Type="http://schemas.openxmlformats.org/officeDocument/2006/relationships/image" Target="../media/image24.png"/><Relationship Id="rId5" Type="http://schemas.openxmlformats.org/officeDocument/2006/relationships/slide" Target="slide26.xml"/><Relationship Id="rId10" Type="http://schemas.openxmlformats.org/officeDocument/2006/relationships/image" Target="../media/image10.png"/><Relationship Id="rId4" Type="http://schemas.openxmlformats.org/officeDocument/2006/relationships/slide" Target="slide12.xml"/><Relationship Id="rId9" Type="http://schemas.openxmlformats.org/officeDocument/2006/relationships/slide" Target="slide11.xml"/></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slide" Target="slide2.xml"/><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5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8" Type="http://schemas.openxmlformats.org/officeDocument/2006/relationships/slide" Target="slide60.xml"/><Relationship Id="rId3" Type="http://schemas.openxmlformats.org/officeDocument/2006/relationships/slide" Target="slide16.xml"/><Relationship Id="rId7" Type="http://schemas.openxmlformats.org/officeDocument/2006/relationships/slide" Target="slide45.xml"/><Relationship Id="rId12" Type="http://schemas.openxmlformats.org/officeDocument/2006/relationships/image" Target="../media/image25.svg"/><Relationship Id="rId2" Type="http://schemas.openxmlformats.org/officeDocument/2006/relationships/notesSlide" Target="../notesSlides/notesSlide57.xml"/><Relationship Id="rId1" Type="http://schemas.openxmlformats.org/officeDocument/2006/relationships/slideLayout" Target="../slideLayouts/slideLayout10.xml"/><Relationship Id="rId6" Type="http://schemas.openxmlformats.org/officeDocument/2006/relationships/slide" Target="slide43.xml"/><Relationship Id="rId11" Type="http://schemas.openxmlformats.org/officeDocument/2006/relationships/image" Target="../media/image24.png"/><Relationship Id="rId5" Type="http://schemas.openxmlformats.org/officeDocument/2006/relationships/slide" Target="slide26.xml"/><Relationship Id="rId10" Type="http://schemas.openxmlformats.org/officeDocument/2006/relationships/image" Target="../media/image10.png"/><Relationship Id="rId4" Type="http://schemas.openxmlformats.org/officeDocument/2006/relationships/slide" Target="slide12.xml"/><Relationship Id="rId9" Type="http://schemas.openxmlformats.org/officeDocument/2006/relationships/slide" Target="slide11.xml"/></Relationships>
</file>

<file path=ppt/slides/_rels/slide61.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hyperlink" Target="https://www.gs1.org/sites/gs1/files/2022-01/2d-programme-faqs.pdf" TargetMode="External"/><Relationship Id="rId18" Type="http://schemas.openxmlformats.org/officeDocument/2006/relationships/hyperlink" Target="https://github.com/gs1" TargetMode="External"/><Relationship Id="rId26" Type="http://schemas.openxmlformats.org/officeDocument/2006/relationships/image" Target="../media/image10.png"/><Relationship Id="rId3" Type="http://schemas.openxmlformats.org/officeDocument/2006/relationships/hyperlink" Target="https://www.gs1.org/docs/retail/2D_scanning_test_plan_-_Exec_Summary_-_Sept_21.pdf" TargetMode="External"/><Relationship Id="rId21" Type="http://schemas.openxmlformats.org/officeDocument/2006/relationships/slide" Target="slide47.xml"/><Relationship Id="rId7" Type="http://schemas.openxmlformats.org/officeDocument/2006/relationships/hyperlink" Target="https://www.gs1.org/sites/default/files/2022-05/tier2-2d-scanning-preliminary-results-2022-05-20.pdf" TargetMode="External"/><Relationship Id="rId12" Type="http://schemas.openxmlformats.org/officeDocument/2006/relationships/image" Target="../media/image59.png"/><Relationship Id="rId17" Type="http://schemas.openxmlformats.org/officeDocument/2006/relationships/hyperlink" Target="https://www.gs1.org/standards/gs1-datamatrix-guideline/25#1-Introduction-to-GS1-DataMatrix" TargetMode="External"/><Relationship Id="rId25" Type="http://schemas.openxmlformats.org/officeDocument/2006/relationships/slide" Target="slide64.xml"/><Relationship Id="rId2" Type="http://schemas.openxmlformats.org/officeDocument/2006/relationships/notesSlide" Target="../notesSlides/notesSlide58.xml"/><Relationship Id="rId16" Type="http://schemas.openxmlformats.org/officeDocument/2006/relationships/hyperlink" Target="https://www.gs1.org/standards/gs1-digital-link" TargetMode="External"/><Relationship Id="rId20" Type="http://schemas.openxmlformats.org/officeDocument/2006/relationships/slide" Target="slide50.xml"/><Relationship Id="rId1" Type="http://schemas.openxmlformats.org/officeDocument/2006/relationships/slideLayout" Target="../slideLayouts/slideLayout10.xml"/><Relationship Id="rId6" Type="http://schemas.openxmlformats.org/officeDocument/2006/relationships/image" Target="../media/image56.png"/><Relationship Id="rId11" Type="http://schemas.openxmlformats.org/officeDocument/2006/relationships/hyperlink" Target="https://www.gs1.org/industries/retail/2D-barcodes" TargetMode="External"/><Relationship Id="rId24" Type="http://schemas.openxmlformats.org/officeDocument/2006/relationships/slide" Target="slide11.xml"/><Relationship Id="rId5" Type="http://schemas.openxmlformats.org/officeDocument/2006/relationships/hyperlink" Target="https://www.gs1.org/sites/default/files/2022-02/2d-barcodes-at-retail-pos-getting-started-guide-feb-22.pdf" TargetMode="External"/><Relationship Id="rId15" Type="http://schemas.openxmlformats.org/officeDocument/2006/relationships/hyperlink" Target="https://www.gs1.org/sites/default/files/docs/barcodes/GS1_General_Specifications.pdf" TargetMode="External"/><Relationship Id="rId23" Type="http://schemas.openxmlformats.org/officeDocument/2006/relationships/slide" Target="slide35.xml"/><Relationship Id="rId10" Type="http://schemas.openxmlformats.org/officeDocument/2006/relationships/image" Target="../media/image58.png"/><Relationship Id="rId19" Type="http://schemas.openxmlformats.org/officeDocument/2006/relationships/slide" Target="slide45.xml"/><Relationship Id="rId4" Type="http://schemas.openxmlformats.org/officeDocument/2006/relationships/image" Target="../media/image55.png"/><Relationship Id="rId9" Type="http://schemas.openxmlformats.org/officeDocument/2006/relationships/hyperlink" Target="https://www.gs1.org/docs/barcodes/The-Barcode-(r)Evolution.pdf" TargetMode="External"/><Relationship Id="rId14" Type="http://schemas.openxmlformats.org/officeDocument/2006/relationships/hyperlink" Target="https://www.gs1.org/industries/retail/2d-barcodes/explorer" TargetMode="External"/><Relationship Id="rId22" Type="http://schemas.openxmlformats.org/officeDocument/2006/relationships/slide" Target="slide18.xml"/><Relationship Id="rId27" Type="http://schemas.openxmlformats.org/officeDocument/2006/relationships/hyperlink" Target="https://ref.gs1.org/docs/2023/QR-Code_powered-by-GS1-best-practices.pdf" TargetMode="External"/></Relationships>
</file>

<file path=ppt/slides/_rels/slide62.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hyperlink" Target="https://www.youtube.com/watch?v=0comLxFAcNU" TargetMode="External"/><Relationship Id="rId18" Type="http://schemas.openxmlformats.org/officeDocument/2006/relationships/hyperlink" Target="https://www.youtube.com/watch?v=iPd8QaiITKE" TargetMode="External"/><Relationship Id="rId3" Type="http://schemas.openxmlformats.org/officeDocument/2006/relationships/slide" Target="slide45.xml"/><Relationship Id="rId7" Type="http://schemas.openxmlformats.org/officeDocument/2006/relationships/slide" Target="slide35.xml"/><Relationship Id="rId12" Type="http://schemas.openxmlformats.org/officeDocument/2006/relationships/image" Target="../media/image39.png"/><Relationship Id="rId17" Type="http://schemas.openxmlformats.org/officeDocument/2006/relationships/image" Target="../media/image41.png"/><Relationship Id="rId2" Type="http://schemas.openxmlformats.org/officeDocument/2006/relationships/notesSlide" Target="../notesSlides/notesSlide59.xml"/><Relationship Id="rId16" Type="http://schemas.openxmlformats.org/officeDocument/2006/relationships/hyperlink" Target="https://www.youtube.com/watch?v=chpBAOpp454" TargetMode="External"/><Relationship Id="rId1" Type="http://schemas.openxmlformats.org/officeDocument/2006/relationships/slideLayout" Target="../slideLayouts/slideLayout10.xml"/><Relationship Id="rId6" Type="http://schemas.openxmlformats.org/officeDocument/2006/relationships/slide" Target="slide18.xml"/><Relationship Id="rId11" Type="http://schemas.openxmlformats.org/officeDocument/2006/relationships/hyperlink" Target="https://www.gs1.org/sites/gs1/files/2022-06/case-study-woolworths-gs1australia.pdf" TargetMode="External"/><Relationship Id="rId5" Type="http://schemas.openxmlformats.org/officeDocument/2006/relationships/slide" Target="slide47.xml"/><Relationship Id="rId15" Type="http://schemas.openxmlformats.org/officeDocument/2006/relationships/hyperlink" Target="https://www.gs1.org/sites/gs1/files/2022-08/case-study-parla-deli-gs1brazil.pdf" TargetMode="External"/><Relationship Id="rId10" Type="http://schemas.openxmlformats.org/officeDocument/2006/relationships/image" Target="../media/image10.png"/><Relationship Id="rId19" Type="http://schemas.openxmlformats.org/officeDocument/2006/relationships/image" Target="../media/image38.jpg"/><Relationship Id="rId4" Type="http://schemas.openxmlformats.org/officeDocument/2006/relationships/slide" Target="slide50.xml"/><Relationship Id="rId9" Type="http://schemas.openxmlformats.org/officeDocument/2006/relationships/slide" Target="slide64.xml"/><Relationship Id="rId14" Type="http://schemas.openxmlformats.org/officeDocument/2006/relationships/image" Target="../media/image40.emf"/></Relationships>
</file>

<file path=ppt/slides/_rels/slide63.xml.rels><?xml version="1.0" encoding="UTF-8" standalone="yes"?>
<Relationships xmlns="http://schemas.openxmlformats.org/package/2006/relationships"><Relationship Id="rId8" Type="http://schemas.openxmlformats.org/officeDocument/2006/relationships/notesSlide" Target="../notesSlides/notesSlide60.xml"/><Relationship Id="rId13" Type="http://schemas.openxmlformats.org/officeDocument/2006/relationships/image" Target="../media/image64.jpeg"/><Relationship Id="rId18" Type="http://schemas.openxmlformats.org/officeDocument/2006/relationships/slide" Target="slide35.xml"/><Relationship Id="rId3" Type="http://schemas.openxmlformats.org/officeDocument/2006/relationships/video" Target="https://www.youtube.com/embed/Y_VHkJHGSxk?feature=oembed" TargetMode="External"/><Relationship Id="rId21" Type="http://schemas.openxmlformats.org/officeDocument/2006/relationships/image" Target="../media/image10.png"/><Relationship Id="rId7" Type="http://schemas.openxmlformats.org/officeDocument/2006/relationships/slideLayout" Target="../slideLayouts/slideLayout10.xml"/><Relationship Id="rId12" Type="http://schemas.openxmlformats.org/officeDocument/2006/relationships/image" Target="../media/image63.jpeg"/><Relationship Id="rId17" Type="http://schemas.openxmlformats.org/officeDocument/2006/relationships/slide" Target="slide18.xml"/><Relationship Id="rId2" Type="http://schemas.openxmlformats.org/officeDocument/2006/relationships/video" Target="https://www.youtube.com/embed/0comLxFAcNU?feature=oembed" TargetMode="External"/><Relationship Id="rId16" Type="http://schemas.openxmlformats.org/officeDocument/2006/relationships/slide" Target="slide47.xml"/><Relationship Id="rId20" Type="http://schemas.openxmlformats.org/officeDocument/2006/relationships/slide" Target="slide64.xml"/><Relationship Id="rId1" Type="http://schemas.openxmlformats.org/officeDocument/2006/relationships/video" Target="https://www.youtube.com/embed/iPd8QaiITKE?feature=oembed" TargetMode="External"/><Relationship Id="rId6" Type="http://schemas.openxmlformats.org/officeDocument/2006/relationships/video" Target="https://www.youtube.com/embed/chpBAOpp454?feature=oembed" TargetMode="External"/><Relationship Id="rId11" Type="http://schemas.openxmlformats.org/officeDocument/2006/relationships/image" Target="../media/image62.jpeg"/><Relationship Id="rId5" Type="http://schemas.openxmlformats.org/officeDocument/2006/relationships/video" Target="https://www.youtube.com/embed/ROJHFrmi4vI?feature=oembed" TargetMode="External"/><Relationship Id="rId15" Type="http://schemas.openxmlformats.org/officeDocument/2006/relationships/slide" Target="slide50.xml"/><Relationship Id="rId10" Type="http://schemas.openxmlformats.org/officeDocument/2006/relationships/image" Target="../media/image61.jpeg"/><Relationship Id="rId19" Type="http://schemas.openxmlformats.org/officeDocument/2006/relationships/slide" Target="slide11.xml"/><Relationship Id="rId4" Type="http://schemas.openxmlformats.org/officeDocument/2006/relationships/video" Target="https://www.youtube.com/embed/L2t-tZNiogE?start=1&amp;feature=oembed" TargetMode="External"/><Relationship Id="rId9" Type="http://schemas.openxmlformats.org/officeDocument/2006/relationships/image" Target="../media/image60.jpeg"/><Relationship Id="rId14" Type="http://schemas.openxmlformats.org/officeDocument/2006/relationships/slide" Target="slide45.xml"/><Relationship Id="rId22" Type="http://schemas.openxmlformats.org/officeDocument/2006/relationships/image" Target="../media/image65.jpeg"/></Relationships>
</file>

<file path=ppt/slides/_rels/slide64.xml.rels><?xml version="1.0" encoding="UTF-8" standalone="yes"?>
<Relationships xmlns="http://schemas.openxmlformats.org/package/2006/relationships"><Relationship Id="rId8" Type="http://schemas.openxmlformats.org/officeDocument/2006/relationships/slide" Target="slide52.xml"/><Relationship Id="rId13" Type="http://schemas.openxmlformats.org/officeDocument/2006/relationships/slide" Target="slide47.xml"/><Relationship Id="rId3" Type="http://schemas.openxmlformats.org/officeDocument/2006/relationships/tags" Target="../tags/tag155.xml"/><Relationship Id="rId7" Type="http://schemas.openxmlformats.org/officeDocument/2006/relationships/image" Target="../media/image1.emf"/><Relationship Id="rId12" Type="http://schemas.openxmlformats.org/officeDocument/2006/relationships/slide" Target="slide50.xml"/><Relationship Id="rId17" Type="http://schemas.openxmlformats.org/officeDocument/2006/relationships/image" Target="../media/image10.png"/><Relationship Id="rId2" Type="http://schemas.openxmlformats.org/officeDocument/2006/relationships/tags" Target="../tags/tag154.xml"/><Relationship Id="rId16" Type="http://schemas.openxmlformats.org/officeDocument/2006/relationships/slide" Target="slide11.xml"/><Relationship Id="rId1" Type="http://schemas.openxmlformats.org/officeDocument/2006/relationships/tags" Target="../tags/tag153.xml"/><Relationship Id="rId6" Type="http://schemas.openxmlformats.org/officeDocument/2006/relationships/oleObject" Target="../embeddings/oleObject83.bin"/><Relationship Id="rId11" Type="http://schemas.openxmlformats.org/officeDocument/2006/relationships/slide" Target="slide64.xml"/><Relationship Id="rId5" Type="http://schemas.openxmlformats.org/officeDocument/2006/relationships/notesSlide" Target="../notesSlides/notesSlide61.xml"/><Relationship Id="rId15" Type="http://schemas.openxmlformats.org/officeDocument/2006/relationships/slide" Target="slide35.xml"/><Relationship Id="rId10" Type="http://schemas.openxmlformats.org/officeDocument/2006/relationships/slide" Target="slide45.xml"/><Relationship Id="rId4" Type="http://schemas.openxmlformats.org/officeDocument/2006/relationships/slideLayout" Target="../slideLayouts/slideLayout29.xml"/><Relationship Id="rId9" Type="http://schemas.openxmlformats.org/officeDocument/2006/relationships/slide" Target="slide21.xml"/><Relationship Id="rId14" Type="http://schemas.openxmlformats.org/officeDocument/2006/relationships/slide" Target="slide18.xml"/></Relationships>
</file>

<file path=ppt/slides/_rels/slide65.xml.rels><?xml version="1.0" encoding="UTF-8" standalone="yes"?>
<Relationships xmlns="http://schemas.openxmlformats.org/package/2006/relationships"><Relationship Id="rId8" Type="http://schemas.openxmlformats.org/officeDocument/2006/relationships/slide" Target="slide50.xml"/><Relationship Id="rId13" Type="http://schemas.openxmlformats.org/officeDocument/2006/relationships/image" Target="../media/image10.png"/><Relationship Id="rId3" Type="http://schemas.openxmlformats.org/officeDocument/2006/relationships/slide" Target="slide66.xml"/><Relationship Id="rId7" Type="http://schemas.openxmlformats.org/officeDocument/2006/relationships/slide" Target="slide64.xml"/><Relationship Id="rId12" Type="http://schemas.openxmlformats.org/officeDocument/2006/relationships/slide" Target="slide11.xml"/><Relationship Id="rId2" Type="http://schemas.openxmlformats.org/officeDocument/2006/relationships/notesSlide" Target="../notesSlides/notesSlide62.xml"/><Relationship Id="rId1" Type="http://schemas.openxmlformats.org/officeDocument/2006/relationships/slideLayout" Target="../slideLayouts/slideLayout10.xml"/><Relationship Id="rId6" Type="http://schemas.openxmlformats.org/officeDocument/2006/relationships/slide" Target="slide45.xml"/><Relationship Id="rId11" Type="http://schemas.openxmlformats.org/officeDocument/2006/relationships/slide" Target="slide35.xml"/><Relationship Id="rId5" Type="http://schemas.openxmlformats.org/officeDocument/2006/relationships/slide" Target="slide68.xml"/><Relationship Id="rId10" Type="http://schemas.openxmlformats.org/officeDocument/2006/relationships/slide" Target="slide18.xml"/><Relationship Id="rId4" Type="http://schemas.openxmlformats.org/officeDocument/2006/relationships/slide" Target="slide67.xml"/><Relationship Id="rId9" Type="http://schemas.openxmlformats.org/officeDocument/2006/relationships/slide" Target="slide47.xml"/></Relationships>
</file>

<file path=ppt/slides/_rels/slide66.xml.rels><?xml version="1.0" encoding="UTF-8" standalone="yes"?>
<Relationships xmlns="http://schemas.openxmlformats.org/package/2006/relationships"><Relationship Id="rId8" Type="http://schemas.openxmlformats.org/officeDocument/2006/relationships/slide" Target="slide50.xml"/><Relationship Id="rId13" Type="http://schemas.openxmlformats.org/officeDocument/2006/relationships/image" Target="../media/image10.png"/><Relationship Id="rId3" Type="http://schemas.openxmlformats.org/officeDocument/2006/relationships/notesSlide" Target="../notesSlides/notesSlide63.xml"/><Relationship Id="rId7" Type="http://schemas.openxmlformats.org/officeDocument/2006/relationships/slide" Target="slide64.xml"/><Relationship Id="rId12" Type="http://schemas.openxmlformats.org/officeDocument/2006/relationships/slide" Target="slide11.xml"/><Relationship Id="rId2" Type="http://schemas.openxmlformats.org/officeDocument/2006/relationships/slideLayout" Target="../slideLayouts/slideLayout10.xml"/><Relationship Id="rId1" Type="http://schemas.openxmlformats.org/officeDocument/2006/relationships/tags" Target="../tags/tag156.xml"/><Relationship Id="rId6" Type="http://schemas.openxmlformats.org/officeDocument/2006/relationships/slide" Target="slide45.xml"/><Relationship Id="rId11" Type="http://schemas.openxmlformats.org/officeDocument/2006/relationships/slide" Target="slide35.xml"/><Relationship Id="rId5" Type="http://schemas.openxmlformats.org/officeDocument/2006/relationships/image" Target="../media/image1.emf"/><Relationship Id="rId10" Type="http://schemas.openxmlformats.org/officeDocument/2006/relationships/slide" Target="slide18.xml"/><Relationship Id="rId4" Type="http://schemas.openxmlformats.org/officeDocument/2006/relationships/oleObject" Target="../embeddings/oleObject84.bin"/><Relationship Id="rId9" Type="http://schemas.openxmlformats.org/officeDocument/2006/relationships/slide" Target="slide47.xml"/></Relationships>
</file>

<file path=ppt/slides/_rels/slide67.xml.rels><?xml version="1.0" encoding="UTF-8" standalone="yes"?>
<Relationships xmlns="http://schemas.openxmlformats.org/package/2006/relationships"><Relationship Id="rId8" Type="http://schemas.openxmlformats.org/officeDocument/2006/relationships/slide" Target="slide50.xml"/><Relationship Id="rId13" Type="http://schemas.openxmlformats.org/officeDocument/2006/relationships/image" Target="../media/image10.png"/><Relationship Id="rId3" Type="http://schemas.openxmlformats.org/officeDocument/2006/relationships/notesSlide" Target="../notesSlides/notesSlide64.xml"/><Relationship Id="rId7" Type="http://schemas.openxmlformats.org/officeDocument/2006/relationships/slide" Target="slide64.xml"/><Relationship Id="rId12" Type="http://schemas.openxmlformats.org/officeDocument/2006/relationships/slide" Target="slide11.xml"/><Relationship Id="rId2" Type="http://schemas.openxmlformats.org/officeDocument/2006/relationships/slideLayout" Target="../slideLayouts/slideLayout10.xml"/><Relationship Id="rId1" Type="http://schemas.openxmlformats.org/officeDocument/2006/relationships/tags" Target="../tags/tag157.xml"/><Relationship Id="rId6" Type="http://schemas.openxmlformats.org/officeDocument/2006/relationships/slide" Target="slide45.xml"/><Relationship Id="rId11" Type="http://schemas.openxmlformats.org/officeDocument/2006/relationships/slide" Target="slide35.xml"/><Relationship Id="rId5" Type="http://schemas.openxmlformats.org/officeDocument/2006/relationships/image" Target="../media/image1.emf"/><Relationship Id="rId10" Type="http://schemas.openxmlformats.org/officeDocument/2006/relationships/slide" Target="slide18.xml"/><Relationship Id="rId4" Type="http://schemas.openxmlformats.org/officeDocument/2006/relationships/oleObject" Target="../embeddings/oleObject85.bin"/><Relationship Id="rId9" Type="http://schemas.openxmlformats.org/officeDocument/2006/relationships/slide" Target="slide47.xml"/></Relationships>
</file>

<file path=ppt/slides/_rels/slide68.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slide" Target="slide18.xml"/><Relationship Id="rId3" Type="http://schemas.openxmlformats.org/officeDocument/2006/relationships/notesSlide" Target="../notesSlides/notesSlide65.xml"/><Relationship Id="rId7" Type="http://schemas.openxmlformats.org/officeDocument/2006/relationships/image" Target="../media/image66.png"/><Relationship Id="rId12" Type="http://schemas.openxmlformats.org/officeDocument/2006/relationships/slide" Target="slide47.xml"/><Relationship Id="rId2" Type="http://schemas.openxmlformats.org/officeDocument/2006/relationships/slideLayout" Target="../slideLayouts/slideLayout10.xml"/><Relationship Id="rId16" Type="http://schemas.openxmlformats.org/officeDocument/2006/relationships/image" Target="../media/image10.png"/><Relationship Id="rId1" Type="http://schemas.openxmlformats.org/officeDocument/2006/relationships/tags" Target="../tags/tag158.xml"/><Relationship Id="rId6" Type="http://schemas.openxmlformats.org/officeDocument/2006/relationships/hyperlink" Target="https://www.gs1.org/docs/retail/2D_pilot_storytelling_template.docx" TargetMode="External"/><Relationship Id="rId11" Type="http://schemas.openxmlformats.org/officeDocument/2006/relationships/slide" Target="slide50.xml"/><Relationship Id="rId5" Type="http://schemas.openxmlformats.org/officeDocument/2006/relationships/image" Target="../media/image1.emf"/><Relationship Id="rId15" Type="http://schemas.openxmlformats.org/officeDocument/2006/relationships/slide" Target="slide11.xml"/><Relationship Id="rId10" Type="http://schemas.openxmlformats.org/officeDocument/2006/relationships/slide" Target="slide64.xml"/><Relationship Id="rId4" Type="http://schemas.openxmlformats.org/officeDocument/2006/relationships/oleObject" Target="../embeddings/oleObject86.bin"/><Relationship Id="rId9" Type="http://schemas.openxmlformats.org/officeDocument/2006/relationships/slide" Target="slide45.xml"/><Relationship Id="rId14" Type="http://schemas.openxmlformats.org/officeDocument/2006/relationships/slide" Target="slide35.xml"/></Relationships>
</file>

<file path=ppt/slides/_rels/slide69.xml.rels><?xml version="1.0" encoding="UTF-8" standalone="yes"?>
<Relationships xmlns="http://schemas.openxmlformats.org/package/2006/relationships"><Relationship Id="rId8" Type="http://schemas.openxmlformats.org/officeDocument/2006/relationships/slide" Target="slide50.xml"/><Relationship Id="rId13" Type="http://schemas.openxmlformats.org/officeDocument/2006/relationships/image" Target="../media/image10.png"/><Relationship Id="rId3" Type="http://schemas.openxmlformats.org/officeDocument/2006/relationships/hyperlink" Target="mailto:helpdesk@gs1.org?subject=2D%20barcodes%20in%20Retail%20question" TargetMode="External"/><Relationship Id="rId7" Type="http://schemas.openxmlformats.org/officeDocument/2006/relationships/slide" Target="slide45.xml"/><Relationship Id="rId12" Type="http://schemas.openxmlformats.org/officeDocument/2006/relationships/slide" Target="slide11.xml"/><Relationship Id="rId2" Type="http://schemas.openxmlformats.org/officeDocument/2006/relationships/notesSlide" Target="../notesSlides/notesSlide66.xml"/><Relationship Id="rId1" Type="http://schemas.openxmlformats.org/officeDocument/2006/relationships/slideLayout" Target="../slideLayouts/slideLayout9.xml"/><Relationship Id="rId6" Type="http://schemas.openxmlformats.org/officeDocument/2006/relationships/slide" Target="slide64.xml"/><Relationship Id="rId11" Type="http://schemas.openxmlformats.org/officeDocument/2006/relationships/slide" Target="slide35.xml"/><Relationship Id="rId5" Type="http://schemas.openxmlformats.org/officeDocument/2006/relationships/hyperlink" Target="https://www.gs1.org/contact" TargetMode="External"/><Relationship Id="rId10" Type="http://schemas.openxmlformats.org/officeDocument/2006/relationships/slide" Target="slide18.xml"/><Relationship Id="rId4" Type="http://schemas.openxmlformats.org/officeDocument/2006/relationships/image" Target="../media/image11.jpeg"/><Relationship Id="rId9" Type="http://schemas.openxmlformats.org/officeDocument/2006/relationships/slide" Target="slide47.xml"/></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7.xml"/><Relationship Id="rId7" Type="http://schemas.openxmlformats.org/officeDocument/2006/relationships/image" Target="../media/image22.png"/><Relationship Id="rId2" Type="http://schemas.openxmlformats.org/officeDocument/2006/relationships/slideLayout" Target="../slideLayouts/slideLayout51.xml"/><Relationship Id="rId1" Type="http://schemas.openxmlformats.org/officeDocument/2006/relationships/tags" Target="../tags/tag72.xml"/><Relationship Id="rId6" Type="http://schemas.openxmlformats.org/officeDocument/2006/relationships/image" Target="../media/image10.png"/><Relationship Id="rId5" Type="http://schemas.openxmlformats.org/officeDocument/2006/relationships/image" Target="../media/image1.emf"/><Relationship Id="rId4" Type="http://schemas.openxmlformats.org/officeDocument/2006/relationships/oleObject" Target="../embeddings/oleObject56.bin"/></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8.xml"/><Relationship Id="rId13" Type="http://schemas.openxmlformats.org/officeDocument/2006/relationships/image" Target="../media/image10.png"/><Relationship Id="rId3" Type="http://schemas.openxmlformats.org/officeDocument/2006/relationships/tags" Target="../tags/tag75.xml"/><Relationship Id="rId7" Type="http://schemas.openxmlformats.org/officeDocument/2006/relationships/slideLayout" Target="../slideLayouts/slideLayout51.xml"/><Relationship Id="rId12" Type="http://schemas.openxmlformats.org/officeDocument/2006/relationships/image" Target="../media/image25.svg"/><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11" Type="http://schemas.openxmlformats.org/officeDocument/2006/relationships/image" Target="../media/image24.png"/><Relationship Id="rId5" Type="http://schemas.openxmlformats.org/officeDocument/2006/relationships/tags" Target="../tags/tag77.xml"/><Relationship Id="rId10" Type="http://schemas.openxmlformats.org/officeDocument/2006/relationships/image" Target="../media/image1.emf"/><Relationship Id="rId4" Type="http://schemas.openxmlformats.org/officeDocument/2006/relationships/tags" Target="../tags/tag76.xml"/><Relationship Id="rId9" Type="http://schemas.openxmlformats.org/officeDocument/2006/relationships/oleObject" Target="../embeddings/oleObject57.bin"/></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0242E1C8-A570-237B-735B-C711682C938D}"/>
              </a:ext>
            </a:extLst>
          </p:cNvPr>
          <p:cNvSpPr/>
          <p:nvPr/>
        </p:nvSpPr>
        <p:spPr>
          <a:xfrm>
            <a:off x="334978" y="4403496"/>
            <a:ext cx="8564578" cy="217635"/>
          </a:xfrm>
          <a:prstGeom prst="rect">
            <a:avLst/>
          </a:prstGeom>
          <a:solidFill>
            <a:schemeClr val="bg1"/>
          </a:solid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Content Placeholder 15">
            <a:extLst>
              <a:ext uri="{FF2B5EF4-FFF2-40B4-BE49-F238E27FC236}">
                <a16:creationId xmlns:a16="http://schemas.microsoft.com/office/drawing/2014/main" id="{41F4A40C-7A31-AA7D-747C-D38AD8DCEF70}"/>
              </a:ext>
            </a:extLst>
          </p:cNvPr>
          <p:cNvSpPr>
            <a:spLocks noGrp="1"/>
          </p:cNvSpPr>
          <p:nvPr>
            <p:ph idx="11"/>
          </p:nvPr>
        </p:nvSpPr>
        <p:spPr/>
        <p:txBody>
          <a:bodyPr/>
          <a:lstStyle/>
          <a:p>
            <a:pPr marL="73025" indent="0">
              <a:buNone/>
            </a:pPr>
            <a:r>
              <a:rPr lang="en-US" b="1">
                <a:solidFill>
                  <a:srgbClr val="F26334"/>
                </a:solidFill>
              </a:rPr>
              <a:t>1.	Executive Summary </a:t>
            </a:r>
            <a:r>
              <a:rPr lang="en-US"/>
              <a:t>(jump to </a:t>
            </a:r>
            <a:r>
              <a:rPr lang="en-US">
                <a:hlinkClick r:id="rId3" action="ppaction://hlinksldjump"/>
              </a:rPr>
              <a:t>slide 2</a:t>
            </a:r>
            <a:r>
              <a:rPr lang="en-US"/>
              <a:t>)</a:t>
            </a:r>
            <a:endParaRPr lang="en-US" b="1">
              <a:solidFill>
                <a:srgbClr val="F26334"/>
              </a:solidFill>
            </a:endParaRPr>
          </a:p>
          <a:p>
            <a:pPr marL="73025" indent="0">
              <a:buNone/>
            </a:pPr>
            <a:r>
              <a:rPr lang="en-US"/>
              <a:t>	Start here for a brief introduction to the sections in the Pilot Toolkit.</a:t>
            </a:r>
          </a:p>
          <a:p>
            <a:pPr marL="73025" indent="0">
              <a:buNone/>
            </a:pPr>
            <a:r>
              <a:rPr lang="en-US" b="1">
                <a:solidFill>
                  <a:srgbClr val="F26334"/>
                </a:solidFill>
              </a:rPr>
              <a:t>2.	Full Pilot Toolkit </a:t>
            </a:r>
            <a:r>
              <a:rPr lang="en-US"/>
              <a:t>(jump to </a:t>
            </a:r>
            <a:r>
              <a:rPr lang="en-US">
                <a:hlinkClick r:id="rId4" action="ppaction://hlinksldjump"/>
              </a:rPr>
              <a:t>slide 12</a:t>
            </a:r>
            <a:r>
              <a:rPr lang="en-US"/>
              <a:t>)</a:t>
            </a:r>
            <a:endParaRPr lang="en-US" b="1">
              <a:solidFill>
                <a:srgbClr val="F26334"/>
              </a:solidFill>
            </a:endParaRPr>
          </a:p>
          <a:p>
            <a:pPr marL="461963" indent="-388938">
              <a:buNone/>
            </a:pPr>
            <a:r>
              <a:rPr lang="en-US"/>
              <a:t>	Start at the beginning if you are new to 2D and want a complete overview of each element to start your 2D journey. This guides you through the Why, What, Who, How and Reporting and Learning sections.</a:t>
            </a:r>
          </a:p>
          <a:p>
            <a:pPr marL="73025" indent="0">
              <a:buNone/>
            </a:pPr>
            <a:r>
              <a:rPr lang="en-US" b="1">
                <a:solidFill>
                  <a:srgbClr val="F26334"/>
                </a:solidFill>
              </a:rPr>
              <a:t>3.	Ready to Plan Your Pilot </a:t>
            </a:r>
            <a:r>
              <a:rPr lang="en-US"/>
              <a:t>(jump to the HOW Section at </a:t>
            </a:r>
            <a:r>
              <a:rPr lang="en-US">
                <a:hlinkClick r:id="rId5" action="ppaction://hlinksldjump"/>
              </a:rPr>
              <a:t>slide 52</a:t>
            </a:r>
            <a:r>
              <a:rPr lang="en-US"/>
              <a:t>)	</a:t>
            </a:r>
          </a:p>
          <a:p>
            <a:pPr marL="461963" indent="-388938">
              <a:buNone/>
            </a:pPr>
            <a:r>
              <a:rPr lang="en-US"/>
              <a:t>	If you already have a good understanding of 2D basics and would like to start thinking about how to organise and plan a pilot, start with the How section. You can always open and close the Why, What and Who sections for additional background and information.</a:t>
            </a:r>
          </a:p>
          <a:p>
            <a:pPr marL="461963" indent="-388938" algn="ctr">
              <a:buNone/>
            </a:pPr>
            <a:r>
              <a:rPr lang="en-US" sz="1200"/>
              <a:t>In Slide Show mode, the navigation buttons below allow you to jump around the toolkit sections</a:t>
            </a:r>
            <a:endParaRPr lang="en-GB" sz="1200"/>
          </a:p>
        </p:txBody>
      </p:sp>
      <p:sp>
        <p:nvSpPr>
          <p:cNvPr id="2" name="Title 1">
            <a:extLst>
              <a:ext uri="{FF2B5EF4-FFF2-40B4-BE49-F238E27FC236}">
                <a16:creationId xmlns:a16="http://schemas.microsoft.com/office/drawing/2014/main" id="{6537A845-A26A-4F15-93C2-2E526B3653C6}"/>
              </a:ext>
            </a:extLst>
          </p:cNvPr>
          <p:cNvSpPr>
            <a:spLocks noGrp="1"/>
          </p:cNvSpPr>
          <p:nvPr>
            <p:ph type="title"/>
          </p:nvPr>
        </p:nvSpPr>
        <p:spPr/>
        <p:txBody>
          <a:bodyPr/>
          <a:lstStyle/>
          <a:p>
            <a:r>
              <a:rPr lang="en-GB" sz="2800"/>
              <a:t>How to use this Pilot Toolkit slide deck</a:t>
            </a:r>
            <a:endParaRPr lang="en-BE" sz="2800"/>
          </a:p>
        </p:txBody>
      </p:sp>
      <p:sp>
        <p:nvSpPr>
          <p:cNvPr id="3" name="Slide Number Placeholder 2">
            <a:extLst>
              <a:ext uri="{FF2B5EF4-FFF2-40B4-BE49-F238E27FC236}">
                <a16:creationId xmlns:a16="http://schemas.microsoft.com/office/drawing/2014/main" id="{A91E6702-2201-4B08-B756-9771B92CA6F2}"/>
              </a:ext>
            </a:extLst>
          </p:cNvPr>
          <p:cNvSpPr>
            <a:spLocks noGrp="1"/>
          </p:cNvSpPr>
          <p:nvPr>
            <p:ph type="sldNum" sz="quarter" idx="12"/>
          </p:nvPr>
        </p:nvSpPr>
        <p:spPr/>
        <p:txBody>
          <a:bodyPr/>
          <a:lstStyle/>
          <a:p>
            <a:pPr marL="0" marR="0" lvl="0" indent="0" algn="r" defTabSz="685800" rtl="0" eaLnBrk="1" fontAlgn="base" latinLnBrk="0" hangingPunct="1">
              <a:lnSpc>
                <a:spcPct val="100000"/>
              </a:lnSpc>
              <a:spcBef>
                <a:spcPts val="0"/>
              </a:spcBef>
              <a:spcAft>
                <a:spcPct val="0"/>
              </a:spcAft>
              <a:buClrTx/>
              <a:buSzTx/>
              <a:buFontTx/>
              <a:buNone/>
              <a:tabLst/>
              <a:defRPr/>
            </a:pPr>
            <a:fld id="{4472AB7F-E8D0-4874-A9B8-335B68DC5F05}" type="slidenum">
              <a:rPr kumimoji="0" lang="en-GB" sz="700" b="0" i="0" u="none" strike="noStrike" kern="1200" cap="none" spc="0" normalizeH="0" baseline="0" noProof="0" smtClean="0">
                <a:ln>
                  <a:noFill/>
                </a:ln>
                <a:solidFill>
                  <a:srgbClr val="454545"/>
                </a:solidFill>
                <a:effectLst/>
                <a:uLnTx/>
                <a:uFillTx/>
                <a:latin typeface="Verdana"/>
                <a:ea typeface="+mn-ea"/>
              </a:rPr>
              <a:pPr marL="0" marR="0" lvl="0" indent="0" algn="r" defTabSz="685800" rtl="0" eaLnBrk="1" fontAlgn="base" latinLnBrk="0" hangingPunct="1">
                <a:lnSpc>
                  <a:spcPct val="100000"/>
                </a:lnSpc>
                <a:spcBef>
                  <a:spcPts val="0"/>
                </a:spcBef>
                <a:spcAft>
                  <a:spcPct val="0"/>
                </a:spcAft>
                <a:buClrTx/>
                <a:buSzTx/>
                <a:buFontTx/>
                <a:buNone/>
                <a:tabLst/>
                <a:defRPr/>
              </a:pPr>
              <a:t>1</a:t>
            </a:fld>
            <a:endParaRPr kumimoji="0" lang="en-GB" sz="700" b="0" i="0" u="none" strike="noStrike" kern="1200" cap="none" spc="0" normalizeH="0" baseline="0" noProof="0">
              <a:ln>
                <a:noFill/>
              </a:ln>
              <a:solidFill>
                <a:srgbClr val="454545"/>
              </a:solidFill>
              <a:effectLst/>
              <a:uLnTx/>
              <a:uFillTx/>
              <a:latin typeface="Verdana"/>
              <a:ea typeface="+mn-ea"/>
            </a:endParaRPr>
          </a:p>
        </p:txBody>
      </p:sp>
      <p:grpSp>
        <p:nvGrpSpPr>
          <p:cNvPr id="4" name="Group 3">
            <a:extLst>
              <a:ext uri="{FF2B5EF4-FFF2-40B4-BE49-F238E27FC236}">
                <a16:creationId xmlns:a16="http://schemas.microsoft.com/office/drawing/2014/main" id="{3738DF56-74BF-E1E7-3A61-197BD9DE63E7}"/>
              </a:ext>
            </a:extLst>
          </p:cNvPr>
          <p:cNvGrpSpPr/>
          <p:nvPr/>
        </p:nvGrpSpPr>
        <p:grpSpPr>
          <a:xfrm>
            <a:off x="7405014" y="4531233"/>
            <a:ext cx="186825" cy="186825"/>
            <a:chOff x="9873352" y="6041644"/>
            <a:chExt cx="249100" cy="249100"/>
          </a:xfrm>
        </p:grpSpPr>
        <p:sp>
          <p:nvSpPr>
            <p:cNvPr id="5" name="Oval 4">
              <a:hlinkClick r:id="" action="ppaction://hlinkshowjump?jump=previousslide"/>
              <a:extLst>
                <a:ext uri="{FF2B5EF4-FFF2-40B4-BE49-F238E27FC236}">
                  <a16:creationId xmlns:a16="http://schemas.microsoft.com/office/drawing/2014/main" id="{C1C218E9-B1DB-11BA-082D-B0B69595D369}"/>
                </a:ext>
              </a:extLst>
            </p:cNvPr>
            <p:cNvSpPr/>
            <p:nvPr userDrawn="1"/>
          </p:nvSpPr>
          <p:spPr>
            <a:xfrm>
              <a:off x="9873352" y="6041644"/>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6" name="Group 5">
              <a:extLst>
                <a:ext uri="{FF2B5EF4-FFF2-40B4-BE49-F238E27FC236}">
                  <a16:creationId xmlns:a16="http://schemas.microsoft.com/office/drawing/2014/main" id="{9ED52A8B-1A2A-BE66-EE57-490ABD2CE9D3}"/>
                </a:ext>
              </a:extLst>
            </p:cNvPr>
            <p:cNvGrpSpPr/>
            <p:nvPr userDrawn="1"/>
          </p:nvGrpSpPr>
          <p:grpSpPr>
            <a:xfrm>
              <a:off x="9971776" y="6136088"/>
              <a:ext cx="41137" cy="66044"/>
              <a:chOff x="3345327" y="4804129"/>
              <a:chExt cx="74099" cy="118964"/>
            </a:xfrm>
          </p:grpSpPr>
          <p:cxnSp>
            <p:nvCxnSpPr>
              <p:cNvPr id="7" name="Straight Connector 6">
                <a:hlinkClick r:id="" action="ppaction://hlinkshowjump?jump=previousslide"/>
                <a:extLst>
                  <a:ext uri="{FF2B5EF4-FFF2-40B4-BE49-F238E27FC236}">
                    <a16:creationId xmlns:a16="http://schemas.microsoft.com/office/drawing/2014/main" id="{F8BA03A8-4D03-B897-36B8-55CEC0A56F34}"/>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hlinkClick r:id="" action="ppaction://hlinkshowjump?jump=previousslide"/>
                <a:extLst>
                  <a:ext uri="{FF2B5EF4-FFF2-40B4-BE49-F238E27FC236}">
                    <a16:creationId xmlns:a16="http://schemas.microsoft.com/office/drawing/2014/main" id="{291FC1B0-0D06-D104-AF10-2BDE76FD4468}"/>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9" name="Group 8">
            <a:extLst>
              <a:ext uri="{FF2B5EF4-FFF2-40B4-BE49-F238E27FC236}">
                <a16:creationId xmlns:a16="http://schemas.microsoft.com/office/drawing/2014/main" id="{9A7DCFB8-0291-DB2E-B037-C1887A1F0BC8}"/>
              </a:ext>
            </a:extLst>
          </p:cNvPr>
          <p:cNvGrpSpPr/>
          <p:nvPr/>
        </p:nvGrpSpPr>
        <p:grpSpPr>
          <a:xfrm>
            <a:off x="7642346" y="4531233"/>
            <a:ext cx="186825" cy="186825"/>
            <a:chOff x="10189795" y="6045160"/>
            <a:chExt cx="249100" cy="249100"/>
          </a:xfrm>
        </p:grpSpPr>
        <p:sp>
          <p:nvSpPr>
            <p:cNvPr id="10" name="Oval 9">
              <a:hlinkClick r:id="" action="ppaction://hlinkshowjump?jump=nextslide"/>
              <a:extLst>
                <a:ext uri="{FF2B5EF4-FFF2-40B4-BE49-F238E27FC236}">
                  <a16:creationId xmlns:a16="http://schemas.microsoft.com/office/drawing/2014/main" id="{D634B174-EF95-ED7D-C742-49A44FF0D0DE}"/>
                </a:ext>
              </a:extLst>
            </p:cNvPr>
            <p:cNvSpPr/>
            <p:nvPr userDrawn="1"/>
          </p:nvSpPr>
          <p:spPr>
            <a:xfrm>
              <a:off x="10189795" y="6045160"/>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11" name="Group 10">
              <a:extLst>
                <a:ext uri="{FF2B5EF4-FFF2-40B4-BE49-F238E27FC236}">
                  <a16:creationId xmlns:a16="http://schemas.microsoft.com/office/drawing/2014/main" id="{9477A533-857B-BC56-2270-4CE71194B8D2}"/>
                </a:ext>
              </a:extLst>
            </p:cNvPr>
            <p:cNvGrpSpPr/>
            <p:nvPr userDrawn="1"/>
          </p:nvGrpSpPr>
          <p:grpSpPr>
            <a:xfrm flipH="1" flipV="1">
              <a:off x="10297292" y="6133992"/>
              <a:ext cx="41137" cy="66044"/>
              <a:chOff x="3345327" y="4804129"/>
              <a:chExt cx="74099" cy="118964"/>
            </a:xfrm>
          </p:grpSpPr>
          <p:cxnSp>
            <p:nvCxnSpPr>
              <p:cNvPr id="13" name="Straight Connector 12">
                <a:hlinkClick r:id="" action="ppaction://hlinkshowjump?jump=nextslide"/>
                <a:extLst>
                  <a:ext uri="{FF2B5EF4-FFF2-40B4-BE49-F238E27FC236}">
                    <a16:creationId xmlns:a16="http://schemas.microsoft.com/office/drawing/2014/main" id="{5E692340-02DB-0D6B-7930-FAFE6148A434}"/>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hlinkClick r:id="" action="ppaction://hlinkshowjump?jump=nextslide"/>
                <a:extLst>
                  <a:ext uri="{FF2B5EF4-FFF2-40B4-BE49-F238E27FC236}">
                    <a16:creationId xmlns:a16="http://schemas.microsoft.com/office/drawing/2014/main" id="{333D6D85-561E-2F5F-E5A0-E027A8DA4220}"/>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17" name="Group 16">
            <a:extLst>
              <a:ext uri="{FF2B5EF4-FFF2-40B4-BE49-F238E27FC236}">
                <a16:creationId xmlns:a16="http://schemas.microsoft.com/office/drawing/2014/main" id="{7309FF19-2BFB-5197-0974-A08A3E988FF8}"/>
              </a:ext>
            </a:extLst>
          </p:cNvPr>
          <p:cNvGrpSpPr/>
          <p:nvPr/>
        </p:nvGrpSpPr>
        <p:grpSpPr>
          <a:xfrm>
            <a:off x="1799208" y="4531579"/>
            <a:ext cx="5302641" cy="195507"/>
            <a:chOff x="1799208" y="4531579"/>
            <a:chExt cx="5302641" cy="195507"/>
          </a:xfrm>
        </p:grpSpPr>
        <p:sp>
          <p:nvSpPr>
            <p:cNvPr id="18" name="AutoShape 2">
              <a:hlinkClick r:id="rId6" action="ppaction://hlinksldjump"/>
              <a:extLst>
                <a:ext uri="{FF2B5EF4-FFF2-40B4-BE49-F238E27FC236}">
                  <a16:creationId xmlns:a16="http://schemas.microsoft.com/office/drawing/2014/main" id="{AD739AC9-CA92-8F5E-A163-637415C26238}"/>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REPORT &amp; LEARN</a:t>
              </a:r>
            </a:p>
          </p:txBody>
        </p:sp>
        <p:sp>
          <p:nvSpPr>
            <p:cNvPr id="19" name="AutoShape 2">
              <a:hlinkClick r:id="rId7" action="ppaction://hlinksldjump"/>
              <a:extLst>
                <a:ext uri="{FF2B5EF4-FFF2-40B4-BE49-F238E27FC236}">
                  <a16:creationId xmlns:a16="http://schemas.microsoft.com/office/drawing/2014/main" id="{ECA6BF81-7F5E-47C8-1CA1-0F91244297F2}"/>
                </a:ext>
              </a:extLst>
            </p:cNvPr>
            <p:cNvSpPr>
              <a:spLocks noChangeArrowheads="1"/>
            </p:cNvSpPr>
            <p:nvPr/>
          </p:nvSpPr>
          <p:spPr bwMode="gray">
            <a:xfrm>
              <a:off x="5492315" y="4535045"/>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HOW</a:t>
              </a:r>
            </a:p>
          </p:txBody>
        </p:sp>
        <p:sp>
          <p:nvSpPr>
            <p:cNvPr id="20" name="AutoShape 2">
              <a:hlinkClick r:id="rId5" action="ppaction://hlinksldjump"/>
              <a:extLst>
                <a:ext uri="{FF2B5EF4-FFF2-40B4-BE49-F238E27FC236}">
                  <a16:creationId xmlns:a16="http://schemas.microsoft.com/office/drawing/2014/main" id="{E1050BD4-9784-7412-5A4D-2750D82F6BEA}"/>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HOW</a:t>
              </a:r>
            </a:p>
          </p:txBody>
        </p:sp>
        <p:sp>
          <p:nvSpPr>
            <p:cNvPr id="21" name="AutoShape 2">
              <a:hlinkClick r:id="rId8" action="ppaction://hlinksldjump"/>
              <a:extLst>
                <a:ext uri="{FF2B5EF4-FFF2-40B4-BE49-F238E27FC236}">
                  <a16:creationId xmlns:a16="http://schemas.microsoft.com/office/drawing/2014/main" id="{FF6026E9-A921-122B-F66F-D370A2E67584}"/>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WHO</a:t>
              </a:r>
            </a:p>
          </p:txBody>
        </p:sp>
        <p:sp>
          <p:nvSpPr>
            <p:cNvPr id="22" name="AutoShape 2">
              <a:hlinkClick r:id="rId9" action="ppaction://hlinksldjump"/>
              <a:extLst>
                <a:ext uri="{FF2B5EF4-FFF2-40B4-BE49-F238E27FC236}">
                  <a16:creationId xmlns:a16="http://schemas.microsoft.com/office/drawing/2014/main" id="{B35B85B2-4454-FF33-6E4B-93DE12792709}"/>
                </a:ext>
              </a:extLst>
            </p:cNvPr>
            <p:cNvSpPr>
              <a:spLocks noChangeArrowheads="1"/>
            </p:cNvSpPr>
            <p:nvPr/>
          </p:nvSpPr>
          <p:spPr bwMode="gray">
            <a:xfrm>
              <a:off x="3057027"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WHY</a:t>
              </a:r>
            </a:p>
          </p:txBody>
        </p:sp>
        <p:sp>
          <p:nvSpPr>
            <p:cNvPr id="23" name="AutoShape 2">
              <a:hlinkClick r:id="rId10" action="ppaction://hlinksldjump"/>
              <a:extLst>
                <a:ext uri="{FF2B5EF4-FFF2-40B4-BE49-F238E27FC236}">
                  <a16:creationId xmlns:a16="http://schemas.microsoft.com/office/drawing/2014/main" id="{74B17122-B5B5-FAD3-F590-976B59F3C3CB}"/>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WHAT</a:t>
              </a:r>
            </a:p>
          </p:txBody>
        </p:sp>
        <p:sp>
          <p:nvSpPr>
            <p:cNvPr id="24" name="AutoShape 2">
              <a:hlinkClick r:id="rId4" action="ppaction://hlinksldjump"/>
              <a:extLst>
                <a:ext uri="{FF2B5EF4-FFF2-40B4-BE49-F238E27FC236}">
                  <a16:creationId xmlns:a16="http://schemas.microsoft.com/office/drawing/2014/main" id="{F48A4B4D-680F-343A-23A3-474EBF10D5E5}"/>
                </a:ext>
              </a:extLst>
            </p:cNvPr>
            <p:cNvSpPr>
              <a:spLocks noChangeArrowheads="1"/>
            </p:cNvSpPr>
            <p:nvPr/>
          </p:nvSpPr>
          <p:spPr bwMode="gray">
            <a:xfrm>
              <a:off x="2245264"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GENERAL</a:t>
              </a:r>
            </a:p>
          </p:txBody>
        </p:sp>
        <p:pic>
          <p:nvPicPr>
            <p:cNvPr id="25" name="Picture 24">
              <a:hlinkClick r:id="rId4" action="ppaction://hlinksldjump"/>
              <a:extLst>
                <a:ext uri="{FF2B5EF4-FFF2-40B4-BE49-F238E27FC236}">
                  <a16:creationId xmlns:a16="http://schemas.microsoft.com/office/drawing/2014/main" id="{536C4F5C-9358-20A2-25CE-68B9599B45C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42152" y="4531579"/>
              <a:ext cx="189116" cy="189117"/>
            </a:xfrm>
            <a:prstGeom prst="rect">
              <a:avLst/>
            </a:prstGeom>
          </p:spPr>
        </p:pic>
        <p:sp>
          <p:nvSpPr>
            <p:cNvPr id="26" name="Arrow: Right 25">
              <a:hlinkClick r:id="" action="ppaction://hlinkshowjump?jump=lastslideviewed"/>
              <a:extLst>
                <a:ext uri="{FF2B5EF4-FFF2-40B4-BE49-F238E27FC236}">
                  <a16:creationId xmlns:a16="http://schemas.microsoft.com/office/drawing/2014/main" id="{A7D20ED0-C720-C7EC-0D1D-9B9B768F6925}"/>
                </a:ext>
              </a:extLst>
            </p:cNvPr>
            <p:cNvSpPr/>
            <p:nvPr/>
          </p:nvSpPr>
          <p:spPr>
            <a:xfrm rot="10800000">
              <a:off x="1799208" y="4541436"/>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285775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13E703D7-2CB6-150F-FC09-2A44709069F2}"/>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t="21538"/>
          <a:stretch/>
        </p:blipFill>
        <p:spPr>
          <a:xfrm>
            <a:off x="92429" y="888999"/>
            <a:ext cx="8961347" cy="2136811"/>
          </a:xfrm>
          <a:prstGeom prst="rect">
            <a:avLst/>
          </a:prstGeom>
        </p:spPr>
      </p:pic>
      <p:graphicFrame>
        <p:nvGraphicFramePr>
          <p:cNvPr id="3" name="Object 2" hidden="1">
            <a:extLst>
              <a:ext uri="{FF2B5EF4-FFF2-40B4-BE49-F238E27FC236}">
                <a16:creationId xmlns:a16="http://schemas.microsoft.com/office/drawing/2014/main" id="{7E5CDA2F-AE06-42BF-BA33-DDB590EAE11B}"/>
              </a:ext>
            </a:extLst>
          </p:cNvPr>
          <p:cNvGraphicFramePr>
            <a:graphicFrameLocks noChangeAspect="1"/>
          </p:cNvGraphicFramePr>
          <p:nvPr>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6" imgW="395" imgH="394" progId="TCLayout.ActiveDocument.1">
                  <p:embed/>
                </p:oleObj>
              </mc:Choice>
              <mc:Fallback>
                <p:oleObj name="think-cell Slide" r:id="rId6" imgW="395" imgH="394" progId="TCLayout.ActiveDocument.1">
                  <p:embed/>
                  <p:pic>
                    <p:nvPicPr>
                      <p:cNvPr id="3" name="Object 2" hidden="1">
                        <a:extLst>
                          <a:ext uri="{FF2B5EF4-FFF2-40B4-BE49-F238E27FC236}">
                            <a16:creationId xmlns:a16="http://schemas.microsoft.com/office/drawing/2014/main" id="{7E5CDA2F-AE06-42BF-BA33-DDB590EAE11B}"/>
                          </a:ext>
                        </a:extLst>
                      </p:cNvPr>
                      <p:cNvPicPr/>
                      <p:nvPr/>
                    </p:nvPicPr>
                    <p:blipFill>
                      <a:blip r:embed="rId7"/>
                      <a:stretch>
                        <a:fillRect/>
                      </a:stretch>
                    </p:blipFill>
                    <p:spPr>
                      <a:xfrm>
                        <a:off x="1191" y="1191"/>
                        <a:ext cx="1191" cy="1191"/>
                      </a:xfrm>
                      <a:prstGeom prst="rect">
                        <a:avLst/>
                      </a:prstGeom>
                    </p:spPr>
                  </p:pic>
                </p:oleObj>
              </mc:Fallback>
            </mc:AlternateContent>
          </a:graphicData>
        </a:graphic>
      </p:graphicFrame>
      <p:sp>
        <p:nvSpPr>
          <p:cNvPr id="5" name="AutoShape 20">
            <a:hlinkClick r:id="" action="ppaction://noaction"/>
            <a:extLst>
              <a:ext uri="{FF2B5EF4-FFF2-40B4-BE49-F238E27FC236}">
                <a16:creationId xmlns:a16="http://schemas.microsoft.com/office/drawing/2014/main" id="{5DE96341-08FA-4336-83C4-C23262BE61EE}"/>
              </a:ext>
            </a:extLst>
          </p:cNvPr>
          <p:cNvSpPr>
            <a:spLocks noChangeArrowheads="1"/>
          </p:cNvSpPr>
          <p:nvPr/>
        </p:nvSpPr>
        <p:spPr bwMode="auto">
          <a:xfrm>
            <a:off x="345396" y="3499647"/>
            <a:ext cx="1417061" cy="265176"/>
          </a:xfrm>
          <a:prstGeom prst="roundRect">
            <a:avLst>
              <a:gd name="adj" fmla="val 16667"/>
            </a:avLst>
          </a:prstGeom>
          <a:solidFill>
            <a:schemeClr val="accent1"/>
          </a:solidFill>
          <a:ln w="9525">
            <a:solidFill>
              <a:schemeClr val="accent1"/>
            </a:solidFill>
            <a:round/>
            <a:headEnd/>
            <a:tailEnd/>
          </a:ln>
          <a:effectLst/>
        </p:spPr>
        <p:txBody>
          <a:bodyPr lIns="0" tIns="0" rIns="0" bIns="0" anchor="ctr"/>
          <a:lstStyle/>
          <a:p>
            <a:pPr marL="0" marR="0" lvl="0" indent="0" algn="ctr" defTabSz="685800" rtl="0" eaLnBrk="1" fontAlgn="auto" latinLnBrk="0" hangingPunct="1">
              <a:lnSpc>
                <a:spcPct val="85000"/>
              </a:lnSpc>
              <a:spcBef>
                <a:spcPts val="0"/>
              </a:spcBef>
              <a:spcAft>
                <a:spcPts val="0"/>
              </a:spcAft>
              <a:buClrTx/>
              <a:buSzTx/>
              <a:buFontTx/>
              <a:buNone/>
              <a:tabLst/>
              <a:defRPr/>
            </a:pPr>
            <a:r>
              <a:rPr kumimoji="0" lang="en-US" sz="900" b="0" i="0" u="none" strike="noStrike" kern="1200" cap="none" spc="0" normalizeH="0" baseline="0" noProof="0">
                <a:ln>
                  <a:noFill/>
                </a:ln>
                <a:solidFill>
                  <a:prstClr val="white"/>
                </a:solidFill>
                <a:effectLst/>
                <a:uLnTx/>
                <a:uFillTx/>
                <a:latin typeface="Verdana"/>
                <a:ea typeface="+mn-ea"/>
                <a:cs typeface="+mn-cs"/>
              </a:rPr>
              <a:t>KPIs</a:t>
            </a:r>
          </a:p>
        </p:txBody>
      </p:sp>
      <p:sp>
        <p:nvSpPr>
          <p:cNvPr id="7" name="AutoShape 18">
            <a:hlinkClick r:id="" action="ppaction://noaction"/>
            <a:extLst>
              <a:ext uri="{FF2B5EF4-FFF2-40B4-BE49-F238E27FC236}">
                <a16:creationId xmlns:a16="http://schemas.microsoft.com/office/drawing/2014/main" id="{2A2E5501-1212-4137-8354-8CD7A0471224}"/>
              </a:ext>
            </a:extLst>
          </p:cNvPr>
          <p:cNvSpPr>
            <a:spLocks noChangeArrowheads="1"/>
          </p:cNvSpPr>
          <p:nvPr/>
        </p:nvSpPr>
        <p:spPr bwMode="auto">
          <a:xfrm>
            <a:off x="345396" y="3828592"/>
            <a:ext cx="1417061" cy="265176"/>
          </a:xfrm>
          <a:prstGeom prst="roundRect">
            <a:avLst>
              <a:gd name="adj" fmla="val 16667"/>
            </a:avLst>
          </a:prstGeom>
          <a:solidFill>
            <a:schemeClr val="accent1"/>
          </a:solidFill>
          <a:ln w="9525">
            <a:solidFill>
              <a:schemeClr val="accent1"/>
            </a:solidFill>
            <a:round/>
            <a:headEnd/>
            <a:tailEnd/>
          </a:ln>
          <a:effectLst/>
        </p:spPr>
        <p:txBody>
          <a:bodyPr lIns="0" tIns="0" rIns="0" bIns="0" anchor="ctr"/>
          <a:lstStyle/>
          <a:p>
            <a:pPr marL="0" marR="0" lvl="0" indent="0" algn="ctr" defTabSz="685800" rtl="0" eaLnBrk="1" fontAlgn="auto" latinLnBrk="0" hangingPunct="1">
              <a:lnSpc>
                <a:spcPct val="85000"/>
              </a:lnSpc>
              <a:spcBef>
                <a:spcPts val="0"/>
              </a:spcBef>
              <a:spcAft>
                <a:spcPts val="0"/>
              </a:spcAft>
              <a:buClrTx/>
              <a:buSzTx/>
              <a:buFontTx/>
              <a:buNone/>
              <a:tabLst/>
              <a:defRPr/>
            </a:pPr>
            <a:r>
              <a:rPr kumimoji="0" lang="en-US" sz="900" b="0" i="0" u="none" strike="noStrike" kern="1200" cap="none" spc="0" normalizeH="0" baseline="0" noProof="0">
                <a:ln>
                  <a:noFill/>
                </a:ln>
                <a:solidFill>
                  <a:prstClr val="white"/>
                </a:solidFill>
                <a:effectLst/>
                <a:uLnTx/>
                <a:uFillTx/>
                <a:latin typeface="Verdana"/>
                <a:ea typeface="+mn-ea"/>
                <a:cs typeface="+mn-cs"/>
              </a:rPr>
              <a:t>Benefits</a:t>
            </a:r>
          </a:p>
        </p:txBody>
      </p:sp>
      <p:sp>
        <p:nvSpPr>
          <p:cNvPr id="8" name="AutoShape 19">
            <a:hlinkClick r:id="" action="ppaction://noaction"/>
            <a:extLst>
              <a:ext uri="{FF2B5EF4-FFF2-40B4-BE49-F238E27FC236}">
                <a16:creationId xmlns:a16="http://schemas.microsoft.com/office/drawing/2014/main" id="{0740F1AF-CA1F-4ED4-8DBC-19AF2BA552A7}"/>
              </a:ext>
            </a:extLst>
          </p:cNvPr>
          <p:cNvSpPr>
            <a:spLocks noChangeArrowheads="1"/>
          </p:cNvSpPr>
          <p:nvPr/>
        </p:nvSpPr>
        <p:spPr bwMode="auto">
          <a:xfrm>
            <a:off x="3898749" y="3170702"/>
            <a:ext cx="1417061" cy="265176"/>
          </a:xfrm>
          <a:prstGeom prst="roundRect">
            <a:avLst>
              <a:gd name="adj" fmla="val 16667"/>
            </a:avLst>
          </a:prstGeom>
          <a:solidFill>
            <a:schemeClr val="accent1"/>
          </a:solidFill>
          <a:ln w="9525">
            <a:solidFill>
              <a:schemeClr val="accent1"/>
            </a:solidFill>
            <a:round/>
            <a:headEnd/>
            <a:tailEnd/>
          </a:ln>
          <a:effectLst/>
        </p:spPr>
        <p:txBody>
          <a:bodyPr lIns="0" tIns="0" rIns="0" bIns="0" anchor="ctr"/>
          <a:lstStyle/>
          <a:p>
            <a:pPr marL="0" marR="0" lvl="0" indent="0" algn="ctr" defTabSz="685800" rtl="0" eaLnBrk="1" fontAlgn="auto" latinLnBrk="0" hangingPunct="1">
              <a:lnSpc>
                <a:spcPct val="85000"/>
              </a:lnSpc>
              <a:spcBef>
                <a:spcPts val="0"/>
              </a:spcBef>
              <a:spcAft>
                <a:spcPts val="0"/>
              </a:spcAft>
              <a:buClrTx/>
              <a:buSzTx/>
              <a:buFontTx/>
              <a:buNone/>
              <a:tabLst/>
              <a:defRPr/>
            </a:pPr>
            <a:r>
              <a:rPr kumimoji="0" lang="en-US" sz="900" b="0" i="0" u="none" strike="noStrike" kern="1200" cap="none" spc="0" normalizeH="0" baseline="0" noProof="0">
                <a:ln>
                  <a:noFill/>
                </a:ln>
                <a:solidFill>
                  <a:prstClr val="white"/>
                </a:solidFill>
                <a:effectLst/>
                <a:uLnTx/>
                <a:uFillTx/>
                <a:latin typeface="Verdana"/>
                <a:ea typeface="+mn-ea"/>
                <a:cs typeface="+mn-cs"/>
              </a:rPr>
              <a:t>Stakeholders</a:t>
            </a:r>
          </a:p>
        </p:txBody>
      </p:sp>
      <p:sp>
        <p:nvSpPr>
          <p:cNvPr id="9" name="AutoShape 18">
            <a:hlinkClick r:id="" action="ppaction://noaction"/>
            <a:extLst>
              <a:ext uri="{FF2B5EF4-FFF2-40B4-BE49-F238E27FC236}">
                <a16:creationId xmlns:a16="http://schemas.microsoft.com/office/drawing/2014/main" id="{A6D6E7E7-A3EA-4D9D-B589-A9B74FCEE93B}"/>
              </a:ext>
            </a:extLst>
          </p:cNvPr>
          <p:cNvSpPr>
            <a:spLocks noChangeArrowheads="1"/>
          </p:cNvSpPr>
          <p:nvPr/>
        </p:nvSpPr>
        <p:spPr bwMode="auto">
          <a:xfrm>
            <a:off x="345396" y="4157538"/>
            <a:ext cx="1417061" cy="265176"/>
          </a:xfrm>
          <a:prstGeom prst="roundRect">
            <a:avLst>
              <a:gd name="adj" fmla="val 16667"/>
            </a:avLst>
          </a:prstGeom>
          <a:solidFill>
            <a:schemeClr val="accent1"/>
          </a:solidFill>
          <a:ln w="9525">
            <a:solidFill>
              <a:schemeClr val="accent1"/>
            </a:solidFill>
            <a:round/>
            <a:headEnd/>
            <a:tailEnd/>
          </a:ln>
          <a:effectLst/>
        </p:spPr>
        <p:txBody>
          <a:bodyPr lIns="0" tIns="0" rIns="0" bIns="0" anchor="ctr"/>
          <a:lstStyle/>
          <a:p>
            <a:pPr marL="0" marR="0" lvl="0" indent="0" algn="ctr" defTabSz="685800" rtl="0" eaLnBrk="1" fontAlgn="auto" latinLnBrk="0" hangingPunct="1">
              <a:lnSpc>
                <a:spcPct val="85000"/>
              </a:lnSpc>
              <a:spcBef>
                <a:spcPts val="0"/>
              </a:spcBef>
              <a:spcAft>
                <a:spcPts val="0"/>
              </a:spcAft>
              <a:buClrTx/>
              <a:buSzTx/>
              <a:buFontTx/>
              <a:buNone/>
              <a:tabLst/>
              <a:defRPr/>
            </a:pPr>
            <a:r>
              <a:rPr kumimoji="0" lang="en-US" sz="900" b="0" i="0" u="none" strike="noStrike" kern="1200" cap="none" spc="0" normalizeH="0" baseline="0" noProof="0">
                <a:ln>
                  <a:noFill/>
                </a:ln>
                <a:solidFill>
                  <a:prstClr val="white"/>
                </a:solidFill>
                <a:effectLst/>
                <a:uLnTx/>
                <a:uFillTx/>
                <a:latin typeface="Verdana"/>
                <a:ea typeface="+mn-ea"/>
                <a:cs typeface="+mn-cs"/>
              </a:rPr>
              <a:t>Costs</a:t>
            </a:r>
          </a:p>
        </p:txBody>
      </p:sp>
      <p:sp>
        <p:nvSpPr>
          <p:cNvPr id="10" name="AutoShape 21">
            <a:hlinkClick r:id="" action="ppaction://noaction"/>
            <a:extLst>
              <a:ext uri="{FF2B5EF4-FFF2-40B4-BE49-F238E27FC236}">
                <a16:creationId xmlns:a16="http://schemas.microsoft.com/office/drawing/2014/main" id="{EAA71659-7106-4789-A017-D5E134700E32}"/>
              </a:ext>
            </a:extLst>
          </p:cNvPr>
          <p:cNvSpPr>
            <a:spLocks noChangeArrowheads="1"/>
          </p:cNvSpPr>
          <p:nvPr/>
        </p:nvSpPr>
        <p:spPr bwMode="auto">
          <a:xfrm>
            <a:off x="345396" y="3170702"/>
            <a:ext cx="1417061" cy="265176"/>
          </a:xfrm>
          <a:prstGeom prst="roundRect">
            <a:avLst>
              <a:gd name="adj" fmla="val 16667"/>
            </a:avLst>
          </a:prstGeom>
          <a:solidFill>
            <a:schemeClr val="accent1"/>
          </a:solidFill>
          <a:ln w="9525">
            <a:solidFill>
              <a:schemeClr val="accent1"/>
            </a:solidFill>
            <a:round/>
            <a:headEnd/>
            <a:tailEnd/>
          </a:ln>
          <a:effectLst/>
        </p:spPr>
        <p:txBody>
          <a:bodyPr lIns="0" tIns="0" rIns="0" bIns="0" anchor="ctr"/>
          <a:lstStyle/>
          <a:p>
            <a:pPr marL="0" marR="0" lvl="0" indent="0" algn="ctr" defTabSz="685800" rtl="0" eaLnBrk="1" fontAlgn="auto" latinLnBrk="0" hangingPunct="1">
              <a:lnSpc>
                <a:spcPct val="85000"/>
              </a:lnSpc>
              <a:spcBef>
                <a:spcPts val="0"/>
              </a:spcBef>
              <a:spcAft>
                <a:spcPts val="0"/>
              </a:spcAft>
              <a:buClrTx/>
              <a:buSzTx/>
              <a:buFontTx/>
              <a:buNone/>
              <a:tabLst/>
              <a:defRPr/>
            </a:pPr>
            <a:r>
              <a:rPr kumimoji="0" lang="en-US" sz="900" b="0" i="0" u="none" strike="noStrike" kern="1200" cap="none" spc="0" normalizeH="0" baseline="0" noProof="0">
                <a:ln>
                  <a:noFill/>
                </a:ln>
                <a:solidFill>
                  <a:prstClr val="white"/>
                </a:solidFill>
                <a:effectLst/>
                <a:uLnTx/>
                <a:uFillTx/>
                <a:latin typeface="Verdana"/>
                <a:ea typeface="+mn-ea"/>
                <a:cs typeface="+mn-cs"/>
              </a:rPr>
              <a:t>2D Use cases</a:t>
            </a:r>
          </a:p>
        </p:txBody>
      </p:sp>
      <p:sp>
        <p:nvSpPr>
          <p:cNvPr id="12" name="AutoShape 20">
            <a:hlinkClick r:id="" action="ppaction://noaction"/>
            <a:extLst>
              <a:ext uri="{FF2B5EF4-FFF2-40B4-BE49-F238E27FC236}">
                <a16:creationId xmlns:a16="http://schemas.microsoft.com/office/drawing/2014/main" id="{02BCAAC4-8BBA-4C59-AFB7-2F4D20F82E4B}"/>
              </a:ext>
            </a:extLst>
          </p:cNvPr>
          <p:cNvSpPr>
            <a:spLocks noChangeArrowheads="1"/>
          </p:cNvSpPr>
          <p:nvPr/>
        </p:nvSpPr>
        <p:spPr bwMode="auto">
          <a:xfrm>
            <a:off x="2113926" y="3170701"/>
            <a:ext cx="1417061" cy="265176"/>
          </a:xfrm>
          <a:prstGeom prst="roundRect">
            <a:avLst>
              <a:gd name="adj" fmla="val 16667"/>
            </a:avLst>
          </a:prstGeom>
          <a:solidFill>
            <a:schemeClr val="accent1"/>
          </a:solidFill>
          <a:ln w="19050">
            <a:solidFill>
              <a:schemeClr val="accent1"/>
            </a:solidFill>
            <a:round/>
            <a:headEnd/>
            <a:tailEnd/>
          </a:ln>
          <a:effectLst/>
        </p:spPr>
        <p:txBody>
          <a:bodyPr lIns="0" tIns="0" rIns="0" bIns="0" anchor="ctr"/>
          <a:lstStyle/>
          <a:p>
            <a:pPr marL="0" marR="0" lvl="0" indent="0" algn="ctr" defTabSz="685800" rtl="0" eaLnBrk="1" fontAlgn="auto" latinLnBrk="0" hangingPunct="1">
              <a:lnSpc>
                <a:spcPct val="85000"/>
              </a:lnSpc>
              <a:spcBef>
                <a:spcPts val="0"/>
              </a:spcBef>
              <a:spcAft>
                <a:spcPts val="0"/>
              </a:spcAft>
              <a:buClrTx/>
              <a:buSzTx/>
              <a:buFontTx/>
              <a:buNone/>
              <a:tabLst/>
              <a:defRPr/>
            </a:pPr>
            <a:r>
              <a:rPr kumimoji="0" lang="en-US" sz="900" b="0" i="0" u="none" strike="noStrike" kern="1200" cap="none" spc="0" normalizeH="0" baseline="0" noProof="0">
                <a:ln>
                  <a:noFill/>
                </a:ln>
                <a:solidFill>
                  <a:prstClr val="white"/>
                </a:solidFill>
                <a:effectLst/>
                <a:uLnTx/>
                <a:uFillTx/>
                <a:latin typeface="Verdana"/>
                <a:ea typeface="+mn-ea"/>
                <a:cs typeface="+mn-cs"/>
              </a:rPr>
              <a:t>Scope</a:t>
            </a:r>
          </a:p>
        </p:txBody>
      </p:sp>
      <p:sp>
        <p:nvSpPr>
          <p:cNvPr id="18" name="AutoShape 21">
            <a:hlinkClick r:id="" action="ppaction://noaction"/>
            <a:extLst>
              <a:ext uri="{FF2B5EF4-FFF2-40B4-BE49-F238E27FC236}">
                <a16:creationId xmlns:a16="http://schemas.microsoft.com/office/drawing/2014/main" id="{D0E955F4-8424-4712-895B-880ACD6AA346}"/>
              </a:ext>
            </a:extLst>
          </p:cNvPr>
          <p:cNvSpPr>
            <a:spLocks noChangeArrowheads="1"/>
          </p:cNvSpPr>
          <p:nvPr/>
        </p:nvSpPr>
        <p:spPr bwMode="auto">
          <a:xfrm>
            <a:off x="5661347" y="3170702"/>
            <a:ext cx="1417061" cy="265176"/>
          </a:xfrm>
          <a:prstGeom prst="roundRect">
            <a:avLst>
              <a:gd name="adj" fmla="val 16667"/>
            </a:avLst>
          </a:prstGeom>
          <a:solidFill>
            <a:schemeClr val="accent1"/>
          </a:solidFill>
          <a:ln w="19050">
            <a:solidFill>
              <a:schemeClr val="accent1"/>
            </a:solidFill>
            <a:round/>
            <a:headEnd/>
            <a:tailEnd/>
          </a:ln>
          <a:effectLst/>
        </p:spPr>
        <p:txBody>
          <a:bodyPr lIns="0" tIns="0" rIns="0" bIns="0" anchor="ctr"/>
          <a:lstStyle/>
          <a:p>
            <a:pPr marL="0" marR="0" lvl="0" indent="0" algn="ctr" defTabSz="685800" rtl="0" eaLnBrk="1" fontAlgn="auto" latinLnBrk="0" hangingPunct="1">
              <a:lnSpc>
                <a:spcPct val="85000"/>
              </a:lnSpc>
              <a:spcBef>
                <a:spcPts val="0"/>
              </a:spcBef>
              <a:spcAft>
                <a:spcPts val="0"/>
              </a:spcAft>
              <a:buClrTx/>
              <a:buSzTx/>
              <a:buFontTx/>
              <a:buNone/>
              <a:tabLst/>
              <a:defRPr/>
            </a:pPr>
            <a:r>
              <a:rPr kumimoji="0" lang="en-US" sz="900" b="0" i="0" u="none" strike="noStrike" kern="1200" cap="none" spc="0" normalizeH="0" baseline="0" noProof="0">
                <a:ln>
                  <a:noFill/>
                </a:ln>
                <a:solidFill>
                  <a:prstClr val="white"/>
                </a:solidFill>
                <a:effectLst/>
                <a:uLnTx/>
                <a:uFillTx/>
                <a:latin typeface="Verdana"/>
                <a:ea typeface="+mn-ea"/>
                <a:cs typeface="+mn-cs"/>
              </a:rPr>
              <a:t>Checklist</a:t>
            </a:r>
          </a:p>
        </p:txBody>
      </p:sp>
      <p:sp>
        <p:nvSpPr>
          <p:cNvPr id="20" name="AutoShape 20">
            <a:hlinkClick r:id="" action="ppaction://noaction"/>
            <a:extLst>
              <a:ext uri="{FF2B5EF4-FFF2-40B4-BE49-F238E27FC236}">
                <a16:creationId xmlns:a16="http://schemas.microsoft.com/office/drawing/2014/main" id="{8682469E-26F2-4BA4-9D4D-AA1D55439C86}"/>
              </a:ext>
            </a:extLst>
          </p:cNvPr>
          <p:cNvSpPr>
            <a:spLocks noChangeArrowheads="1"/>
          </p:cNvSpPr>
          <p:nvPr/>
        </p:nvSpPr>
        <p:spPr bwMode="auto">
          <a:xfrm>
            <a:off x="5661347" y="3490604"/>
            <a:ext cx="1417061" cy="265176"/>
          </a:xfrm>
          <a:prstGeom prst="roundRect">
            <a:avLst>
              <a:gd name="adj" fmla="val 16667"/>
            </a:avLst>
          </a:prstGeom>
          <a:solidFill>
            <a:schemeClr val="accent1"/>
          </a:solidFill>
          <a:ln w="9525">
            <a:solidFill>
              <a:schemeClr val="accent1"/>
            </a:solidFill>
            <a:round/>
            <a:headEnd/>
            <a:tailEnd/>
          </a:ln>
          <a:effectLst/>
        </p:spPr>
        <p:txBody>
          <a:bodyPr lIns="0" tIns="0" rIns="0" bIns="0" anchor="ctr"/>
          <a:lstStyle/>
          <a:p>
            <a:pPr marL="0" marR="0" lvl="0" indent="0" algn="ctr" defTabSz="685800" rtl="0" eaLnBrk="1" fontAlgn="auto" latinLnBrk="0" hangingPunct="1">
              <a:lnSpc>
                <a:spcPct val="85000"/>
              </a:lnSpc>
              <a:spcBef>
                <a:spcPts val="0"/>
              </a:spcBef>
              <a:spcAft>
                <a:spcPts val="0"/>
              </a:spcAft>
              <a:buClrTx/>
              <a:buSzTx/>
              <a:buFontTx/>
              <a:buNone/>
              <a:tabLst/>
              <a:defRPr/>
            </a:pPr>
            <a:r>
              <a:rPr kumimoji="0" lang="en-US" sz="825" b="0" i="0" u="none" strike="noStrike" kern="1200" cap="none" spc="0" normalizeH="0" baseline="0" noProof="0">
                <a:ln>
                  <a:noFill/>
                </a:ln>
                <a:solidFill>
                  <a:prstClr val="white"/>
                </a:solidFill>
                <a:effectLst/>
                <a:uLnTx/>
                <a:uFillTx/>
                <a:latin typeface="Verdana"/>
                <a:ea typeface="+mn-ea"/>
                <a:cs typeface="+mn-cs"/>
              </a:rPr>
              <a:t>Process Impact</a:t>
            </a:r>
          </a:p>
        </p:txBody>
      </p:sp>
      <p:sp>
        <p:nvSpPr>
          <p:cNvPr id="22" name="AutoShape 18">
            <a:hlinkClick r:id="" action="ppaction://noaction"/>
            <a:extLst>
              <a:ext uri="{FF2B5EF4-FFF2-40B4-BE49-F238E27FC236}">
                <a16:creationId xmlns:a16="http://schemas.microsoft.com/office/drawing/2014/main" id="{080BD8D6-1592-4842-916E-92F07469D4B5}"/>
              </a:ext>
            </a:extLst>
          </p:cNvPr>
          <p:cNvSpPr>
            <a:spLocks noChangeArrowheads="1"/>
          </p:cNvSpPr>
          <p:nvPr/>
        </p:nvSpPr>
        <p:spPr bwMode="auto">
          <a:xfrm>
            <a:off x="5661347" y="3819550"/>
            <a:ext cx="1417061" cy="265176"/>
          </a:xfrm>
          <a:prstGeom prst="roundRect">
            <a:avLst>
              <a:gd name="adj" fmla="val 16667"/>
            </a:avLst>
          </a:prstGeom>
          <a:solidFill>
            <a:schemeClr val="accent1"/>
          </a:solidFill>
          <a:ln w="9525">
            <a:solidFill>
              <a:schemeClr val="accent1"/>
            </a:solidFill>
            <a:round/>
            <a:headEnd/>
            <a:tailEnd/>
          </a:ln>
          <a:effectLst/>
        </p:spPr>
        <p:txBody>
          <a:bodyPr lIns="0" tIns="0" rIns="0" bIns="0" anchor="ctr"/>
          <a:lstStyle/>
          <a:p>
            <a:pPr marL="0" marR="0" lvl="0" indent="0" algn="ctr" defTabSz="685800" rtl="0" eaLnBrk="1" fontAlgn="auto" latinLnBrk="0" hangingPunct="1">
              <a:lnSpc>
                <a:spcPct val="85000"/>
              </a:lnSpc>
              <a:spcBef>
                <a:spcPts val="0"/>
              </a:spcBef>
              <a:spcAft>
                <a:spcPts val="0"/>
              </a:spcAft>
              <a:buClrTx/>
              <a:buSzTx/>
              <a:buFontTx/>
              <a:buNone/>
              <a:tabLst/>
              <a:defRPr/>
            </a:pPr>
            <a:r>
              <a:rPr kumimoji="0" lang="en-US" sz="825" b="0" i="0" u="none" strike="noStrike" kern="1200" cap="none" spc="0" normalizeH="0" baseline="0" noProof="0">
                <a:ln>
                  <a:noFill/>
                </a:ln>
                <a:solidFill>
                  <a:prstClr val="white"/>
                </a:solidFill>
                <a:effectLst/>
                <a:uLnTx/>
                <a:uFillTx/>
                <a:latin typeface="Verdana"/>
                <a:ea typeface="+mn-ea"/>
                <a:cs typeface="+mn-cs"/>
              </a:rPr>
              <a:t>IT &amp; Data Impact</a:t>
            </a:r>
          </a:p>
        </p:txBody>
      </p:sp>
      <p:sp>
        <p:nvSpPr>
          <p:cNvPr id="27" name="AutoShape 20">
            <a:hlinkClick r:id="" action="ppaction://noaction"/>
            <a:extLst>
              <a:ext uri="{FF2B5EF4-FFF2-40B4-BE49-F238E27FC236}">
                <a16:creationId xmlns:a16="http://schemas.microsoft.com/office/drawing/2014/main" id="{7E2C1081-78ED-416A-91C1-8A01F91D6875}"/>
              </a:ext>
            </a:extLst>
          </p:cNvPr>
          <p:cNvSpPr>
            <a:spLocks noChangeArrowheads="1"/>
          </p:cNvSpPr>
          <p:nvPr/>
        </p:nvSpPr>
        <p:spPr bwMode="auto">
          <a:xfrm>
            <a:off x="7454569" y="3499647"/>
            <a:ext cx="1417061" cy="265176"/>
          </a:xfrm>
          <a:prstGeom prst="roundRect">
            <a:avLst>
              <a:gd name="adj" fmla="val 16667"/>
            </a:avLst>
          </a:prstGeom>
          <a:solidFill>
            <a:schemeClr val="accent1"/>
          </a:solidFill>
          <a:ln w="9525">
            <a:solidFill>
              <a:schemeClr val="accent1"/>
            </a:solidFill>
            <a:round/>
            <a:headEnd/>
            <a:tailEnd/>
          </a:ln>
          <a:effectLst/>
        </p:spPr>
        <p:txBody>
          <a:bodyPr lIns="0" tIns="0" rIns="0" bIns="0" anchor="ctr"/>
          <a:lstStyle/>
          <a:p>
            <a:pPr marL="0" marR="0" lvl="0" indent="0" algn="ctr" defTabSz="685800" rtl="0" eaLnBrk="1" fontAlgn="auto" latinLnBrk="0" hangingPunct="1">
              <a:lnSpc>
                <a:spcPct val="85000"/>
              </a:lnSpc>
              <a:spcBef>
                <a:spcPts val="0"/>
              </a:spcBef>
              <a:spcAft>
                <a:spcPts val="0"/>
              </a:spcAft>
              <a:buClrTx/>
              <a:buSzTx/>
              <a:buFontTx/>
              <a:buNone/>
              <a:tabLst/>
              <a:defRPr/>
            </a:pPr>
            <a:r>
              <a:rPr kumimoji="0" lang="en-US" sz="825" b="0" i="0" u="none" strike="noStrike" kern="1200" cap="none" spc="0" normalizeH="0" baseline="0" noProof="0">
                <a:ln>
                  <a:noFill/>
                </a:ln>
                <a:solidFill>
                  <a:prstClr val="white"/>
                </a:solidFill>
                <a:effectLst/>
                <a:uLnTx/>
                <a:uFillTx/>
                <a:latin typeface="Verdana"/>
                <a:ea typeface="+mn-ea"/>
                <a:cs typeface="+mn-cs"/>
              </a:rPr>
              <a:t>Lessons learned</a:t>
            </a:r>
          </a:p>
        </p:txBody>
      </p:sp>
      <p:sp>
        <p:nvSpPr>
          <p:cNvPr id="28" name="AutoShape 18">
            <a:hlinkClick r:id="" action="ppaction://noaction"/>
            <a:extLst>
              <a:ext uri="{FF2B5EF4-FFF2-40B4-BE49-F238E27FC236}">
                <a16:creationId xmlns:a16="http://schemas.microsoft.com/office/drawing/2014/main" id="{3A6C1E24-6DCB-43DD-B3FE-B24389F6ACB7}"/>
              </a:ext>
            </a:extLst>
          </p:cNvPr>
          <p:cNvSpPr>
            <a:spLocks noChangeArrowheads="1"/>
          </p:cNvSpPr>
          <p:nvPr/>
        </p:nvSpPr>
        <p:spPr bwMode="auto">
          <a:xfrm>
            <a:off x="7454569" y="3828592"/>
            <a:ext cx="1417061" cy="265176"/>
          </a:xfrm>
          <a:prstGeom prst="roundRect">
            <a:avLst>
              <a:gd name="adj" fmla="val 16667"/>
            </a:avLst>
          </a:prstGeom>
          <a:solidFill>
            <a:schemeClr val="accent1"/>
          </a:solidFill>
          <a:ln w="9525">
            <a:solidFill>
              <a:schemeClr val="accent1"/>
            </a:solidFill>
            <a:round/>
            <a:headEnd/>
            <a:tailEnd/>
          </a:ln>
          <a:effectLst/>
        </p:spPr>
        <p:txBody>
          <a:bodyPr lIns="0" tIns="0" rIns="0" bIns="0" anchor="ctr"/>
          <a:lstStyle/>
          <a:p>
            <a:pPr marL="0" marR="0" lvl="0" indent="0" algn="ctr" defTabSz="685800" rtl="0" eaLnBrk="1" fontAlgn="auto" latinLnBrk="0" hangingPunct="1">
              <a:lnSpc>
                <a:spcPct val="85000"/>
              </a:lnSpc>
              <a:spcBef>
                <a:spcPts val="0"/>
              </a:spcBef>
              <a:spcAft>
                <a:spcPts val="0"/>
              </a:spcAft>
              <a:buClrTx/>
              <a:buSzTx/>
              <a:buFontTx/>
              <a:buNone/>
              <a:tabLst/>
              <a:defRPr/>
            </a:pPr>
            <a:r>
              <a:rPr kumimoji="0" lang="en-US" sz="825" b="0" i="0" u="none" strike="noStrike" kern="1200" cap="none" spc="0" normalizeH="0" baseline="0" noProof="0">
                <a:ln>
                  <a:noFill/>
                </a:ln>
                <a:solidFill>
                  <a:prstClr val="white"/>
                </a:solidFill>
                <a:effectLst/>
                <a:uLnTx/>
                <a:uFillTx/>
                <a:latin typeface="Verdana"/>
                <a:ea typeface="+mn-ea"/>
                <a:cs typeface="+mn-cs"/>
              </a:rPr>
              <a:t>Storytelling</a:t>
            </a:r>
          </a:p>
        </p:txBody>
      </p:sp>
      <p:sp>
        <p:nvSpPr>
          <p:cNvPr id="30" name="AutoShape 21">
            <a:hlinkClick r:id="" action="ppaction://noaction"/>
            <a:extLst>
              <a:ext uri="{FF2B5EF4-FFF2-40B4-BE49-F238E27FC236}">
                <a16:creationId xmlns:a16="http://schemas.microsoft.com/office/drawing/2014/main" id="{68A7F59E-5F7B-4D99-B83A-91C979A28F95}"/>
              </a:ext>
            </a:extLst>
          </p:cNvPr>
          <p:cNvSpPr>
            <a:spLocks noChangeArrowheads="1"/>
          </p:cNvSpPr>
          <p:nvPr/>
        </p:nvSpPr>
        <p:spPr bwMode="auto">
          <a:xfrm>
            <a:off x="7454569" y="3170702"/>
            <a:ext cx="1417061" cy="265176"/>
          </a:xfrm>
          <a:prstGeom prst="roundRect">
            <a:avLst>
              <a:gd name="adj" fmla="val 16667"/>
            </a:avLst>
          </a:prstGeom>
          <a:solidFill>
            <a:schemeClr val="accent1"/>
          </a:solidFill>
          <a:ln w="9525">
            <a:solidFill>
              <a:schemeClr val="accent1"/>
            </a:solidFill>
            <a:round/>
            <a:headEnd/>
            <a:tailEnd/>
          </a:ln>
          <a:effectLst/>
        </p:spPr>
        <p:txBody>
          <a:bodyPr lIns="0" tIns="0" rIns="0" bIns="0" anchor="ctr"/>
          <a:lstStyle/>
          <a:p>
            <a:pPr marL="0" marR="0" lvl="0" indent="0" algn="ctr" defTabSz="685800" rtl="0" eaLnBrk="1" fontAlgn="auto" latinLnBrk="0" hangingPunct="1">
              <a:lnSpc>
                <a:spcPct val="85000"/>
              </a:lnSpc>
              <a:spcBef>
                <a:spcPts val="0"/>
              </a:spcBef>
              <a:spcAft>
                <a:spcPts val="0"/>
              </a:spcAft>
              <a:buClrTx/>
              <a:buSzTx/>
              <a:buFontTx/>
              <a:buNone/>
              <a:tabLst/>
              <a:defRPr/>
            </a:pPr>
            <a:r>
              <a:rPr kumimoji="0" lang="en-US" sz="825" b="0" i="0" u="none" strike="noStrike" kern="1200" cap="none" spc="0" normalizeH="0" baseline="0" noProof="0">
                <a:ln>
                  <a:noFill/>
                </a:ln>
                <a:solidFill>
                  <a:prstClr val="white"/>
                </a:solidFill>
                <a:effectLst/>
                <a:uLnTx/>
                <a:uFillTx/>
                <a:latin typeface="Verdana"/>
                <a:ea typeface="+mn-ea"/>
                <a:cs typeface="+mn-cs"/>
              </a:rPr>
              <a:t>Reporting Pilot</a:t>
            </a:r>
          </a:p>
        </p:txBody>
      </p:sp>
      <p:sp>
        <p:nvSpPr>
          <p:cNvPr id="274" name="Title 1">
            <a:extLst>
              <a:ext uri="{FF2B5EF4-FFF2-40B4-BE49-F238E27FC236}">
                <a16:creationId xmlns:a16="http://schemas.microsoft.com/office/drawing/2014/main" id="{9CE775D9-E936-433F-8C46-53A2259B51CD}"/>
              </a:ext>
            </a:extLst>
          </p:cNvPr>
          <p:cNvSpPr>
            <a:spLocks noGrp="1"/>
          </p:cNvSpPr>
          <p:nvPr>
            <p:ph type="title"/>
          </p:nvPr>
        </p:nvSpPr>
        <p:spPr/>
        <p:txBody>
          <a:bodyPr vert="horz"/>
          <a:lstStyle/>
          <a:p>
            <a:r>
              <a:rPr lang="en-US">
                <a:solidFill>
                  <a:schemeClr val="tx2"/>
                </a:solidFill>
              </a:rPr>
              <a:t>Summary</a:t>
            </a:r>
            <a:endParaRPr lang="en-US" sz="1350" b="1">
              <a:solidFill>
                <a:srgbClr val="22BCB9"/>
              </a:solidFill>
            </a:endParaRPr>
          </a:p>
        </p:txBody>
      </p:sp>
      <p:grpSp>
        <p:nvGrpSpPr>
          <p:cNvPr id="29" name="Group 28">
            <a:extLst>
              <a:ext uri="{FF2B5EF4-FFF2-40B4-BE49-F238E27FC236}">
                <a16:creationId xmlns:a16="http://schemas.microsoft.com/office/drawing/2014/main" id="{09973F8B-1FF9-4B9D-BBB0-18FEDCF0656B}"/>
              </a:ext>
            </a:extLst>
          </p:cNvPr>
          <p:cNvGrpSpPr/>
          <p:nvPr/>
        </p:nvGrpSpPr>
        <p:grpSpPr>
          <a:xfrm>
            <a:off x="7405014" y="4531233"/>
            <a:ext cx="186825" cy="186825"/>
            <a:chOff x="9873352" y="6041644"/>
            <a:chExt cx="249100" cy="249100"/>
          </a:xfrm>
        </p:grpSpPr>
        <p:sp>
          <p:nvSpPr>
            <p:cNvPr id="31" name="Oval 30">
              <a:hlinkClick r:id="" action="ppaction://hlinkshowjump?jump=previousslide"/>
              <a:extLst>
                <a:ext uri="{FF2B5EF4-FFF2-40B4-BE49-F238E27FC236}">
                  <a16:creationId xmlns:a16="http://schemas.microsoft.com/office/drawing/2014/main" id="{7C01E45C-7511-4BDC-80C5-B2E981C8B87D}"/>
                </a:ext>
              </a:extLst>
            </p:cNvPr>
            <p:cNvSpPr/>
            <p:nvPr userDrawn="1"/>
          </p:nvSpPr>
          <p:spPr>
            <a:xfrm>
              <a:off x="9873352" y="6041644"/>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32" name="Group 31">
              <a:extLst>
                <a:ext uri="{FF2B5EF4-FFF2-40B4-BE49-F238E27FC236}">
                  <a16:creationId xmlns:a16="http://schemas.microsoft.com/office/drawing/2014/main" id="{035EF3CE-F657-41AE-9FA7-8B60EB3FC1C1}"/>
                </a:ext>
              </a:extLst>
            </p:cNvPr>
            <p:cNvGrpSpPr/>
            <p:nvPr userDrawn="1"/>
          </p:nvGrpSpPr>
          <p:grpSpPr>
            <a:xfrm>
              <a:off x="9971776" y="6136088"/>
              <a:ext cx="41137" cy="66044"/>
              <a:chOff x="3345327" y="4804129"/>
              <a:chExt cx="74099" cy="118964"/>
            </a:xfrm>
          </p:grpSpPr>
          <p:cxnSp>
            <p:nvCxnSpPr>
              <p:cNvPr id="33" name="Straight Connector 32">
                <a:hlinkClick r:id="" action="ppaction://hlinkshowjump?jump=previousslide"/>
                <a:extLst>
                  <a:ext uri="{FF2B5EF4-FFF2-40B4-BE49-F238E27FC236}">
                    <a16:creationId xmlns:a16="http://schemas.microsoft.com/office/drawing/2014/main" id="{6F1A8108-CF49-4090-B46C-27B73087475C}"/>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hlinkClick r:id="" action="ppaction://hlinkshowjump?jump=previousslide"/>
                <a:extLst>
                  <a:ext uri="{FF2B5EF4-FFF2-40B4-BE49-F238E27FC236}">
                    <a16:creationId xmlns:a16="http://schemas.microsoft.com/office/drawing/2014/main" id="{E1559226-314F-4DA6-B91E-18062E0AC08E}"/>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35" name="Group 34">
            <a:extLst>
              <a:ext uri="{FF2B5EF4-FFF2-40B4-BE49-F238E27FC236}">
                <a16:creationId xmlns:a16="http://schemas.microsoft.com/office/drawing/2014/main" id="{989549F7-C00E-4182-8AE2-6AB0EA01B0E6}"/>
              </a:ext>
            </a:extLst>
          </p:cNvPr>
          <p:cNvGrpSpPr/>
          <p:nvPr/>
        </p:nvGrpSpPr>
        <p:grpSpPr>
          <a:xfrm>
            <a:off x="7642346" y="4531233"/>
            <a:ext cx="186825" cy="186825"/>
            <a:chOff x="10189795" y="6045160"/>
            <a:chExt cx="249100" cy="249100"/>
          </a:xfrm>
        </p:grpSpPr>
        <p:sp>
          <p:nvSpPr>
            <p:cNvPr id="36" name="Oval 35">
              <a:hlinkClick r:id="" action="ppaction://hlinkshowjump?jump=nextslide"/>
              <a:extLst>
                <a:ext uri="{FF2B5EF4-FFF2-40B4-BE49-F238E27FC236}">
                  <a16:creationId xmlns:a16="http://schemas.microsoft.com/office/drawing/2014/main" id="{0C19C637-5055-460C-A023-7CF28283F3EC}"/>
                </a:ext>
              </a:extLst>
            </p:cNvPr>
            <p:cNvSpPr/>
            <p:nvPr userDrawn="1"/>
          </p:nvSpPr>
          <p:spPr>
            <a:xfrm>
              <a:off x="10189795" y="6045160"/>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37" name="Group 36">
              <a:extLst>
                <a:ext uri="{FF2B5EF4-FFF2-40B4-BE49-F238E27FC236}">
                  <a16:creationId xmlns:a16="http://schemas.microsoft.com/office/drawing/2014/main" id="{695F9A51-DCC4-459F-ADE2-F2FA8BAE1E3B}"/>
                </a:ext>
              </a:extLst>
            </p:cNvPr>
            <p:cNvGrpSpPr/>
            <p:nvPr userDrawn="1"/>
          </p:nvGrpSpPr>
          <p:grpSpPr>
            <a:xfrm flipH="1" flipV="1">
              <a:off x="10297292" y="6133992"/>
              <a:ext cx="41137" cy="66044"/>
              <a:chOff x="3345327" y="4804129"/>
              <a:chExt cx="74099" cy="118964"/>
            </a:xfrm>
          </p:grpSpPr>
          <p:cxnSp>
            <p:nvCxnSpPr>
              <p:cNvPr id="38" name="Straight Connector 37">
                <a:hlinkClick r:id="" action="ppaction://hlinkshowjump?jump=nextslide"/>
                <a:extLst>
                  <a:ext uri="{FF2B5EF4-FFF2-40B4-BE49-F238E27FC236}">
                    <a16:creationId xmlns:a16="http://schemas.microsoft.com/office/drawing/2014/main" id="{311C4E7F-B007-4A09-B1CC-DC012E0AD881}"/>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hlinkClick r:id="" action="ppaction://hlinkshowjump?jump=nextslide"/>
                <a:extLst>
                  <a:ext uri="{FF2B5EF4-FFF2-40B4-BE49-F238E27FC236}">
                    <a16:creationId xmlns:a16="http://schemas.microsoft.com/office/drawing/2014/main" id="{1B1AA852-938D-4902-9E25-CF05B765CD38}"/>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40" name="Group 39">
            <a:extLst>
              <a:ext uri="{FF2B5EF4-FFF2-40B4-BE49-F238E27FC236}">
                <a16:creationId xmlns:a16="http://schemas.microsoft.com/office/drawing/2014/main" id="{B67DF5C9-727E-797A-DE68-9183A4A92710}"/>
              </a:ext>
            </a:extLst>
          </p:cNvPr>
          <p:cNvGrpSpPr/>
          <p:nvPr/>
        </p:nvGrpSpPr>
        <p:grpSpPr>
          <a:xfrm>
            <a:off x="1799208" y="4531579"/>
            <a:ext cx="5302641" cy="195507"/>
            <a:chOff x="1799208" y="4531579"/>
            <a:chExt cx="5302641" cy="195507"/>
          </a:xfrm>
        </p:grpSpPr>
        <p:sp>
          <p:nvSpPr>
            <p:cNvPr id="41" name="AutoShape 2">
              <a:hlinkClick r:id="" action="ppaction://noaction"/>
              <a:extLst>
                <a:ext uri="{FF2B5EF4-FFF2-40B4-BE49-F238E27FC236}">
                  <a16:creationId xmlns:a16="http://schemas.microsoft.com/office/drawing/2014/main" id="{4B5AD045-9DF5-60AA-7BC7-972DC01D9751}"/>
                </a:ext>
              </a:extLst>
            </p:cNvPr>
            <p:cNvSpPr>
              <a:spLocks noChangeArrowheads="1"/>
            </p:cNvSpPr>
            <p:nvPr/>
          </p:nvSpPr>
          <p:spPr bwMode="gray">
            <a:xfrm>
              <a:off x="3057029"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a:ln>
                    <a:noFill/>
                  </a:ln>
                  <a:solidFill>
                    <a:srgbClr val="888B8D">
                      <a:lumMod val="60000"/>
                      <a:lumOff val="40000"/>
                    </a:srgbClr>
                  </a:solidFill>
                  <a:effectLst/>
                  <a:uLnTx/>
                  <a:uFillTx/>
                  <a:latin typeface="Verdana"/>
                  <a:ea typeface="+mn-ea"/>
                  <a:cs typeface="+mn-cs"/>
                </a:rPr>
                <a:t>WHY</a:t>
              </a:r>
            </a:p>
          </p:txBody>
        </p:sp>
        <p:sp>
          <p:nvSpPr>
            <p:cNvPr id="42" name="AutoShape 2">
              <a:hlinkClick r:id="" action="ppaction://noaction"/>
              <a:extLst>
                <a:ext uri="{FF2B5EF4-FFF2-40B4-BE49-F238E27FC236}">
                  <a16:creationId xmlns:a16="http://schemas.microsoft.com/office/drawing/2014/main" id="{AB4A6FD6-7F66-A8A8-F819-F96179DA445C}"/>
                </a:ext>
              </a:extLst>
            </p:cNvPr>
            <p:cNvSpPr>
              <a:spLocks noChangeArrowheads="1"/>
            </p:cNvSpPr>
            <p:nvPr/>
          </p:nvSpPr>
          <p:spPr bwMode="gray">
            <a:xfrm>
              <a:off x="2245265" y="4535154"/>
              <a:ext cx="797767" cy="185652"/>
            </a:xfrm>
            <a:prstGeom prst="roundRect">
              <a:avLst>
                <a:gd name="adj" fmla="val 50000"/>
              </a:avLst>
            </a:prstGeom>
            <a:solidFill>
              <a:schemeClr val="tx2"/>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1" i="0" u="none" strike="noStrike" kern="1200" cap="none" spc="0" normalizeH="0" baseline="0" noProof="0">
                  <a:ln>
                    <a:noFill/>
                  </a:ln>
                  <a:solidFill>
                    <a:prstClr val="white"/>
                  </a:solidFill>
                  <a:effectLst/>
                  <a:uLnTx/>
                  <a:uFillTx/>
                  <a:latin typeface="Verdana"/>
                  <a:ea typeface="+mn-ea"/>
                  <a:cs typeface="+mn-cs"/>
                </a:rPr>
                <a:t>GENERAL</a:t>
              </a:r>
            </a:p>
          </p:txBody>
        </p:sp>
        <p:sp>
          <p:nvSpPr>
            <p:cNvPr id="43" name="AutoShape 2">
              <a:hlinkClick r:id="" action="ppaction://noaction"/>
              <a:extLst>
                <a:ext uri="{FF2B5EF4-FFF2-40B4-BE49-F238E27FC236}">
                  <a16:creationId xmlns:a16="http://schemas.microsoft.com/office/drawing/2014/main" id="{92531B68-0F8E-21CF-7A7D-B74868B90181}"/>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a:ln>
                    <a:noFill/>
                  </a:ln>
                  <a:solidFill>
                    <a:srgbClr val="888B8D">
                      <a:lumMod val="60000"/>
                      <a:lumOff val="40000"/>
                    </a:srgbClr>
                  </a:solidFill>
                  <a:effectLst/>
                  <a:uLnTx/>
                  <a:uFillTx/>
                  <a:latin typeface="Verdana"/>
                  <a:ea typeface="+mn-ea"/>
                  <a:cs typeface="+mn-cs"/>
                </a:rPr>
                <a:t>WHAT</a:t>
              </a:r>
            </a:p>
          </p:txBody>
        </p:sp>
        <p:sp>
          <p:nvSpPr>
            <p:cNvPr id="44" name="AutoShape 2">
              <a:hlinkClick r:id="" action="ppaction://noaction"/>
              <a:extLst>
                <a:ext uri="{FF2B5EF4-FFF2-40B4-BE49-F238E27FC236}">
                  <a16:creationId xmlns:a16="http://schemas.microsoft.com/office/drawing/2014/main" id="{DA129920-47DB-6DAB-2946-8DFBAAC14949}"/>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a:ln>
                    <a:noFill/>
                  </a:ln>
                  <a:solidFill>
                    <a:srgbClr val="888B8D">
                      <a:lumMod val="60000"/>
                      <a:lumOff val="40000"/>
                    </a:srgbClr>
                  </a:solidFill>
                  <a:effectLst/>
                  <a:uLnTx/>
                  <a:uFillTx/>
                  <a:latin typeface="Verdana"/>
                  <a:ea typeface="+mn-ea"/>
                  <a:cs typeface="+mn-cs"/>
                </a:rPr>
                <a:t>WHO</a:t>
              </a:r>
            </a:p>
          </p:txBody>
        </p:sp>
        <p:sp>
          <p:nvSpPr>
            <p:cNvPr id="45" name="AutoShape 2">
              <a:hlinkClick r:id="" action="ppaction://noaction"/>
              <a:extLst>
                <a:ext uri="{FF2B5EF4-FFF2-40B4-BE49-F238E27FC236}">
                  <a16:creationId xmlns:a16="http://schemas.microsoft.com/office/drawing/2014/main" id="{0B4F2899-417B-B84B-130A-C53CC09A8FDE}"/>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a:ln>
                    <a:noFill/>
                  </a:ln>
                  <a:solidFill>
                    <a:srgbClr val="888B8D">
                      <a:lumMod val="60000"/>
                      <a:lumOff val="40000"/>
                    </a:srgbClr>
                  </a:solidFill>
                  <a:effectLst/>
                  <a:uLnTx/>
                  <a:uFillTx/>
                  <a:latin typeface="Verdana"/>
                  <a:ea typeface="+mn-ea"/>
                  <a:cs typeface="+mn-cs"/>
                </a:rPr>
                <a:t>HOW</a:t>
              </a:r>
            </a:p>
          </p:txBody>
        </p:sp>
        <p:sp>
          <p:nvSpPr>
            <p:cNvPr id="46" name="AutoShape 2">
              <a:hlinkClick r:id="" action="ppaction://noaction"/>
              <a:extLst>
                <a:ext uri="{FF2B5EF4-FFF2-40B4-BE49-F238E27FC236}">
                  <a16:creationId xmlns:a16="http://schemas.microsoft.com/office/drawing/2014/main" id="{A5C1ACCE-B7FD-317A-79B3-8392045AE4C4}"/>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a:ln>
                    <a:noFill/>
                  </a:ln>
                  <a:solidFill>
                    <a:srgbClr val="888B8D">
                      <a:lumMod val="60000"/>
                      <a:lumOff val="40000"/>
                    </a:srgbClr>
                  </a:solidFill>
                  <a:effectLst/>
                  <a:uLnTx/>
                  <a:uFillTx/>
                  <a:latin typeface="Verdana"/>
                  <a:ea typeface="+mn-ea"/>
                  <a:cs typeface="+mn-cs"/>
                </a:rPr>
                <a:t>REPORT &amp; LEARN</a:t>
              </a:r>
            </a:p>
          </p:txBody>
        </p:sp>
        <p:pic>
          <p:nvPicPr>
            <p:cNvPr id="47" name="Picture 46">
              <a:hlinkClick r:id="" action="ppaction://noaction"/>
              <a:extLst>
                <a:ext uri="{FF2B5EF4-FFF2-40B4-BE49-F238E27FC236}">
                  <a16:creationId xmlns:a16="http://schemas.microsoft.com/office/drawing/2014/main" id="{D7F64F8C-A853-06B9-5E1C-07F78C5C472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42152" y="4531579"/>
              <a:ext cx="189116" cy="189117"/>
            </a:xfrm>
            <a:prstGeom prst="rect">
              <a:avLst/>
            </a:prstGeom>
          </p:spPr>
        </p:pic>
        <p:sp>
          <p:nvSpPr>
            <p:cNvPr id="48" name="Arrow: Right 47">
              <a:hlinkClick r:id="" action="ppaction://hlinkshowjump?jump=lastslideviewed"/>
              <a:extLst>
                <a:ext uri="{FF2B5EF4-FFF2-40B4-BE49-F238E27FC236}">
                  <a16:creationId xmlns:a16="http://schemas.microsoft.com/office/drawing/2014/main" id="{EFD14A2F-FA5C-6FBB-3787-EF6D63EC7167}"/>
                </a:ext>
              </a:extLst>
            </p:cNvPr>
            <p:cNvSpPr/>
            <p:nvPr/>
          </p:nvSpPr>
          <p:spPr>
            <a:xfrm rot="10800000">
              <a:off x="1799208" y="4541436"/>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grpSp>
      <p:sp>
        <p:nvSpPr>
          <p:cNvPr id="49" name="Slide Number Placeholder 5">
            <a:extLst>
              <a:ext uri="{FF2B5EF4-FFF2-40B4-BE49-F238E27FC236}">
                <a16:creationId xmlns:a16="http://schemas.microsoft.com/office/drawing/2014/main" id="{EBA4C180-F8FF-4E11-8437-DC51B78A5958}"/>
              </a:ext>
            </a:extLst>
          </p:cNvPr>
          <p:cNvSpPr txBox="1">
            <a:spLocks/>
          </p:cNvSpPr>
          <p:nvPr/>
        </p:nvSpPr>
        <p:spPr>
          <a:xfrm>
            <a:off x="8447486" y="4717318"/>
            <a:ext cx="368763" cy="19250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fld id="{4472AB7F-E8D0-4874-A9B8-335B68DC5F05}" type="slidenum">
              <a:rPr kumimoji="0" lang="en-US" sz="698" b="0" i="0" u="none" strike="noStrike" kern="1200" cap="none" spc="0" normalizeH="0" baseline="0" noProof="0" smtClean="0">
                <a:ln>
                  <a:noFill/>
                </a:ln>
                <a:solidFill>
                  <a:srgbClr val="454545"/>
                </a:solidFill>
                <a:effectLst/>
                <a:uLnTx/>
                <a:uFillTx/>
                <a:latin typeface="Verdana"/>
                <a:ea typeface="+mn-ea"/>
                <a:cs typeface="+mn-cs"/>
              </a:rPr>
              <a:pPr marL="0" marR="0" lvl="0" indent="0" algn="l" defTabSz="914400" rtl="0" eaLnBrk="1" fontAlgn="base" latinLnBrk="0" hangingPunct="1">
                <a:lnSpc>
                  <a:spcPct val="100000"/>
                </a:lnSpc>
                <a:spcBef>
                  <a:spcPts val="0"/>
                </a:spcBef>
                <a:spcAft>
                  <a:spcPct val="0"/>
                </a:spcAft>
                <a:buClrTx/>
                <a:buSzTx/>
                <a:buFontTx/>
                <a:buNone/>
                <a:tabLst/>
                <a:defRPr/>
              </a:pPr>
              <a:t>10</a:t>
            </a:fld>
            <a:endParaRPr kumimoji="0" lang="en-US" sz="698" b="0" i="0" u="none" strike="noStrike" kern="1200" cap="none" spc="0" normalizeH="0" baseline="0" noProof="0">
              <a:ln>
                <a:noFill/>
              </a:ln>
              <a:solidFill>
                <a:srgbClr val="454545"/>
              </a:solidFill>
              <a:effectLst/>
              <a:uLnTx/>
              <a:uFillTx/>
              <a:latin typeface="Verdana"/>
              <a:ea typeface="+mn-ea"/>
              <a:cs typeface="+mn-cs"/>
            </a:endParaRPr>
          </a:p>
        </p:txBody>
      </p:sp>
    </p:spTree>
    <p:extLst>
      <p:ext uri="{BB962C8B-B14F-4D97-AF65-F5344CB8AC3E}">
        <p14:creationId xmlns:p14="http://schemas.microsoft.com/office/powerpoint/2010/main" val="387525864"/>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37998EA-B1D3-44A6-9B2A-E542E76A10F4}"/>
              </a:ext>
            </a:extLst>
          </p:cNvPr>
          <p:cNvSpPr/>
          <p:nvPr/>
        </p:nvSpPr>
        <p:spPr>
          <a:xfrm>
            <a:off x="5309353" y="0"/>
            <a:ext cx="3834647" cy="4569432"/>
          </a:xfrm>
          <a:prstGeom prst="rect">
            <a:avLst/>
          </a:prstGeom>
          <a:solidFill>
            <a:schemeClr val="bg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013"/>
          </a:p>
        </p:txBody>
      </p:sp>
      <p:sp>
        <p:nvSpPr>
          <p:cNvPr id="3" name="Text Placeholder 2">
            <a:extLst>
              <a:ext uri="{FF2B5EF4-FFF2-40B4-BE49-F238E27FC236}">
                <a16:creationId xmlns:a16="http://schemas.microsoft.com/office/drawing/2014/main" id="{24F876A7-1AC9-4E68-9B8F-B2D830C69746}"/>
              </a:ext>
            </a:extLst>
          </p:cNvPr>
          <p:cNvSpPr>
            <a:spLocks noGrp="1"/>
          </p:cNvSpPr>
          <p:nvPr>
            <p:ph type="body" sz="quarter" idx="14"/>
          </p:nvPr>
        </p:nvSpPr>
        <p:spPr>
          <a:xfrm>
            <a:off x="358479" y="1748553"/>
            <a:ext cx="4744997" cy="1072456"/>
          </a:xfrm>
        </p:spPr>
        <p:txBody>
          <a:bodyPr/>
          <a:lstStyle/>
          <a:p>
            <a:r>
              <a:rPr lang="nl-NL" sz="3000"/>
              <a:t>2D PILOT TOOLKIT</a:t>
            </a:r>
          </a:p>
        </p:txBody>
      </p:sp>
      <p:pic>
        <p:nvPicPr>
          <p:cNvPr id="4" name="Picture 3" descr="A picture containing qr code&#10;&#10;Description automatically generated">
            <a:extLst>
              <a:ext uri="{FF2B5EF4-FFF2-40B4-BE49-F238E27FC236}">
                <a16:creationId xmlns:a16="http://schemas.microsoft.com/office/drawing/2014/main" id="{1A9E1DD4-52B7-4266-A47F-D94248BBAC80}"/>
              </a:ext>
            </a:extLst>
          </p:cNvPr>
          <p:cNvPicPr>
            <a:picLocks noChangeAspect="1"/>
          </p:cNvPicPr>
          <p:nvPr/>
        </p:nvPicPr>
        <p:blipFill rotWithShape="1">
          <a:blip r:embed="rId3"/>
          <a:srcRect l="6184" r="4242"/>
          <a:stretch/>
        </p:blipFill>
        <p:spPr>
          <a:xfrm>
            <a:off x="5309353" y="1133252"/>
            <a:ext cx="3834647" cy="2876997"/>
          </a:xfrm>
          <a:prstGeom prst="rect">
            <a:avLst/>
          </a:prstGeom>
        </p:spPr>
      </p:pic>
      <p:cxnSp>
        <p:nvCxnSpPr>
          <p:cNvPr id="8" name="Straight Connector 7">
            <a:extLst>
              <a:ext uri="{FF2B5EF4-FFF2-40B4-BE49-F238E27FC236}">
                <a16:creationId xmlns:a16="http://schemas.microsoft.com/office/drawing/2014/main" id="{19635F32-F782-4BDC-A105-F1826235940F}"/>
              </a:ext>
            </a:extLst>
          </p:cNvPr>
          <p:cNvCxnSpPr/>
          <p:nvPr/>
        </p:nvCxnSpPr>
        <p:spPr>
          <a:xfrm>
            <a:off x="474064" y="2627616"/>
            <a:ext cx="4719704"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7" name="Group 6">
            <a:extLst>
              <a:ext uri="{FF2B5EF4-FFF2-40B4-BE49-F238E27FC236}">
                <a16:creationId xmlns:a16="http://schemas.microsoft.com/office/drawing/2014/main" id="{764E62B9-B386-715F-B308-17EAF67A7C2B}"/>
              </a:ext>
            </a:extLst>
          </p:cNvPr>
          <p:cNvGrpSpPr/>
          <p:nvPr/>
        </p:nvGrpSpPr>
        <p:grpSpPr>
          <a:xfrm>
            <a:off x="1799208" y="4595079"/>
            <a:ext cx="5302641" cy="195507"/>
            <a:chOff x="1799208" y="4531579"/>
            <a:chExt cx="5302641" cy="195507"/>
          </a:xfrm>
        </p:grpSpPr>
        <p:sp>
          <p:nvSpPr>
            <p:cNvPr id="9" name="AutoShape 2">
              <a:hlinkClick r:id="rId4" action="ppaction://hlinksldjump"/>
              <a:extLst>
                <a:ext uri="{FF2B5EF4-FFF2-40B4-BE49-F238E27FC236}">
                  <a16:creationId xmlns:a16="http://schemas.microsoft.com/office/drawing/2014/main" id="{5F58062F-15EC-6FEC-A5AE-F1C9168D7A3C}"/>
                </a:ext>
              </a:extLst>
            </p:cNvPr>
            <p:cNvSpPr>
              <a:spLocks noChangeArrowheads="1"/>
            </p:cNvSpPr>
            <p:nvPr/>
          </p:nvSpPr>
          <p:spPr bwMode="gray">
            <a:xfrm>
              <a:off x="3057029"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WHY</a:t>
              </a:r>
            </a:p>
          </p:txBody>
        </p:sp>
        <p:sp>
          <p:nvSpPr>
            <p:cNvPr id="10" name="AutoShape 2">
              <a:hlinkClick r:id="rId5" action="ppaction://hlinksldjump"/>
              <a:extLst>
                <a:ext uri="{FF2B5EF4-FFF2-40B4-BE49-F238E27FC236}">
                  <a16:creationId xmlns:a16="http://schemas.microsoft.com/office/drawing/2014/main" id="{139035FE-1795-12D3-4DAC-03CA9F047791}"/>
                </a:ext>
              </a:extLst>
            </p:cNvPr>
            <p:cNvSpPr>
              <a:spLocks noChangeArrowheads="1"/>
            </p:cNvSpPr>
            <p:nvPr/>
          </p:nvSpPr>
          <p:spPr bwMode="gray">
            <a:xfrm>
              <a:off x="2245265" y="4535154"/>
              <a:ext cx="797767" cy="185652"/>
            </a:xfrm>
            <a:prstGeom prst="roundRect">
              <a:avLst>
                <a:gd name="adj" fmla="val 50000"/>
              </a:avLst>
            </a:prstGeom>
            <a:solidFill>
              <a:schemeClr val="tx2"/>
            </a:solidFill>
            <a:ln w="10795">
              <a:noFill/>
              <a:round/>
              <a:headEnd/>
              <a:tailEnd/>
            </a:ln>
            <a:effectLst/>
          </p:spPr>
          <p:txBody>
            <a:bodyPr vert="horz" wrap="square" lIns="0" tIns="0" rIns="0" bIns="0" anchor="ctr" anchorCtr="0">
              <a:noAutofit/>
            </a:bodyPr>
            <a:lstStyle/>
            <a:p>
              <a:pPr algn="ctr">
                <a:lnSpc>
                  <a:spcPct val="95000"/>
                </a:lnSpc>
              </a:pPr>
              <a:r>
                <a:rPr lang="en-US" sz="525" b="1">
                  <a:solidFill>
                    <a:schemeClr val="bg1"/>
                  </a:solidFill>
                </a:rPr>
                <a:t>GENERAL</a:t>
              </a:r>
            </a:p>
          </p:txBody>
        </p:sp>
        <p:sp>
          <p:nvSpPr>
            <p:cNvPr id="11" name="AutoShape 2">
              <a:hlinkClick r:id="rId6" action="ppaction://hlinksldjump"/>
              <a:extLst>
                <a:ext uri="{FF2B5EF4-FFF2-40B4-BE49-F238E27FC236}">
                  <a16:creationId xmlns:a16="http://schemas.microsoft.com/office/drawing/2014/main" id="{3A0AB71C-5049-69B4-F2CF-6D22757C8DCA}"/>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WHAT</a:t>
              </a:r>
            </a:p>
          </p:txBody>
        </p:sp>
        <p:sp>
          <p:nvSpPr>
            <p:cNvPr id="12" name="AutoShape 2">
              <a:hlinkClick r:id="rId7" action="ppaction://hlinksldjump"/>
              <a:extLst>
                <a:ext uri="{FF2B5EF4-FFF2-40B4-BE49-F238E27FC236}">
                  <a16:creationId xmlns:a16="http://schemas.microsoft.com/office/drawing/2014/main" id="{0EA15CA2-66DE-AC01-99B9-B0453BF01F9C}"/>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WHO</a:t>
              </a:r>
            </a:p>
          </p:txBody>
        </p:sp>
        <p:sp>
          <p:nvSpPr>
            <p:cNvPr id="13" name="AutoShape 2">
              <a:hlinkClick r:id="rId8" action="ppaction://hlinksldjump"/>
              <a:extLst>
                <a:ext uri="{FF2B5EF4-FFF2-40B4-BE49-F238E27FC236}">
                  <a16:creationId xmlns:a16="http://schemas.microsoft.com/office/drawing/2014/main" id="{781C8FBC-3A6E-F5F2-EA2A-78A93BE70987}"/>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HOW</a:t>
              </a:r>
            </a:p>
          </p:txBody>
        </p:sp>
        <p:sp>
          <p:nvSpPr>
            <p:cNvPr id="14" name="AutoShape 2">
              <a:hlinkClick r:id="rId9" action="ppaction://hlinksldjump"/>
              <a:extLst>
                <a:ext uri="{FF2B5EF4-FFF2-40B4-BE49-F238E27FC236}">
                  <a16:creationId xmlns:a16="http://schemas.microsoft.com/office/drawing/2014/main" id="{9FB64B65-59C8-AD10-40C3-0C0D92BC1BE7}"/>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REPORT &amp; LEARN</a:t>
              </a:r>
            </a:p>
          </p:txBody>
        </p:sp>
        <p:pic>
          <p:nvPicPr>
            <p:cNvPr id="15" name="Picture 14">
              <a:hlinkClick r:id="rId5" action="ppaction://hlinksldjump"/>
              <a:extLst>
                <a:ext uri="{FF2B5EF4-FFF2-40B4-BE49-F238E27FC236}">
                  <a16:creationId xmlns:a16="http://schemas.microsoft.com/office/drawing/2014/main" id="{1E856220-3A45-5C5C-9EDA-89CCD62DC6B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42152" y="4531579"/>
              <a:ext cx="189116" cy="189117"/>
            </a:xfrm>
            <a:prstGeom prst="rect">
              <a:avLst/>
            </a:prstGeom>
          </p:spPr>
        </p:pic>
        <p:sp>
          <p:nvSpPr>
            <p:cNvPr id="16" name="Arrow: Right 15">
              <a:hlinkClick r:id="" action="ppaction://hlinkshowjump?jump=lastslideviewed"/>
              <a:extLst>
                <a:ext uri="{FF2B5EF4-FFF2-40B4-BE49-F238E27FC236}">
                  <a16:creationId xmlns:a16="http://schemas.microsoft.com/office/drawing/2014/main" id="{7DCECF63-AD47-52F9-23DD-0FB4CB989BA3}"/>
                </a:ext>
              </a:extLst>
            </p:cNvPr>
            <p:cNvSpPr/>
            <p:nvPr/>
          </p:nvSpPr>
          <p:spPr>
            <a:xfrm rot="10800000">
              <a:off x="1799208" y="4541436"/>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17" name="Group 16">
            <a:extLst>
              <a:ext uri="{FF2B5EF4-FFF2-40B4-BE49-F238E27FC236}">
                <a16:creationId xmlns:a16="http://schemas.microsoft.com/office/drawing/2014/main" id="{F661821C-901C-4FDC-A066-0A0A6D3A3089}"/>
              </a:ext>
            </a:extLst>
          </p:cNvPr>
          <p:cNvGrpSpPr/>
          <p:nvPr/>
        </p:nvGrpSpPr>
        <p:grpSpPr>
          <a:xfrm>
            <a:off x="7436011" y="4595079"/>
            <a:ext cx="186825" cy="186825"/>
            <a:chOff x="9873352" y="6041644"/>
            <a:chExt cx="249100" cy="249100"/>
          </a:xfrm>
        </p:grpSpPr>
        <p:sp>
          <p:nvSpPr>
            <p:cNvPr id="18" name="Oval 17">
              <a:hlinkClick r:id="" action="ppaction://hlinkshowjump?jump=previousslide"/>
              <a:extLst>
                <a:ext uri="{FF2B5EF4-FFF2-40B4-BE49-F238E27FC236}">
                  <a16:creationId xmlns:a16="http://schemas.microsoft.com/office/drawing/2014/main" id="{5060A61C-C146-4553-A555-AC0E0A81A31E}"/>
                </a:ext>
              </a:extLst>
            </p:cNvPr>
            <p:cNvSpPr/>
            <p:nvPr userDrawn="1"/>
          </p:nvSpPr>
          <p:spPr>
            <a:xfrm>
              <a:off x="9873352" y="6041644"/>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19" name="Group 18">
              <a:extLst>
                <a:ext uri="{FF2B5EF4-FFF2-40B4-BE49-F238E27FC236}">
                  <a16:creationId xmlns:a16="http://schemas.microsoft.com/office/drawing/2014/main" id="{B4204CAF-83FB-434D-AF93-40E3783E2DAF}"/>
                </a:ext>
              </a:extLst>
            </p:cNvPr>
            <p:cNvGrpSpPr/>
            <p:nvPr userDrawn="1"/>
          </p:nvGrpSpPr>
          <p:grpSpPr>
            <a:xfrm>
              <a:off x="9971776" y="6136088"/>
              <a:ext cx="41137" cy="66044"/>
              <a:chOff x="3345327" y="4804129"/>
              <a:chExt cx="74099" cy="118964"/>
            </a:xfrm>
          </p:grpSpPr>
          <p:cxnSp>
            <p:nvCxnSpPr>
              <p:cNvPr id="20" name="Straight Connector 19">
                <a:hlinkClick r:id="" action="ppaction://hlinkshowjump?jump=previousslide"/>
                <a:extLst>
                  <a:ext uri="{FF2B5EF4-FFF2-40B4-BE49-F238E27FC236}">
                    <a16:creationId xmlns:a16="http://schemas.microsoft.com/office/drawing/2014/main" id="{CDCE06BD-ED85-4D64-B245-A5AFD9D1BC6B}"/>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hlinkClick r:id="" action="ppaction://hlinkshowjump?jump=previousslide"/>
                <a:extLst>
                  <a:ext uri="{FF2B5EF4-FFF2-40B4-BE49-F238E27FC236}">
                    <a16:creationId xmlns:a16="http://schemas.microsoft.com/office/drawing/2014/main" id="{4C3B4C67-FF1A-43F9-A6C9-A6DD2341BE6C}"/>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22" name="Group 21">
            <a:extLst>
              <a:ext uri="{FF2B5EF4-FFF2-40B4-BE49-F238E27FC236}">
                <a16:creationId xmlns:a16="http://schemas.microsoft.com/office/drawing/2014/main" id="{08F5FBEF-B2C7-4338-990C-82E1FF83C908}"/>
              </a:ext>
            </a:extLst>
          </p:cNvPr>
          <p:cNvGrpSpPr/>
          <p:nvPr/>
        </p:nvGrpSpPr>
        <p:grpSpPr>
          <a:xfrm>
            <a:off x="7673343" y="4595079"/>
            <a:ext cx="186825" cy="186825"/>
            <a:chOff x="10189795" y="6045160"/>
            <a:chExt cx="249100" cy="249100"/>
          </a:xfrm>
        </p:grpSpPr>
        <p:sp>
          <p:nvSpPr>
            <p:cNvPr id="23" name="Oval 22">
              <a:hlinkClick r:id="" action="ppaction://hlinkshowjump?jump=nextslide"/>
              <a:extLst>
                <a:ext uri="{FF2B5EF4-FFF2-40B4-BE49-F238E27FC236}">
                  <a16:creationId xmlns:a16="http://schemas.microsoft.com/office/drawing/2014/main" id="{2AA0F627-7F03-4E53-80C8-77226C0771E1}"/>
                </a:ext>
              </a:extLst>
            </p:cNvPr>
            <p:cNvSpPr/>
            <p:nvPr userDrawn="1"/>
          </p:nvSpPr>
          <p:spPr>
            <a:xfrm>
              <a:off x="10189795" y="6045160"/>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24" name="Group 23">
              <a:extLst>
                <a:ext uri="{FF2B5EF4-FFF2-40B4-BE49-F238E27FC236}">
                  <a16:creationId xmlns:a16="http://schemas.microsoft.com/office/drawing/2014/main" id="{08F5C4C0-848C-4A8C-80ED-1F92DFE5CA8C}"/>
                </a:ext>
              </a:extLst>
            </p:cNvPr>
            <p:cNvGrpSpPr/>
            <p:nvPr userDrawn="1"/>
          </p:nvGrpSpPr>
          <p:grpSpPr>
            <a:xfrm flipH="1" flipV="1">
              <a:off x="10297292" y="6133992"/>
              <a:ext cx="41137" cy="66044"/>
              <a:chOff x="3345327" y="4804129"/>
              <a:chExt cx="74099" cy="118964"/>
            </a:xfrm>
          </p:grpSpPr>
          <p:cxnSp>
            <p:nvCxnSpPr>
              <p:cNvPr id="25" name="Straight Connector 24">
                <a:hlinkClick r:id="" action="ppaction://hlinkshowjump?jump=nextslide"/>
                <a:extLst>
                  <a:ext uri="{FF2B5EF4-FFF2-40B4-BE49-F238E27FC236}">
                    <a16:creationId xmlns:a16="http://schemas.microsoft.com/office/drawing/2014/main" id="{02BD8167-DAA1-490D-8FCD-14CB52FA0350}"/>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hlinkClick r:id="" action="ppaction://hlinkshowjump?jump=nextslide"/>
                <a:extLst>
                  <a:ext uri="{FF2B5EF4-FFF2-40B4-BE49-F238E27FC236}">
                    <a16:creationId xmlns:a16="http://schemas.microsoft.com/office/drawing/2014/main" id="{066BCF19-57FA-4579-AAA2-4637B801C20B}"/>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286223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FEBBB2C0-1EBA-4A81-95AE-0412C975716F}"/>
              </a:ext>
            </a:extLst>
          </p:cNvPr>
          <p:cNvSpPr txBox="1">
            <a:spLocks/>
          </p:cNvSpPr>
          <p:nvPr/>
        </p:nvSpPr>
        <p:spPr>
          <a:xfrm>
            <a:off x="447721" y="1091410"/>
            <a:ext cx="4584233" cy="3312086"/>
          </a:xfrm>
          <a:prstGeom prst="rect">
            <a:avLst/>
          </a:prstGeom>
        </p:spPr>
        <p:txBody>
          <a:bodyPr/>
          <a:lstStyle>
            <a:lvl1pPr marL="479988" marR="0" indent="-380990" algn="l" defTabSz="609525" rtl="0" eaLnBrk="1" fontAlgn="base" latinLnBrk="0" hangingPunct="1">
              <a:lnSpc>
                <a:spcPct val="110000"/>
              </a:lnSpc>
              <a:spcBef>
                <a:spcPts val="533"/>
              </a:spcBef>
              <a:spcAft>
                <a:spcPct val="0"/>
              </a:spcAft>
              <a:buClr>
                <a:schemeClr val="accent1"/>
              </a:buClr>
              <a:buSzTx/>
              <a:buFont typeface="Arial"/>
              <a:buChar char="•"/>
              <a:tabLst/>
              <a:defRPr sz="2267" b="0" i="0" kern="1200" baseline="0">
                <a:solidFill>
                  <a:schemeClr val="tx2"/>
                </a:solidFill>
                <a:latin typeface="Verdana"/>
                <a:ea typeface="ＭＳ Ｐゴシック" charset="0"/>
                <a:cs typeface="Verdana"/>
              </a:defRPr>
            </a:lvl1pPr>
            <a:lvl2pPr marL="743981" marR="0" indent="-380990" algn="l" defTabSz="609525" rtl="0" eaLnBrk="1" fontAlgn="base" latinLnBrk="0" hangingPunct="1">
              <a:lnSpc>
                <a:spcPct val="110000"/>
              </a:lnSpc>
              <a:spcBef>
                <a:spcPts val="533"/>
              </a:spcBef>
              <a:spcAft>
                <a:spcPct val="0"/>
              </a:spcAft>
              <a:buClr>
                <a:schemeClr val="accent1"/>
              </a:buClr>
              <a:buSzTx/>
              <a:buFont typeface="Lucida Grande"/>
              <a:buChar char="­"/>
              <a:tabLst/>
              <a:defRPr sz="2267" b="0" i="0" kern="1200">
                <a:solidFill>
                  <a:schemeClr val="tx2"/>
                </a:solidFill>
                <a:latin typeface="Verdana"/>
                <a:ea typeface="ＭＳ Ｐゴシック" charset="0"/>
                <a:cs typeface="Verdana"/>
              </a:defRPr>
            </a:lvl2pPr>
            <a:lvl3pPr marL="1099173" indent="-380990" algn="l" defTabSz="609525" rtl="0" eaLnBrk="1" fontAlgn="base" hangingPunct="1">
              <a:lnSpc>
                <a:spcPct val="110000"/>
              </a:lnSpc>
              <a:spcBef>
                <a:spcPts val="533"/>
              </a:spcBef>
              <a:spcAft>
                <a:spcPct val="0"/>
              </a:spcAft>
              <a:buClr>
                <a:schemeClr val="accent1"/>
              </a:buClr>
              <a:buFont typeface="Arial"/>
              <a:buChar char="•"/>
              <a:defRPr sz="2267" b="0" i="0" kern="1200">
                <a:solidFill>
                  <a:schemeClr val="tx2"/>
                </a:solidFill>
                <a:latin typeface="Verdana"/>
                <a:ea typeface="ＭＳ Ｐゴシック" charset="0"/>
                <a:cs typeface="Verdana"/>
              </a:defRPr>
            </a:lvl3pPr>
            <a:lvl4pPr marL="1401565" indent="-304763" algn="l" defTabSz="609525" rtl="0" eaLnBrk="1" fontAlgn="base" hangingPunct="1">
              <a:lnSpc>
                <a:spcPct val="110000"/>
              </a:lnSpc>
              <a:spcBef>
                <a:spcPts val="533"/>
              </a:spcBef>
              <a:spcAft>
                <a:spcPct val="0"/>
              </a:spcAft>
              <a:buClr>
                <a:schemeClr val="accent1"/>
              </a:buClr>
              <a:buFont typeface="Lucida Grande"/>
              <a:buChar char="­"/>
              <a:defRPr sz="2267" b="0" i="0" kern="1200">
                <a:solidFill>
                  <a:schemeClr val="tx2"/>
                </a:solidFill>
                <a:latin typeface="Verdana"/>
                <a:ea typeface="ＭＳ Ｐゴシック" charset="0"/>
                <a:cs typeface="Verdana"/>
              </a:defRPr>
            </a:lvl4pPr>
            <a:lvl5pPr marL="1689558" indent="-304763" algn="l" defTabSz="609525" rtl="0" eaLnBrk="1" fontAlgn="base" hangingPunct="1">
              <a:lnSpc>
                <a:spcPct val="110000"/>
              </a:lnSpc>
              <a:spcBef>
                <a:spcPts val="533"/>
              </a:spcBef>
              <a:spcAft>
                <a:spcPct val="0"/>
              </a:spcAft>
              <a:buClr>
                <a:schemeClr val="accent1"/>
              </a:buClr>
              <a:buSzPct val="100000"/>
              <a:buFont typeface="Arial"/>
              <a:buChar char="•"/>
              <a:defRPr sz="2267" b="0" i="0" kern="1200">
                <a:solidFill>
                  <a:schemeClr val="tx2"/>
                </a:solidFill>
                <a:latin typeface="Verdana"/>
                <a:ea typeface="ＭＳ Ｐゴシック" charset="0"/>
                <a:cs typeface="Verdana"/>
              </a:defRPr>
            </a:lvl5pPr>
            <a:lvl6pPr marL="3352388" indent="-304763" algn="l" defTabSz="609525" rtl="0" eaLnBrk="1" latinLnBrk="0" hangingPunct="1">
              <a:spcBef>
                <a:spcPct val="20000"/>
              </a:spcBef>
              <a:buFont typeface="Arial"/>
              <a:buChar char="•"/>
              <a:defRPr sz="2667" kern="1200">
                <a:solidFill>
                  <a:schemeClr val="tx1"/>
                </a:solidFill>
                <a:latin typeface="+mn-lt"/>
                <a:ea typeface="+mn-ea"/>
                <a:cs typeface="+mn-cs"/>
              </a:defRPr>
            </a:lvl6pPr>
            <a:lvl7pPr marL="3961913" indent="-304763" algn="l" defTabSz="609525" rtl="0" eaLnBrk="1" latinLnBrk="0" hangingPunct="1">
              <a:spcBef>
                <a:spcPct val="20000"/>
              </a:spcBef>
              <a:buFont typeface="Arial"/>
              <a:buChar char="•"/>
              <a:defRPr sz="2667" kern="1200">
                <a:solidFill>
                  <a:schemeClr val="tx1"/>
                </a:solidFill>
                <a:latin typeface="+mn-lt"/>
                <a:ea typeface="+mn-ea"/>
                <a:cs typeface="+mn-cs"/>
              </a:defRPr>
            </a:lvl7pPr>
            <a:lvl8pPr marL="4571439" indent="-304763" algn="l" defTabSz="609525" rtl="0" eaLnBrk="1" latinLnBrk="0" hangingPunct="1">
              <a:spcBef>
                <a:spcPct val="20000"/>
              </a:spcBef>
              <a:buFont typeface="Arial"/>
              <a:buChar char="•"/>
              <a:defRPr sz="2667" kern="1200">
                <a:solidFill>
                  <a:schemeClr val="tx1"/>
                </a:solidFill>
                <a:latin typeface="+mn-lt"/>
                <a:ea typeface="+mn-ea"/>
                <a:cs typeface="+mn-cs"/>
              </a:defRPr>
            </a:lvl8pPr>
            <a:lvl9pPr marL="5180965" indent="-304763" algn="l" defTabSz="609525" rtl="0" eaLnBrk="1" latinLnBrk="0" hangingPunct="1">
              <a:spcBef>
                <a:spcPct val="20000"/>
              </a:spcBef>
              <a:buFont typeface="Arial"/>
              <a:buChar char="•"/>
              <a:defRPr sz="2667" kern="1200">
                <a:solidFill>
                  <a:schemeClr val="tx1"/>
                </a:solidFill>
                <a:latin typeface="+mn-lt"/>
                <a:ea typeface="+mn-ea"/>
                <a:cs typeface="+mn-cs"/>
              </a:defRPr>
            </a:lvl9pPr>
          </a:lstStyle>
          <a:p>
            <a:pPr marL="74249" indent="0">
              <a:lnSpc>
                <a:spcPct val="100000"/>
              </a:lnSpc>
              <a:buNone/>
            </a:pPr>
            <a:r>
              <a:rPr lang="en-US" sz="975" b="1"/>
              <a:t>Migration to 2D barcodes </a:t>
            </a:r>
          </a:p>
          <a:p>
            <a:pPr marL="272243" lvl="1" indent="0">
              <a:lnSpc>
                <a:spcPct val="100000"/>
              </a:lnSpc>
              <a:buNone/>
            </a:pPr>
            <a:r>
              <a:rPr lang="en-US" sz="975"/>
              <a:t>2D barcodes are becoming a key enabler to create both enhanced consumer experiences and unlock advanced business use cases...all while still going “beep” at checkout. 	</a:t>
            </a:r>
          </a:p>
          <a:p>
            <a:pPr marL="272243" lvl="1" indent="0">
              <a:lnSpc>
                <a:spcPct val="100000"/>
              </a:lnSpc>
              <a:buNone/>
            </a:pPr>
            <a:r>
              <a:rPr lang="en-US" sz="975"/>
              <a:t>GS1 is supporting industry along this “Global Migration to 2D” which has the ambition to enable 2D barcodes to be read at POS around the world by the end of 2027.</a:t>
            </a:r>
          </a:p>
          <a:p>
            <a:pPr marL="74249" indent="0">
              <a:lnSpc>
                <a:spcPct val="100000"/>
              </a:lnSpc>
              <a:buNone/>
            </a:pPr>
            <a:endParaRPr lang="en-US" sz="975"/>
          </a:p>
          <a:p>
            <a:pPr marL="74249" indent="0">
              <a:lnSpc>
                <a:spcPct val="100000"/>
              </a:lnSpc>
              <a:buNone/>
            </a:pPr>
            <a:r>
              <a:rPr lang="en-US" sz="975" b="1"/>
              <a:t>Industry pilots</a:t>
            </a:r>
          </a:p>
          <a:p>
            <a:pPr marL="272243" lvl="1" indent="0">
              <a:lnSpc>
                <a:spcPct val="100000"/>
              </a:lnSpc>
              <a:buNone/>
            </a:pPr>
            <a:r>
              <a:rPr lang="en-US" sz="975"/>
              <a:t>Along this journey, industry pilots are key so that brands and retailers (in collaboration with their Solution Partners) can explore the benefits of 2D, capture learnings and identify opportunities for scale-up implementation.</a:t>
            </a:r>
          </a:p>
          <a:p>
            <a:pPr marL="74249" indent="0">
              <a:lnSpc>
                <a:spcPct val="100000"/>
              </a:lnSpc>
              <a:buNone/>
            </a:pPr>
            <a:endParaRPr lang="en-US" sz="975"/>
          </a:p>
          <a:p>
            <a:pPr marL="74249" indent="0">
              <a:lnSpc>
                <a:spcPct val="100000"/>
              </a:lnSpc>
              <a:buNone/>
            </a:pPr>
            <a:r>
              <a:rPr lang="en-US" sz="975" b="1"/>
              <a:t>GS1 Toolkit</a:t>
            </a:r>
          </a:p>
          <a:p>
            <a:pPr marL="272243" lvl="1" indent="0">
              <a:lnSpc>
                <a:spcPct val="100000"/>
              </a:lnSpc>
              <a:buNone/>
            </a:pPr>
            <a:r>
              <a:rPr lang="en-US" sz="975"/>
              <a:t>To aid in this journey and enable industry use cases in a globally interoperable way, the GS1 2D Programme has developed this pilot toolkit framework to assist in planning pilots and capturing learnings for global knowledge sharing.</a:t>
            </a:r>
          </a:p>
        </p:txBody>
      </p:sp>
      <p:pic>
        <p:nvPicPr>
          <p:cNvPr id="13" name="Picture 2">
            <a:extLst>
              <a:ext uri="{FF2B5EF4-FFF2-40B4-BE49-F238E27FC236}">
                <a16:creationId xmlns:a16="http://schemas.microsoft.com/office/drawing/2014/main" id="{9FA4D423-A5D6-44D3-A9BA-31C7B23B1C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632" y="1025145"/>
            <a:ext cx="3360389" cy="3312087"/>
          </a:xfrm>
          <a:prstGeom prst="rect">
            <a:avLst/>
          </a:prstGeom>
          <a:noFill/>
          <a:extLst>
            <a:ext uri="{909E8E84-426E-40DD-AFC4-6F175D3DCCD1}">
              <a14:hiddenFill xmlns:a14="http://schemas.microsoft.com/office/drawing/2010/main">
                <a:solidFill>
                  <a:srgbClr val="FFFFFF"/>
                </a:solidFill>
              </a14:hiddenFill>
            </a:ext>
          </a:extLst>
        </p:spPr>
      </p:pic>
      <p:sp>
        <p:nvSpPr>
          <p:cNvPr id="14" name="Rounded Rectangle 15">
            <a:extLst>
              <a:ext uri="{FF2B5EF4-FFF2-40B4-BE49-F238E27FC236}">
                <a16:creationId xmlns:a16="http://schemas.microsoft.com/office/drawing/2014/main" id="{24C5590F-4DBF-4307-AA46-6AF196014DC5}"/>
              </a:ext>
            </a:extLst>
          </p:cNvPr>
          <p:cNvSpPr/>
          <p:nvPr/>
        </p:nvSpPr>
        <p:spPr>
          <a:xfrm>
            <a:off x="304801" y="491880"/>
            <a:ext cx="8534399" cy="335564"/>
          </a:xfrm>
          <a:prstGeom prst="roundRect">
            <a:avLst>
              <a:gd name="adj" fmla="val 50000"/>
            </a:avLst>
          </a:prstGeom>
          <a:solidFill>
            <a:srgbClr val="F263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3" b="1">
                <a:solidFill>
                  <a:schemeClr val="bg1"/>
                </a:solidFill>
              </a:rPr>
              <a:t>2D</a:t>
            </a:r>
            <a:r>
              <a:rPr lang="en-US" sz="1013">
                <a:solidFill>
                  <a:schemeClr val="bg1"/>
                </a:solidFill>
              </a:rPr>
              <a:t> </a:t>
            </a:r>
            <a:r>
              <a:rPr lang="en-US" sz="1013" b="1">
                <a:solidFill>
                  <a:schemeClr val="bg1"/>
                </a:solidFill>
              </a:rPr>
              <a:t>PILOT TOOLKIT </a:t>
            </a:r>
            <a:r>
              <a:rPr lang="en-US" sz="1013">
                <a:solidFill>
                  <a:schemeClr val="bg1"/>
                </a:solidFill>
              </a:rPr>
              <a:t>INTRODUCTION</a:t>
            </a:r>
          </a:p>
        </p:txBody>
      </p:sp>
      <p:grpSp>
        <p:nvGrpSpPr>
          <p:cNvPr id="15" name="Group 14">
            <a:extLst>
              <a:ext uri="{FF2B5EF4-FFF2-40B4-BE49-F238E27FC236}">
                <a16:creationId xmlns:a16="http://schemas.microsoft.com/office/drawing/2014/main" id="{4E1C3EDA-6A85-4118-9B83-C697E7A4B91F}"/>
              </a:ext>
            </a:extLst>
          </p:cNvPr>
          <p:cNvGrpSpPr/>
          <p:nvPr/>
        </p:nvGrpSpPr>
        <p:grpSpPr>
          <a:xfrm>
            <a:off x="7405014" y="4531233"/>
            <a:ext cx="186825" cy="186825"/>
            <a:chOff x="9873352" y="6041644"/>
            <a:chExt cx="249100" cy="249100"/>
          </a:xfrm>
        </p:grpSpPr>
        <p:sp>
          <p:nvSpPr>
            <p:cNvPr id="16" name="Oval 15">
              <a:hlinkClick r:id="" action="ppaction://hlinkshowjump?jump=previousslide"/>
              <a:extLst>
                <a:ext uri="{FF2B5EF4-FFF2-40B4-BE49-F238E27FC236}">
                  <a16:creationId xmlns:a16="http://schemas.microsoft.com/office/drawing/2014/main" id="{CDC30592-F00B-42C1-AE50-29330BB8856F}"/>
                </a:ext>
              </a:extLst>
            </p:cNvPr>
            <p:cNvSpPr/>
            <p:nvPr userDrawn="1"/>
          </p:nvSpPr>
          <p:spPr>
            <a:xfrm>
              <a:off x="9873352" y="6041644"/>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17" name="Group 16">
              <a:extLst>
                <a:ext uri="{FF2B5EF4-FFF2-40B4-BE49-F238E27FC236}">
                  <a16:creationId xmlns:a16="http://schemas.microsoft.com/office/drawing/2014/main" id="{8A4D804C-1799-43E0-AB51-DD3375DAE1B0}"/>
                </a:ext>
              </a:extLst>
            </p:cNvPr>
            <p:cNvGrpSpPr/>
            <p:nvPr userDrawn="1"/>
          </p:nvGrpSpPr>
          <p:grpSpPr>
            <a:xfrm>
              <a:off x="9971776" y="6136088"/>
              <a:ext cx="41137" cy="66044"/>
              <a:chOff x="3345327" y="4804129"/>
              <a:chExt cx="74099" cy="118964"/>
            </a:xfrm>
          </p:grpSpPr>
          <p:cxnSp>
            <p:nvCxnSpPr>
              <p:cNvPr id="18" name="Straight Connector 17">
                <a:hlinkClick r:id="" action="ppaction://hlinkshowjump?jump=previousslide"/>
                <a:extLst>
                  <a:ext uri="{FF2B5EF4-FFF2-40B4-BE49-F238E27FC236}">
                    <a16:creationId xmlns:a16="http://schemas.microsoft.com/office/drawing/2014/main" id="{D0AC5722-D0B5-4933-9ECF-E45436F11FD6}"/>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hlinkClick r:id="" action="ppaction://hlinkshowjump?jump=previousslide"/>
                <a:extLst>
                  <a:ext uri="{FF2B5EF4-FFF2-40B4-BE49-F238E27FC236}">
                    <a16:creationId xmlns:a16="http://schemas.microsoft.com/office/drawing/2014/main" id="{D7355210-8824-4EE7-B5D9-5692E723D41B}"/>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20" name="Group 19">
            <a:extLst>
              <a:ext uri="{FF2B5EF4-FFF2-40B4-BE49-F238E27FC236}">
                <a16:creationId xmlns:a16="http://schemas.microsoft.com/office/drawing/2014/main" id="{7EDB3D36-DE52-45AD-8258-304FCA53857F}"/>
              </a:ext>
            </a:extLst>
          </p:cNvPr>
          <p:cNvGrpSpPr/>
          <p:nvPr/>
        </p:nvGrpSpPr>
        <p:grpSpPr>
          <a:xfrm>
            <a:off x="7642346" y="4531233"/>
            <a:ext cx="186825" cy="186825"/>
            <a:chOff x="10189795" y="6045160"/>
            <a:chExt cx="249100" cy="249100"/>
          </a:xfrm>
        </p:grpSpPr>
        <p:sp>
          <p:nvSpPr>
            <p:cNvPr id="21" name="Oval 20">
              <a:hlinkClick r:id="" action="ppaction://hlinkshowjump?jump=nextslide"/>
              <a:extLst>
                <a:ext uri="{FF2B5EF4-FFF2-40B4-BE49-F238E27FC236}">
                  <a16:creationId xmlns:a16="http://schemas.microsoft.com/office/drawing/2014/main" id="{4C930B0A-F52A-4EFC-B327-45C907DC5F08}"/>
                </a:ext>
              </a:extLst>
            </p:cNvPr>
            <p:cNvSpPr/>
            <p:nvPr userDrawn="1"/>
          </p:nvSpPr>
          <p:spPr>
            <a:xfrm>
              <a:off x="10189795" y="6045160"/>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22" name="Group 21">
              <a:extLst>
                <a:ext uri="{FF2B5EF4-FFF2-40B4-BE49-F238E27FC236}">
                  <a16:creationId xmlns:a16="http://schemas.microsoft.com/office/drawing/2014/main" id="{DDE87FB5-3BC7-45BD-8B21-1E6344CA308D}"/>
                </a:ext>
              </a:extLst>
            </p:cNvPr>
            <p:cNvGrpSpPr/>
            <p:nvPr userDrawn="1"/>
          </p:nvGrpSpPr>
          <p:grpSpPr>
            <a:xfrm flipH="1" flipV="1">
              <a:off x="10297292" y="6133992"/>
              <a:ext cx="41137" cy="66044"/>
              <a:chOff x="3345327" y="4804129"/>
              <a:chExt cx="74099" cy="118964"/>
            </a:xfrm>
          </p:grpSpPr>
          <p:cxnSp>
            <p:nvCxnSpPr>
              <p:cNvPr id="23" name="Straight Connector 22">
                <a:hlinkClick r:id="" action="ppaction://hlinkshowjump?jump=nextslide"/>
                <a:extLst>
                  <a:ext uri="{FF2B5EF4-FFF2-40B4-BE49-F238E27FC236}">
                    <a16:creationId xmlns:a16="http://schemas.microsoft.com/office/drawing/2014/main" id="{48119CD9-8781-4336-A216-3135518DF803}"/>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hlinkClick r:id="" action="ppaction://hlinkshowjump?jump=nextslide"/>
                <a:extLst>
                  <a:ext uri="{FF2B5EF4-FFF2-40B4-BE49-F238E27FC236}">
                    <a16:creationId xmlns:a16="http://schemas.microsoft.com/office/drawing/2014/main" id="{82999FF8-666A-46EB-8C10-28607932BA7F}"/>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26" name="Group 25">
            <a:extLst>
              <a:ext uri="{FF2B5EF4-FFF2-40B4-BE49-F238E27FC236}">
                <a16:creationId xmlns:a16="http://schemas.microsoft.com/office/drawing/2014/main" id="{E5912E94-36B9-224A-A9FE-6AE12D1A6EEC}"/>
              </a:ext>
            </a:extLst>
          </p:cNvPr>
          <p:cNvGrpSpPr/>
          <p:nvPr/>
        </p:nvGrpSpPr>
        <p:grpSpPr>
          <a:xfrm>
            <a:off x="1799208" y="4531579"/>
            <a:ext cx="5302641" cy="195507"/>
            <a:chOff x="1799208" y="4531579"/>
            <a:chExt cx="5302641" cy="195507"/>
          </a:xfrm>
        </p:grpSpPr>
        <p:sp>
          <p:nvSpPr>
            <p:cNvPr id="27" name="AutoShape 2">
              <a:hlinkClick r:id="rId4" action="ppaction://hlinksldjump"/>
              <a:extLst>
                <a:ext uri="{FF2B5EF4-FFF2-40B4-BE49-F238E27FC236}">
                  <a16:creationId xmlns:a16="http://schemas.microsoft.com/office/drawing/2014/main" id="{2542270A-529C-FFBC-7A37-DD5D9921A14A}"/>
                </a:ext>
              </a:extLst>
            </p:cNvPr>
            <p:cNvSpPr>
              <a:spLocks noChangeArrowheads="1"/>
            </p:cNvSpPr>
            <p:nvPr/>
          </p:nvSpPr>
          <p:spPr bwMode="gray">
            <a:xfrm>
              <a:off x="3057029"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WHY</a:t>
              </a:r>
            </a:p>
          </p:txBody>
        </p:sp>
        <p:sp>
          <p:nvSpPr>
            <p:cNvPr id="28" name="AutoShape 2">
              <a:hlinkClick r:id="rId5" action="ppaction://hlinksldjump"/>
              <a:extLst>
                <a:ext uri="{FF2B5EF4-FFF2-40B4-BE49-F238E27FC236}">
                  <a16:creationId xmlns:a16="http://schemas.microsoft.com/office/drawing/2014/main" id="{EA0CE634-1D15-822E-3F22-FF08BD754D59}"/>
                </a:ext>
              </a:extLst>
            </p:cNvPr>
            <p:cNvSpPr>
              <a:spLocks noChangeArrowheads="1"/>
            </p:cNvSpPr>
            <p:nvPr/>
          </p:nvSpPr>
          <p:spPr bwMode="gray">
            <a:xfrm>
              <a:off x="2245265" y="4535154"/>
              <a:ext cx="797767" cy="185652"/>
            </a:xfrm>
            <a:prstGeom prst="roundRect">
              <a:avLst>
                <a:gd name="adj" fmla="val 50000"/>
              </a:avLst>
            </a:prstGeom>
            <a:solidFill>
              <a:schemeClr val="tx2"/>
            </a:solidFill>
            <a:ln w="10795">
              <a:noFill/>
              <a:round/>
              <a:headEnd/>
              <a:tailEnd/>
            </a:ln>
            <a:effectLst/>
          </p:spPr>
          <p:txBody>
            <a:bodyPr vert="horz" wrap="square" lIns="0" tIns="0" rIns="0" bIns="0" anchor="ctr" anchorCtr="0">
              <a:noAutofit/>
            </a:bodyPr>
            <a:lstStyle/>
            <a:p>
              <a:pPr algn="ctr">
                <a:lnSpc>
                  <a:spcPct val="95000"/>
                </a:lnSpc>
              </a:pPr>
              <a:r>
                <a:rPr lang="en-US" sz="525" b="1">
                  <a:solidFill>
                    <a:schemeClr val="bg1"/>
                  </a:solidFill>
                </a:rPr>
                <a:t>GENERAL</a:t>
              </a:r>
            </a:p>
          </p:txBody>
        </p:sp>
        <p:sp>
          <p:nvSpPr>
            <p:cNvPr id="29" name="AutoShape 2">
              <a:hlinkClick r:id="rId6" action="ppaction://hlinksldjump"/>
              <a:extLst>
                <a:ext uri="{FF2B5EF4-FFF2-40B4-BE49-F238E27FC236}">
                  <a16:creationId xmlns:a16="http://schemas.microsoft.com/office/drawing/2014/main" id="{E7810A4D-9C49-A980-2C73-1CC4E56F5002}"/>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WHAT</a:t>
              </a:r>
            </a:p>
          </p:txBody>
        </p:sp>
        <p:sp>
          <p:nvSpPr>
            <p:cNvPr id="30" name="AutoShape 2">
              <a:hlinkClick r:id="rId7" action="ppaction://hlinksldjump"/>
              <a:extLst>
                <a:ext uri="{FF2B5EF4-FFF2-40B4-BE49-F238E27FC236}">
                  <a16:creationId xmlns:a16="http://schemas.microsoft.com/office/drawing/2014/main" id="{0FE33B98-5D77-66E7-4E8A-129EE84A2B90}"/>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WHO</a:t>
              </a:r>
            </a:p>
          </p:txBody>
        </p:sp>
        <p:sp>
          <p:nvSpPr>
            <p:cNvPr id="31" name="AutoShape 2">
              <a:hlinkClick r:id="rId8" action="ppaction://hlinksldjump"/>
              <a:extLst>
                <a:ext uri="{FF2B5EF4-FFF2-40B4-BE49-F238E27FC236}">
                  <a16:creationId xmlns:a16="http://schemas.microsoft.com/office/drawing/2014/main" id="{0D7C33E9-E0A7-F23D-0490-DE7687CE72DC}"/>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HOW</a:t>
              </a:r>
            </a:p>
          </p:txBody>
        </p:sp>
        <p:sp>
          <p:nvSpPr>
            <p:cNvPr id="32" name="AutoShape 2">
              <a:hlinkClick r:id="rId9" action="ppaction://hlinksldjump"/>
              <a:extLst>
                <a:ext uri="{FF2B5EF4-FFF2-40B4-BE49-F238E27FC236}">
                  <a16:creationId xmlns:a16="http://schemas.microsoft.com/office/drawing/2014/main" id="{E590CC10-7458-0D9F-F750-F4E1FAA0ACB2}"/>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REPORT &amp; LEARN</a:t>
              </a:r>
            </a:p>
          </p:txBody>
        </p:sp>
        <p:pic>
          <p:nvPicPr>
            <p:cNvPr id="33" name="Picture 32">
              <a:hlinkClick r:id="rId5" action="ppaction://hlinksldjump"/>
              <a:extLst>
                <a:ext uri="{FF2B5EF4-FFF2-40B4-BE49-F238E27FC236}">
                  <a16:creationId xmlns:a16="http://schemas.microsoft.com/office/drawing/2014/main" id="{7403986D-A033-14C5-FE41-21346035AF3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42152" y="4531579"/>
              <a:ext cx="189116" cy="189117"/>
            </a:xfrm>
            <a:prstGeom prst="rect">
              <a:avLst/>
            </a:prstGeom>
          </p:spPr>
        </p:pic>
        <p:sp>
          <p:nvSpPr>
            <p:cNvPr id="34" name="Arrow: Right 33">
              <a:hlinkClick r:id="" action="ppaction://hlinkshowjump?jump=lastslideviewed"/>
              <a:extLst>
                <a:ext uri="{FF2B5EF4-FFF2-40B4-BE49-F238E27FC236}">
                  <a16:creationId xmlns:a16="http://schemas.microsoft.com/office/drawing/2014/main" id="{C5FF6680-C510-D8B3-CF81-C1359F13B798}"/>
                </a:ext>
              </a:extLst>
            </p:cNvPr>
            <p:cNvSpPr/>
            <p:nvPr/>
          </p:nvSpPr>
          <p:spPr>
            <a:xfrm rot="10800000">
              <a:off x="1799208" y="4541436"/>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801922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0AC0717-5AD6-4023-A4C1-07EB1CBB8799}"/>
              </a:ext>
            </a:extLst>
          </p:cNvPr>
          <p:cNvGraphicFramePr>
            <a:graphicFrameLocks noChangeAspect="1"/>
          </p:cNvGraphicFramePr>
          <p:nvPr>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8" name="Object 7" hidden="1">
                        <a:extLst>
                          <a:ext uri="{FF2B5EF4-FFF2-40B4-BE49-F238E27FC236}">
                            <a16:creationId xmlns:a16="http://schemas.microsoft.com/office/drawing/2014/main" id="{70AC0717-5AD6-4023-A4C1-07EB1CBB8799}"/>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14" name="Rectangle 13"/>
          <p:cNvSpPr/>
          <p:nvPr/>
        </p:nvSpPr>
        <p:spPr>
          <a:xfrm>
            <a:off x="1690746" y="961026"/>
            <a:ext cx="5762507" cy="369332"/>
          </a:xfrm>
          <a:prstGeom prst="rect">
            <a:avLst/>
          </a:prstGeom>
        </p:spPr>
        <p:txBody>
          <a:bodyPr wrap="square" lIns="0" tIns="0" rIns="0" bIns="0">
            <a:spAutoFit/>
          </a:bodyPr>
          <a:lstStyle/>
          <a:p>
            <a:pPr marL="0" lvl="1" algn="ctr">
              <a:spcAft>
                <a:spcPts val="300"/>
              </a:spcAft>
            </a:pPr>
            <a:r>
              <a:rPr lang="en-US" sz="1200">
                <a:solidFill>
                  <a:schemeClr val="tx2"/>
                </a:solidFill>
              </a:rPr>
              <a:t>A set of practical and relevant building blocks to enable both manufacturers or brand owners and retailers to jump start their 2D pilots </a:t>
            </a:r>
          </a:p>
        </p:txBody>
      </p:sp>
      <p:sp>
        <p:nvSpPr>
          <p:cNvPr id="16" name="Rounded Rectangle 15"/>
          <p:cNvSpPr/>
          <p:nvPr/>
        </p:nvSpPr>
        <p:spPr>
          <a:xfrm>
            <a:off x="304801" y="491880"/>
            <a:ext cx="8534399" cy="335564"/>
          </a:xfrm>
          <a:prstGeom prst="roundRect">
            <a:avLst>
              <a:gd name="adj" fmla="val 50000"/>
            </a:avLst>
          </a:prstGeom>
          <a:solidFill>
            <a:srgbClr val="F263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3">
                <a:solidFill>
                  <a:schemeClr val="bg1"/>
                </a:solidFill>
              </a:rPr>
              <a:t>WHAT IS </a:t>
            </a:r>
            <a:r>
              <a:rPr lang="en-US" sz="1013" b="1">
                <a:solidFill>
                  <a:schemeClr val="bg1"/>
                </a:solidFill>
              </a:rPr>
              <a:t>THE 2D PILOT TOOLKIT</a:t>
            </a:r>
            <a:r>
              <a:rPr lang="en-US" sz="1013">
                <a:solidFill>
                  <a:schemeClr val="bg1"/>
                </a:solidFill>
              </a:rPr>
              <a:t>?</a:t>
            </a:r>
          </a:p>
        </p:txBody>
      </p:sp>
      <p:sp>
        <p:nvSpPr>
          <p:cNvPr id="20" name="Rectangle: Rounded Corners 1">
            <a:extLst>
              <a:ext uri="{FF2B5EF4-FFF2-40B4-BE49-F238E27FC236}">
                <a16:creationId xmlns:a16="http://schemas.microsoft.com/office/drawing/2014/main" id="{6468B7C4-B8AA-448C-82FA-917A4B82A1C0}"/>
              </a:ext>
            </a:extLst>
          </p:cNvPr>
          <p:cNvSpPr/>
          <p:nvPr/>
        </p:nvSpPr>
        <p:spPr>
          <a:xfrm>
            <a:off x="536131" y="1728712"/>
            <a:ext cx="3946127" cy="1163574"/>
          </a:xfrm>
          <a:prstGeom prst="roundRect">
            <a:avLst>
              <a:gd name="adj" fmla="val 10935"/>
            </a:avLst>
          </a:prstGeom>
          <a:solidFill>
            <a:schemeClr val="bg1"/>
          </a:solidFill>
          <a:ln w="19050">
            <a:solidFill>
              <a:srgbClr val="F26334"/>
            </a:solidFill>
          </a:ln>
          <a:effectLst/>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200">
              <a:solidFill>
                <a:schemeClr val="tx2"/>
              </a:solidFill>
            </a:endParaRPr>
          </a:p>
        </p:txBody>
      </p:sp>
      <p:sp>
        <p:nvSpPr>
          <p:cNvPr id="21" name="Rectangle: Rounded Corners 2">
            <a:extLst>
              <a:ext uri="{FF2B5EF4-FFF2-40B4-BE49-F238E27FC236}">
                <a16:creationId xmlns:a16="http://schemas.microsoft.com/office/drawing/2014/main" id="{F8C3772C-D6FC-46F9-9F46-02EE28538802}"/>
              </a:ext>
            </a:extLst>
          </p:cNvPr>
          <p:cNvSpPr/>
          <p:nvPr/>
        </p:nvSpPr>
        <p:spPr>
          <a:xfrm>
            <a:off x="4664150" y="1728712"/>
            <a:ext cx="3946125" cy="1163574"/>
          </a:xfrm>
          <a:prstGeom prst="roundRect">
            <a:avLst>
              <a:gd name="adj" fmla="val 10935"/>
            </a:avLst>
          </a:prstGeom>
          <a:solidFill>
            <a:schemeClr val="bg1"/>
          </a:solidFill>
          <a:ln w="19050">
            <a:solidFill>
              <a:srgbClr val="F26334"/>
            </a:solidFill>
          </a:ln>
          <a:effectLst/>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200">
              <a:solidFill>
                <a:schemeClr val="tx2"/>
              </a:solidFill>
            </a:endParaRPr>
          </a:p>
        </p:txBody>
      </p:sp>
      <p:sp>
        <p:nvSpPr>
          <p:cNvPr id="22" name="Rectangle: Rounded Corners 3">
            <a:extLst>
              <a:ext uri="{FF2B5EF4-FFF2-40B4-BE49-F238E27FC236}">
                <a16:creationId xmlns:a16="http://schemas.microsoft.com/office/drawing/2014/main" id="{5177127F-B2E3-45FA-A645-CE361E25C1CE}"/>
              </a:ext>
            </a:extLst>
          </p:cNvPr>
          <p:cNvSpPr/>
          <p:nvPr/>
        </p:nvSpPr>
        <p:spPr>
          <a:xfrm>
            <a:off x="536131" y="3071805"/>
            <a:ext cx="3946127" cy="1163574"/>
          </a:xfrm>
          <a:prstGeom prst="roundRect">
            <a:avLst>
              <a:gd name="adj" fmla="val 10935"/>
            </a:avLst>
          </a:prstGeom>
          <a:solidFill>
            <a:schemeClr val="bg1"/>
          </a:solidFill>
          <a:ln w="19050">
            <a:solidFill>
              <a:srgbClr val="F26334"/>
            </a:solidFill>
          </a:ln>
          <a:effectLst/>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200">
              <a:solidFill>
                <a:schemeClr val="tx2"/>
              </a:solidFill>
            </a:endParaRPr>
          </a:p>
        </p:txBody>
      </p:sp>
      <p:sp>
        <p:nvSpPr>
          <p:cNvPr id="23" name="Rectangle: Rounded Corners 4">
            <a:extLst>
              <a:ext uri="{FF2B5EF4-FFF2-40B4-BE49-F238E27FC236}">
                <a16:creationId xmlns:a16="http://schemas.microsoft.com/office/drawing/2014/main" id="{E2CA27EB-EF1E-4878-B202-57272F03BC6B}"/>
              </a:ext>
            </a:extLst>
          </p:cNvPr>
          <p:cNvSpPr/>
          <p:nvPr/>
        </p:nvSpPr>
        <p:spPr>
          <a:xfrm>
            <a:off x="4664150" y="3071805"/>
            <a:ext cx="3946125" cy="1163574"/>
          </a:xfrm>
          <a:prstGeom prst="roundRect">
            <a:avLst>
              <a:gd name="adj" fmla="val 10935"/>
            </a:avLst>
          </a:prstGeom>
          <a:solidFill>
            <a:schemeClr val="bg1"/>
          </a:solidFill>
          <a:ln w="19050">
            <a:solidFill>
              <a:srgbClr val="F26334"/>
            </a:solidFill>
          </a:ln>
          <a:effectLst/>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200">
              <a:solidFill>
                <a:schemeClr val="tx2"/>
              </a:solidFill>
            </a:endParaRPr>
          </a:p>
        </p:txBody>
      </p:sp>
      <p:grpSp>
        <p:nvGrpSpPr>
          <p:cNvPr id="24" name="Group 23">
            <a:extLst>
              <a:ext uri="{FF2B5EF4-FFF2-40B4-BE49-F238E27FC236}">
                <a16:creationId xmlns:a16="http://schemas.microsoft.com/office/drawing/2014/main" id="{C8FC72A8-AD76-494D-8442-2CCB4C7A3357}"/>
              </a:ext>
            </a:extLst>
          </p:cNvPr>
          <p:cNvGrpSpPr/>
          <p:nvPr/>
        </p:nvGrpSpPr>
        <p:grpSpPr>
          <a:xfrm>
            <a:off x="3538085" y="1946928"/>
            <a:ext cx="2070236" cy="2070236"/>
            <a:chOff x="3408947" y="1618682"/>
            <a:chExt cx="2310064" cy="2310064"/>
          </a:xfrm>
        </p:grpSpPr>
        <p:sp>
          <p:nvSpPr>
            <p:cNvPr id="62" name="Oval 61">
              <a:extLst>
                <a:ext uri="{FF2B5EF4-FFF2-40B4-BE49-F238E27FC236}">
                  <a16:creationId xmlns:a16="http://schemas.microsoft.com/office/drawing/2014/main" id="{D6FDAB84-5B02-46D4-8F31-B95740AD0F46}"/>
                </a:ext>
              </a:extLst>
            </p:cNvPr>
            <p:cNvSpPr/>
            <p:nvPr/>
          </p:nvSpPr>
          <p:spPr>
            <a:xfrm>
              <a:off x="3408947" y="1618682"/>
              <a:ext cx="2310064" cy="2310064"/>
            </a:xfrm>
            <a:prstGeom prst="ellipse">
              <a:avLst/>
            </a:prstGeom>
            <a:solidFill>
              <a:schemeClr val="bg1"/>
            </a:solidFill>
            <a:ln w="38100">
              <a:solidFill>
                <a:schemeClr val="bg1"/>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1200">
                <a:solidFill>
                  <a:schemeClr val="accent1"/>
                </a:solidFill>
              </a:endParaRPr>
            </a:p>
          </p:txBody>
        </p:sp>
        <p:sp>
          <p:nvSpPr>
            <p:cNvPr id="63" name="Oval 62">
              <a:extLst>
                <a:ext uri="{FF2B5EF4-FFF2-40B4-BE49-F238E27FC236}">
                  <a16:creationId xmlns:a16="http://schemas.microsoft.com/office/drawing/2014/main" id="{AADF7A15-FC14-4877-AF31-594F378327F1}"/>
                </a:ext>
              </a:extLst>
            </p:cNvPr>
            <p:cNvSpPr/>
            <p:nvPr/>
          </p:nvSpPr>
          <p:spPr>
            <a:xfrm>
              <a:off x="3579914" y="1789650"/>
              <a:ext cx="1968132" cy="1968130"/>
            </a:xfrm>
            <a:prstGeom prst="ellipse">
              <a:avLst/>
            </a:prstGeom>
            <a:solidFill>
              <a:srgbClr val="F26334">
                <a:alpha val="10196"/>
              </a:srgbClr>
            </a:solidFill>
            <a:ln w="38100">
              <a:solidFill>
                <a:srgbClr val="F26334"/>
              </a:solidFill>
            </a:ln>
            <a:effectLst/>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200">
                <a:solidFill>
                  <a:schemeClr val="accent1"/>
                </a:solidFill>
              </a:endParaRPr>
            </a:p>
          </p:txBody>
        </p:sp>
      </p:grpSp>
      <p:sp>
        <p:nvSpPr>
          <p:cNvPr id="29" name="TextBox 28">
            <a:extLst>
              <a:ext uri="{FF2B5EF4-FFF2-40B4-BE49-F238E27FC236}">
                <a16:creationId xmlns:a16="http://schemas.microsoft.com/office/drawing/2014/main" id="{C199B98C-9606-4480-9737-13B48FFD49E1}"/>
              </a:ext>
            </a:extLst>
          </p:cNvPr>
          <p:cNvSpPr txBox="1"/>
          <p:nvPr/>
        </p:nvSpPr>
        <p:spPr>
          <a:xfrm>
            <a:off x="3691300" y="2780005"/>
            <a:ext cx="1763807" cy="404085"/>
          </a:xfrm>
          <a:prstGeom prst="rect">
            <a:avLst/>
          </a:prstGeom>
          <a:noFill/>
        </p:spPr>
        <p:txBody>
          <a:bodyPr wrap="square" rtlCol="0" anchor="ctr" anchorCtr="0">
            <a:spAutoFit/>
          </a:bodyPr>
          <a:lstStyle/>
          <a:p>
            <a:pPr lvl="0" algn="ctr">
              <a:defRPr/>
            </a:pPr>
            <a:r>
              <a:rPr lang="en-US" sz="1013">
                <a:solidFill>
                  <a:schemeClr val="accent1"/>
                </a:solidFill>
              </a:rPr>
              <a:t>THE 2D TOOLKIT</a:t>
            </a:r>
          </a:p>
          <a:p>
            <a:pPr lvl="0" algn="ctr">
              <a:defRPr/>
            </a:pPr>
            <a:r>
              <a:rPr lang="en-US" sz="1013">
                <a:solidFill>
                  <a:schemeClr val="accent1"/>
                </a:solidFill>
              </a:rPr>
              <a:t>CONTAINS</a:t>
            </a:r>
          </a:p>
        </p:txBody>
      </p:sp>
      <p:grpSp>
        <p:nvGrpSpPr>
          <p:cNvPr id="72" name="Group 71"/>
          <p:cNvGrpSpPr/>
          <p:nvPr/>
        </p:nvGrpSpPr>
        <p:grpSpPr>
          <a:xfrm>
            <a:off x="3527496" y="2864638"/>
            <a:ext cx="55295" cy="234815"/>
            <a:chOff x="4909067" y="4168834"/>
            <a:chExt cx="73727" cy="313086"/>
          </a:xfrm>
          <a:solidFill>
            <a:schemeClr val="accent1"/>
          </a:solidFill>
        </p:grpSpPr>
        <p:sp>
          <p:nvSpPr>
            <p:cNvPr id="31" name="Oval 30">
              <a:extLst>
                <a:ext uri="{FF2B5EF4-FFF2-40B4-BE49-F238E27FC236}">
                  <a16:creationId xmlns:a16="http://schemas.microsoft.com/office/drawing/2014/main" id="{4E71B07F-5D59-42CD-9134-9ABD9A477DBF}"/>
                </a:ext>
              </a:extLst>
            </p:cNvPr>
            <p:cNvSpPr/>
            <p:nvPr/>
          </p:nvSpPr>
          <p:spPr>
            <a:xfrm>
              <a:off x="4909067" y="4168834"/>
              <a:ext cx="73727" cy="73727"/>
            </a:xfrm>
            <a:prstGeom prst="ellipse">
              <a:avLst/>
            </a:prstGeom>
            <a:grpFill/>
            <a:ln w="19050">
              <a:noFill/>
            </a:ln>
            <a:effectLst/>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200">
                <a:solidFill>
                  <a:schemeClr val="tx2"/>
                </a:solidFill>
              </a:endParaRPr>
            </a:p>
          </p:txBody>
        </p:sp>
        <p:sp>
          <p:nvSpPr>
            <p:cNvPr id="32" name="Oval 31">
              <a:extLst>
                <a:ext uri="{FF2B5EF4-FFF2-40B4-BE49-F238E27FC236}">
                  <a16:creationId xmlns:a16="http://schemas.microsoft.com/office/drawing/2014/main" id="{EAE353D8-7A9F-46D3-AD04-274D9B548DA8}"/>
                </a:ext>
              </a:extLst>
            </p:cNvPr>
            <p:cNvSpPr/>
            <p:nvPr/>
          </p:nvSpPr>
          <p:spPr>
            <a:xfrm>
              <a:off x="4909067" y="4408193"/>
              <a:ext cx="73727" cy="73727"/>
            </a:xfrm>
            <a:prstGeom prst="ellipse">
              <a:avLst/>
            </a:prstGeom>
            <a:grpFill/>
            <a:ln w="19050">
              <a:noFill/>
            </a:ln>
            <a:effectLst/>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200">
                <a:solidFill>
                  <a:schemeClr val="tx2"/>
                </a:solidFill>
              </a:endParaRPr>
            </a:p>
          </p:txBody>
        </p:sp>
      </p:grpSp>
      <p:grpSp>
        <p:nvGrpSpPr>
          <p:cNvPr id="73" name="Group 72"/>
          <p:cNvGrpSpPr/>
          <p:nvPr/>
        </p:nvGrpSpPr>
        <p:grpSpPr>
          <a:xfrm>
            <a:off x="4459077" y="3966992"/>
            <a:ext cx="232720" cy="55295"/>
            <a:chOff x="5945436" y="5415753"/>
            <a:chExt cx="310293" cy="73727"/>
          </a:xfrm>
          <a:solidFill>
            <a:schemeClr val="accent1"/>
          </a:solidFill>
        </p:grpSpPr>
        <p:sp>
          <p:nvSpPr>
            <p:cNvPr id="33" name="Oval 32">
              <a:extLst>
                <a:ext uri="{FF2B5EF4-FFF2-40B4-BE49-F238E27FC236}">
                  <a16:creationId xmlns:a16="http://schemas.microsoft.com/office/drawing/2014/main" id="{4CCD9440-A46D-4F36-9BC8-A967D7E69951}"/>
                </a:ext>
              </a:extLst>
            </p:cNvPr>
            <p:cNvSpPr/>
            <p:nvPr/>
          </p:nvSpPr>
          <p:spPr>
            <a:xfrm>
              <a:off x="5945436" y="5415753"/>
              <a:ext cx="73727" cy="73727"/>
            </a:xfrm>
            <a:prstGeom prst="ellipse">
              <a:avLst/>
            </a:prstGeom>
            <a:grpFill/>
            <a:ln w="19050">
              <a:noFill/>
            </a:ln>
            <a:effectLst/>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200">
                <a:solidFill>
                  <a:schemeClr val="tx2"/>
                </a:solidFill>
              </a:endParaRPr>
            </a:p>
          </p:txBody>
        </p:sp>
        <p:sp>
          <p:nvSpPr>
            <p:cNvPr id="34" name="Oval 33">
              <a:extLst>
                <a:ext uri="{FF2B5EF4-FFF2-40B4-BE49-F238E27FC236}">
                  <a16:creationId xmlns:a16="http://schemas.microsoft.com/office/drawing/2014/main" id="{22D72227-DBFA-4950-93ED-5C209B8E9ACA}"/>
                </a:ext>
              </a:extLst>
            </p:cNvPr>
            <p:cNvSpPr/>
            <p:nvPr/>
          </p:nvSpPr>
          <p:spPr>
            <a:xfrm>
              <a:off x="6182002" y="5415753"/>
              <a:ext cx="73727" cy="73727"/>
            </a:xfrm>
            <a:prstGeom prst="ellipse">
              <a:avLst/>
            </a:prstGeom>
            <a:grpFill/>
            <a:ln w="19050">
              <a:noFill/>
            </a:ln>
            <a:effectLst/>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200">
                <a:solidFill>
                  <a:schemeClr val="tx2"/>
                </a:solidFill>
              </a:endParaRPr>
            </a:p>
          </p:txBody>
        </p:sp>
      </p:grpSp>
      <p:grpSp>
        <p:nvGrpSpPr>
          <p:cNvPr id="70" name="Group 69"/>
          <p:cNvGrpSpPr/>
          <p:nvPr/>
        </p:nvGrpSpPr>
        <p:grpSpPr>
          <a:xfrm>
            <a:off x="5568758" y="2864638"/>
            <a:ext cx="55295" cy="234815"/>
            <a:chOff x="7192600" y="4168834"/>
            <a:chExt cx="73727" cy="313086"/>
          </a:xfrm>
          <a:solidFill>
            <a:schemeClr val="accent1"/>
          </a:solidFill>
        </p:grpSpPr>
        <p:sp>
          <p:nvSpPr>
            <p:cNvPr id="35" name="Oval 34">
              <a:extLst>
                <a:ext uri="{FF2B5EF4-FFF2-40B4-BE49-F238E27FC236}">
                  <a16:creationId xmlns:a16="http://schemas.microsoft.com/office/drawing/2014/main" id="{4CB4E9A1-023D-4C1A-8A7A-E938A0A0ED21}"/>
                </a:ext>
              </a:extLst>
            </p:cNvPr>
            <p:cNvSpPr/>
            <p:nvPr/>
          </p:nvSpPr>
          <p:spPr>
            <a:xfrm>
              <a:off x="7192600" y="4168834"/>
              <a:ext cx="73727" cy="73727"/>
            </a:xfrm>
            <a:prstGeom prst="ellipse">
              <a:avLst/>
            </a:prstGeom>
            <a:grpFill/>
            <a:ln w="19050">
              <a:noFill/>
            </a:ln>
            <a:effectLst/>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200">
                <a:solidFill>
                  <a:schemeClr val="tx2"/>
                </a:solidFill>
              </a:endParaRPr>
            </a:p>
          </p:txBody>
        </p:sp>
        <p:sp>
          <p:nvSpPr>
            <p:cNvPr id="36" name="Oval 35">
              <a:extLst>
                <a:ext uri="{FF2B5EF4-FFF2-40B4-BE49-F238E27FC236}">
                  <a16:creationId xmlns:a16="http://schemas.microsoft.com/office/drawing/2014/main" id="{050DF4BC-1C89-47FE-ADEC-7B21BBF235E7}"/>
                </a:ext>
              </a:extLst>
            </p:cNvPr>
            <p:cNvSpPr/>
            <p:nvPr/>
          </p:nvSpPr>
          <p:spPr>
            <a:xfrm>
              <a:off x="7192600" y="4408193"/>
              <a:ext cx="73727" cy="73727"/>
            </a:xfrm>
            <a:prstGeom prst="ellipse">
              <a:avLst/>
            </a:prstGeom>
            <a:grpFill/>
            <a:ln w="19050">
              <a:noFill/>
            </a:ln>
            <a:effectLst/>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200">
                <a:solidFill>
                  <a:schemeClr val="tx2"/>
                </a:solidFill>
              </a:endParaRPr>
            </a:p>
          </p:txBody>
        </p:sp>
      </p:grpSp>
      <p:grpSp>
        <p:nvGrpSpPr>
          <p:cNvPr id="71" name="Group 70"/>
          <p:cNvGrpSpPr/>
          <p:nvPr/>
        </p:nvGrpSpPr>
        <p:grpSpPr>
          <a:xfrm>
            <a:off x="4459077" y="1937519"/>
            <a:ext cx="232720" cy="55295"/>
            <a:chOff x="5945436" y="3161274"/>
            <a:chExt cx="310293" cy="73727"/>
          </a:xfrm>
          <a:solidFill>
            <a:schemeClr val="accent1"/>
          </a:solidFill>
        </p:grpSpPr>
        <p:sp>
          <p:nvSpPr>
            <p:cNvPr id="30" name="Oval 29">
              <a:extLst>
                <a:ext uri="{FF2B5EF4-FFF2-40B4-BE49-F238E27FC236}">
                  <a16:creationId xmlns:a16="http://schemas.microsoft.com/office/drawing/2014/main" id="{31B9D161-B93A-433E-9788-F5A22C73C4B4}"/>
                </a:ext>
              </a:extLst>
            </p:cNvPr>
            <p:cNvSpPr/>
            <p:nvPr/>
          </p:nvSpPr>
          <p:spPr>
            <a:xfrm>
              <a:off x="5945436" y="3161274"/>
              <a:ext cx="73727" cy="73727"/>
            </a:xfrm>
            <a:prstGeom prst="ellipse">
              <a:avLst/>
            </a:prstGeom>
            <a:grpFill/>
            <a:ln w="19050">
              <a:noFill/>
            </a:ln>
            <a:effectLst/>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200">
                <a:solidFill>
                  <a:schemeClr val="tx2"/>
                </a:solidFill>
              </a:endParaRPr>
            </a:p>
          </p:txBody>
        </p:sp>
        <p:sp>
          <p:nvSpPr>
            <p:cNvPr id="37" name="Oval 36">
              <a:extLst>
                <a:ext uri="{FF2B5EF4-FFF2-40B4-BE49-F238E27FC236}">
                  <a16:creationId xmlns:a16="http://schemas.microsoft.com/office/drawing/2014/main" id="{E0959899-3521-4418-9A50-4226E5CA09A1}"/>
                </a:ext>
              </a:extLst>
            </p:cNvPr>
            <p:cNvSpPr/>
            <p:nvPr/>
          </p:nvSpPr>
          <p:spPr>
            <a:xfrm>
              <a:off x="6182002" y="3161274"/>
              <a:ext cx="73727" cy="73727"/>
            </a:xfrm>
            <a:prstGeom prst="ellipse">
              <a:avLst/>
            </a:prstGeom>
            <a:grpFill/>
            <a:ln w="19050">
              <a:noFill/>
            </a:ln>
            <a:effectLst/>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200">
                <a:solidFill>
                  <a:schemeClr val="tx2"/>
                </a:solidFill>
              </a:endParaRPr>
            </a:p>
          </p:txBody>
        </p:sp>
      </p:grpSp>
      <p:sp>
        <p:nvSpPr>
          <p:cNvPr id="38" name="TextBox 37">
            <a:extLst>
              <a:ext uri="{FF2B5EF4-FFF2-40B4-BE49-F238E27FC236}">
                <a16:creationId xmlns:a16="http://schemas.microsoft.com/office/drawing/2014/main" id="{F1FEA583-1A08-4B39-8608-8DFD9BAE2967}"/>
              </a:ext>
            </a:extLst>
          </p:cNvPr>
          <p:cNvSpPr txBox="1"/>
          <p:nvPr/>
        </p:nvSpPr>
        <p:spPr>
          <a:xfrm>
            <a:off x="883850" y="2125833"/>
            <a:ext cx="2698941" cy="484748"/>
          </a:xfrm>
          <a:prstGeom prst="rect">
            <a:avLst/>
          </a:prstGeom>
          <a:noFill/>
        </p:spPr>
        <p:txBody>
          <a:bodyPr wrap="square" lIns="0" tIns="0" rIns="0" bIns="0" rtlCol="0">
            <a:spAutoFit/>
          </a:bodyPr>
          <a:lstStyle/>
          <a:p>
            <a:r>
              <a:rPr lang="en-US" sz="1050">
                <a:solidFill>
                  <a:schemeClr val="tx2"/>
                </a:solidFill>
              </a:rPr>
              <a:t>A set of practical and relevant building blocks and tools for engaging in 2D pilots</a:t>
            </a:r>
          </a:p>
        </p:txBody>
      </p:sp>
      <p:grpSp>
        <p:nvGrpSpPr>
          <p:cNvPr id="25" name="Group 24">
            <a:extLst>
              <a:ext uri="{FF2B5EF4-FFF2-40B4-BE49-F238E27FC236}">
                <a16:creationId xmlns:a16="http://schemas.microsoft.com/office/drawing/2014/main" id="{281A7C5A-06D9-4090-9BFA-05E69B6A01B3}"/>
              </a:ext>
            </a:extLst>
          </p:cNvPr>
          <p:cNvGrpSpPr/>
          <p:nvPr/>
        </p:nvGrpSpPr>
        <p:grpSpPr>
          <a:xfrm>
            <a:off x="287179" y="1499520"/>
            <a:ext cx="582413" cy="582413"/>
            <a:chOff x="237320" y="873468"/>
            <a:chExt cx="487886" cy="487886"/>
          </a:xfrm>
          <a:solidFill>
            <a:srgbClr val="F26334"/>
          </a:solidFill>
        </p:grpSpPr>
        <p:sp>
          <p:nvSpPr>
            <p:cNvPr id="60" name="Oval 59">
              <a:extLst>
                <a:ext uri="{FF2B5EF4-FFF2-40B4-BE49-F238E27FC236}">
                  <a16:creationId xmlns:a16="http://schemas.microsoft.com/office/drawing/2014/main" id="{7E3B174D-E160-4A0E-8402-1F3F17265E10}"/>
                </a:ext>
              </a:extLst>
            </p:cNvPr>
            <p:cNvSpPr/>
            <p:nvPr/>
          </p:nvSpPr>
          <p:spPr>
            <a:xfrm>
              <a:off x="237320" y="873468"/>
              <a:ext cx="487886" cy="487886"/>
            </a:xfrm>
            <a:prstGeom prst="ellipse">
              <a:avLst/>
            </a:prstGeom>
            <a:grpFill/>
            <a:ln>
              <a:solidFill>
                <a:schemeClr val="bg1"/>
              </a:solidFill>
            </a:ln>
            <a:effectLst/>
          </p:spPr>
          <p:style>
            <a:lnRef idx="1">
              <a:schemeClr val="accent6"/>
            </a:lnRef>
            <a:fillRef idx="3">
              <a:schemeClr val="accent6"/>
            </a:fillRef>
            <a:effectRef idx="2">
              <a:schemeClr val="accent6"/>
            </a:effectRef>
            <a:fontRef idx="minor">
              <a:schemeClr val="lt1"/>
            </a:fontRef>
          </p:style>
          <p:txBody>
            <a:bodyPr wrap="none" rtlCol="0" anchor="ctr"/>
            <a:lstStyle/>
            <a:p>
              <a:pPr algn="ctr"/>
              <a:endParaRPr lang="en-US" sz="1200" b="1">
                <a:solidFill>
                  <a:schemeClr val="tx2"/>
                </a:solidFill>
              </a:endParaRPr>
            </a:p>
          </p:txBody>
        </p:sp>
        <p:sp>
          <p:nvSpPr>
            <p:cNvPr id="61" name="Oval 60">
              <a:extLst>
                <a:ext uri="{FF2B5EF4-FFF2-40B4-BE49-F238E27FC236}">
                  <a16:creationId xmlns:a16="http://schemas.microsoft.com/office/drawing/2014/main" id="{09AB8C04-1A82-40B7-8902-A23F5C8615BD}"/>
                </a:ext>
              </a:extLst>
            </p:cNvPr>
            <p:cNvSpPr/>
            <p:nvPr/>
          </p:nvSpPr>
          <p:spPr>
            <a:xfrm>
              <a:off x="295776" y="931925"/>
              <a:ext cx="370974" cy="370972"/>
            </a:xfrm>
            <a:prstGeom prst="ellipse">
              <a:avLst/>
            </a:prstGeom>
            <a:grpFill/>
            <a:ln w="19050">
              <a:noFill/>
            </a:ln>
            <a:effectLst/>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a:endParaRPr lang="en-US" sz="1200" b="1">
                <a:solidFill>
                  <a:schemeClr val="tx2"/>
                </a:solidFill>
              </a:endParaRPr>
            </a:p>
          </p:txBody>
        </p:sp>
      </p:grpSp>
      <p:grpSp>
        <p:nvGrpSpPr>
          <p:cNvPr id="27" name="Group 26">
            <a:extLst>
              <a:ext uri="{FF2B5EF4-FFF2-40B4-BE49-F238E27FC236}">
                <a16:creationId xmlns:a16="http://schemas.microsoft.com/office/drawing/2014/main" id="{43DDD75D-6D4F-4CA2-9267-A2939EEE509A}"/>
              </a:ext>
            </a:extLst>
          </p:cNvPr>
          <p:cNvGrpSpPr/>
          <p:nvPr/>
        </p:nvGrpSpPr>
        <p:grpSpPr>
          <a:xfrm>
            <a:off x="287179" y="3882158"/>
            <a:ext cx="582413" cy="582413"/>
            <a:chOff x="237320" y="873468"/>
            <a:chExt cx="487886" cy="487886"/>
          </a:xfrm>
          <a:solidFill>
            <a:srgbClr val="F26334"/>
          </a:solidFill>
        </p:grpSpPr>
        <p:sp>
          <p:nvSpPr>
            <p:cNvPr id="56" name="Oval 55">
              <a:extLst>
                <a:ext uri="{FF2B5EF4-FFF2-40B4-BE49-F238E27FC236}">
                  <a16:creationId xmlns:a16="http://schemas.microsoft.com/office/drawing/2014/main" id="{A62DAB33-46A9-46D5-9770-3F2AB72EB70D}"/>
                </a:ext>
              </a:extLst>
            </p:cNvPr>
            <p:cNvSpPr/>
            <p:nvPr/>
          </p:nvSpPr>
          <p:spPr>
            <a:xfrm>
              <a:off x="237320" y="873468"/>
              <a:ext cx="487886" cy="487886"/>
            </a:xfrm>
            <a:prstGeom prst="ellipse">
              <a:avLst/>
            </a:prstGeom>
            <a:grpFill/>
            <a:ln>
              <a:solidFill>
                <a:schemeClr val="bg1"/>
              </a:solidFill>
            </a:ln>
            <a:effectLst/>
          </p:spPr>
          <p:style>
            <a:lnRef idx="1">
              <a:schemeClr val="accent6"/>
            </a:lnRef>
            <a:fillRef idx="3">
              <a:schemeClr val="accent6"/>
            </a:fillRef>
            <a:effectRef idx="2">
              <a:schemeClr val="accent6"/>
            </a:effectRef>
            <a:fontRef idx="minor">
              <a:schemeClr val="lt1"/>
            </a:fontRef>
          </p:style>
          <p:txBody>
            <a:bodyPr wrap="none" rtlCol="0" anchor="ctr"/>
            <a:lstStyle/>
            <a:p>
              <a:pPr algn="ctr"/>
              <a:endParaRPr lang="en-US" sz="1200" b="1">
                <a:solidFill>
                  <a:schemeClr val="tx2"/>
                </a:solidFill>
              </a:endParaRPr>
            </a:p>
          </p:txBody>
        </p:sp>
        <p:sp>
          <p:nvSpPr>
            <p:cNvPr id="57" name="Oval 56">
              <a:extLst>
                <a:ext uri="{FF2B5EF4-FFF2-40B4-BE49-F238E27FC236}">
                  <a16:creationId xmlns:a16="http://schemas.microsoft.com/office/drawing/2014/main" id="{5BE2BB36-2782-4A67-9ED4-52578A9BC7AF}"/>
                </a:ext>
              </a:extLst>
            </p:cNvPr>
            <p:cNvSpPr/>
            <p:nvPr/>
          </p:nvSpPr>
          <p:spPr>
            <a:xfrm>
              <a:off x="295776" y="931925"/>
              <a:ext cx="370974" cy="370972"/>
            </a:xfrm>
            <a:prstGeom prst="ellipse">
              <a:avLst/>
            </a:prstGeom>
            <a:grpFill/>
            <a:ln w="19050">
              <a:noFill/>
            </a:ln>
            <a:effectLst/>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a:endParaRPr lang="en-US" sz="1200" b="1">
                <a:solidFill>
                  <a:schemeClr val="tx2"/>
                </a:solidFill>
              </a:endParaRPr>
            </a:p>
          </p:txBody>
        </p:sp>
      </p:grpSp>
      <p:grpSp>
        <p:nvGrpSpPr>
          <p:cNvPr id="26" name="Group 25">
            <a:extLst>
              <a:ext uri="{FF2B5EF4-FFF2-40B4-BE49-F238E27FC236}">
                <a16:creationId xmlns:a16="http://schemas.microsoft.com/office/drawing/2014/main" id="{59D76308-27BB-4F50-81E3-A1E066BD78EE}"/>
              </a:ext>
            </a:extLst>
          </p:cNvPr>
          <p:cNvGrpSpPr/>
          <p:nvPr/>
        </p:nvGrpSpPr>
        <p:grpSpPr>
          <a:xfrm>
            <a:off x="8279647" y="1499520"/>
            <a:ext cx="582413" cy="582413"/>
            <a:chOff x="237320" y="873468"/>
            <a:chExt cx="487886" cy="487886"/>
          </a:xfrm>
          <a:solidFill>
            <a:srgbClr val="F26334"/>
          </a:solidFill>
        </p:grpSpPr>
        <p:sp>
          <p:nvSpPr>
            <p:cNvPr id="58" name="Oval 57">
              <a:extLst>
                <a:ext uri="{FF2B5EF4-FFF2-40B4-BE49-F238E27FC236}">
                  <a16:creationId xmlns:a16="http://schemas.microsoft.com/office/drawing/2014/main" id="{D4A6553F-F521-4F9A-A9D6-20AD115C4B18}"/>
                </a:ext>
              </a:extLst>
            </p:cNvPr>
            <p:cNvSpPr/>
            <p:nvPr/>
          </p:nvSpPr>
          <p:spPr>
            <a:xfrm>
              <a:off x="237320" y="873468"/>
              <a:ext cx="487886" cy="487886"/>
            </a:xfrm>
            <a:prstGeom prst="ellipse">
              <a:avLst/>
            </a:prstGeom>
            <a:grpFill/>
            <a:ln>
              <a:solidFill>
                <a:schemeClr val="bg1"/>
              </a:solidFill>
            </a:ln>
            <a:effectLst/>
          </p:spPr>
          <p:style>
            <a:lnRef idx="1">
              <a:schemeClr val="accent6"/>
            </a:lnRef>
            <a:fillRef idx="3">
              <a:schemeClr val="accent6"/>
            </a:fillRef>
            <a:effectRef idx="2">
              <a:schemeClr val="accent6"/>
            </a:effectRef>
            <a:fontRef idx="minor">
              <a:schemeClr val="lt1"/>
            </a:fontRef>
          </p:style>
          <p:txBody>
            <a:bodyPr wrap="none" rtlCol="0" anchor="ctr"/>
            <a:lstStyle/>
            <a:p>
              <a:pPr algn="ctr"/>
              <a:endParaRPr lang="en-US" sz="1200" b="1">
                <a:solidFill>
                  <a:schemeClr val="tx2"/>
                </a:solidFill>
              </a:endParaRPr>
            </a:p>
          </p:txBody>
        </p:sp>
        <p:sp>
          <p:nvSpPr>
            <p:cNvPr id="59" name="Oval 58">
              <a:extLst>
                <a:ext uri="{FF2B5EF4-FFF2-40B4-BE49-F238E27FC236}">
                  <a16:creationId xmlns:a16="http://schemas.microsoft.com/office/drawing/2014/main" id="{0705AD6F-93FC-453F-AA9B-200D4DB9DB5C}"/>
                </a:ext>
              </a:extLst>
            </p:cNvPr>
            <p:cNvSpPr/>
            <p:nvPr/>
          </p:nvSpPr>
          <p:spPr>
            <a:xfrm>
              <a:off x="295776" y="931925"/>
              <a:ext cx="370974" cy="370972"/>
            </a:xfrm>
            <a:prstGeom prst="ellipse">
              <a:avLst/>
            </a:prstGeom>
            <a:grpFill/>
            <a:ln w="19050">
              <a:noFill/>
            </a:ln>
            <a:effectLst/>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a:endParaRPr lang="en-US" sz="1200" b="1">
                <a:solidFill>
                  <a:schemeClr val="tx2"/>
                </a:solidFill>
              </a:endParaRPr>
            </a:p>
          </p:txBody>
        </p:sp>
      </p:grpSp>
      <p:grpSp>
        <p:nvGrpSpPr>
          <p:cNvPr id="28" name="Group 27">
            <a:extLst>
              <a:ext uri="{FF2B5EF4-FFF2-40B4-BE49-F238E27FC236}">
                <a16:creationId xmlns:a16="http://schemas.microsoft.com/office/drawing/2014/main" id="{52C64588-ADB4-41A6-91B1-FC8D41522B29}"/>
              </a:ext>
            </a:extLst>
          </p:cNvPr>
          <p:cNvGrpSpPr/>
          <p:nvPr/>
        </p:nvGrpSpPr>
        <p:grpSpPr>
          <a:xfrm>
            <a:off x="8279647" y="3882158"/>
            <a:ext cx="582413" cy="582413"/>
            <a:chOff x="237320" y="873468"/>
            <a:chExt cx="487886" cy="487886"/>
          </a:xfrm>
          <a:solidFill>
            <a:srgbClr val="F26334"/>
          </a:solidFill>
        </p:grpSpPr>
        <p:sp>
          <p:nvSpPr>
            <p:cNvPr id="54" name="Oval 53">
              <a:extLst>
                <a:ext uri="{FF2B5EF4-FFF2-40B4-BE49-F238E27FC236}">
                  <a16:creationId xmlns:a16="http://schemas.microsoft.com/office/drawing/2014/main" id="{25AC4DE2-2EC9-4139-9A86-E6275A9DCF12}"/>
                </a:ext>
              </a:extLst>
            </p:cNvPr>
            <p:cNvSpPr/>
            <p:nvPr/>
          </p:nvSpPr>
          <p:spPr>
            <a:xfrm>
              <a:off x="237320" y="873468"/>
              <a:ext cx="487886" cy="487886"/>
            </a:xfrm>
            <a:prstGeom prst="ellipse">
              <a:avLst/>
            </a:prstGeom>
            <a:grpFill/>
            <a:ln>
              <a:noFill/>
            </a:ln>
            <a:effectLst/>
          </p:spPr>
          <p:style>
            <a:lnRef idx="1">
              <a:schemeClr val="accent6"/>
            </a:lnRef>
            <a:fillRef idx="3">
              <a:schemeClr val="accent6"/>
            </a:fillRef>
            <a:effectRef idx="2">
              <a:schemeClr val="accent6"/>
            </a:effectRef>
            <a:fontRef idx="minor">
              <a:schemeClr val="lt1"/>
            </a:fontRef>
          </p:style>
          <p:txBody>
            <a:bodyPr wrap="none" rtlCol="0" anchor="ctr"/>
            <a:lstStyle/>
            <a:p>
              <a:pPr algn="ctr"/>
              <a:endParaRPr lang="en-US" sz="1200" b="1">
                <a:solidFill>
                  <a:schemeClr val="tx2"/>
                </a:solidFill>
              </a:endParaRPr>
            </a:p>
          </p:txBody>
        </p:sp>
        <p:sp>
          <p:nvSpPr>
            <p:cNvPr id="55" name="Oval 54">
              <a:extLst>
                <a:ext uri="{FF2B5EF4-FFF2-40B4-BE49-F238E27FC236}">
                  <a16:creationId xmlns:a16="http://schemas.microsoft.com/office/drawing/2014/main" id="{F2AEE06D-544F-4BFF-AEEE-0BF84D3DB49E}"/>
                </a:ext>
              </a:extLst>
            </p:cNvPr>
            <p:cNvSpPr/>
            <p:nvPr/>
          </p:nvSpPr>
          <p:spPr>
            <a:xfrm>
              <a:off x="295776" y="931925"/>
              <a:ext cx="370974" cy="370972"/>
            </a:xfrm>
            <a:prstGeom prst="ellipse">
              <a:avLst/>
            </a:prstGeom>
            <a:grpFill/>
            <a:ln w="19050">
              <a:noFill/>
            </a:ln>
            <a:effectLst/>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a:endParaRPr lang="en-US" sz="1200" b="1">
                <a:solidFill>
                  <a:schemeClr val="tx2"/>
                </a:solidFill>
              </a:endParaRPr>
            </a:p>
          </p:txBody>
        </p:sp>
      </p:grpSp>
      <p:sp>
        <p:nvSpPr>
          <p:cNvPr id="74" name="TextBox 73">
            <a:extLst>
              <a:ext uri="{FF2B5EF4-FFF2-40B4-BE49-F238E27FC236}">
                <a16:creationId xmlns:a16="http://schemas.microsoft.com/office/drawing/2014/main" id="{F1FEA583-1A08-4B39-8608-8DFD9BAE2967}"/>
              </a:ext>
            </a:extLst>
          </p:cNvPr>
          <p:cNvSpPr txBox="1"/>
          <p:nvPr/>
        </p:nvSpPr>
        <p:spPr>
          <a:xfrm>
            <a:off x="883850" y="3468926"/>
            <a:ext cx="2698941" cy="484748"/>
          </a:xfrm>
          <a:prstGeom prst="rect">
            <a:avLst/>
          </a:prstGeom>
          <a:noFill/>
        </p:spPr>
        <p:txBody>
          <a:bodyPr wrap="square" lIns="0" tIns="0" rIns="0" bIns="0" rtlCol="0">
            <a:spAutoFit/>
          </a:bodyPr>
          <a:lstStyle/>
          <a:p>
            <a:r>
              <a:rPr lang="en-US" sz="1050">
                <a:solidFill>
                  <a:schemeClr val="tx2"/>
                </a:solidFill>
              </a:rPr>
              <a:t>An easy to navigate toolkit designed for people both new to or experienced with 2D pilots</a:t>
            </a:r>
          </a:p>
        </p:txBody>
      </p:sp>
      <p:sp>
        <p:nvSpPr>
          <p:cNvPr id="75" name="TextBox 74">
            <a:extLst>
              <a:ext uri="{FF2B5EF4-FFF2-40B4-BE49-F238E27FC236}">
                <a16:creationId xmlns:a16="http://schemas.microsoft.com/office/drawing/2014/main" id="{F1FEA583-1A08-4B39-8608-8DFD9BAE2967}"/>
              </a:ext>
            </a:extLst>
          </p:cNvPr>
          <p:cNvSpPr txBox="1"/>
          <p:nvPr/>
        </p:nvSpPr>
        <p:spPr>
          <a:xfrm>
            <a:off x="5561209" y="2092120"/>
            <a:ext cx="2698941" cy="484748"/>
          </a:xfrm>
          <a:prstGeom prst="rect">
            <a:avLst/>
          </a:prstGeom>
          <a:noFill/>
        </p:spPr>
        <p:txBody>
          <a:bodyPr wrap="square" lIns="0" tIns="0" rIns="0" bIns="0" rtlCol="0">
            <a:spAutoFit/>
          </a:bodyPr>
          <a:lstStyle/>
          <a:p>
            <a:r>
              <a:rPr lang="en-US" sz="1050">
                <a:solidFill>
                  <a:schemeClr val="tx2"/>
                </a:solidFill>
              </a:rPr>
              <a:t>An overview of lessons learned from 2D pilots that have already taken place worldwide</a:t>
            </a:r>
          </a:p>
        </p:txBody>
      </p:sp>
      <p:sp>
        <p:nvSpPr>
          <p:cNvPr id="76" name="TextBox 75">
            <a:extLst>
              <a:ext uri="{FF2B5EF4-FFF2-40B4-BE49-F238E27FC236}">
                <a16:creationId xmlns:a16="http://schemas.microsoft.com/office/drawing/2014/main" id="{F1FEA583-1A08-4B39-8608-8DFD9BAE2967}"/>
              </a:ext>
            </a:extLst>
          </p:cNvPr>
          <p:cNvSpPr txBox="1"/>
          <p:nvPr/>
        </p:nvSpPr>
        <p:spPr>
          <a:xfrm>
            <a:off x="5598746" y="3468926"/>
            <a:ext cx="2698941" cy="323165"/>
          </a:xfrm>
          <a:prstGeom prst="rect">
            <a:avLst/>
          </a:prstGeom>
          <a:noFill/>
        </p:spPr>
        <p:txBody>
          <a:bodyPr wrap="square" lIns="0" tIns="0" rIns="0" bIns="0" rtlCol="0">
            <a:spAutoFit/>
          </a:bodyPr>
          <a:lstStyle/>
          <a:p>
            <a:r>
              <a:rPr lang="en-US" sz="1050">
                <a:solidFill>
                  <a:schemeClr val="tx2"/>
                </a:solidFill>
              </a:rPr>
              <a:t>An overview of best practice examples to demonstrate pilots</a:t>
            </a:r>
          </a:p>
        </p:txBody>
      </p:sp>
      <p:grpSp>
        <p:nvGrpSpPr>
          <p:cNvPr id="52" name="Groupe 900">
            <a:extLst>
              <a:ext uri="{FF2B5EF4-FFF2-40B4-BE49-F238E27FC236}">
                <a16:creationId xmlns:a16="http://schemas.microsoft.com/office/drawing/2014/main" id="{0827DFE4-30A6-4460-ACCE-E93F50AF69E3}"/>
              </a:ext>
            </a:extLst>
          </p:cNvPr>
          <p:cNvGrpSpPr/>
          <p:nvPr/>
        </p:nvGrpSpPr>
        <p:grpSpPr>
          <a:xfrm>
            <a:off x="8444372" y="4023384"/>
            <a:ext cx="252963" cy="299968"/>
            <a:chOff x="8237538" y="722313"/>
            <a:chExt cx="469900" cy="557212"/>
          </a:xfrm>
          <a:solidFill>
            <a:schemeClr val="bg1"/>
          </a:solidFill>
        </p:grpSpPr>
        <p:sp>
          <p:nvSpPr>
            <p:cNvPr id="53" name="Freeform 118">
              <a:extLst>
                <a:ext uri="{FF2B5EF4-FFF2-40B4-BE49-F238E27FC236}">
                  <a16:creationId xmlns:a16="http://schemas.microsoft.com/office/drawing/2014/main" id="{26013A8B-6B7E-4117-BF2D-C9D6A37D6593}"/>
                </a:ext>
              </a:extLst>
            </p:cNvPr>
            <p:cNvSpPr>
              <a:spLocks noEditPoints="1"/>
            </p:cNvSpPr>
            <p:nvPr/>
          </p:nvSpPr>
          <p:spPr bwMode="auto">
            <a:xfrm>
              <a:off x="8237538" y="1054100"/>
              <a:ext cx="469900" cy="225425"/>
            </a:xfrm>
            <a:custGeom>
              <a:avLst/>
              <a:gdLst>
                <a:gd name="T0" fmla="*/ 103 w 125"/>
                <a:gd name="T1" fmla="*/ 4 h 60"/>
                <a:gd name="T2" fmla="*/ 95 w 125"/>
                <a:gd name="T3" fmla="*/ 3 h 60"/>
                <a:gd name="T4" fmla="*/ 68 w 125"/>
                <a:gd name="T5" fmla="*/ 16 h 60"/>
                <a:gd name="T6" fmla="*/ 70 w 125"/>
                <a:gd name="T7" fmla="*/ 23 h 60"/>
                <a:gd name="T8" fmla="*/ 103 w 125"/>
                <a:gd name="T9" fmla="*/ 4 h 60"/>
                <a:gd name="T10" fmla="*/ 121 w 125"/>
                <a:gd name="T11" fmla="*/ 5 h 60"/>
                <a:gd name="T12" fmla="*/ 105 w 125"/>
                <a:gd name="T13" fmla="*/ 6 h 60"/>
                <a:gd name="T14" fmla="*/ 70 w 125"/>
                <a:gd name="T15" fmla="*/ 26 h 60"/>
                <a:gd name="T16" fmla="*/ 69 w 125"/>
                <a:gd name="T17" fmla="*/ 28 h 60"/>
                <a:gd name="T18" fmla="*/ 61 w 125"/>
                <a:gd name="T19" fmla="*/ 35 h 60"/>
                <a:gd name="T20" fmla="*/ 52 w 125"/>
                <a:gd name="T21" fmla="*/ 34 h 60"/>
                <a:gd name="T22" fmla="*/ 34 w 125"/>
                <a:gd name="T23" fmla="*/ 25 h 60"/>
                <a:gd name="T24" fmla="*/ 34 w 125"/>
                <a:gd name="T25" fmla="*/ 22 h 60"/>
                <a:gd name="T26" fmla="*/ 54 w 125"/>
                <a:gd name="T27" fmla="*/ 32 h 60"/>
                <a:gd name="T28" fmla="*/ 59 w 125"/>
                <a:gd name="T29" fmla="*/ 32 h 60"/>
                <a:gd name="T30" fmla="*/ 60 w 125"/>
                <a:gd name="T31" fmla="*/ 32 h 60"/>
                <a:gd name="T32" fmla="*/ 60 w 125"/>
                <a:gd name="T33" fmla="*/ 32 h 60"/>
                <a:gd name="T34" fmla="*/ 65 w 125"/>
                <a:gd name="T35" fmla="*/ 29 h 60"/>
                <a:gd name="T36" fmla="*/ 66 w 125"/>
                <a:gd name="T37" fmla="*/ 27 h 60"/>
                <a:gd name="T38" fmla="*/ 67 w 125"/>
                <a:gd name="T39" fmla="*/ 24 h 60"/>
                <a:gd name="T40" fmla="*/ 65 w 125"/>
                <a:gd name="T41" fmla="*/ 17 h 60"/>
                <a:gd name="T42" fmla="*/ 62 w 125"/>
                <a:gd name="T43" fmla="*/ 14 h 60"/>
                <a:gd name="T44" fmla="*/ 33 w 125"/>
                <a:gd name="T45" fmla="*/ 1 h 60"/>
                <a:gd name="T46" fmla="*/ 23 w 125"/>
                <a:gd name="T47" fmla="*/ 1 h 60"/>
                <a:gd name="T48" fmla="*/ 3 w 125"/>
                <a:gd name="T49" fmla="*/ 5 h 60"/>
                <a:gd name="T50" fmla="*/ 0 w 125"/>
                <a:gd name="T51" fmla="*/ 39 h 60"/>
                <a:gd name="T52" fmla="*/ 3 w 125"/>
                <a:gd name="T53" fmla="*/ 44 h 60"/>
                <a:gd name="T54" fmla="*/ 17 w 125"/>
                <a:gd name="T55" fmla="*/ 44 h 60"/>
                <a:gd name="T56" fmla="*/ 20 w 125"/>
                <a:gd name="T57" fmla="*/ 44 h 60"/>
                <a:gd name="T58" fmla="*/ 22 w 125"/>
                <a:gd name="T59" fmla="*/ 45 h 60"/>
                <a:gd name="T60" fmla="*/ 59 w 125"/>
                <a:gd name="T61" fmla="*/ 59 h 60"/>
                <a:gd name="T62" fmla="*/ 64 w 125"/>
                <a:gd name="T63" fmla="*/ 59 h 60"/>
                <a:gd name="T64" fmla="*/ 66 w 125"/>
                <a:gd name="T65" fmla="*/ 58 h 60"/>
                <a:gd name="T66" fmla="*/ 116 w 125"/>
                <a:gd name="T67" fmla="*/ 21 h 60"/>
                <a:gd name="T68" fmla="*/ 121 w 125"/>
                <a:gd name="T69" fmla="*/ 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5" h="60">
                  <a:moveTo>
                    <a:pt x="103" y="4"/>
                  </a:moveTo>
                  <a:cubicBezTo>
                    <a:pt x="100" y="2"/>
                    <a:pt x="97" y="1"/>
                    <a:pt x="95" y="3"/>
                  </a:cubicBezTo>
                  <a:cubicBezTo>
                    <a:pt x="68" y="16"/>
                    <a:pt x="68" y="16"/>
                    <a:pt x="68" y="16"/>
                  </a:cubicBezTo>
                  <a:cubicBezTo>
                    <a:pt x="69" y="18"/>
                    <a:pt x="70" y="20"/>
                    <a:pt x="70" y="23"/>
                  </a:cubicBezTo>
                  <a:lnTo>
                    <a:pt x="103" y="4"/>
                  </a:lnTo>
                  <a:close/>
                  <a:moveTo>
                    <a:pt x="121" y="5"/>
                  </a:moveTo>
                  <a:cubicBezTo>
                    <a:pt x="118" y="1"/>
                    <a:pt x="111" y="2"/>
                    <a:pt x="105" y="6"/>
                  </a:cubicBezTo>
                  <a:cubicBezTo>
                    <a:pt x="94" y="12"/>
                    <a:pt x="70" y="26"/>
                    <a:pt x="70" y="26"/>
                  </a:cubicBezTo>
                  <a:cubicBezTo>
                    <a:pt x="69" y="27"/>
                    <a:pt x="69" y="28"/>
                    <a:pt x="69" y="28"/>
                  </a:cubicBezTo>
                  <a:cubicBezTo>
                    <a:pt x="67" y="32"/>
                    <a:pt x="64" y="34"/>
                    <a:pt x="61" y="35"/>
                  </a:cubicBezTo>
                  <a:cubicBezTo>
                    <a:pt x="58" y="36"/>
                    <a:pt x="55" y="36"/>
                    <a:pt x="52" y="34"/>
                  </a:cubicBezTo>
                  <a:cubicBezTo>
                    <a:pt x="34" y="25"/>
                    <a:pt x="34" y="25"/>
                    <a:pt x="34" y="25"/>
                  </a:cubicBezTo>
                  <a:cubicBezTo>
                    <a:pt x="34" y="22"/>
                    <a:pt x="34" y="22"/>
                    <a:pt x="34" y="22"/>
                  </a:cubicBezTo>
                  <a:cubicBezTo>
                    <a:pt x="54" y="32"/>
                    <a:pt x="54" y="32"/>
                    <a:pt x="54" y="32"/>
                  </a:cubicBezTo>
                  <a:cubicBezTo>
                    <a:pt x="55" y="32"/>
                    <a:pt x="57" y="33"/>
                    <a:pt x="59" y="32"/>
                  </a:cubicBezTo>
                  <a:cubicBezTo>
                    <a:pt x="59" y="32"/>
                    <a:pt x="59" y="32"/>
                    <a:pt x="60" y="32"/>
                  </a:cubicBezTo>
                  <a:cubicBezTo>
                    <a:pt x="60" y="32"/>
                    <a:pt x="60" y="32"/>
                    <a:pt x="60" y="32"/>
                  </a:cubicBezTo>
                  <a:cubicBezTo>
                    <a:pt x="62" y="32"/>
                    <a:pt x="63" y="31"/>
                    <a:pt x="65" y="29"/>
                  </a:cubicBezTo>
                  <a:cubicBezTo>
                    <a:pt x="65" y="29"/>
                    <a:pt x="66" y="28"/>
                    <a:pt x="66" y="27"/>
                  </a:cubicBezTo>
                  <a:cubicBezTo>
                    <a:pt x="67" y="26"/>
                    <a:pt x="67" y="25"/>
                    <a:pt x="67" y="24"/>
                  </a:cubicBezTo>
                  <a:cubicBezTo>
                    <a:pt x="67" y="22"/>
                    <a:pt x="67" y="19"/>
                    <a:pt x="65" y="17"/>
                  </a:cubicBezTo>
                  <a:cubicBezTo>
                    <a:pt x="64" y="16"/>
                    <a:pt x="63" y="15"/>
                    <a:pt x="62" y="14"/>
                  </a:cubicBezTo>
                  <a:cubicBezTo>
                    <a:pt x="62" y="14"/>
                    <a:pt x="40" y="4"/>
                    <a:pt x="33" y="1"/>
                  </a:cubicBezTo>
                  <a:cubicBezTo>
                    <a:pt x="30" y="0"/>
                    <a:pt x="27" y="1"/>
                    <a:pt x="23" y="1"/>
                  </a:cubicBezTo>
                  <a:cubicBezTo>
                    <a:pt x="19" y="2"/>
                    <a:pt x="3" y="5"/>
                    <a:pt x="3" y="5"/>
                  </a:cubicBezTo>
                  <a:cubicBezTo>
                    <a:pt x="8" y="10"/>
                    <a:pt x="2" y="28"/>
                    <a:pt x="0" y="39"/>
                  </a:cubicBezTo>
                  <a:cubicBezTo>
                    <a:pt x="0" y="43"/>
                    <a:pt x="1" y="44"/>
                    <a:pt x="3" y="44"/>
                  </a:cubicBezTo>
                  <a:cubicBezTo>
                    <a:pt x="17" y="44"/>
                    <a:pt x="17" y="44"/>
                    <a:pt x="17" y="44"/>
                  </a:cubicBezTo>
                  <a:cubicBezTo>
                    <a:pt x="17" y="44"/>
                    <a:pt x="19" y="44"/>
                    <a:pt x="20" y="44"/>
                  </a:cubicBezTo>
                  <a:cubicBezTo>
                    <a:pt x="21" y="44"/>
                    <a:pt x="22" y="45"/>
                    <a:pt x="22" y="45"/>
                  </a:cubicBezTo>
                  <a:cubicBezTo>
                    <a:pt x="59" y="59"/>
                    <a:pt x="59" y="59"/>
                    <a:pt x="59" y="59"/>
                  </a:cubicBezTo>
                  <a:cubicBezTo>
                    <a:pt x="60" y="60"/>
                    <a:pt x="62" y="60"/>
                    <a:pt x="64" y="59"/>
                  </a:cubicBezTo>
                  <a:cubicBezTo>
                    <a:pt x="64" y="59"/>
                    <a:pt x="65" y="59"/>
                    <a:pt x="66" y="58"/>
                  </a:cubicBezTo>
                  <a:cubicBezTo>
                    <a:pt x="77" y="51"/>
                    <a:pt x="112" y="24"/>
                    <a:pt x="116" y="21"/>
                  </a:cubicBezTo>
                  <a:cubicBezTo>
                    <a:pt x="125" y="14"/>
                    <a:pt x="124" y="9"/>
                    <a:pt x="121" y="5"/>
                  </a:cubicBezTo>
                  <a:close/>
                </a:path>
              </a:pathLst>
            </a:custGeom>
            <a:grpFill/>
            <a:ln w="3175">
              <a:noFill/>
              <a:round/>
              <a:headEnd/>
              <a:tailEnd/>
            </a:ln>
          </p:spPr>
          <p:txBody>
            <a:bodyPr vert="horz" wrap="square" lIns="68580" tIns="34290" rIns="68580" bIns="34290" numCol="1" anchor="t" anchorCtr="0" compatLnSpc="1">
              <a:prstTxWarp prst="textNoShape">
                <a:avLst/>
              </a:prstTxWarp>
            </a:bodyPr>
            <a:lstStyle/>
            <a:p>
              <a:pPr>
                <a:defRPr/>
              </a:pPr>
              <a:endParaRPr lang="en-US" sz="675">
                <a:solidFill>
                  <a:schemeClr val="tx2"/>
                </a:solidFill>
              </a:endParaRPr>
            </a:p>
          </p:txBody>
        </p:sp>
        <p:sp>
          <p:nvSpPr>
            <p:cNvPr id="64" name="Freeform 119">
              <a:extLst>
                <a:ext uri="{FF2B5EF4-FFF2-40B4-BE49-F238E27FC236}">
                  <a16:creationId xmlns:a16="http://schemas.microsoft.com/office/drawing/2014/main" id="{C59E29FB-2246-47AC-B0A3-ABCAE96F35FA}"/>
                </a:ext>
              </a:extLst>
            </p:cNvPr>
            <p:cNvSpPr>
              <a:spLocks/>
            </p:cNvSpPr>
            <p:nvPr/>
          </p:nvSpPr>
          <p:spPr bwMode="auto">
            <a:xfrm>
              <a:off x="8347076" y="722313"/>
              <a:ext cx="250825" cy="247650"/>
            </a:xfrm>
            <a:custGeom>
              <a:avLst/>
              <a:gdLst>
                <a:gd name="T0" fmla="*/ 66 w 67"/>
                <a:gd name="T1" fmla="*/ 27 h 66"/>
                <a:gd name="T2" fmla="*/ 65 w 67"/>
                <a:gd name="T3" fmla="*/ 22 h 66"/>
                <a:gd name="T4" fmla="*/ 61 w 67"/>
                <a:gd name="T5" fmla="*/ 20 h 66"/>
                <a:gd name="T6" fmla="*/ 61 w 67"/>
                <a:gd name="T7" fmla="*/ 20 h 66"/>
                <a:gd name="T8" fmla="*/ 57 w 67"/>
                <a:gd name="T9" fmla="*/ 26 h 66"/>
                <a:gd name="T10" fmla="*/ 58 w 67"/>
                <a:gd name="T11" fmla="*/ 33 h 66"/>
                <a:gd name="T12" fmla="*/ 33 w 67"/>
                <a:gd name="T13" fmla="*/ 57 h 66"/>
                <a:gd name="T14" fmla="*/ 9 w 67"/>
                <a:gd name="T15" fmla="*/ 33 h 66"/>
                <a:gd name="T16" fmla="*/ 33 w 67"/>
                <a:gd name="T17" fmla="*/ 8 h 66"/>
                <a:gd name="T18" fmla="*/ 47 w 67"/>
                <a:gd name="T19" fmla="*/ 13 h 66"/>
                <a:gd name="T20" fmla="*/ 51 w 67"/>
                <a:gd name="T21" fmla="*/ 8 h 66"/>
                <a:gd name="T22" fmla="*/ 46 w 67"/>
                <a:gd name="T23" fmla="*/ 5 h 66"/>
                <a:gd name="T24" fmla="*/ 44 w 67"/>
                <a:gd name="T25" fmla="*/ 2 h 66"/>
                <a:gd name="T26" fmla="*/ 40 w 67"/>
                <a:gd name="T27" fmla="*/ 0 h 66"/>
                <a:gd name="T28" fmla="*/ 36 w 67"/>
                <a:gd name="T29" fmla="*/ 2 h 66"/>
                <a:gd name="T30" fmla="*/ 30 w 67"/>
                <a:gd name="T31" fmla="*/ 2 h 66"/>
                <a:gd name="T32" fmla="*/ 27 w 67"/>
                <a:gd name="T33" fmla="*/ 0 h 66"/>
                <a:gd name="T34" fmla="*/ 23 w 67"/>
                <a:gd name="T35" fmla="*/ 2 h 66"/>
                <a:gd name="T36" fmla="*/ 20 w 67"/>
                <a:gd name="T37" fmla="*/ 5 h 66"/>
                <a:gd name="T38" fmla="*/ 16 w 67"/>
                <a:gd name="T39" fmla="*/ 8 h 66"/>
                <a:gd name="T40" fmla="*/ 12 w 67"/>
                <a:gd name="T41" fmla="*/ 8 h 66"/>
                <a:gd name="T42" fmla="*/ 8 w 67"/>
                <a:gd name="T43" fmla="*/ 11 h 66"/>
                <a:gd name="T44" fmla="*/ 8 w 67"/>
                <a:gd name="T45" fmla="*/ 15 h 66"/>
                <a:gd name="T46" fmla="*/ 5 w 67"/>
                <a:gd name="T47" fmla="*/ 20 h 66"/>
                <a:gd name="T48" fmla="*/ 2 w 67"/>
                <a:gd name="T49" fmla="*/ 22 h 66"/>
                <a:gd name="T50" fmla="*/ 1 w 67"/>
                <a:gd name="T51" fmla="*/ 27 h 66"/>
                <a:gd name="T52" fmla="*/ 3 w 67"/>
                <a:gd name="T53" fmla="*/ 30 h 66"/>
                <a:gd name="T54" fmla="*/ 3 w 67"/>
                <a:gd name="T55" fmla="*/ 36 h 66"/>
                <a:gd name="T56" fmla="*/ 1 w 67"/>
                <a:gd name="T57" fmla="*/ 39 h 66"/>
                <a:gd name="T58" fmla="*/ 2 w 67"/>
                <a:gd name="T59" fmla="*/ 44 h 66"/>
                <a:gd name="T60" fmla="*/ 5 w 67"/>
                <a:gd name="T61" fmla="*/ 46 h 66"/>
                <a:gd name="T62" fmla="*/ 8 w 67"/>
                <a:gd name="T63" fmla="*/ 51 h 66"/>
                <a:gd name="T64" fmla="*/ 8 w 67"/>
                <a:gd name="T65" fmla="*/ 54 h 66"/>
                <a:gd name="T66" fmla="*/ 12 w 67"/>
                <a:gd name="T67" fmla="*/ 58 h 66"/>
                <a:gd name="T68" fmla="*/ 16 w 67"/>
                <a:gd name="T69" fmla="*/ 58 h 66"/>
                <a:gd name="T70" fmla="*/ 20 w 67"/>
                <a:gd name="T71" fmla="*/ 61 h 66"/>
                <a:gd name="T72" fmla="*/ 23 w 67"/>
                <a:gd name="T73" fmla="*/ 64 h 66"/>
                <a:gd name="T74" fmla="*/ 27 w 67"/>
                <a:gd name="T75" fmla="*/ 65 h 66"/>
                <a:gd name="T76" fmla="*/ 30 w 67"/>
                <a:gd name="T77" fmla="*/ 64 h 66"/>
                <a:gd name="T78" fmla="*/ 36 w 67"/>
                <a:gd name="T79" fmla="*/ 64 h 66"/>
                <a:gd name="T80" fmla="*/ 40 w 67"/>
                <a:gd name="T81" fmla="*/ 65 h 66"/>
                <a:gd name="T82" fmla="*/ 44 w 67"/>
                <a:gd name="T83" fmla="*/ 64 h 66"/>
                <a:gd name="T84" fmla="*/ 46 w 67"/>
                <a:gd name="T85" fmla="*/ 61 h 66"/>
                <a:gd name="T86" fmla="*/ 51 w 67"/>
                <a:gd name="T87" fmla="*/ 58 h 66"/>
                <a:gd name="T88" fmla="*/ 55 w 67"/>
                <a:gd name="T89" fmla="*/ 58 h 66"/>
                <a:gd name="T90" fmla="*/ 58 w 67"/>
                <a:gd name="T91" fmla="*/ 54 h 66"/>
                <a:gd name="T92" fmla="*/ 59 w 67"/>
                <a:gd name="T93" fmla="*/ 51 h 66"/>
                <a:gd name="T94" fmla="*/ 61 w 67"/>
                <a:gd name="T95" fmla="*/ 46 h 66"/>
                <a:gd name="T96" fmla="*/ 65 w 67"/>
                <a:gd name="T97" fmla="*/ 44 h 66"/>
                <a:gd name="T98" fmla="*/ 66 w 67"/>
                <a:gd name="T99" fmla="*/ 39 h 66"/>
                <a:gd name="T100" fmla="*/ 64 w 67"/>
                <a:gd name="T101" fmla="*/ 36 h 66"/>
                <a:gd name="T102" fmla="*/ 64 w 67"/>
                <a:gd name="T103" fmla="*/ 30 h 66"/>
                <a:gd name="T104" fmla="*/ 66 w 67"/>
                <a:gd name="T105" fmla="*/ 2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7" h="66">
                  <a:moveTo>
                    <a:pt x="66" y="27"/>
                  </a:moveTo>
                  <a:cubicBezTo>
                    <a:pt x="67" y="25"/>
                    <a:pt x="66" y="23"/>
                    <a:pt x="65" y="22"/>
                  </a:cubicBezTo>
                  <a:cubicBezTo>
                    <a:pt x="61" y="20"/>
                    <a:pt x="61" y="20"/>
                    <a:pt x="61" y="20"/>
                  </a:cubicBezTo>
                  <a:cubicBezTo>
                    <a:pt x="61" y="20"/>
                    <a:pt x="61" y="20"/>
                    <a:pt x="61" y="20"/>
                  </a:cubicBezTo>
                  <a:cubicBezTo>
                    <a:pt x="57" y="26"/>
                    <a:pt x="57" y="26"/>
                    <a:pt x="57" y="26"/>
                  </a:cubicBezTo>
                  <a:cubicBezTo>
                    <a:pt x="57" y="28"/>
                    <a:pt x="58" y="30"/>
                    <a:pt x="58" y="33"/>
                  </a:cubicBezTo>
                  <a:cubicBezTo>
                    <a:pt x="58" y="46"/>
                    <a:pt x="47" y="57"/>
                    <a:pt x="33" y="57"/>
                  </a:cubicBezTo>
                  <a:cubicBezTo>
                    <a:pt x="20" y="57"/>
                    <a:pt x="9" y="46"/>
                    <a:pt x="9" y="33"/>
                  </a:cubicBezTo>
                  <a:cubicBezTo>
                    <a:pt x="9" y="19"/>
                    <a:pt x="20" y="8"/>
                    <a:pt x="33" y="8"/>
                  </a:cubicBezTo>
                  <a:cubicBezTo>
                    <a:pt x="38" y="8"/>
                    <a:pt x="43" y="10"/>
                    <a:pt x="47" y="13"/>
                  </a:cubicBezTo>
                  <a:cubicBezTo>
                    <a:pt x="51" y="8"/>
                    <a:pt x="51" y="8"/>
                    <a:pt x="51" y="8"/>
                  </a:cubicBezTo>
                  <a:cubicBezTo>
                    <a:pt x="49" y="7"/>
                    <a:pt x="47" y="6"/>
                    <a:pt x="46" y="5"/>
                  </a:cubicBezTo>
                  <a:cubicBezTo>
                    <a:pt x="44" y="2"/>
                    <a:pt x="44" y="2"/>
                    <a:pt x="44" y="2"/>
                  </a:cubicBezTo>
                  <a:cubicBezTo>
                    <a:pt x="43" y="0"/>
                    <a:pt x="41" y="0"/>
                    <a:pt x="40" y="0"/>
                  </a:cubicBezTo>
                  <a:cubicBezTo>
                    <a:pt x="36" y="2"/>
                    <a:pt x="36" y="2"/>
                    <a:pt x="36" y="2"/>
                  </a:cubicBezTo>
                  <a:cubicBezTo>
                    <a:pt x="35" y="3"/>
                    <a:pt x="32" y="3"/>
                    <a:pt x="30" y="2"/>
                  </a:cubicBezTo>
                  <a:cubicBezTo>
                    <a:pt x="27" y="0"/>
                    <a:pt x="27" y="0"/>
                    <a:pt x="27" y="0"/>
                  </a:cubicBezTo>
                  <a:cubicBezTo>
                    <a:pt x="26" y="0"/>
                    <a:pt x="23" y="0"/>
                    <a:pt x="23" y="2"/>
                  </a:cubicBezTo>
                  <a:cubicBezTo>
                    <a:pt x="20" y="5"/>
                    <a:pt x="20" y="5"/>
                    <a:pt x="20" y="5"/>
                  </a:cubicBezTo>
                  <a:cubicBezTo>
                    <a:pt x="19" y="6"/>
                    <a:pt x="17" y="8"/>
                    <a:pt x="16" y="8"/>
                  </a:cubicBezTo>
                  <a:cubicBezTo>
                    <a:pt x="12" y="8"/>
                    <a:pt x="12" y="8"/>
                    <a:pt x="12" y="8"/>
                  </a:cubicBezTo>
                  <a:cubicBezTo>
                    <a:pt x="10" y="8"/>
                    <a:pt x="8" y="9"/>
                    <a:pt x="8" y="11"/>
                  </a:cubicBezTo>
                  <a:cubicBezTo>
                    <a:pt x="8" y="15"/>
                    <a:pt x="8" y="15"/>
                    <a:pt x="8" y="15"/>
                  </a:cubicBezTo>
                  <a:cubicBezTo>
                    <a:pt x="8" y="17"/>
                    <a:pt x="7" y="19"/>
                    <a:pt x="5" y="20"/>
                  </a:cubicBezTo>
                  <a:cubicBezTo>
                    <a:pt x="2" y="22"/>
                    <a:pt x="2" y="22"/>
                    <a:pt x="2" y="22"/>
                  </a:cubicBezTo>
                  <a:cubicBezTo>
                    <a:pt x="1" y="23"/>
                    <a:pt x="0" y="25"/>
                    <a:pt x="1" y="27"/>
                  </a:cubicBezTo>
                  <a:cubicBezTo>
                    <a:pt x="3" y="30"/>
                    <a:pt x="3" y="30"/>
                    <a:pt x="3" y="30"/>
                  </a:cubicBezTo>
                  <a:cubicBezTo>
                    <a:pt x="3" y="32"/>
                    <a:pt x="3" y="34"/>
                    <a:pt x="3" y="36"/>
                  </a:cubicBezTo>
                  <a:cubicBezTo>
                    <a:pt x="1" y="39"/>
                    <a:pt x="1" y="39"/>
                    <a:pt x="1" y="39"/>
                  </a:cubicBezTo>
                  <a:cubicBezTo>
                    <a:pt x="0" y="41"/>
                    <a:pt x="1" y="43"/>
                    <a:pt x="2" y="44"/>
                  </a:cubicBezTo>
                  <a:cubicBezTo>
                    <a:pt x="5" y="46"/>
                    <a:pt x="5" y="46"/>
                    <a:pt x="5" y="46"/>
                  </a:cubicBezTo>
                  <a:cubicBezTo>
                    <a:pt x="7" y="47"/>
                    <a:pt x="8" y="49"/>
                    <a:pt x="8" y="51"/>
                  </a:cubicBezTo>
                  <a:cubicBezTo>
                    <a:pt x="8" y="54"/>
                    <a:pt x="8" y="54"/>
                    <a:pt x="8" y="54"/>
                  </a:cubicBezTo>
                  <a:cubicBezTo>
                    <a:pt x="8" y="56"/>
                    <a:pt x="10" y="58"/>
                    <a:pt x="12" y="58"/>
                  </a:cubicBezTo>
                  <a:cubicBezTo>
                    <a:pt x="16" y="58"/>
                    <a:pt x="16" y="58"/>
                    <a:pt x="16" y="58"/>
                  </a:cubicBezTo>
                  <a:cubicBezTo>
                    <a:pt x="17" y="58"/>
                    <a:pt x="19" y="59"/>
                    <a:pt x="20" y="61"/>
                  </a:cubicBezTo>
                  <a:cubicBezTo>
                    <a:pt x="23" y="64"/>
                    <a:pt x="23" y="64"/>
                    <a:pt x="23" y="64"/>
                  </a:cubicBezTo>
                  <a:cubicBezTo>
                    <a:pt x="23" y="66"/>
                    <a:pt x="26" y="66"/>
                    <a:pt x="27" y="65"/>
                  </a:cubicBezTo>
                  <a:cubicBezTo>
                    <a:pt x="30" y="64"/>
                    <a:pt x="30" y="64"/>
                    <a:pt x="30" y="64"/>
                  </a:cubicBezTo>
                  <a:cubicBezTo>
                    <a:pt x="32" y="63"/>
                    <a:pt x="35" y="63"/>
                    <a:pt x="36" y="64"/>
                  </a:cubicBezTo>
                  <a:cubicBezTo>
                    <a:pt x="40" y="65"/>
                    <a:pt x="40" y="65"/>
                    <a:pt x="40" y="65"/>
                  </a:cubicBezTo>
                  <a:cubicBezTo>
                    <a:pt x="41" y="66"/>
                    <a:pt x="43" y="66"/>
                    <a:pt x="44" y="64"/>
                  </a:cubicBezTo>
                  <a:cubicBezTo>
                    <a:pt x="46" y="61"/>
                    <a:pt x="46" y="61"/>
                    <a:pt x="46" y="61"/>
                  </a:cubicBezTo>
                  <a:cubicBezTo>
                    <a:pt x="47" y="59"/>
                    <a:pt x="49" y="58"/>
                    <a:pt x="51" y="58"/>
                  </a:cubicBezTo>
                  <a:cubicBezTo>
                    <a:pt x="55" y="58"/>
                    <a:pt x="55" y="58"/>
                    <a:pt x="55" y="58"/>
                  </a:cubicBezTo>
                  <a:cubicBezTo>
                    <a:pt x="57" y="58"/>
                    <a:pt x="58" y="56"/>
                    <a:pt x="58" y="54"/>
                  </a:cubicBezTo>
                  <a:cubicBezTo>
                    <a:pt x="59" y="51"/>
                    <a:pt x="59" y="51"/>
                    <a:pt x="59" y="51"/>
                  </a:cubicBezTo>
                  <a:cubicBezTo>
                    <a:pt x="59" y="49"/>
                    <a:pt x="60" y="47"/>
                    <a:pt x="61" y="46"/>
                  </a:cubicBezTo>
                  <a:cubicBezTo>
                    <a:pt x="65" y="44"/>
                    <a:pt x="65" y="44"/>
                    <a:pt x="65" y="44"/>
                  </a:cubicBezTo>
                  <a:cubicBezTo>
                    <a:pt x="66" y="43"/>
                    <a:pt x="67" y="41"/>
                    <a:pt x="66" y="39"/>
                  </a:cubicBezTo>
                  <a:cubicBezTo>
                    <a:pt x="64" y="36"/>
                    <a:pt x="64" y="36"/>
                    <a:pt x="64" y="36"/>
                  </a:cubicBezTo>
                  <a:cubicBezTo>
                    <a:pt x="63" y="34"/>
                    <a:pt x="63" y="32"/>
                    <a:pt x="64" y="30"/>
                  </a:cubicBezTo>
                  <a:lnTo>
                    <a:pt x="66" y="27"/>
                  </a:lnTo>
                  <a:close/>
                </a:path>
              </a:pathLst>
            </a:custGeom>
            <a:grpFill/>
            <a:ln w="3175">
              <a:noFill/>
              <a:round/>
              <a:headEnd/>
              <a:tailEnd/>
            </a:ln>
          </p:spPr>
          <p:txBody>
            <a:bodyPr vert="horz" wrap="square" lIns="68580" tIns="34290" rIns="68580" bIns="34290" numCol="1" anchor="t" anchorCtr="0" compatLnSpc="1">
              <a:prstTxWarp prst="textNoShape">
                <a:avLst/>
              </a:prstTxWarp>
            </a:bodyPr>
            <a:lstStyle/>
            <a:p>
              <a:pPr>
                <a:defRPr/>
              </a:pPr>
              <a:endParaRPr lang="en-US" sz="675">
                <a:solidFill>
                  <a:schemeClr val="tx2"/>
                </a:solidFill>
              </a:endParaRPr>
            </a:p>
          </p:txBody>
        </p:sp>
        <p:sp>
          <p:nvSpPr>
            <p:cNvPr id="65" name="Freeform 120">
              <a:extLst>
                <a:ext uri="{FF2B5EF4-FFF2-40B4-BE49-F238E27FC236}">
                  <a16:creationId xmlns:a16="http://schemas.microsoft.com/office/drawing/2014/main" id="{FEC8B2DE-10EA-499B-BD2D-BE7F10F8884E}"/>
                </a:ext>
              </a:extLst>
            </p:cNvPr>
            <p:cNvSpPr>
              <a:spLocks/>
            </p:cNvSpPr>
            <p:nvPr/>
          </p:nvSpPr>
          <p:spPr bwMode="auto">
            <a:xfrm>
              <a:off x="8366126" y="947738"/>
              <a:ext cx="101600" cy="93662"/>
            </a:xfrm>
            <a:custGeom>
              <a:avLst/>
              <a:gdLst>
                <a:gd name="T0" fmla="*/ 23 w 27"/>
                <a:gd name="T1" fmla="*/ 7 h 25"/>
                <a:gd name="T2" fmla="*/ 21 w 27"/>
                <a:gd name="T3" fmla="*/ 7 h 25"/>
                <a:gd name="T4" fmla="*/ 16 w 27"/>
                <a:gd name="T5" fmla="*/ 5 h 25"/>
                <a:gd name="T6" fmla="*/ 14 w 27"/>
                <a:gd name="T7" fmla="*/ 1 h 25"/>
                <a:gd name="T8" fmla="*/ 11 w 27"/>
                <a:gd name="T9" fmla="*/ 0 h 25"/>
                <a:gd name="T10" fmla="*/ 8 w 27"/>
                <a:gd name="T11" fmla="*/ 0 h 25"/>
                <a:gd name="T12" fmla="*/ 0 w 27"/>
                <a:gd name="T13" fmla="*/ 18 h 25"/>
                <a:gd name="T14" fmla="*/ 1 w 27"/>
                <a:gd name="T15" fmla="*/ 18 h 25"/>
                <a:gd name="T16" fmla="*/ 11 w 27"/>
                <a:gd name="T17" fmla="*/ 18 h 25"/>
                <a:gd name="T18" fmla="*/ 19 w 27"/>
                <a:gd name="T19" fmla="*/ 25 h 25"/>
                <a:gd name="T20" fmla="*/ 19 w 27"/>
                <a:gd name="T21" fmla="*/ 25 h 25"/>
                <a:gd name="T22" fmla="*/ 27 w 27"/>
                <a:gd name="T23" fmla="*/ 5 h 25"/>
                <a:gd name="T24" fmla="*/ 27 w 27"/>
                <a:gd name="T25" fmla="*/ 5 h 25"/>
                <a:gd name="T26" fmla="*/ 23 w 27"/>
                <a:gd name="T27" fmla="*/ 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25">
                  <a:moveTo>
                    <a:pt x="23" y="7"/>
                  </a:moveTo>
                  <a:cubicBezTo>
                    <a:pt x="23" y="7"/>
                    <a:pt x="22" y="7"/>
                    <a:pt x="21" y="7"/>
                  </a:cubicBezTo>
                  <a:cubicBezTo>
                    <a:pt x="19" y="7"/>
                    <a:pt x="17" y="6"/>
                    <a:pt x="16" y="5"/>
                  </a:cubicBezTo>
                  <a:cubicBezTo>
                    <a:pt x="14" y="1"/>
                    <a:pt x="14" y="1"/>
                    <a:pt x="14" y="1"/>
                  </a:cubicBezTo>
                  <a:cubicBezTo>
                    <a:pt x="13" y="1"/>
                    <a:pt x="12" y="0"/>
                    <a:pt x="11" y="0"/>
                  </a:cubicBezTo>
                  <a:cubicBezTo>
                    <a:pt x="8" y="0"/>
                    <a:pt x="8" y="0"/>
                    <a:pt x="8" y="0"/>
                  </a:cubicBezTo>
                  <a:cubicBezTo>
                    <a:pt x="0" y="18"/>
                    <a:pt x="0" y="18"/>
                    <a:pt x="0" y="18"/>
                  </a:cubicBezTo>
                  <a:cubicBezTo>
                    <a:pt x="1" y="18"/>
                    <a:pt x="1" y="18"/>
                    <a:pt x="1" y="18"/>
                  </a:cubicBezTo>
                  <a:cubicBezTo>
                    <a:pt x="11" y="18"/>
                    <a:pt x="11" y="18"/>
                    <a:pt x="11" y="18"/>
                  </a:cubicBezTo>
                  <a:cubicBezTo>
                    <a:pt x="19" y="25"/>
                    <a:pt x="19" y="25"/>
                    <a:pt x="19" y="25"/>
                  </a:cubicBezTo>
                  <a:cubicBezTo>
                    <a:pt x="19" y="25"/>
                    <a:pt x="19" y="25"/>
                    <a:pt x="19" y="25"/>
                  </a:cubicBezTo>
                  <a:cubicBezTo>
                    <a:pt x="27" y="5"/>
                    <a:pt x="27" y="5"/>
                    <a:pt x="27" y="5"/>
                  </a:cubicBezTo>
                  <a:cubicBezTo>
                    <a:pt x="27" y="5"/>
                    <a:pt x="27" y="5"/>
                    <a:pt x="27" y="5"/>
                  </a:cubicBezTo>
                  <a:lnTo>
                    <a:pt x="23" y="7"/>
                  </a:lnTo>
                  <a:close/>
                </a:path>
              </a:pathLst>
            </a:custGeom>
            <a:grpFill/>
            <a:ln w="3175">
              <a:noFill/>
              <a:round/>
              <a:headEnd/>
              <a:tailEnd/>
            </a:ln>
          </p:spPr>
          <p:txBody>
            <a:bodyPr vert="horz" wrap="square" lIns="68580" tIns="34290" rIns="68580" bIns="34290" numCol="1" anchor="t" anchorCtr="0" compatLnSpc="1">
              <a:prstTxWarp prst="textNoShape">
                <a:avLst/>
              </a:prstTxWarp>
            </a:bodyPr>
            <a:lstStyle/>
            <a:p>
              <a:pPr>
                <a:defRPr/>
              </a:pPr>
              <a:endParaRPr lang="en-US" sz="675">
                <a:solidFill>
                  <a:schemeClr val="tx2"/>
                </a:solidFill>
              </a:endParaRPr>
            </a:p>
          </p:txBody>
        </p:sp>
        <p:sp>
          <p:nvSpPr>
            <p:cNvPr id="66" name="Freeform 121">
              <a:extLst>
                <a:ext uri="{FF2B5EF4-FFF2-40B4-BE49-F238E27FC236}">
                  <a16:creationId xmlns:a16="http://schemas.microsoft.com/office/drawing/2014/main" id="{E7038157-06A3-42D5-9688-3302C99BD412}"/>
                </a:ext>
              </a:extLst>
            </p:cNvPr>
            <p:cNvSpPr>
              <a:spLocks/>
            </p:cNvSpPr>
            <p:nvPr/>
          </p:nvSpPr>
          <p:spPr bwMode="auto">
            <a:xfrm>
              <a:off x="8474076" y="947738"/>
              <a:ext cx="101600" cy="93662"/>
            </a:xfrm>
            <a:custGeom>
              <a:avLst/>
              <a:gdLst>
                <a:gd name="T0" fmla="*/ 17 w 27"/>
                <a:gd name="T1" fmla="*/ 0 h 25"/>
                <a:gd name="T2" fmla="*/ 14 w 27"/>
                <a:gd name="T3" fmla="*/ 1 h 25"/>
                <a:gd name="T4" fmla="*/ 12 w 27"/>
                <a:gd name="T5" fmla="*/ 5 h 25"/>
                <a:gd name="T6" fmla="*/ 7 w 27"/>
                <a:gd name="T7" fmla="*/ 7 h 25"/>
                <a:gd name="T8" fmla="*/ 4 w 27"/>
                <a:gd name="T9" fmla="*/ 7 h 25"/>
                <a:gd name="T10" fmla="*/ 1 w 27"/>
                <a:gd name="T11" fmla="*/ 5 h 25"/>
                <a:gd name="T12" fmla="*/ 0 w 27"/>
                <a:gd name="T13" fmla="*/ 5 h 25"/>
                <a:gd name="T14" fmla="*/ 9 w 27"/>
                <a:gd name="T15" fmla="*/ 25 h 25"/>
                <a:gd name="T16" fmla="*/ 9 w 27"/>
                <a:gd name="T17" fmla="*/ 25 h 25"/>
                <a:gd name="T18" fmla="*/ 16 w 27"/>
                <a:gd name="T19" fmla="*/ 18 h 25"/>
                <a:gd name="T20" fmla="*/ 27 w 27"/>
                <a:gd name="T21" fmla="*/ 18 h 25"/>
                <a:gd name="T22" fmla="*/ 27 w 27"/>
                <a:gd name="T23" fmla="*/ 18 h 25"/>
                <a:gd name="T24" fmla="*/ 20 w 27"/>
                <a:gd name="T25" fmla="*/ 0 h 25"/>
                <a:gd name="T26" fmla="*/ 17 w 27"/>
                <a:gd name="T2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25">
                  <a:moveTo>
                    <a:pt x="17" y="0"/>
                  </a:moveTo>
                  <a:cubicBezTo>
                    <a:pt x="16" y="0"/>
                    <a:pt x="15" y="1"/>
                    <a:pt x="14" y="1"/>
                  </a:cubicBezTo>
                  <a:cubicBezTo>
                    <a:pt x="12" y="5"/>
                    <a:pt x="12" y="5"/>
                    <a:pt x="12" y="5"/>
                  </a:cubicBezTo>
                  <a:cubicBezTo>
                    <a:pt x="11" y="6"/>
                    <a:pt x="9" y="7"/>
                    <a:pt x="7" y="7"/>
                  </a:cubicBezTo>
                  <a:cubicBezTo>
                    <a:pt x="6" y="7"/>
                    <a:pt x="5" y="7"/>
                    <a:pt x="4" y="7"/>
                  </a:cubicBezTo>
                  <a:cubicBezTo>
                    <a:pt x="1" y="5"/>
                    <a:pt x="1" y="5"/>
                    <a:pt x="1" y="5"/>
                  </a:cubicBezTo>
                  <a:cubicBezTo>
                    <a:pt x="1" y="5"/>
                    <a:pt x="1" y="5"/>
                    <a:pt x="0" y="5"/>
                  </a:cubicBezTo>
                  <a:cubicBezTo>
                    <a:pt x="9" y="25"/>
                    <a:pt x="9" y="25"/>
                    <a:pt x="9" y="25"/>
                  </a:cubicBezTo>
                  <a:cubicBezTo>
                    <a:pt x="9" y="25"/>
                    <a:pt x="9" y="25"/>
                    <a:pt x="9" y="25"/>
                  </a:cubicBezTo>
                  <a:cubicBezTo>
                    <a:pt x="16" y="18"/>
                    <a:pt x="16" y="18"/>
                    <a:pt x="16" y="18"/>
                  </a:cubicBezTo>
                  <a:cubicBezTo>
                    <a:pt x="27" y="18"/>
                    <a:pt x="27" y="18"/>
                    <a:pt x="27" y="18"/>
                  </a:cubicBezTo>
                  <a:cubicBezTo>
                    <a:pt x="27" y="18"/>
                    <a:pt x="27" y="18"/>
                    <a:pt x="27" y="18"/>
                  </a:cubicBezTo>
                  <a:cubicBezTo>
                    <a:pt x="20" y="0"/>
                    <a:pt x="20" y="0"/>
                    <a:pt x="20" y="0"/>
                  </a:cubicBezTo>
                  <a:lnTo>
                    <a:pt x="17" y="0"/>
                  </a:lnTo>
                  <a:close/>
                </a:path>
              </a:pathLst>
            </a:custGeom>
            <a:grpFill/>
            <a:ln w="3175">
              <a:noFill/>
              <a:round/>
              <a:headEnd/>
              <a:tailEnd/>
            </a:ln>
          </p:spPr>
          <p:txBody>
            <a:bodyPr vert="horz" wrap="square" lIns="68580" tIns="34290" rIns="68580" bIns="34290" numCol="1" anchor="t" anchorCtr="0" compatLnSpc="1">
              <a:prstTxWarp prst="textNoShape">
                <a:avLst/>
              </a:prstTxWarp>
            </a:bodyPr>
            <a:lstStyle/>
            <a:p>
              <a:pPr>
                <a:defRPr/>
              </a:pPr>
              <a:endParaRPr lang="en-US" sz="675">
                <a:solidFill>
                  <a:schemeClr val="tx2"/>
                </a:solidFill>
              </a:endParaRPr>
            </a:p>
          </p:txBody>
        </p:sp>
        <p:sp>
          <p:nvSpPr>
            <p:cNvPr id="67" name="Freeform 122">
              <a:extLst>
                <a:ext uri="{FF2B5EF4-FFF2-40B4-BE49-F238E27FC236}">
                  <a16:creationId xmlns:a16="http://schemas.microsoft.com/office/drawing/2014/main" id="{6AFD2F24-BFF3-4AE9-B24F-086AE4A98FFD}"/>
                </a:ext>
              </a:extLst>
            </p:cNvPr>
            <p:cNvSpPr>
              <a:spLocks/>
            </p:cNvSpPr>
            <p:nvPr/>
          </p:nvSpPr>
          <p:spPr bwMode="auto">
            <a:xfrm>
              <a:off x="8410576" y="749300"/>
              <a:ext cx="169863" cy="153987"/>
            </a:xfrm>
            <a:custGeom>
              <a:avLst/>
              <a:gdLst>
                <a:gd name="T0" fmla="*/ 16 w 45"/>
                <a:gd name="T1" fmla="*/ 29 h 41"/>
                <a:gd name="T2" fmla="*/ 9 w 45"/>
                <a:gd name="T3" fmla="*/ 20 h 41"/>
                <a:gd name="T4" fmla="*/ 3 w 45"/>
                <a:gd name="T5" fmla="*/ 20 h 41"/>
                <a:gd name="T6" fmla="*/ 2 w 45"/>
                <a:gd name="T7" fmla="*/ 26 h 41"/>
                <a:gd name="T8" fmla="*/ 13 w 45"/>
                <a:gd name="T9" fmla="*/ 39 h 41"/>
                <a:gd name="T10" fmla="*/ 16 w 45"/>
                <a:gd name="T11" fmla="*/ 41 h 41"/>
                <a:gd name="T12" fmla="*/ 16 w 45"/>
                <a:gd name="T13" fmla="*/ 41 h 41"/>
                <a:gd name="T14" fmla="*/ 20 w 45"/>
                <a:gd name="T15" fmla="*/ 39 h 41"/>
                <a:gd name="T16" fmla="*/ 36 w 45"/>
                <a:gd name="T17" fmla="*/ 18 h 41"/>
                <a:gd name="T18" fmla="*/ 38 w 45"/>
                <a:gd name="T19" fmla="*/ 15 h 41"/>
                <a:gd name="T20" fmla="*/ 40 w 45"/>
                <a:gd name="T21" fmla="*/ 13 h 41"/>
                <a:gd name="T22" fmla="*/ 42 w 45"/>
                <a:gd name="T23" fmla="*/ 10 h 41"/>
                <a:gd name="T24" fmla="*/ 44 w 45"/>
                <a:gd name="T25" fmla="*/ 8 h 41"/>
                <a:gd name="T26" fmla="*/ 43 w 45"/>
                <a:gd name="T27" fmla="*/ 1 h 41"/>
                <a:gd name="T28" fmla="*/ 38 w 45"/>
                <a:gd name="T29" fmla="*/ 1 h 41"/>
                <a:gd name="T30" fmla="*/ 36 w 45"/>
                <a:gd name="T31" fmla="*/ 2 h 41"/>
                <a:gd name="T32" fmla="*/ 34 w 45"/>
                <a:gd name="T33" fmla="*/ 5 h 41"/>
                <a:gd name="T34" fmla="*/ 32 w 45"/>
                <a:gd name="T35" fmla="*/ 7 h 41"/>
                <a:gd name="T36" fmla="*/ 30 w 45"/>
                <a:gd name="T37" fmla="*/ 10 h 41"/>
                <a:gd name="T38" fmla="*/ 16 w 45"/>
                <a:gd name="T39" fmla="*/ 2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 h="41">
                  <a:moveTo>
                    <a:pt x="16" y="29"/>
                  </a:moveTo>
                  <a:cubicBezTo>
                    <a:pt x="9" y="20"/>
                    <a:pt x="9" y="20"/>
                    <a:pt x="9" y="20"/>
                  </a:cubicBezTo>
                  <a:cubicBezTo>
                    <a:pt x="8" y="18"/>
                    <a:pt x="5" y="18"/>
                    <a:pt x="3" y="20"/>
                  </a:cubicBezTo>
                  <a:cubicBezTo>
                    <a:pt x="1" y="21"/>
                    <a:pt x="0" y="24"/>
                    <a:pt x="2" y="26"/>
                  </a:cubicBezTo>
                  <a:cubicBezTo>
                    <a:pt x="13" y="39"/>
                    <a:pt x="13" y="39"/>
                    <a:pt x="13" y="39"/>
                  </a:cubicBezTo>
                  <a:cubicBezTo>
                    <a:pt x="14" y="40"/>
                    <a:pt x="15" y="41"/>
                    <a:pt x="16" y="41"/>
                  </a:cubicBezTo>
                  <a:cubicBezTo>
                    <a:pt x="16" y="41"/>
                    <a:pt x="16" y="41"/>
                    <a:pt x="16" y="41"/>
                  </a:cubicBezTo>
                  <a:cubicBezTo>
                    <a:pt x="18" y="41"/>
                    <a:pt x="19" y="40"/>
                    <a:pt x="20" y="39"/>
                  </a:cubicBezTo>
                  <a:cubicBezTo>
                    <a:pt x="36" y="18"/>
                    <a:pt x="36" y="18"/>
                    <a:pt x="36" y="18"/>
                  </a:cubicBezTo>
                  <a:cubicBezTo>
                    <a:pt x="38" y="15"/>
                    <a:pt x="38" y="15"/>
                    <a:pt x="38" y="15"/>
                  </a:cubicBezTo>
                  <a:cubicBezTo>
                    <a:pt x="40" y="13"/>
                    <a:pt x="40" y="13"/>
                    <a:pt x="40" y="13"/>
                  </a:cubicBezTo>
                  <a:cubicBezTo>
                    <a:pt x="42" y="10"/>
                    <a:pt x="42" y="10"/>
                    <a:pt x="42" y="10"/>
                  </a:cubicBezTo>
                  <a:cubicBezTo>
                    <a:pt x="44" y="8"/>
                    <a:pt x="44" y="8"/>
                    <a:pt x="44" y="8"/>
                  </a:cubicBezTo>
                  <a:cubicBezTo>
                    <a:pt x="45" y="6"/>
                    <a:pt x="45" y="3"/>
                    <a:pt x="43" y="1"/>
                  </a:cubicBezTo>
                  <a:cubicBezTo>
                    <a:pt x="42" y="0"/>
                    <a:pt x="40" y="0"/>
                    <a:pt x="38" y="1"/>
                  </a:cubicBezTo>
                  <a:cubicBezTo>
                    <a:pt x="38" y="1"/>
                    <a:pt x="37" y="2"/>
                    <a:pt x="36" y="2"/>
                  </a:cubicBezTo>
                  <a:cubicBezTo>
                    <a:pt x="34" y="5"/>
                    <a:pt x="34" y="5"/>
                    <a:pt x="34" y="5"/>
                  </a:cubicBezTo>
                  <a:cubicBezTo>
                    <a:pt x="32" y="7"/>
                    <a:pt x="32" y="7"/>
                    <a:pt x="32" y="7"/>
                  </a:cubicBezTo>
                  <a:cubicBezTo>
                    <a:pt x="30" y="10"/>
                    <a:pt x="30" y="10"/>
                    <a:pt x="30" y="10"/>
                  </a:cubicBezTo>
                  <a:lnTo>
                    <a:pt x="16" y="29"/>
                  </a:lnTo>
                  <a:close/>
                </a:path>
              </a:pathLst>
            </a:custGeom>
            <a:grpFill/>
            <a:ln w="3175">
              <a:noFill/>
              <a:round/>
              <a:headEnd/>
              <a:tailEnd/>
            </a:ln>
          </p:spPr>
          <p:txBody>
            <a:bodyPr vert="horz" wrap="square" lIns="68580" tIns="34290" rIns="68580" bIns="34290" numCol="1" anchor="t" anchorCtr="0" compatLnSpc="1">
              <a:prstTxWarp prst="textNoShape">
                <a:avLst/>
              </a:prstTxWarp>
            </a:bodyPr>
            <a:lstStyle/>
            <a:p>
              <a:pPr>
                <a:defRPr/>
              </a:pPr>
              <a:endParaRPr lang="en-US" sz="675">
                <a:solidFill>
                  <a:schemeClr val="tx2"/>
                </a:solidFill>
              </a:endParaRPr>
            </a:p>
          </p:txBody>
        </p:sp>
      </p:grpSp>
      <p:grpSp>
        <p:nvGrpSpPr>
          <p:cNvPr id="68" name="Groupe 299">
            <a:extLst>
              <a:ext uri="{FF2B5EF4-FFF2-40B4-BE49-F238E27FC236}">
                <a16:creationId xmlns:a16="http://schemas.microsoft.com/office/drawing/2014/main" id="{E8F2BF26-CFCE-404A-A6A8-B51516EDD819}"/>
              </a:ext>
            </a:extLst>
          </p:cNvPr>
          <p:cNvGrpSpPr/>
          <p:nvPr/>
        </p:nvGrpSpPr>
        <p:grpSpPr>
          <a:xfrm>
            <a:off x="442114" y="4051012"/>
            <a:ext cx="272531" cy="244724"/>
            <a:chOff x="4719222" y="5426227"/>
            <a:chExt cx="544513" cy="488950"/>
          </a:xfrm>
          <a:solidFill>
            <a:schemeClr val="bg1"/>
          </a:solidFill>
        </p:grpSpPr>
        <p:sp>
          <p:nvSpPr>
            <p:cNvPr id="69" name="Freeform 198">
              <a:extLst>
                <a:ext uri="{FF2B5EF4-FFF2-40B4-BE49-F238E27FC236}">
                  <a16:creationId xmlns:a16="http://schemas.microsoft.com/office/drawing/2014/main" id="{F115E4D5-69E5-4F0C-9FC4-7A468ABF823D}"/>
                </a:ext>
              </a:extLst>
            </p:cNvPr>
            <p:cNvSpPr>
              <a:spLocks noChangeAspect="1"/>
            </p:cNvSpPr>
            <p:nvPr/>
          </p:nvSpPr>
          <p:spPr bwMode="auto">
            <a:xfrm>
              <a:off x="4925597" y="5588152"/>
              <a:ext cx="338138" cy="150812"/>
            </a:xfrm>
            <a:custGeom>
              <a:avLst/>
              <a:gdLst>
                <a:gd name="T0" fmla="*/ 90 w 90"/>
                <a:gd name="T1" fmla="*/ 20 h 40"/>
                <a:gd name="T2" fmla="*/ 61 w 90"/>
                <a:gd name="T3" fmla="*/ 0 h 40"/>
                <a:gd name="T4" fmla="*/ 61 w 90"/>
                <a:gd name="T5" fmla="*/ 12 h 40"/>
                <a:gd name="T6" fmla="*/ 0 w 90"/>
                <a:gd name="T7" fmla="*/ 7 h 40"/>
                <a:gd name="T8" fmla="*/ 0 w 90"/>
                <a:gd name="T9" fmla="*/ 35 h 40"/>
                <a:gd name="T10" fmla="*/ 61 w 90"/>
                <a:gd name="T11" fmla="*/ 26 h 40"/>
                <a:gd name="T12" fmla="*/ 61 w 90"/>
                <a:gd name="T13" fmla="*/ 40 h 40"/>
                <a:gd name="T14" fmla="*/ 90 w 90"/>
                <a:gd name="T15" fmla="*/ 2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 h="40">
                  <a:moveTo>
                    <a:pt x="90" y="20"/>
                  </a:moveTo>
                  <a:cubicBezTo>
                    <a:pt x="61" y="0"/>
                    <a:pt x="61" y="0"/>
                    <a:pt x="61" y="0"/>
                  </a:cubicBezTo>
                  <a:cubicBezTo>
                    <a:pt x="61" y="12"/>
                    <a:pt x="61" y="12"/>
                    <a:pt x="61" y="12"/>
                  </a:cubicBezTo>
                  <a:cubicBezTo>
                    <a:pt x="0" y="7"/>
                    <a:pt x="0" y="7"/>
                    <a:pt x="0" y="7"/>
                  </a:cubicBezTo>
                  <a:cubicBezTo>
                    <a:pt x="9" y="24"/>
                    <a:pt x="0" y="35"/>
                    <a:pt x="0" y="35"/>
                  </a:cubicBezTo>
                  <a:cubicBezTo>
                    <a:pt x="61" y="26"/>
                    <a:pt x="61" y="26"/>
                    <a:pt x="61" y="26"/>
                  </a:cubicBezTo>
                  <a:cubicBezTo>
                    <a:pt x="61" y="40"/>
                    <a:pt x="61" y="40"/>
                    <a:pt x="61" y="40"/>
                  </a:cubicBezTo>
                  <a:lnTo>
                    <a:pt x="9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sz="675">
                <a:solidFill>
                  <a:schemeClr val="tx2"/>
                </a:solidFill>
              </a:endParaRPr>
            </a:p>
          </p:txBody>
        </p:sp>
        <p:sp>
          <p:nvSpPr>
            <p:cNvPr id="77" name="Freeform 199">
              <a:extLst>
                <a:ext uri="{FF2B5EF4-FFF2-40B4-BE49-F238E27FC236}">
                  <a16:creationId xmlns:a16="http://schemas.microsoft.com/office/drawing/2014/main" id="{4836FADC-500E-47AA-B978-1AE55AB79313}"/>
                </a:ext>
              </a:extLst>
            </p:cNvPr>
            <p:cNvSpPr>
              <a:spLocks noChangeAspect="1"/>
            </p:cNvSpPr>
            <p:nvPr/>
          </p:nvSpPr>
          <p:spPr bwMode="auto">
            <a:xfrm>
              <a:off x="4719222" y="5426227"/>
              <a:ext cx="338138" cy="147637"/>
            </a:xfrm>
            <a:custGeom>
              <a:avLst/>
              <a:gdLst>
                <a:gd name="T0" fmla="*/ 90 w 90"/>
                <a:gd name="T1" fmla="*/ 19 h 39"/>
                <a:gd name="T2" fmla="*/ 61 w 90"/>
                <a:gd name="T3" fmla="*/ 0 h 39"/>
                <a:gd name="T4" fmla="*/ 61 w 90"/>
                <a:gd name="T5" fmla="*/ 11 h 39"/>
                <a:gd name="T6" fmla="*/ 0 w 90"/>
                <a:gd name="T7" fmla="*/ 7 h 39"/>
                <a:gd name="T8" fmla="*/ 0 w 90"/>
                <a:gd name="T9" fmla="*/ 34 h 39"/>
                <a:gd name="T10" fmla="*/ 61 w 90"/>
                <a:gd name="T11" fmla="*/ 26 h 39"/>
                <a:gd name="T12" fmla="*/ 61 w 90"/>
                <a:gd name="T13" fmla="*/ 39 h 39"/>
                <a:gd name="T14" fmla="*/ 90 w 90"/>
                <a:gd name="T15" fmla="*/ 1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 h="39">
                  <a:moveTo>
                    <a:pt x="90" y="19"/>
                  </a:moveTo>
                  <a:cubicBezTo>
                    <a:pt x="61" y="0"/>
                    <a:pt x="61" y="0"/>
                    <a:pt x="61" y="0"/>
                  </a:cubicBezTo>
                  <a:cubicBezTo>
                    <a:pt x="61" y="11"/>
                    <a:pt x="61" y="11"/>
                    <a:pt x="61" y="11"/>
                  </a:cubicBezTo>
                  <a:cubicBezTo>
                    <a:pt x="0" y="7"/>
                    <a:pt x="0" y="7"/>
                    <a:pt x="0" y="7"/>
                  </a:cubicBezTo>
                  <a:cubicBezTo>
                    <a:pt x="9" y="24"/>
                    <a:pt x="0" y="34"/>
                    <a:pt x="0" y="34"/>
                  </a:cubicBezTo>
                  <a:cubicBezTo>
                    <a:pt x="61" y="26"/>
                    <a:pt x="61" y="26"/>
                    <a:pt x="61" y="26"/>
                  </a:cubicBezTo>
                  <a:cubicBezTo>
                    <a:pt x="61" y="39"/>
                    <a:pt x="61" y="39"/>
                    <a:pt x="61" y="39"/>
                  </a:cubicBezTo>
                  <a:lnTo>
                    <a:pt x="90"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sz="675">
                <a:solidFill>
                  <a:schemeClr val="tx2"/>
                </a:solidFill>
              </a:endParaRPr>
            </a:p>
          </p:txBody>
        </p:sp>
        <p:sp>
          <p:nvSpPr>
            <p:cNvPr id="78" name="Freeform 200">
              <a:extLst>
                <a:ext uri="{FF2B5EF4-FFF2-40B4-BE49-F238E27FC236}">
                  <a16:creationId xmlns:a16="http://schemas.microsoft.com/office/drawing/2014/main" id="{16FF228A-0A6D-4647-AD68-50BDDF3585EC}"/>
                </a:ext>
              </a:extLst>
            </p:cNvPr>
            <p:cNvSpPr>
              <a:spLocks noChangeAspect="1"/>
            </p:cNvSpPr>
            <p:nvPr/>
          </p:nvSpPr>
          <p:spPr bwMode="auto">
            <a:xfrm>
              <a:off x="4782722" y="5769127"/>
              <a:ext cx="338138" cy="146050"/>
            </a:xfrm>
            <a:custGeom>
              <a:avLst/>
              <a:gdLst>
                <a:gd name="T0" fmla="*/ 90 w 90"/>
                <a:gd name="T1" fmla="*/ 19 h 39"/>
                <a:gd name="T2" fmla="*/ 61 w 90"/>
                <a:gd name="T3" fmla="*/ 0 h 39"/>
                <a:gd name="T4" fmla="*/ 61 w 90"/>
                <a:gd name="T5" fmla="*/ 11 h 39"/>
                <a:gd name="T6" fmla="*/ 0 w 90"/>
                <a:gd name="T7" fmla="*/ 7 h 39"/>
                <a:gd name="T8" fmla="*/ 0 w 90"/>
                <a:gd name="T9" fmla="*/ 34 h 39"/>
                <a:gd name="T10" fmla="*/ 61 w 90"/>
                <a:gd name="T11" fmla="*/ 26 h 39"/>
                <a:gd name="T12" fmla="*/ 60 w 90"/>
                <a:gd name="T13" fmla="*/ 39 h 39"/>
                <a:gd name="T14" fmla="*/ 90 w 90"/>
                <a:gd name="T15" fmla="*/ 1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 h="39">
                  <a:moveTo>
                    <a:pt x="90" y="19"/>
                  </a:moveTo>
                  <a:cubicBezTo>
                    <a:pt x="61" y="0"/>
                    <a:pt x="61" y="0"/>
                    <a:pt x="61" y="0"/>
                  </a:cubicBezTo>
                  <a:cubicBezTo>
                    <a:pt x="61" y="11"/>
                    <a:pt x="61" y="11"/>
                    <a:pt x="61" y="11"/>
                  </a:cubicBezTo>
                  <a:cubicBezTo>
                    <a:pt x="0" y="7"/>
                    <a:pt x="0" y="7"/>
                    <a:pt x="0" y="7"/>
                  </a:cubicBezTo>
                  <a:cubicBezTo>
                    <a:pt x="9" y="24"/>
                    <a:pt x="0" y="34"/>
                    <a:pt x="0" y="34"/>
                  </a:cubicBezTo>
                  <a:cubicBezTo>
                    <a:pt x="61" y="26"/>
                    <a:pt x="61" y="26"/>
                    <a:pt x="61" y="26"/>
                  </a:cubicBezTo>
                  <a:cubicBezTo>
                    <a:pt x="60" y="39"/>
                    <a:pt x="60" y="39"/>
                    <a:pt x="60" y="39"/>
                  </a:cubicBezTo>
                  <a:lnTo>
                    <a:pt x="90"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sz="675">
                <a:solidFill>
                  <a:schemeClr val="tx2"/>
                </a:solidFill>
              </a:endParaRPr>
            </a:p>
          </p:txBody>
        </p:sp>
      </p:grpSp>
      <p:grpSp>
        <p:nvGrpSpPr>
          <p:cNvPr id="79" name="Group 78">
            <a:extLst>
              <a:ext uri="{FF2B5EF4-FFF2-40B4-BE49-F238E27FC236}">
                <a16:creationId xmlns:a16="http://schemas.microsoft.com/office/drawing/2014/main" id="{3DC606F7-910F-47C0-A0FD-8D4BA81B6436}"/>
              </a:ext>
            </a:extLst>
          </p:cNvPr>
          <p:cNvGrpSpPr/>
          <p:nvPr/>
        </p:nvGrpSpPr>
        <p:grpSpPr>
          <a:xfrm>
            <a:off x="449906" y="1664117"/>
            <a:ext cx="256959" cy="253211"/>
            <a:chOff x="2822716" y="2621795"/>
            <a:chExt cx="508632" cy="501215"/>
          </a:xfrm>
          <a:solidFill>
            <a:schemeClr val="bg1"/>
          </a:solidFill>
        </p:grpSpPr>
        <p:sp>
          <p:nvSpPr>
            <p:cNvPr id="80" name="Freeform 24">
              <a:extLst>
                <a:ext uri="{FF2B5EF4-FFF2-40B4-BE49-F238E27FC236}">
                  <a16:creationId xmlns:a16="http://schemas.microsoft.com/office/drawing/2014/main" id="{9645A4E7-2903-4686-8500-10DE96EF0D20}"/>
                </a:ext>
              </a:extLst>
            </p:cNvPr>
            <p:cNvSpPr>
              <a:spLocks noEditPoints="1"/>
            </p:cNvSpPr>
            <p:nvPr/>
          </p:nvSpPr>
          <p:spPr bwMode="auto">
            <a:xfrm>
              <a:off x="2838078" y="2621795"/>
              <a:ext cx="493270" cy="482715"/>
            </a:xfrm>
            <a:custGeom>
              <a:avLst/>
              <a:gdLst>
                <a:gd name="T0" fmla="*/ 117 w 122"/>
                <a:gd name="T1" fmla="*/ 17 h 121"/>
                <a:gd name="T2" fmla="*/ 99 w 122"/>
                <a:gd name="T3" fmla="*/ 34 h 121"/>
                <a:gd name="T4" fmla="*/ 87 w 122"/>
                <a:gd name="T5" fmla="*/ 22 h 121"/>
                <a:gd name="T6" fmla="*/ 105 w 122"/>
                <a:gd name="T7" fmla="*/ 4 h 121"/>
                <a:gd name="T8" fmla="*/ 76 w 122"/>
                <a:gd name="T9" fmla="*/ 8 h 121"/>
                <a:gd name="T10" fmla="*/ 71 w 122"/>
                <a:gd name="T11" fmla="*/ 13 h 121"/>
                <a:gd name="T12" fmla="*/ 66 w 122"/>
                <a:gd name="T13" fmla="*/ 39 h 121"/>
                <a:gd name="T14" fmla="*/ 5 w 122"/>
                <a:gd name="T15" fmla="*/ 100 h 121"/>
                <a:gd name="T16" fmla="*/ 5 w 122"/>
                <a:gd name="T17" fmla="*/ 117 h 121"/>
                <a:gd name="T18" fmla="*/ 22 w 122"/>
                <a:gd name="T19" fmla="*/ 116 h 121"/>
                <a:gd name="T20" fmla="*/ 83 w 122"/>
                <a:gd name="T21" fmla="*/ 55 h 121"/>
                <a:gd name="T22" fmla="*/ 109 w 122"/>
                <a:gd name="T23" fmla="*/ 50 h 121"/>
                <a:gd name="T24" fmla="*/ 113 w 122"/>
                <a:gd name="T25" fmla="*/ 46 h 121"/>
                <a:gd name="T26" fmla="*/ 117 w 122"/>
                <a:gd name="T27" fmla="*/ 17 h 121"/>
                <a:gd name="T28" fmla="*/ 18 w 122"/>
                <a:gd name="T29" fmla="*/ 110 h 121"/>
                <a:gd name="T30" fmla="*/ 12 w 122"/>
                <a:gd name="T31" fmla="*/ 110 h 121"/>
                <a:gd name="T32" fmla="*/ 12 w 122"/>
                <a:gd name="T33" fmla="*/ 104 h 121"/>
                <a:gd name="T34" fmla="*/ 18 w 122"/>
                <a:gd name="T35" fmla="*/ 104 h 121"/>
                <a:gd name="T36" fmla="*/ 18 w 122"/>
                <a:gd name="T37" fmla="*/ 11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2" h="121">
                  <a:moveTo>
                    <a:pt x="117" y="17"/>
                  </a:moveTo>
                  <a:cubicBezTo>
                    <a:pt x="117" y="17"/>
                    <a:pt x="99" y="34"/>
                    <a:pt x="99" y="34"/>
                  </a:cubicBezTo>
                  <a:cubicBezTo>
                    <a:pt x="99" y="34"/>
                    <a:pt x="87" y="22"/>
                    <a:pt x="87" y="22"/>
                  </a:cubicBezTo>
                  <a:cubicBezTo>
                    <a:pt x="87" y="22"/>
                    <a:pt x="105" y="4"/>
                    <a:pt x="105" y="4"/>
                  </a:cubicBezTo>
                  <a:cubicBezTo>
                    <a:pt x="95" y="0"/>
                    <a:pt x="83" y="1"/>
                    <a:pt x="76" y="8"/>
                  </a:cubicBezTo>
                  <a:cubicBezTo>
                    <a:pt x="71" y="13"/>
                    <a:pt x="71" y="13"/>
                    <a:pt x="71" y="13"/>
                  </a:cubicBezTo>
                  <a:cubicBezTo>
                    <a:pt x="64" y="20"/>
                    <a:pt x="63" y="30"/>
                    <a:pt x="66" y="39"/>
                  </a:cubicBezTo>
                  <a:cubicBezTo>
                    <a:pt x="66" y="39"/>
                    <a:pt x="5" y="100"/>
                    <a:pt x="5" y="100"/>
                  </a:cubicBezTo>
                  <a:cubicBezTo>
                    <a:pt x="0" y="105"/>
                    <a:pt x="0" y="113"/>
                    <a:pt x="5" y="117"/>
                  </a:cubicBezTo>
                  <a:cubicBezTo>
                    <a:pt x="10" y="121"/>
                    <a:pt x="17" y="121"/>
                    <a:pt x="22" y="116"/>
                  </a:cubicBezTo>
                  <a:cubicBezTo>
                    <a:pt x="22" y="116"/>
                    <a:pt x="83" y="55"/>
                    <a:pt x="83" y="55"/>
                  </a:cubicBezTo>
                  <a:cubicBezTo>
                    <a:pt x="92" y="59"/>
                    <a:pt x="102" y="57"/>
                    <a:pt x="109" y="50"/>
                  </a:cubicBezTo>
                  <a:cubicBezTo>
                    <a:pt x="113" y="46"/>
                    <a:pt x="113" y="46"/>
                    <a:pt x="113" y="46"/>
                  </a:cubicBezTo>
                  <a:cubicBezTo>
                    <a:pt x="121" y="38"/>
                    <a:pt x="122" y="27"/>
                    <a:pt x="117" y="17"/>
                  </a:cubicBezTo>
                  <a:close/>
                  <a:moveTo>
                    <a:pt x="18" y="110"/>
                  </a:moveTo>
                  <a:cubicBezTo>
                    <a:pt x="16" y="112"/>
                    <a:pt x="13" y="112"/>
                    <a:pt x="12" y="110"/>
                  </a:cubicBezTo>
                  <a:cubicBezTo>
                    <a:pt x="10" y="108"/>
                    <a:pt x="10" y="105"/>
                    <a:pt x="12" y="104"/>
                  </a:cubicBezTo>
                  <a:cubicBezTo>
                    <a:pt x="13" y="102"/>
                    <a:pt x="16" y="102"/>
                    <a:pt x="18" y="104"/>
                  </a:cubicBezTo>
                  <a:cubicBezTo>
                    <a:pt x="20" y="105"/>
                    <a:pt x="20" y="108"/>
                    <a:pt x="18" y="1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solidFill>
                  <a:schemeClr val="tx2"/>
                </a:solidFill>
              </a:endParaRPr>
            </a:p>
          </p:txBody>
        </p:sp>
        <p:sp>
          <p:nvSpPr>
            <p:cNvPr id="81" name="Freeform 25">
              <a:extLst>
                <a:ext uri="{FF2B5EF4-FFF2-40B4-BE49-F238E27FC236}">
                  <a16:creationId xmlns:a16="http://schemas.microsoft.com/office/drawing/2014/main" id="{6CC99D77-22E9-4C0C-A92F-E8D3E2BB0D97}"/>
                </a:ext>
              </a:extLst>
            </p:cNvPr>
            <p:cNvSpPr>
              <a:spLocks/>
            </p:cNvSpPr>
            <p:nvPr/>
          </p:nvSpPr>
          <p:spPr bwMode="auto">
            <a:xfrm>
              <a:off x="2822716" y="2645342"/>
              <a:ext cx="484735" cy="477668"/>
            </a:xfrm>
            <a:custGeom>
              <a:avLst/>
              <a:gdLst>
                <a:gd name="T0" fmla="*/ 118 w 120"/>
                <a:gd name="T1" fmla="*/ 99 h 120"/>
                <a:gd name="T2" fmla="*/ 95 w 120"/>
                <a:gd name="T3" fmla="*/ 76 h 120"/>
                <a:gd name="T4" fmla="*/ 92 w 120"/>
                <a:gd name="T5" fmla="*/ 68 h 120"/>
                <a:gd name="T6" fmla="*/ 84 w 120"/>
                <a:gd name="T7" fmla="*/ 67 h 120"/>
                <a:gd name="T8" fmla="*/ 81 w 120"/>
                <a:gd name="T9" fmla="*/ 70 h 120"/>
                <a:gd name="T10" fmla="*/ 37 w 120"/>
                <a:gd name="T11" fmla="*/ 27 h 120"/>
                <a:gd name="T12" fmla="*/ 33 w 120"/>
                <a:gd name="T13" fmla="*/ 15 h 120"/>
                <a:gd name="T14" fmla="*/ 9 w 120"/>
                <a:gd name="T15" fmla="*/ 0 h 120"/>
                <a:gd name="T16" fmla="*/ 0 w 120"/>
                <a:gd name="T17" fmla="*/ 9 h 120"/>
                <a:gd name="T18" fmla="*/ 15 w 120"/>
                <a:gd name="T19" fmla="*/ 33 h 120"/>
                <a:gd name="T20" fmla="*/ 27 w 120"/>
                <a:gd name="T21" fmla="*/ 37 h 120"/>
                <a:gd name="T22" fmla="*/ 71 w 120"/>
                <a:gd name="T23" fmla="*/ 81 h 120"/>
                <a:gd name="T24" fmla="*/ 67 w 120"/>
                <a:gd name="T25" fmla="*/ 84 h 120"/>
                <a:gd name="T26" fmla="*/ 68 w 120"/>
                <a:gd name="T27" fmla="*/ 92 h 120"/>
                <a:gd name="T28" fmla="*/ 76 w 120"/>
                <a:gd name="T29" fmla="*/ 95 h 120"/>
                <a:gd name="T30" fmla="*/ 99 w 120"/>
                <a:gd name="T31" fmla="*/ 118 h 120"/>
                <a:gd name="T32" fmla="*/ 107 w 120"/>
                <a:gd name="T33" fmla="*/ 120 h 120"/>
                <a:gd name="T34" fmla="*/ 120 w 120"/>
                <a:gd name="T35" fmla="*/ 107 h 120"/>
                <a:gd name="T36" fmla="*/ 118 w 120"/>
                <a:gd name="T37" fmla="*/ 9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 h="120">
                  <a:moveTo>
                    <a:pt x="118" y="99"/>
                  </a:moveTo>
                  <a:cubicBezTo>
                    <a:pt x="118" y="99"/>
                    <a:pt x="95" y="76"/>
                    <a:pt x="95" y="76"/>
                  </a:cubicBezTo>
                  <a:cubicBezTo>
                    <a:pt x="95" y="76"/>
                    <a:pt x="92" y="68"/>
                    <a:pt x="92" y="68"/>
                  </a:cubicBezTo>
                  <a:cubicBezTo>
                    <a:pt x="92" y="68"/>
                    <a:pt x="84" y="67"/>
                    <a:pt x="84" y="67"/>
                  </a:cubicBezTo>
                  <a:cubicBezTo>
                    <a:pt x="81" y="70"/>
                    <a:pt x="81" y="70"/>
                    <a:pt x="81" y="70"/>
                  </a:cubicBezTo>
                  <a:cubicBezTo>
                    <a:pt x="37" y="27"/>
                    <a:pt x="37" y="27"/>
                    <a:pt x="37" y="27"/>
                  </a:cubicBezTo>
                  <a:cubicBezTo>
                    <a:pt x="37" y="27"/>
                    <a:pt x="33" y="15"/>
                    <a:pt x="33" y="15"/>
                  </a:cubicBezTo>
                  <a:cubicBezTo>
                    <a:pt x="33" y="15"/>
                    <a:pt x="9" y="0"/>
                    <a:pt x="9" y="0"/>
                  </a:cubicBezTo>
                  <a:cubicBezTo>
                    <a:pt x="9" y="0"/>
                    <a:pt x="0" y="9"/>
                    <a:pt x="0" y="9"/>
                  </a:cubicBezTo>
                  <a:cubicBezTo>
                    <a:pt x="15" y="33"/>
                    <a:pt x="15" y="33"/>
                    <a:pt x="15" y="33"/>
                  </a:cubicBezTo>
                  <a:cubicBezTo>
                    <a:pt x="15" y="33"/>
                    <a:pt x="27" y="37"/>
                    <a:pt x="27" y="37"/>
                  </a:cubicBezTo>
                  <a:cubicBezTo>
                    <a:pt x="27" y="37"/>
                    <a:pt x="71" y="81"/>
                    <a:pt x="71" y="81"/>
                  </a:cubicBezTo>
                  <a:cubicBezTo>
                    <a:pt x="67" y="84"/>
                    <a:pt x="67" y="84"/>
                    <a:pt x="67" y="84"/>
                  </a:cubicBezTo>
                  <a:cubicBezTo>
                    <a:pt x="67" y="84"/>
                    <a:pt x="68" y="92"/>
                    <a:pt x="68" y="92"/>
                  </a:cubicBezTo>
                  <a:cubicBezTo>
                    <a:pt x="68" y="92"/>
                    <a:pt x="76" y="95"/>
                    <a:pt x="76" y="95"/>
                  </a:cubicBezTo>
                  <a:cubicBezTo>
                    <a:pt x="99" y="118"/>
                    <a:pt x="99" y="118"/>
                    <a:pt x="99" y="118"/>
                  </a:cubicBezTo>
                  <a:cubicBezTo>
                    <a:pt x="99" y="118"/>
                    <a:pt x="107" y="120"/>
                    <a:pt x="107" y="120"/>
                  </a:cubicBezTo>
                  <a:cubicBezTo>
                    <a:pt x="107" y="120"/>
                    <a:pt x="120" y="107"/>
                    <a:pt x="120" y="107"/>
                  </a:cubicBezTo>
                  <a:lnTo>
                    <a:pt x="118" y="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solidFill>
                  <a:schemeClr val="tx2"/>
                </a:solidFill>
              </a:endParaRPr>
            </a:p>
          </p:txBody>
        </p:sp>
      </p:grpSp>
      <p:grpSp>
        <p:nvGrpSpPr>
          <p:cNvPr id="83" name="Gruppieren 147">
            <a:extLst>
              <a:ext uri="{FF2B5EF4-FFF2-40B4-BE49-F238E27FC236}">
                <a16:creationId xmlns:a16="http://schemas.microsoft.com/office/drawing/2014/main" id="{A427D385-3E87-44F3-B115-B074CE28566B}"/>
              </a:ext>
            </a:extLst>
          </p:cNvPr>
          <p:cNvGrpSpPr/>
          <p:nvPr/>
        </p:nvGrpSpPr>
        <p:grpSpPr>
          <a:xfrm>
            <a:off x="8444433" y="1688885"/>
            <a:ext cx="252844" cy="203684"/>
            <a:chOff x="-584200" y="2100324"/>
            <a:chExt cx="777875" cy="652463"/>
          </a:xfrm>
          <a:solidFill>
            <a:schemeClr val="bg1"/>
          </a:solidFill>
        </p:grpSpPr>
        <p:sp>
          <p:nvSpPr>
            <p:cNvPr id="84" name="Freeform 38">
              <a:extLst>
                <a:ext uri="{FF2B5EF4-FFF2-40B4-BE49-F238E27FC236}">
                  <a16:creationId xmlns:a16="http://schemas.microsoft.com/office/drawing/2014/main" id="{01B232BE-CDD5-4B87-AC53-3876BBA3C995}"/>
                </a:ext>
              </a:extLst>
            </p:cNvPr>
            <p:cNvSpPr>
              <a:spLocks/>
            </p:cNvSpPr>
            <p:nvPr/>
          </p:nvSpPr>
          <p:spPr bwMode="auto">
            <a:xfrm>
              <a:off x="-101600" y="2336862"/>
              <a:ext cx="295275" cy="415925"/>
            </a:xfrm>
            <a:custGeom>
              <a:avLst/>
              <a:gdLst>
                <a:gd name="T0" fmla="*/ 186 w 186"/>
                <a:gd name="T1" fmla="*/ 137 h 262"/>
                <a:gd name="T2" fmla="*/ 0 w 186"/>
                <a:gd name="T3" fmla="*/ 0 h 262"/>
                <a:gd name="T4" fmla="*/ 21 w 186"/>
                <a:gd name="T5" fmla="*/ 230 h 262"/>
                <a:gd name="T6" fmla="*/ 76 w 186"/>
                <a:gd name="T7" fmla="*/ 168 h 262"/>
                <a:gd name="T8" fmla="*/ 130 w 186"/>
                <a:gd name="T9" fmla="*/ 262 h 262"/>
                <a:gd name="T10" fmla="*/ 160 w 186"/>
                <a:gd name="T11" fmla="*/ 244 h 262"/>
                <a:gd name="T12" fmla="*/ 105 w 186"/>
                <a:gd name="T13" fmla="*/ 151 h 262"/>
                <a:gd name="T14" fmla="*/ 186 w 186"/>
                <a:gd name="T15" fmla="*/ 137 h 2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6" h="262">
                  <a:moveTo>
                    <a:pt x="186" y="137"/>
                  </a:moveTo>
                  <a:lnTo>
                    <a:pt x="0" y="0"/>
                  </a:lnTo>
                  <a:lnTo>
                    <a:pt x="21" y="230"/>
                  </a:lnTo>
                  <a:lnTo>
                    <a:pt x="76" y="168"/>
                  </a:lnTo>
                  <a:lnTo>
                    <a:pt x="130" y="262"/>
                  </a:lnTo>
                  <a:lnTo>
                    <a:pt x="160" y="244"/>
                  </a:lnTo>
                  <a:lnTo>
                    <a:pt x="105" y="151"/>
                  </a:lnTo>
                  <a:lnTo>
                    <a:pt x="186" y="1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solidFill>
                  <a:schemeClr val="tx2"/>
                </a:solidFill>
              </a:endParaRPr>
            </a:p>
          </p:txBody>
        </p:sp>
        <p:sp>
          <p:nvSpPr>
            <p:cNvPr id="85" name="Rectangle 39">
              <a:extLst>
                <a:ext uri="{FF2B5EF4-FFF2-40B4-BE49-F238E27FC236}">
                  <a16:creationId xmlns:a16="http://schemas.microsoft.com/office/drawing/2014/main" id="{D7D48FA8-1BB1-419F-9FD0-B2CDE3BE32E8}"/>
                </a:ext>
              </a:extLst>
            </p:cNvPr>
            <p:cNvSpPr>
              <a:spLocks noChangeArrowheads="1"/>
            </p:cNvSpPr>
            <p:nvPr/>
          </p:nvSpPr>
          <p:spPr bwMode="auto">
            <a:xfrm>
              <a:off x="-466725" y="2289237"/>
              <a:ext cx="247650" cy="58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solidFill>
                  <a:schemeClr val="tx2"/>
                </a:solidFill>
              </a:endParaRPr>
            </a:p>
          </p:txBody>
        </p:sp>
        <p:sp>
          <p:nvSpPr>
            <p:cNvPr id="86" name="Rectangle 40">
              <a:extLst>
                <a:ext uri="{FF2B5EF4-FFF2-40B4-BE49-F238E27FC236}">
                  <a16:creationId xmlns:a16="http://schemas.microsoft.com/office/drawing/2014/main" id="{96BF61A2-E37A-4C7D-953F-D63BD9C634DD}"/>
                </a:ext>
              </a:extLst>
            </p:cNvPr>
            <p:cNvSpPr>
              <a:spLocks noChangeArrowheads="1"/>
            </p:cNvSpPr>
            <p:nvPr/>
          </p:nvSpPr>
          <p:spPr bwMode="auto">
            <a:xfrm>
              <a:off x="-466725" y="2392424"/>
              <a:ext cx="176213" cy="555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solidFill>
                  <a:schemeClr val="tx2"/>
                </a:solidFill>
              </a:endParaRPr>
            </a:p>
          </p:txBody>
        </p:sp>
        <p:sp>
          <p:nvSpPr>
            <p:cNvPr id="87" name="Freeform 41">
              <a:extLst>
                <a:ext uri="{FF2B5EF4-FFF2-40B4-BE49-F238E27FC236}">
                  <a16:creationId xmlns:a16="http://schemas.microsoft.com/office/drawing/2014/main" id="{A34ACD9C-9A47-4290-A38B-040116B3ACFB}"/>
                </a:ext>
              </a:extLst>
            </p:cNvPr>
            <p:cNvSpPr>
              <a:spLocks noEditPoints="1"/>
            </p:cNvSpPr>
            <p:nvPr/>
          </p:nvSpPr>
          <p:spPr bwMode="auto">
            <a:xfrm>
              <a:off x="-584200" y="2100324"/>
              <a:ext cx="750888" cy="517525"/>
            </a:xfrm>
            <a:custGeom>
              <a:avLst/>
              <a:gdLst>
                <a:gd name="T0" fmla="*/ 35 w 269"/>
                <a:gd name="T1" fmla="*/ 165 h 186"/>
                <a:gd name="T2" fmla="*/ 20 w 269"/>
                <a:gd name="T3" fmla="*/ 151 h 186"/>
                <a:gd name="T4" fmla="*/ 20 w 269"/>
                <a:gd name="T5" fmla="*/ 44 h 186"/>
                <a:gd name="T6" fmla="*/ 249 w 269"/>
                <a:gd name="T7" fmla="*/ 44 h 186"/>
                <a:gd name="T8" fmla="*/ 249 w 269"/>
                <a:gd name="T9" fmla="*/ 109 h 186"/>
                <a:gd name="T10" fmla="*/ 269 w 269"/>
                <a:gd name="T11" fmla="*/ 124 h 186"/>
                <a:gd name="T12" fmla="*/ 269 w 269"/>
                <a:gd name="T13" fmla="*/ 0 h 186"/>
                <a:gd name="T14" fmla="*/ 0 w 269"/>
                <a:gd name="T15" fmla="*/ 0 h 186"/>
                <a:gd name="T16" fmla="*/ 0 w 269"/>
                <a:gd name="T17" fmla="*/ 151 h 186"/>
                <a:gd name="T18" fmla="*/ 35 w 269"/>
                <a:gd name="T19" fmla="*/ 186 h 186"/>
                <a:gd name="T20" fmla="*/ 157 w 269"/>
                <a:gd name="T21" fmla="*/ 186 h 186"/>
                <a:gd name="T22" fmla="*/ 155 w 269"/>
                <a:gd name="T23" fmla="*/ 165 h 186"/>
                <a:gd name="T24" fmla="*/ 35 w 269"/>
                <a:gd name="T25" fmla="*/ 165 h 186"/>
                <a:gd name="T26" fmla="*/ 75 w 269"/>
                <a:gd name="T27" fmla="*/ 18 h 186"/>
                <a:gd name="T28" fmla="*/ 82 w 269"/>
                <a:gd name="T29" fmla="*/ 25 h 186"/>
                <a:gd name="T30" fmla="*/ 75 w 269"/>
                <a:gd name="T31" fmla="*/ 32 h 186"/>
                <a:gd name="T32" fmla="*/ 68 w 269"/>
                <a:gd name="T33" fmla="*/ 25 h 186"/>
                <a:gd name="T34" fmla="*/ 75 w 269"/>
                <a:gd name="T35" fmla="*/ 18 h 186"/>
                <a:gd name="T36" fmla="*/ 52 w 269"/>
                <a:gd name="T37" fmla="*/ 18 h 186"/>
                <a:gd name="T38" fmla="*/ 59 w 269"/>
                <a:gd name="T39" fmla="*/ 25 h 186"/>
                <a:gd name="T40" fmla="*/ 52 w 269"/>
                <a:gd name="T41" fmla="*/ 32 h 186"/>
                <a:gd name="T42" fmla="*/ 45 w 269"/>
                <a:gd name="T43" fmla="*/ 25 h 186"/>
                <a:gd name="T44" fmla="*/ 52 w 269"/>
                <a:gd name="T45" fmla="*/ 18 h 186"/>
                <a:gd name="T46" fmla="*/ 28 w 269"/>
                <a:gd name="T47" fmla="*/ 18 h 186"/>
                <a:gd name="T48" fmla="*/ 35 w 269"/>
                <a:gd name="T49" fmla="*/ 25 h 186"/>
                <a:gd name="T50" fmla="*/ 28 w 269"/>
                <a:gd name="T51" fmla="*/ 32 h 186"/>
                <a:gd name="T52" fmla="*/ 21 w 269"/>
                <a:gd name="T53" fmla="*/ 25 h 186"/>
                <a:gd name="T54" fmla="*/ 28 w 269"/>
                <a:gd name="T55" fmla="*/ 1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69" h="186">
                  <a:moveTo>
                    <a:pt x="35" y="165"/>
                  </a:moveTo>
                  <a:cubicBezTo>
                    <a:pt x="27" y="165"/>
                    <a:pt x="20" y="159"/>
                    <a:pt x="20" y="151"/>
                  </a:cubicBezTo>
                  <a:cubicBezTo>
                    <a:pt x="20" y="44"/>
                    <a:pt x="20" y="44"/>
                    <a:pt x="20" y="44"/>
                  </a:cubicBezTo>
                  <a:cubicBezTo>
                    <a:pt x="249" y="44"/>
                    <a:pt x="249" y="44"/>
                    <a:pt x="249" y="44"/>
                  </a:cubicBezTo>
                  <a:cubicBezTo>
                    <a:pt x="249" y="109"/>
                    <a:pt x="249" y="109"/>
                    <a:pt x="249" y="109"/>
                  </a:cubicBezTo>
                  <a:cubicBezTo>
                    <a:pt x="269" y="124"/>
                    <a:pt x="269" y="124"/>
                    <a:pt x="269" y="124"/>
                  </a:cubicBezTo>
                  <a:cubicBezTo>
                    <a:pt x="269" y="0"/>
                    <a:pt x="269" y="0"/>
                    <a:pt x="269" y="0"/>
                  </a:cubicBezTo>
                  <a:cubicBezTo>
                    <a:pt x="0" y="0"/>
                    <a:pt x="0" y="0"/>
                    <a:pt x="0" y="0"/>
                  </a:cubicBezTo>
                  <a:cubicBezTo>
                    <a:pt x="0" y="151"/>
                    <a:pt x="0" y="151"/>
                    <a:pt x="0" y="151"/>
                  </a:cubicBezTo>
                  <a:cubicBezTo>
                    <a:pt x="0" y="170"/>
                    <a:pt x="16" y="186"/>
                    <a:pt x="35" y="186"/>
                  </a:cubicBezTo>
                  <a:cubicBezTo>
                    <a:pt x="157" y="186"/>
                    <a:pt x="157" y="186"/>
                    <a:pt x="157" y="186"/>
                  </a:cubicBezTo>
                  <a:cubicBezTo>
                    <a:pt x="155" y="165"/>
                    <a:pt x="155" y="165"/>
                    <a:pt x="155" y="165"/>
                  </a:cubicBezTo>
                  <a:lnTo>
                    <a:pt x="35" y="165"/>
                  </a:lnTo>
                  <a:close/>
                  <a:moveTo>
                    <a:pt x="75" y="18"/>
                  </a:moveTo>
                  <a:cubicBezTo>
                    <a:pt x="79" y="18"/>
                    <a:pt x="82" y="21"/>
                    <a:pt x="82" y="25"/>
                  </a:cubicBezTo>
                  <a:cubicBezTo>
                    <a:pt x="82" y="29"/>
                    <a:pt x="79" y="32"/>
                    <a:pt x="75" y="32"/>
                  </a:cubicBezTo>
                  <a:cubicBezTo>
                    <a:pt x="71" y="32"/>
                    <a:pt x="68" y="29"/>
                    <a:pt x="68" y="25"/>
                  </a:cubicBezTo>
                  <a:cubicBezTo>
                    <a:pt x="68" y="21"/>
                    <a:pt x="71" y="18"/>
                    <a:pt x="75" y="18"/>
                  </a:cubicBezTo>
                  <a:close/>
                  <a:moveTo>
                    <a:pt x="52" y="18"/>
                  </a:moveTo>
                  <a:cubicBezTo>
                    <a:pt x="55" y="18"/>
                    <a:pt x="59" y="21"/>
                    <a:pt x="59" y="25"/>
                  </a:cubicBezTo>
                  <a:cubicBezTo>
                    <a:pt x="59" y="29"/>
                    <a:pt x="55" y="32"/>
                    <a:pt x="52" y="32"/>
                  </a:cubicBezTo>
                  <a:cubicBezTo>
                    <a:pt x="48" y="32"/>
                    <a:pt x="45" y="29"/>
                    <a:pt x="45" y="25"/>
                  </a:cubicBezTo>
                  <a:cubicBezTo>
                    <a:pt x="45" y="21"/>
                    <a:pt x="48" y="18"/>
                    <a:pt x="52" y="18"/>
                  </a:cubicBezTo>
                  <a:close/>
                  <a:moveTo>
                    <a:pt x="28" y="18"/>
                  </a:moveTo>
                  <a:cubicBezTo>
                    <a:pt x="32" y="18"/>
                    <a:pt x="35" y="21"/>
                    <a:pt x="35" y="25"/>
                  </a:cubicBezTo>
                  <a:cubicBezTo>
                    <a:pt x="35" y="29"/>
                    <a:pt x="32" y="32"/>
                    <a:pt x="28" y="32"/>
                  </a:cubicBezTo>
                  <a:cubicBezTo>
                    <a:pt x="24" y="32"/>
                    <a:pt x="21" y="29"/>
                    <a:pt x="21" y="25"/>
                  </a:cubicBezTo>
                  <a:cubicBezTo>
                    <a:pt x="21" y="21"/>
                    <a:pt x="24" y="18"/>
                    <a:pt x="28"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solidFill>
                  <a:schemeClr val="tx2"/>
                </a:solidFill>
              </a:endParaRPr>
            </a:p>
          </p:txBody>
        </p:sp>
      </p:grpSp>
      <p:grpSp>
        <p:nvGrpSpPr>
          <p:cNvPr id="106" name="Group 105">
            <a:extLst>
              <a:ext uri="{FF2B5EF4-FFF2-40B4-BE49-F238E27FC236}">
                <a16:creationId xmlns:a16="http://schemas.microsoft.com/office/drawing/2014/main" id="{682B65BB-33F5-4B21-BBA5-86E3C90A160C}"/>
              </a:ext>
            </a:extLst>
          </p:cNvPr>
          <p:cNvGrpSpPr/>
          <p:nvPr/>
        </p:nvGrpSpPr>
        <p:grpSpPr>
          <a:xfrm>
            <a:off x="7405014" y="4531233"/>
            <a:ext cx="186825" cy="186825"/>
            <a:chOff x="9873352" y="6041644"/>
            <a:chExt cx="249100" cy="249100"/>
          </a:xfrm>
        </p:grpSpPr>
        <p:sp>
          <p:nvSpPr>
            <p:cNvPr id="107" name="Oval 106">
              <a:hlinkClick r:id="" action="ppaction://hlinkshowjump?jump=previousslide"/>
              <a:extLst>
                <a:ext uri="{FF2B5EF4-FFF2-40B4-BE49-F238E27FC236}">
                  <a16:creationId xmlns:a16="http://schemas.microsoft.com/office/drawing/2014/main" id="{C5AE115C-D447-41F6-8989-7751B7930981}"/>
                </a:ext>
              </a:extLst>
            </p:cNvPr>
            <p:cNvSpPr/>
            <p:nvPr userDrawn="1"/>
          </p:nvSpPr>
          <p:spPr>
            <a:xfrm>
              <a:off x="9873352" y="6041644"/>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108" name="Group 107">
              <a:extLst>
                <a:ext uri="{FF2B5EF4-FFF2-40B4-BE49-F238E27FC236}">
                  <a16:creationId xmlns:a16="http://schemas.microsoft.com/office/drawing/2014/main" id="{02C27E07-AAD6-4453-8A55-226FBBFD0565}"/>
                </a:ext>
              </a:extLst>
            </p:cNvPr>
            <p:cNvGrpSpPr/>
            <p:nvPr userDrawn="1"/>
          </p:nvGrpSpPr>
          <p:grpSpPr>
            <a:xfrm>
              <a:off x="9971776" y="6136088"/>
              <a:ext cx="41137" cy="66044"/>
              <a:chOff x="3345327" y="4804129"/>
              <a:chExt cx="74099" cy="118964"/>
            </a:xfrm>
          </p:grpSpPr>
          <p:cxnSp>
            <p:nvCxnSpPr>
              <p:cNvPr id="109" name="Straight Connector 108">
                <a:hlinkClick r:id="" action="ppaction://hlinkshowjump?jump=previousslide"/>
                <a:extLst>
                  <a:ext uri="{FF2B5EF4-FFF2-40B4-BE49-F238E27FC236}">
                    <a16:creationId xmlns:a16="http://schemas.microsoft.com/office/drawing/2014/main" id="{EA6C2253-B67C-4606-9B9A-1A09D16D008E}"/>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a:hlinkClick r:id="" action="ppaction://hlinkshowjump?jump=previousslide"/>
                <a:extLst>
                  <a:ext uri="{FF2B5EF4-FFF2-40B4-BE49-F238E27FC236}">
                    <a16:creationId xmlns:a16="http://schemas.microsoft.com/office/drawing/2014/main" id="{53FFE2FF-081F-4756-BB29-526E97D90CC7}"/>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111" name="Group 110">
            <a:extLst>
              <a:ext uri="{FF2B5EF4-FFF2-40B4-BE49-F238E27FC236}">
                <a16:creationId xmlns:a16="http://schemas.microsoft.com/office/drawing/2014/main" id="{3C057734-C979-425F-8A81-4D4854692A79}"/>
              </a:ext>
            </a:extLst>
          </p:cNvPr>
          <p:cNvGrpSpPr/>
          <p:nvPr/>
        </p:nvGrpSpPr>
        <p:grpSpPr>
          <a:xfrm>
            <a:off x="7642346" y="4531233"/>
            <a:ext cx="186825" cy="186825"/>
            <a:chOff x="10189795" y="6045160"/>
            <a:chExt cx="249100" cy="249100"/>
          </a:xfrm>
        </p:grpSpPr>
        <p:sp>
          <p:nvSpPr>
            <p:cNvPr id="112" name="Oval 111">
              <a:hlinkClick r:id="" action="ppaction://hlinkshowjump?jump=nextslide"/>
              <a:extLst>
                <a:ext uri="{FF2B5EF4-FFF2-40B4-BE49-F238E27FC236}">
                  <a16:creationId xmlns:a16="http://schemas.microsoft.com/office/drawing/2014/main" id="{074557F9-D4F5-4F37-8624-AE87DC73EAE4}"/>
                </a:ext>
              </a:extLst>
            </p:cNvPr>
            <p:cNvSpPr/>
            <p:nvPr userDrawn="1"/>
          </p:nvSpPr>
          <p:spPr>
            <a:xfrm>
              <a:off x="10189795" y="6045160"/>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113" name="Group 112">
              <a:extLst>
                <a:ext uri="{FF2B5EF4-FFF2-40B4-BE49-F238E27FC236}">
                  <a16:creationId xmlns:a16="http://schemas.microsoft.com/office/drawing/2014/main" id="{03819CFC-AACB-449C-A00F-F4E0C95A51B7}"/>
                </a:ext>
              </a:extLst>
            </p:cNvPr>
            <p:cNvGrpSpPr/>
            <p:nvPr userDrawn="1"/>
          </p:nvGrpSpPr>
          <p:grpSpPr>
            <a:xfrm flipH="1" flipV="1">
              <a:off x="10297292" y="6133992"/>
              <a:ext cx="41137" cy="66044"/>
              <a:chOff x="3345327" y="4804129"/>
              <a:chExt cx="74099" cy="118964"/>
            </a:xfrm>
          </p:grpSpPr>
          <p:cxnSp>
            <p:nvCxnSpPr>
              <p:cNvPr id="114" name="Straight Connector 113">
                <a:hlinkClick r:id="" action="ppaction://hlinkshowjump?jump=nextslide"/>
                <a:extLst>
                  <a:ext uri="{FF2B5EF4-FFF2-40B4-BE49-F238E27FC236}">
                    <a16:creationId xmlns:a16="http://schemas.microsoft.com/office/drawing/2014/main" id="{1758309E-6062-4268-8DAB-6FA737D9DF1E}"/>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a:hlinkClick r:id="" action="ppaction://hlinkshowjump?jump=nextslide"/>
                <a:extLst>
                  <a:ext uri="{FF2B5EF4-FFF2-40B4-BE49-F238E27FC236}">
                    <a16:creationId xmlns:a16="http://schemas.microsoft.com/office/drawing/2014/main" id="{6ABAB4C6-27DA-4C44-A0AB-3A4DCAC013B2}"/>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96" name="Group 95">
            <a:extLst>
              <a:ext uri="{FF2B5EF4-FFF2-40B4-BE49-F238E27FC236}">
                <a16:creationId xmlns:a16="http://schemas.microsoft.com/office/drawing/2014/main" id="{8098F2CF-3321-CC7E-CF25-51EB73EBE38E}"/>
              </a:ext>
            </a:extLst>
          </p:cNvPr>
          <p:cNvGrpSpPr/>
          <p:nvPr/>
        </p:nvGrpSpPr>
        <p:grpSpPr>
          <a:xfrm>
            <a:off x="1799208" y="4531579"/>
            <a:ext cx="5302641" cy="195507"/>
            <a:chOff x="1799208" y="4531579"/>
            <a:chExt cx="5302641" cy="195507"/>
          </a:xfrm>
        </p:grpSpPr>
        <p:sp>
          <p:nvSpPr>
            <p:cNvPr id="97" name="AutoShape 2">
              <a:hlinkClick r:id="rId6" action="ppaction://hlinksldjump"/>
              <a:extLst>
                <a:ext uri="{FF2B5EF4-FFF2-40B4-BE49-F238E27FC236}">
                  <a16:creationId xmlns:a16="http://schemas.microsoft.com/office/drawing/2014/main" id="{C9B3B7B1-D004-1A75-474F-C220E326E51F}"/>
                </a:ext>
              </a:extLst>
            </p:cNvPr>
            <p:cNvSpPr>
              <a:spLocks noChangeArrowheads="1"/>
            </p:cNvSpPr>
            <p:nvPr/>
          </p:nvSpPr>
          <p:spPr bwMode="gray">
            <a:xfrm>
              <a:off x="3057029"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WHY</a:t>
              </a:r>
            </a:p>
          </p:txBody>
        </p:sp>
        <p:sp>
          <p:nvSpPr>
            <p:cNvPr id="98" name="AutoShape 2">
              <a:hlinkClick r:id="rId7" action="ppaction://hlinksldjump"/>
              <a:extLst>
                <a:ext uri="{FF2B5EF4-FFF2-40B4-BE49-F238E27FC236}">
                  <a16:creationId xmlns:a16="http://schemas.microsoft.com/office/drawing/2014/main" id="{244A96E3-1DF3-3229-E7B5-FA82C82C4CE4}"/>
                </a:ext>
              </a:extLst>
            </p:cNvPr>
            <p:cNvSpPr>
              <a:spLocks noChangeArrowheads="1"/>
            </p:cNvSpPr>
            <p:nvPr/>
          </p:nvSpPr>
          <p:spPr bwMode="gray">
            <a:xfrm>
              <a:off x="2245265" y="4535154"/>
              <a:ext cx="797767" cy="185652"/>
            </a:xfrm>
            <a:prstGeom prst="roundRect">
              <a:avLst>
                <a:gd name="adj" fmla="val 50000"/>
              </a:avLst>
            </a:prstGeom>
            <a:solidFill>
              <a:schemeClr val="tx2"/>
            </a:solidFill>
            <a:ln w="10795">
              <a:noFill/>
              <a:round/>
              <a:headEnd/>
              <a:tailEnd/>
            </a:ln>
            <a:effectLst/>
          </p:spPr>
          <p:txBody>
            <a:bodyPr vert="horz" wrap="square" lIns="0" tIns="0" rIns="0" bIns="0" anchor="ctr" anchorCtr="0">
              <a:noAutofit/>
            </a:bodyPr>
            <a:lstStyle/>
            <a:p>
              <a:pPr algn="ctr">
                <a:lnSpc>
                  <a:spcPct val="95000"/>
                </a:lnSpc>
              </a:pPr>
              <a:r>
                <a:rPr lang="en-US" sz="525" b="1">
                  <a:solidFill>
                    <a:schemeClr val="bg1"/>
                  </a:solidFill>
                </a:rPr>
                <a:t>GENERAL</a:t>
              </a:r>
            </a:p>
          </p:txBody>
        </p:sp>
        <p:sp>
          <p:nvSpPr>
            <p:cNvPr id="99" name="AutoShape 2">
              <a:hlinkClick r:id="rId8" action="ppaction://hlinksldjump"/>
              <a:extLst>
                <a:ext uri="{FF2B5EF4-FFF2-40B4-BE49-F238E27FC236}">
                  <a16:creationId xmlns:a16="http://schemas.microsoft.com/office/drawing/2014/main" id="{BD853FA7-1179-8D29-3277-2E68573F9F69}"/>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WHAT</a:t>
              </a:r>
            </a:p>
          </p:txBody>
        </p:sp>
        <p:sp>
          <p:nvSpPr>
            <p:cNvPr id="100" name="AutoShape 2">
              <a:hlinkClick r:id="rId9" action="ppaction://hlinksldjump"/>
              <a:extLst>
                <a:ext uri="{FF2B5EF4-FFF2-40B4-BE49-F238E27FC236}">
                  <a16:creationId xmlns:a16="http://schemas.microsoft.com/office/drawing/2014/main" id="{0CEE20CC-8A9B-A851-6D5C-74C1CF4B6485}"/>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WHO</a:t>
              </a:r>
            </a:p>
          </p:txBody>
        </p:sp>
        <p:sp>
          <p:nvSpPr>
            <p:cNvPr id="101" name="AutoShape 2">
              <a:hlinkClick r:id="rId10" action="ppaction://hlinksldjump"/>
              <a:extLst>
                <a:ext uri="{FF2B5EF4-FFF2-40B4-BE49-F238E27FC236}">
                  <a16:creationId xmlns:a16="http://schemas.microsoft.com/office/drawing/2014/main" id="{9080EA4C-88FE-B11B-6976-0E0C6D62A1BF}"/>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HOW</a:t>
              </a:r>
            </a:p>
          </p:txBody>
        </p:sp>
        <p:sp>
          <p:nvSpPr>
            <p:cNvPr id="102" name="AutoShape 2">
              <a:hlinkClick r:id="rId11" action="ppaction://hlinksldjump"/>
              <a:extLst>
                <a:ext uri="{FF2B5EF4-FFF2-40B4-BE49-F238E27FC236}">
                  <a16:creationId xmlns:a16="http://schemas.microsoft.com/office/drawing/2014/main" id="{5B3F57FB-F0F1-76EA-E5C6-602D3ACE2F4E}"/>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REPORT &amp; LEARN</a:t>
              </a:r>
            </a:p>
          </p:txBody>
        </p:sp>
        <p:pic>
          <p:nvPicPr>
            <p:cNvPr id="103" name="Picture 102">
              <a:hlinkClick r:id="rId7" action="ppaction://hlinksldjump"/>
              <a:extLst>
                <a:ext uri="{FF2B5EF4-FFF2-40B4-BE49-F238E27FC236}">
                  <a16:creationId xmlns:a16="http://schemas.microsoft.com/office/drawing/2014/main" id="{8816679B-E787-8BC9-DA70-26850756597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042152" y="4531579"/>
              <a:ext cx="189116" cy="189117"/>
            </a:xfrm>
            <a:prstGeom prst="rect">
              <a:avLst/>
            </a:prstGeom>
          </p:spPr>
        </p:pic>
        <p:sp>
          <p:nvSpPr>
            <p:cNvPr id="104" name="Arrow: Right 103">
              <a:hlinkClick r:id="" action="ppaction://hlinkshowjump?jump=lastslideviewed"/>
              <a:extLst>
                <a:ext uri="{FF2B5EF4-FFF2-40B4-BE49-F238E27FC236}">
                  <a16:creationId xmlns:a16="http://schemas.microsoft.com/office/drawing/2014/main" id="{4C5EDF25-78C7-BED6-395A-EECB4BABB04B}"/>
                </a:ext>
              </a:extLst>
            </p:cNvPr>
            <p:cNvSpPr/>
            <p:nvPr/>
          </p:nvSpPr>
          <p:spPr>
            <a:xfrm rot="10800000">
              <a:off x="1799208" y="4541436"/>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918074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826CE79-3C00-4D7E-9BF4-0DACB22222CE}"/>
              </a:ext>
            </a:extLst>
          </p:cNvPr>
          <p:cNvPicPr>
            <a:picLocks noChangeAspect="1"/>
          </p:cNvPicPr>
          <p:nvPr/>
        </p:nvPicPr>
        <p:blipFill rotWithShape="1">
          <a:blip r:embed="rId4"/>
          <a:srcRect l="15203" t="26917" r="25873" b="14310"/>
          <a:stretch/>
        </p:blipFill>
        <p:spPr>
          <a:xfrm>
            <a:off x="3510772" y="691631"/>
            <a:ext cx="5275352" cy="2959787"/>
          </a:xfrm>
          <a:prstGeom prst="rect">
            <a:avLst/>
          </a:prstGeom>
          <a:effectLst>
            <a:outerShdw blurRad="50800" dist="38100" dir="2700000" algn="tl" rotWithShape="0">
              <a:prstClr val="black">
                <a:alpha val="40000"/>
              </a:prstClr>
            </a:outerShdw>
          </a:effectLst>
        </p:spPr>
      </p:pic>
      <p:sp>
        <p:nvSpPr>
          <p:cNvPr id="16" name="Rectangle 15">
            <a:extLst>
              <a:ext uri="{FF2B5EF4-FFF2-40B4-BE49-F238E27FC236}">
                <a16:creationId xmlns:a16="http://schemas.microsoft.com/office/drawing/2014/main" id="{936C1853-8C80-4E6A-8A8C-3E3A6065902F}"/>
              </a:ext>
            </a:extLst>
          </p:cNvPr>
          <p:cNvSpPr/>
          <p:nvPr/>
        </p:nvSpPr>
        <p:spPr>
          <a:xfrm>
            <a:off x="7753822" y="3450666"/>
            <a:ext cx="465290" cy="108397"/>
          </a:xfrm>
          <a:prstGeom prst="rect">
            <a:avLst/>
          </a:prstGeom>
          <a:solidFill>
            <a:schemeClr val="bg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013"/>
          </a:p>
        </p:txBody>
      </p:sp>
      <p:graphicFrame>
        <p:nvGraphicFramePr>
          <p:cNvPr id="5" name="Object 4" hidden="1">
            <a:extLst>
              <a:ext uri="{FF2B5EF4-FFF2-40B4-BE49-F238E27FC236}">
                <a16:creationId xmlns:a16="http://schemas.microsoft.com/office/drawing/2014/main" id="{CDB6D6D8-C369-4F34-ADE0-2B283700103C}"/>
              </a:ext>
            </a:extLst>
          </p:cNvPr>
          <p:cNvGraphicFramePr>
            <a:graphicFrameLocks noChangeAspect="1"/>
          </p:cNvGraphicFramePr>
          <p:nvPr>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5" imgW="395" imgH="394" progId="TCLayout.ActiveDocument.1">
                  <p:embed/>
                </p:oleObj>
              </mc:Choice>
              <mc:Fallback>
                <p:oleObj name="think-cell Slide" r:id="rId5" imgW="395" imgH="394" progId="TCLayout.ActiveDocument.1">
                  <p:embed/>
                  <p:pic>
                    <p:nvPicPr>
                      <p:cNvPr id="5" name="Object 4" hidden="1">
                        <a:extLst>
                          <a:ext uri="{FF2B5EF4-FFF2-40B4-BE49-F238E27FC236}">
                            <a16:creationId xmlns:a16="http://schemas.microsoft.com/office/drawing/2014/main" id="{CDB6D6D8-C369-4F34-ADE0-2B283700103C}"/>
                          </a:ext>
                        </a:extLst>
                      </p:cNvPr>
                      <p:cNvPicPr/>
                      <p:nvPr/>
                    </p:nvPicPr>
                    <p:blipFill>
                      <a:blip r:embed="rId6"/>
                      <a:stretch>
                        <a:fillRect/>
                      </a:stretch>
                    </p:blipFill>
                    <p:spPr>
                      <a:xfrm>
                        <a:off x="1191" y="1191"/>
                        <a:ext cx="1191" cy="1191"/>
                      </a:xfrm>
                      <a:prstGeom prst="rect">
                        <a:avLst/>
                      </a:prstGeom>
                    </p:spPr>
                  </p:pic>
                </p:oleObj>
              </mc:Fallback>
            </mc:AlternateContent>
          </a:graphicData>
        </a:graphic>
      </p:graphicFrame>
      <p:sp>
        <p:nvSpPr>
          <p:cNvPr id="3" name="Rectangle 2"/>
          <p:cNvSpPr/>
          <p:nvPr/>
        </p:nvSpPr>
        <p:spPr>
          <a:xfrm>
            <a:off x="1966" y="0"/>
            <a:ext cx="2993588" cy="44454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Title 1"/>
          <p:cNvSpPr>
            <a:spLocks noGrp="1"/>
          </p:cNvSpPr>
          <p:nvPr>
            <p:ph type="title"/>
          </p:nvPr>
        </p:nvSpPr>
        <p:spPr/>
        <p:txBody>
          <a:bodyPr vert="horz"/>
          <a:lstStyle/>
          <a:p>
            <a:r>
              <a:rPr lang="en-US">
                <a:solidFill>
                  <a:schemeClr val="bg1"/>
                </a:solidFill>
              </a:rPr>
              <a:t>Manual</a:t>
            </a:r>
          </a:p>
        </p:txBody>
      </p:sp>
      <p:sp>
        <p:nvSpPr>
          <p:cNvPr id="14" name="Rectangle 13">
            <a:extLst>
              <a:ext uri="{FF2B5EF4-FFF2-40B4-BE49-F238E27FC236}">
                <a16:creationId xmlns:a16="http://schemas.microsoft.com/office/drawing/2014/main" id="{DFA53342-D5B6-46B1-8803-8F7668A30B85}"/>
              </a:ext>
            </a:extLst>
          </p:cNvPr>
          <p:cNvSpPr/>
          <p:nvPr/>
        </p:nvSpPr>
        <p:spPr>
          <a:xfrm>
            <a:off x="146242" y="1384450"/>
            <a:ext cx="2696876" cy="1326004"/>
          </a:xfrm>
          <a:prstGeom prst="rect">
            <a:avLst/>
          </a:prstGeom>
        </p:spPr>
        <p:txBody>
          <a:bodyPr wrap="square" lIns="0">
            <a:spAutoFit/>
          </a:bodyPr>
          <a:lstStyle/>
          <a:p>
            <a:pPr marL="129600" lvl="1" indent="-129600">
              <a:spcAft>
                <a:spcPts val="750"/>
              </a:spcAft>
              <a:buFont typeface="Wingdings" panose="05000000000000000000" pitchFamily="2" charset="2"/>
              <a:buChar char="§"/>
            </a:pPr>
            <a:r>
              <a:rPr lang="en-US" sz="1050">
                <a:solidFill>
                  <a:schemeClr val="bg1"/>
                </a:solidFill>
              </a:rPr>
              <a:t>To use the toolkit: first enter presentation mode and then use the buttons in the tool to navigate to the desired modules.</a:t>
            </a:r>
          </a:p>
          <a:p>
            <a:pPr marL="129600" lvl="1" indent="-129600">
              <a:spcAft>
                <a:spcPts val="750"/>
              </a:spcAft>
              <a:buFont typeface="Wingdings" panose="05000000000000000000" pitchFamily="2" charset="2"/>
              <a:buChar char="§"/>
            </a:pPr>
            <a:r>
              <a:rPr lang="en-US" sz="1050">
                <a:solidFill>
                  <a:schemeClr val="bg1"/>
                </a:solidFill>
              </a:rPr>
              <a:t>If you are thinking about starting a 2D pilot or have made first steps, then this toolkit will help YOU.</a:t>
            </a:r>
          </a:p>
        </p:txBody>
      </p:sp>
      <p:sp>
        <p:nvSpPr>
          <p:cNvPr id="30" name="Speech Bubble: Rectangle 11">
            <a:extLst>
              <a:ext uri="{FF2B5EF4-FFF2-40B4-BE49-F238E27FC236}">
                <a16:creationId xmlns:a16="http://schemas.microsoft.com/office/drawing/2014/main" id="{CEA85A74-0E71-43AE-8CA7-0DC655D46B70}"/>
              </a:ext>
            </a:extLst>
          </p:cNvPr>
          <p:cNvSpPr/>
          <p:nvPr/>
        </p:nvSpPr>
        <p:spPr>
          <a:xfrm>
            <a:off x="5971016" y="3928320"/>
            <a:ext cx="1080000" cy="476887"/>
          </a:xfrm>
          <a:prstGeom prst="rect">
            <a:avLst/>
          </a:prstGeom>
          <a:solidFill>
            <a:schemeClr val="bg1">
              <a:lumMod val="95000"/>
            </a:schemeClr>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050">
                <a:solidFill>
                  <a:schemeClr val="tx2"/>
                </a:solidFill>
              </a:rPr>
              <a:t>Module navigation</a:t>
            </a:r>
          </a:p>
        </p:txBody>
      </p:sp>
      <p:sp>
        <p:nvSpPr>
          <p:cNvPr id="31" name="Speech Bubble: Rectangle 35">
            <a:extLst>
              <a:ext uri="{FF2B5EF4-FFF2-40B4-BE49-F238E27FC236}">
                <a16:creationId xmlns:a16="http://schemas.microsoft.com/office/drawing/2014/main" id="{5CBF099E-557B-435E-BBA3-3CF09161147B}"/>
              </a:ext>
            </a:extLst>
          </p:cNvPr>
          <p:cNvSpPr/>
          <p:nvPr/>
        </p:nvSpPr>
        <p:spPr>
          <a:xfrm>
            <a:off x="4666560" y="3917227"/>
            <a:ext cx="1080000" cy="499073"/>
          </a:xfrm>
          <a:prstGeom prst="rect">
            <a:avLst/>
          </a:prstGeom>
          <a:solidFill>
            <a:schemeClr val="bg1">
              <a:lumMod val="95000"/>
            </a:schemeClr>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050">
                <a:solidFill>
                  <a:schemeClr val="tx2"/>
                </a:solidFill>
              </a:rPr>
              <a:t>Home button</a:t>
            </a:r>
          </a:p>
        </p:txBody>
      </p:sp>
      <p:sp>
        <p:nvSpPr>
          <p:cNvPr id="35" name="Rectangle 34"/>
          <p:cNvSpPr/>
          <p:nvPr/>
        </p:nvSpPr>
        <p:spPr>
          <a:xfrm>
            <a:off x="5057345" y="3434718"/>
            <a:ext cx="108012" cy="8102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4" name="Rectangle 43"/>
          <p:cNvSpPr/>
          <p:nvPr/>
        </p:nvSpPr>
        <p:spPr>
          <a:xfrm>
            <a:off x="7529594" y="3677163"/>
            <a:ext cx="108012" cy="8102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6" name="Rectangle 45"/>
          <p:cNvSpPr/>
          <p:nvPr/>
        </p:nvSpPr>
        <p:spPr>
          <a:xfrm>
            <a:off x="8243072" y="1343940"/>
            <a:ext cx="108012" cy="8102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58" name="Group 4">
            <a:extLst>
              <a:ext uri="{FF2B5EF4-FFF2-40B4-BE49-F238E27FC236}">
                <a16:creationId xmlns:a16="http://schemas.microsoft.com/office/drawing/2014/main" id="{12322786-F590-41C5-9026-5D54FA34524B}"/>
              </a:ext>
            </a:extLst>
          </p:cNvPr>
          <p:cNvGrpSpPr>
            <a:grpSpLocks noChangeAspect="1"/>
          </p:cNvGrpSpPr>
          <p:nvPr/>
        </p:nvGrpSpPr>
        <p:grpSpPr bwMode="auto">
          <a:xfrm>
            <a:off x="9798" y="3665897"/>
            <a:ext cx="2991368" cy="741585"/>
            <a:chOff x="1567" y="1595"/>
            <a:chExt cx="4542" cy="1126"/>
          </a:xfrm>
          <a:solidFill>
            <a:srgbClr val="F4F4F4"/>
          </a:solidFill>
        </p:grpSpPr>
        <p:sp>
          <p:nvSpPr>
            <p:cNvPr id="59" name="Freeform 5">
              <a:extLst>
                <a:ext uri="{FF2B5EF4-FFF2-40B4-BE49-F238E27FC236}">
                  <a16:creationId xmlns:a16="http://schemas.microsoft.com/office/drawing/2014/main" id="{34AFF01B-11AD-4809-9B2D-1DD9BAAA63CF}"/>
                </a:ext>
              </a:extLst>
            </p:cNvPr>
            <p:cNvSpPr>
              <a:spLocks/>
            </p:cNvSpPr>
            <p:nvPr/>
          </p:nvSpPr>
          <p:spPr bwMode="auto">
            <a:xfrm>
              <a:off x="5522" y="2680"/>
              <a:ext cx="587" cy="41"/>
            </a:xfrm>
            <a:custGeom>
              <a:avLst/>
              <a:gdLst>
                <a:gd name="T0" fmla="*/ 587 w 587"/>
                <a:gd name="T1" fmla="*/ 0 h 41"/>
                <a:gd name="T2" fmla="*/ 12 w 587"/>
                <a:gd name="T3" fmla="*/ 0 h 41"/>
                <a:gd name="T4" fmla="*/ 57 w 587"/>
                <a:gd name="T5" fmla="*/ 41 h 41"/>
                <a:gd name="T6" fmla="*/ 0 w 587"/>
                <a:gd name="T7" fmla="*/ 41 h 41"/>
                <a:gd name="T8" fmla="*/ 587 w 587"/>
                <a:gd name="T9" fmla="*/ 41 h 41"/>
                <a:gd name="T10" fmla="*/ 587 w 587"/>
                <a:gd name="T11" fmla="*/ 0 h 41"/>
              </a:gdLst>
              <a:ahLst/>
              <a:cxnLst>
                <a:cxn ang="0">
                  <a:pos x="T0" y="T1"/>
                </a:cxn>
                <a:cxn ang="0">
                  <a:pos x="T2" y="T3"/>
                </a:cxn>
                <a:cxn ang="0">
                  <a:pos x="T4" y="T5"/>
                </a:cxn>
                <a:cxn ang="0">
                  <a:pos x="T6" y="T7"/>
                </a:cxn>
                <a:cxn ang="0">
                  <a:pos x="T8" y="T9"/>
                </a:cxn>
                <a:cxn ang="0">
                  <a:pos x="T10" y="T11"/>
                </a:cxn>
              </a:cxnLst>
              <a:rect l="0" t="0" r="r" b="b"/>
              <a:pathLst>
                <a:path w="587" h="41">
                  <a:moveTo>
                    <a:pt x="587" y="0"/>
                  </a:moveTo>
                  <a:lnTo>
                    <a:pt x="12" y="0"/>
                  </a:lnTo>
                  <a:lnTo>
                    <a:pt x="57" y="41"/>
                  </a:lnTo>
                  <a:lnTo>
                    <a:pt x="0" y="41"/>
                  </a:lnTo>
                  <a:lnTo>
                    <a:pt x="587" y="41"/>
                  </a:lnTo>
                  <a:lnTo>
                    <a:pt x="58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60" name="Freeform 6">
              <a:extLst>
                <a:ext uri="{FF2B5EF4-FFF2-40B4-BE49-F238E27FC236}">
                  <a16:creationId xmlns:a16="http://schemas.microsoft.com/office/drawing/2014/main" id="{D04B9643-BFD0-45CE-BD98-6832E6F9C1EB}"/>
                </a:ext>
              </a:extLst>
            </p:cNvPr>
            <p:cNvSpPr>
              <a:spLocks/>
            </p:cNvSpPr>
            <p:nvPr/>
          </p:nvSpPr>
          <p:spPr bwMode="auto">
            <a:xfrm>
              <a:off x="5522" y="2680"/>
              <a:ext cx="587" cy="41"/>
            </a:xfrm>
            <a:custGeom>
              <a:avLst/>
              <a:gdLst>
                <a:gd name="T0" fmla="*/ 587 w 587"/>
                <a:gd name="T1" fmla="*/ 0 h 41"/>
                <a:gd name="T2" fmla="*/ 12 w 587"/>
                <a:gd name="T3" fmla="*/ 0 h 41"/>
                <a:gd name="T4" fmla="*/ 57 w 587"/>
                <a:gd name="T5" fmla="*/ 41 h 41"/>
                <a:gd name="T6" fmla="*/ 0 w 587"/>
                <a:gd name="T7" fmla="*/ 41 h 41"/>
                <a:gd name="T8" fmla="*/ 587 w 587"/>
                <a:gd name="T9" fmla="*/ 41 h 41"/>
                <a:gd name="T10" fmla="*/ 587 w 587"/>
                <a:gd name="T11" fmla="*/ 0 h 41"/>
              </a:gdLst>
              <a:ahLst/>
              <a:cxnLst>
                <a:cxn ang="0">
                  <a:pos x="T0" y="T1"/>
                </a:cxn>
                <a:cxn ang="0">
                  <a:pos x="T2" y="T3"/>
                </a:cxn>
                <a:cxn ang="0">
                  <a:pos x="T4" y="T5"/>
                </a:cxn>
                <a:cxn ang="0">
                  <a:pos x="T6" y="T7"/>
                </a:cxn>
                <a:cxn ang="0">
                  <a:pos x="T8" y="T9"/>
                </a:cxn>
                <a:cxn ang="0">
                  <a:pos x="T10" y="T11"/>
                </a:cxn>
              </a:cxnLst>
              <a:rect l="0" t="0" r="r" b="b"/>
              <a:pathLst>
                <a:path w="587" h="41">
                  <a:moveTo>
                    <a:pt x="587" y="0"/>
                  </a:moveTo>
                  <a:lnTo>
                    <a:pt x="12" y="0"/>
                  </a:lnTo>
                  <a:lnTo>
                    <a:pt x="57" y="41"/>
                  </a:lnTo>
                  <a:lnTo>
                    <a:pt x="0" y="41"/>
                  </a:lnTo>
                  <a:lnTo>
                    <a:pt x="587" y="41"/>
                  </a:lnTo>
                  <a:lnTo>
                    <a:pt x="587"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61" name="Freeform 7">
              <a:extLst>
                <a:ext uri="{FF2B5EF4-FFF2-40B4-BE49-F238E27FC236}">
                  <a16:creationId xmlns:a16="http://schemas.microsoft.com/office/drawing/2014/main" id="{006C2ADA-B3F5-41C6-9B06-0F0C5DCDEB46}"/>
                </a:ext>
              </a:extLst>
            </p:cNvPr>
            <p:cNvSpPr>
              <a:spLocks/>
            </p:cNvSpPr>
            <p:nvPr/>
          </p:nvSpPr>
          <p:spPr bwMode="auto">
            <a:xfrm>
              <a:off x="4909" y="2680"/>
              <a:ext cx="331" cy="41"/>
            </a:xfrm>
            <a:custGeom>
              <a:avLst/>
              <a:gdLst>
                <a:gd name="T0" fmla="*/ 296 w 331"/>
                <a:gd name="T1" fmla="*/ 0 h 41"/>
                <a:gd name="T2" fmla="*/ 40 w 331"/>
                <a:gd name="T3" fmla="*/ 0 h 41"/>
                <a:gd name="T4" fmla="*/ 3 w 331"/>
                <a:gd name="T5" fmla="*/ 41 h 41"/>
                <a:gd name="T6" fmla="*/ 0 w 331"/>
                <a:gd name="T7" fmla="*/ 41 h 41"/>
                <a:gd name="T8" fmla="*/ 331 w 331"/>
                <a:gd name="T9" fmla="*/ 41 h 41"/>
                <a:gd name="T10" fmla="*/ 296 w 331"/>
                <a:gd name="T11" fmla="*/ 0 h 41"/>
              </a:gdLst>
              <a:ahLst/>
              <a:cxnLst>
                <a:cxn ang="0">
                  <a:pos x="T0" y="T1"/>
                </a:cxn>
                <a:cxn ang="0">
                  <a:pos x="T2" y="T3"/>
                </a:cxn>
                <a:cxn ang="0">
                  <a:pos x="T4" y="T5"/>
                </a:cxn>
                <a:cxn ang="0">
                  <a:pos x="T6" y="T7"/>
                </a:cxn>
                <a:cxn ang="0">
                  <a:pos x="T8" y="T9"/>
                </a:cxn>
                <a:cxn ang="0">
                  <a:pos x="T10" y="T11"/>
                </a:cxn>
              </a:cxnLst>
              <a:rect l="0" t="0" r="r" b="b"/>
              <a:pathLst>
                <a:path w="331" h="41">
                  <a:moveTo>
                    <a:pt x="296" y="0"/>
                  </a:moveTo>
                  <a:lnTo>
                    <a:pt x="40" y="0"/>
                  </a:lnTo>
                  <a:lnTo>
                    <a:pt x="3" y="41"/>
                  </a:lnTo>
                  <a:lnTo>
                    <a:pt x="0" y="41"/>
                  </a:lnTo>
                  <a:lnTo>
                    <a:pt x="331" y="41"/>
                  </a:lnTo>
                  <a:lnTo>
                    <a:pt x="2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62" name="Freeform 8">
              <a:extLst>
                <a:ext uri="{FF2B5EF4-FFF2-40B4-BE49-F238E27FC236}">
                  <a16:creationId xmlns:a16="http://schemas.microsoft.com/office/drawing/2014/main" id="{7E06EE10-F904-46F4-97B3-AA4D76AA0536}"/>
                </a:ext>
              </a:extLst>
            </p:cNvPr>
            <p:cNvSpPr>
              <a:spLocks/>
            </p:cNvSpPr>
            <p:nvPr/>
          </p:nvSpPr>
          <p:spPr bwMode="auto">
            <a:xfrm>
              <a:off x="4909" y="2680"/>
              <a:ext cx="331" cy="41"/>
            </a:xfrm>
            <a:custGeom>
              <a:avLst/>
              <a:gdLst>
                <a:gd name="T0" fmla="*/ 296 w 331"/>
                <a:gd name="T1" fmla="*/ 0 h 41"/>
                <a:gd name="T2" fmla="*/ 40 w 331"/>
                <a:gd name="T3" fmla="*/ 0 h 41"/>
                <a:gd name="T4" fmla="*/ 3 w 331"/>
                <a:gd name="T5" fmla="*/ 41 h 41"/>
                <a:gd name="T6" fmla="*/ 0 w 331"/>
                <a:gd name="T7" fmla="*/ 41 h 41"/>
                <a:gd name="T8" fmla="*/ 331 w 331"/>
                <a:gd name="T9" fmla="*/ 41 h 41"/>
                <a:gd name="T10" fmla="*/ 296 w 331"/>
                <a:gd name="T11" fmla="*/ 0 h 41"/>
              </a:gdLst>
              <a:ahLst/>
              <a:cxnLst>
                <a:cxn ang="0">
                  <a:pos x="T0" y="T1"/>
                </a:cxn>
                <a:cxn ang="0">
                  <a:pos x="T2" y="T3"/>
                </a:cxn>
                <a:cxn ang="0">
                  <a:pos x="T4" y="T5"/>
                </a:cxn>
                <a:cxn ang="0">
                  <a:pos x="T6" y="T7"/>
                </a:cxn>
                <a:cxn ang="0">
                  <a:pos x="T8" y="T9"/>
                </a:cxn>
                <a:cxn ang="0">
                  <a:pos x="T10" y="T11"/>
                </a:cxn>
              </a:cxnLst>
              <a:rect l="0" t="0" r="r" b="b"/>
              <a:pathLst>
                <a:path w="331" h="41">
                  <a:moveTo>
                    <a:pt x="296" y="0"/>
                  </a:moveTo>
                  <a:lnTo>
                    <a:pt x="40" y="0"/>
                  </a:lnTo>
                  <a:lnTo>
                    <a:pt x="3" y="41"/>
                  </a:lnTo>
                  <a:lnTo>
                    <a:pt x="0" y="41"/>
                  </a:lnTo>
                  <a:lnTo>
                    <a:pt x="331" y="41"/>
                  </a:lnTo>
                  <a:lnTo>
                    <a:pt x="29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63" name="Freeform 9">
              <a:extLst>
                <a:ext uri="{FF2B5EF4-FFF2-40B4-BE49-F238E27FC236}">
                  <a16:creationId xmlns:a16="http://schemas.microsoft.com/office/drawing/2014/main" id="{B2B6CB72-B5B0-445C-8481-5AF7005C43CE}"/>
                </a:ext>
              </a:extLst>
            </p:cNvPr>
            <p:cNvSpPr>
              <a:spLocks/>
            </p:cNvSpPr>
            <p:nvPr/>
          </p:nvSpPr>
          <p:spPr bwMode="auto">
            <a:xfrm>
              <a:off x="1567" y="2680"/>
              <a:ext cx="2987" cy="41"/>
            </a:xfrm>
            <a:custGeom>
              <a:avLst/>
              <a:gdLst>
                <a:gd name="T0" fmla="*/ 1258 w 1263"/>
                <a:gd name="T1" fmla="*/ 0 h 17"/>
                <a:gd name="T2" fmla="*/ 0 w 1263"/>
                <a:gd name="T3" fmla="*/ 0 h 17"/>
                <a:gd name="T4" fmla="*/ 0 w 1263"/>
                <a:gd name="T5" fmla="*/ 17 h 17"/>
                <a:gd name="T6" fmla="*/ 1263 w 1263"/>
                <a:gd name="T7" fmla="*/ 17 h 17"/>
                <a:gd name="T8" fmla="*/ 1241 w 1263"/>
                <a:gd name="T9" fmla="*/ 17 h 17"/>
                <a:gd name="T10" fmla="*/ 1247 w 1263"/>
                <a:gd name="T11" fmla="*/ 10 h 17"/>
                <a:gd name="T12" fmla="*/ 1247 w 1263"/>
                <a:gd name="T13" fmla="*/ 10 h 17"/>
                <a:gd name="T14" fmla="*/ 1248 w 1263"/>
                <a:gd name="T15" fmla="*/ 9 h 17"/>
                <a:gd name="T16" fmla="*/ 1251 w 1263"/>
                <a:gd name="T17" fmla="*/ 7 h 17"/>
                <a:gd name="T18" fmla="*/ 1251 w 1263"/>
                <a:gd name="T19" fmla="*/ 7 h 17"/>
                <a:gd name="T20" fmla="*/ 1258 w 1263"/>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3" h="17">
                  <a:moveTo>
                    <a:pt x="1258" y="0"/>
                  </a:moveTo>
                  <a:cubicBezTo>
                    <a:pt x="0" y="0"/>
                    <a:pt x="0" y="0"/>
                    <a:pt x="0" y="0"/>
                  </a:cubicBezTo>
                  <a:cubicBezTo>
                    <a:pt x="0" y="17"/>
                    <a:pt x="0" y="17"/>
                    <a:pt x="0" y="17"/>
                  </a:cubicBezTo>
                  <a:cubicBezTo>
                    <a:pt x="1263" y="17"/>
                    <a:pt x="1263" y="17"/>
                    <a:pt x="1263" y="17"/>
                  </a:cubicBezTo>
                  <a:cubicBezTo>
                    <a:pt x="1241" y="17"/>
                    <a:pt x="1241" y="17"/>
                    <a:pt x="1241" y="17"/>
                  </a:cubicBezTo>
                  <a:cubicBezTo>
                    <a:pt x="1243" y="15"/>
                    <a:pt x="1244" y="12"/>
                    <a:pt x="1247" y="10"/>
                  </a:cubicBezTo>
                  <a:cubicBezTo>
                    <a:pt x="1247" y="10"/>
                    <a:pt x="1247" y="10"/>
                    <a:pt x="1247" y="10"/>
                  </a:cubicBezTo>
                  <a:cubicBezTo>
                    <a:pt x="1248" y="10"/>
                    <a:pt x="1248" y="9"/>
                    <a:pt x="1248" y="9"/>
                  </a:cubicBezTo>
                  <a:cubicBezTo>
                    <a:pt x="1249" y="8"/>
                    <a:pt x="1250" y="7"/>
                    <a:pt x="1251" y="7"/>
                  </a:cubicBezTo>
                  <a:cubicBezTo>
                    <a:pt x="1251" y="7"/>
                    <a:pt x="1251" y="7"/>
                    <a:pt x="1251" y="7"/>
                  </a:cubicBezTo>
                  <a:cubicBezTo>
                    <a:pt x="1258" y="0"/>
                    <a:pt x="1258" y="0"/>
                    <a:pt x="125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64" name="Freeform 10">
              <a:extLst>
                <a:ext uri="{FF2B5EF4-FFF2-40B4-BE49-F238E27FC236}">
                  <a16:creationId xmlns:a16="http://schemas.microsoft.com/office/drawing/2014/main" id="{D1A230BC-FF3E-4C3A-9F42-62E397CE4461}"/>
                </a:ext>
              </a:extLst>
            </p:cNvPr>
            <p:cNvSpPr>
              <a:spLocks noEditPoints="1"/>
            </p:cNvSpPr>
            <p:nvPr/>
          </p:nvSpPr>
          <p:spPr bwMode="auto">
            <a:xfrm>
              <a:off x="4349" y="1607"/>
              <a:ext cx="1428" cy="1114"/>
            </a:xfrm>
            <a:custGeom>
              <a:avLst/>
              <a:gdLst>
                <a:gd name="T0" fmla="*/ 217 w 604"/>
                <a:gd name="T1" fmla="*/ 469 h 469"/>
                <a:gd name="T2" fmla="*/ 238 w 604"/>
                <a:gd name="T3" fmla="*/ 469 h 469"/>
                <a:gd name="T4" fmla="*/ 309 w 604"/>
                <a:gd name="T5" fmla="*/ 395 h 469"/>
                <a:gd name="T6" fmla="*/ 377 w 604"/>
                <a:gd name="T7" fmla="*/ 469 h 469"/>
                <a:gd name="T8" fmla="*/ 310 w 604"/>
                <a:gd name="T9" fmla="*/ 372 h 469"/>
                <a:gd name="T10" fmla="*/ 208 w 604"/>
                <a:gd name="T11" fmla="*/ 3 h 469"/>
                <a:gd name="T12" fmla="*/ 166 w 604"/>
                <a:gd name="T13" fmla="*/ 54 h 469"/>
                <a:gd name="T14" fmla="*/ 141 w 604"/>
                <a:gd name="T15" fmla="*/ 81 h 469"/>
                <a:gd name="T16" fmla="*/ 127 w 604"/>
                <a:gd name="T17" fmla="*/ 85 h 469"/>
                <a:gd name="T18" fmla="*/ 20 w 604"/>
                <a:gd name="T19" fmla="*/ 300 h 469"/>
                <a:gd name="T20" fmla="*/ 47 w 604"/>
                <a:gd name="T21" fmla="*/ 331 h 469"/>
                <a:gd name="T22" fmla="*/ 64 w 604"/>
                <a:gd name="T23" fmla="*/ 324 h 469"/>
                <a:gd name="T24" fmla="*/ 127 w 604"/>
                <a:gd name="T25" fmla="*/ 233 h 469"/>
                <a:gd name="T26" fmla="*/ 232 w 604"/>
                <a:gd name="T27" fmla="*/ 310 h 469"/>
                <a:gd name="T28" fmla="*/ 75 w 604"/>
                <a:gd name="T29" fmla="*/ 459 h 469"/>
                <a:gd name="T30" fmla="*/ 72 w 604"/>
                <a:gd name="T31" fmla="*/ 461 h 469"/>
                <a:gd name="T32" fmla="*/ 71 w 604"/>
                <a:gd name="T33" fmla="*/ 462 h 469"/>
                <a:gd name="T34" fmla="*/ 87 w 604"/>
                <a:gd name="T35" fmla="*/ 469 h 469"/>
                <a:gd name="T36" fmla="*/ 194 w 604"/>
                <a:gd name="T37" fmla="*/ 245 h 469"/>
                <a:gd name="T38" fmla="*/ 129 w 604"/>
                <a:gd name="T39" fmla="*/ 217 h 469"/>
                <a:gd name="T40" fmla="*/ 127 w 604"/>
                <a:gd name="T41" fmla="*/ 217 h 469"/>
                <a:gd name="T42" fmla="*/ 42 w 604"/>
                <a:gd name="T43" fmla="*/ 305 h 469"/>
                <a:gd name="T44" fmla="*/ 69 w 604"/>
                <a:gd name="T45" fmla="*/ 166 h 469"/>
                <a:gd name="T46" fmla="*/ 139 w 604"/>
                <a:gd name="T47" fmla="*/ 97 h 469"/>
                <a:gd name="T48" fmla="*/ 170 w 604"/>
                <a:gd name="T49" fmla="*/ 85 h 469"/>
                <a:gd name="T50" fmla="*/ 182 w 604"/>
                <a:gd name="T51" fmla="*/ 52 h 469"/>
                <a:gd name="T52" fmla="*/ 271 w 604"/>
                <a:gd name="T53" fmla="*/ 72 h 469"/>
                <a:gd name="T54" fmla="*/ 237 w 604"/>
                <a:gd name="T55" fmla="*/ 107 h 469"/>
                <a:gd name="T56" fmla="*/ 233 w 604"/>
                <a:gd name="T57" fmla="*/ 107 h 469"/>
                <a:gd name="T58" fmla="*/ 192 w 604"/>
                <a:gd name="T59" fmla="*/ 155 h 469"/>
                <a:gd name="T60" fmla="*/ 216 w 604"/>
                <a:gd name="T61" fmla="*/ 213 h 469"/>
                <a:gd name="T62" fmla="*/ 366 w 604"/>
                <a:gd name="T63" fmla="*/ 205 h 469"/>
                <a:gd name="T64" fmla="*/ 388 w 604"/>
                <a:gd name="T65" fmla="*/ 79 h 469"/>
                <a:gd name="T66" fmla="*/ 503 w 604"/>
                <a:gd name="T67" fmla="*/ 52 h 469"/>
                <a:gd name="T68" fmla="*/ 457 w 604"/>
                <a:gd name="T69" fmla="*/ 99 h 469"/>
                <a:gd name="T70" fmla="*/ 479 w 604"/>
                <a:gd name="T71" fmla="*/ 179 h 469"/>
                <a:gd name="T72" fmla="*/ 571 w 604"/>
                <a:gd name="T73" fmla="*/ 120 h 469"/>
                <a:gd name="T74" fmla="*/ 466 w 604"/>
                <a:gd name="T75" fmla="*/ 268 h 469"/>
                <a:gd name="T76" fmla="*/ 419 w 604"/>
                <a:gd name="T77" fmla="*/ 257 h 469"/>
                <a:gd name="T78" fmla="*/ 496 w 604"/>
                <a:gd name="T79" fmla="*/ 469 h 469"/>
                <a:gd name="T80" fmla="*/ 501 w 604"/>
                <a:gd name="T81" fmla="*/ 452 h 469"/>
                <a:gd name="T82" fmla="*/ 423 w 604"/>
                <a:gd name="T83" fmla="*/ 276 h 469"/>
                <a:gd name="T84" fmla="*/ 556 w 604"/>
                <a:gd name="T85" fmla="*/ 246 h 469"/>
                <a:gd name="T86" fmla="*/ 576 w 604"/>
                <a:gd name="T87" fmla="*/ 93 h 469"/>
                <a:gd name="T88" fmla="*/ 516 w 604"/>
                <a:gd name="T89" fmla="*/ 152 h 469"/>
                <a:gd name="T90" fmla="*/ 462 w 604"/>
                <a:gd name="T91" fmla="*/ 139 h 469"/>
                <a:gd name="T92" fmla="*/ 531 w 604"/>
                <a:gd name="T93" fmla="*/ 47 h 469"/>
                <a:gd name="T94" fmla="*/ 466 w 604"/>
                <a:gd name="T95" fmla="*/ 30 h 469"/>
                <a:gd name="T96" fmla="*/ 347 w 604"/>
                <a:gd name="T97" fmla="*/ 201 h 469"/>
                <a:gd name="T98" fmla="*/ 228 w 604"/>
                <a:gd name="T99" fmla="*/ 203 h 469"/>
                <a:gd name="T100" fmla="*/ 215 w 604"/>
                <a:gd name="T101" fmla="*/ 130 h 469"/>
                <a:gd name="T102" fmla="*/ 235 w 604"/>
                <a:gd name="T103" fmla="*/ 121 h 469"/>
                <a:gd name="T104" fmla="*/ 248 w 604"/>
                <a:gd name="T105" fmla="*/ 117 h 469"/>
                <a:gd name="T106" fmla="*/ 286 w 604"/>
                <a:gd name="T107" fmla="*/ 80 h 469"/>
                <a:gd name="T108" fmla="*/ 225 w 604"/>
                <a:gd name="T109" fmla="*/ 4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04" h="469">
                  <a:moveTo>
                    <a:pt x="310" y="372"/>
                  </a:moveTo>
                  <a:cubicBezTo>
                    <a:pt x="217" y="469"/>
                    <a:pt x="217" y="469"/>
                    <a:pt x="217" y="469"/>
                  </a:cubicBezTo>
                  <a:cubicBezTo>
                    <a:pt x="237" y="469"/>
                    <a:pt x="237" y="469"/>
                    <a:pt x="237" y="469"/>
                  </a:cubicBezTo>
                  <a:cubicBezTo>
                    <a:pt x="238" y="469"/>
                    <a:pt x="238" y="469"/>
                    <a:pt x="238" y="469"/>
                  </a:cubicBezTo>
                  <a:cubicBezTo>
                    <a:pt x="254" y="452"/>
                    <a:pt x="254" y="452"/>
                    <a:pt x="254" y="452"/>
                  </a:cubicBezTo>
                  <a:cubicBezTo>
                    <a:pt x="309" y="395"/>
                    <a:pt x="309" y="395"/>
                    <a:pt x="309" y="395"/>
                  </a:cubicBezTo>
                  <a:cubicBezTo>
                    <a:pt x="362" y="452"/>
                    <a:pt x="362" y="452"/>
                    <a:pt x="362" y="452"/>
                  </a:cubicBezTo>
                  <a:cubicBezTo>
                    <a:pt x="377" y="469"/>
                    <a:pt x="377" y="469"/>
                    <a:pt x="377" y="469"/>
                  </a:cubicBezTo>
                  <a:cubicBezTo>
                    <a:pt x="398" y="469"/>
                    <a:pt x="398" y="469"/>
                    <a:pt x="398" y="469"/>
                  </a:cubicBezTo>
                  <a:cubicBezTo>
                    <a:pt x="310" y="372"/>
                    <a:pt x="310" y="372"/>
                    <a:pt x="310" y="372"/>
                  </a:cubicBezTo>
                  <a:moveTo>
                    <a:pt x="216" y="0"/>
                  </a:moveTo>
                  <a:cubicBezTo>
                    <a:pt x="213" y="0"/>
                    <a:pt x="210" y="1"/>
                    <a:pt x="208" y="3"/>
                  </a:cubicBezTo>
                  <a:cubicBezTo>
                    <a:pt x="171" y="41"/>
                    <a:pt x="171" y="41"/>
                    <a:pt x="171" y="41"/>
                  </a:cubicBezTo>
                  <a:cubicBezTo>
                    <a:pt x="167" y="45"/>
                    <a:pt x="166" y="50"/>
                    <a:pt x="166" y="54"/>
                  </a:cubicBezTo>
                  <a:cubicBezTo>
                    <a:pt x="166" y="61"/>
                    <a:pt x="164" y="68"/>
                    <a:pt x="159" y="74"/>
                  </a:cubicBezTo>
                  <a:cubicBezTo>
                    <a:pt x="154" y="78"/>
                    <a:pt x="147" y="81"/>
                    <a:pt x="141" y="81"/>
                  </a:cubicBezTo>
                  <a:cubicBezTo>
                    <a:pt x="135" y="81"/>
                    <a:pt x="135" y="81"/>
                    <a:pt x="135" y="81"/>
                  </a:cubicBezTo>
                  <a:cubicBezTo>
                    <a:pt x="133" y="81"/>
                    <a:pt x="130" y="81"/>
                    <a:pt x="127" y="85"/>
                  </a:cubicBezTo>
                  <a:cubicBezTo>
                    <a:pt x="57" y="155"/>
                    <a:pt x="57" y="155"/>
                    <a:pt x="57" y="155"/>
                  </a:cubicBezTo>
                  <a:cubicBezTo>
                    <a:pt x="0" y="213"/>
                    <a:pt x="14" y="281"/>
                    <a:pt x="20" y="300"/>
                  </a:cubicBezTo>
                  <a:cubicBezTo>
                    <a:pt x="21" y="304"/>
                    <a:pt x="29" y="315"/>
                    <a:pt x="29" y="315"/>
                  </a:cubicBezTo>
                  <a:cubicBezTo>
                    <a:pt x="33" y="320"/>
                    <a:pt x="44" y="329"/>
                    <a:pt x="47" y="331"/>
                  </a:cubicBezTo>
                  <a:cubicBezTo>
                    <a:pt x="50" y="333"/>
                    <a:pt x="53" y="334"/>
                    <a:pt x="54" y="334"/>
                  </a:cubicBezTo>
                  <a:cubicBezTo>
                    <a:pt x="59" y="334"/>
                    <a:pt x="63" y="331"/>
                    <a:pt x="64" y="324"/>
                  </a:cubicBezTo>
                  <a:cubicBezTo>
                    <a:pt x="68" y="238"/>
                    <a:pt x="117" y="233"/>
                    <a:pt x="127" y="233"/>
                  </a:cubicBezTo>
                  <a:cubicBezTo>
                    <a:pt x="127" y="233"/>
                    <a:pt x="127" y="233"/>
                    <a:pt x="127" y="233"/>
                  </a:cubicBezTo>
                  <a:cubicBezTo>
                    <a:pt x="145" y="237"/>
                    <a:pt x="165" y="243"/>
                    <a:pt x="183" y="256"/>
                  </a:cubicBezTo>
                  <a:cubicBezTo>
                    <a:pt x="232" y="310"/>
                    <a:pt x="232" y="310"/>
                    <a:pt x="232" y="310"/>
                  </a:cubicBezTo>
                  <a:cubicBezTo>
                    <a:pt x="82" y="452"/>
                    <a:pt x="82" y="452"/>
                    <a:pt x="82" y="452"/>
                  </a:cubicBezTo>
                  <a:cubicBezTo>
                    <a:pt x="75" y="459"/>
                    <a:pt x="75" y="459"/>
                    <a:pt x="75" y="459"/>
                  </a:cubicBezTo>
                  <a:cubicBezTo>
                    <a:pt x="75" y="459"/>
                    <a:pt x="75" y="459"/>
                    <a:pt x="75" y="459"/>
                  </a:cubicBezTo>
                  <a:cubicBezTo>
                    <a:pt x="74" y="459"/>
                    <a:pt x="73" y="460"/>
                    <a:pt x="72" y="461"/>
                  </a:cubicBezTo>
                  <a:cubicBezTo>
                    <a:pt x="72" y="461"/>
                    <a:pt x="72" y="462"/>
                    <a:pt x="71" y="462"/>
                  </a:cubicBezTo>
                  <a:cubicBezTo>
                    <a:pt x="71" y="462"/>
                    <a:pt x="71" y="462"/>
                    <a:pt x="71" y="462"/>
                  </a:cubicBezTo>
                  <a:cubicBezTo>
                    <a:pt x="68" y="464"/>
                    <a:pt x="67" y="467"/>
                    <a:pt x="65" y="469"/>
                  </a:cubicBezTo>
                  <a:cubicBezTo>
                    <a:pt x="87" y="469"/>
                    <a:pt x="87" y="469"/>
                    <a:pt x="87" y="469"/>
                  </a:cubicBezTo>
                  <a:cubicBezTo>
                    <a:pt x="254" y="311"/>
                    <a:pt x="254" y="311"/>
                    <a:pt x="254" y="311"/>
                  </a:cubicBezTo>
                  <a:cubicBezTo>
                    <a:pt x="194" y="245"/>
                    <a:pt x="194" y="245"/>
                    <a:pt x="194" y="245"/>
                  </a:cubicBezTo>
                  <a:cubicBezTo>
                    <a:pt x="193" y="244"/>
                    <a:pt x="193" y="244"/>
                    <a:pt x="193" y="244"/>
                  </a:cubicBezTo>
                  <a:cubicBezTo>
                    <a:pt x="172" y="229"/>
                    <a:pt x="150" y="220"/>
                    <a:pt x="129" y="217"/>
                  </a:cubicBezTo>
                  <a:cubicBezTo>
                    <a:pt x="128" y="217"/>
                    <a:pt x="128" y="217"/>
                    <a:pt x="128" y="217"/>
                  </a:cubicBezTo>
                  <a:cubicBezTo>
                    <a:pt x="128" y="217"/>
                    <a:pt x="128" y="217"/>
                    <a:pt x="127" y="217"/>
                  </a:cubicBezTo>
                  <a:cubicBezTo>
                    <a:pt x="120" y="217"/>
                    <a:pt x="58" y="220"/>
                    <a:pt x="49" y="312"/>
                  </a:cubicBezTo>
                  <a:cubicBezTo>
                    <a:pt x="46" y="309"/>
                    <a:pt x="43" y="307"/>
                    <a:pt x="42" y="305"/>
                  </a:cubicBezTo>
                  <a:cubicBezTo>
                    <a:pt x="40" y="303"/>
                    <a:pt x="36" y="297"/>
                    <a:pt x="35" y="295"/>
                  </a:cubicBezTo>
                  <a:cubicBezTo>
                    <a:pt x="30" y="278"/>
                    <a:pt x="18" y="218"/>
                    <a:pt x="69" y="166"/>
                  </a:cubicBezTo>
                  <a:cubicBezTo>
                    <a:pt x="137" y="97"/>
                    <a:pt x="137" y="97"/>
                    <a:pt x="137" y="97"/>
                  </a:cubicBezTo>
                  <a:cubicBezTo>
                    <a:pt x="138" y="97"/>
                    <a:pt x="139" y="97"/>
                    <a:pt x="139" y="97"/>
                  </a:cubicBezTo>
                  <a:cubicBezTo>
                    <a:pt x="140" y="97"/>
                    <a:pt x="140" y="97"/>
                    <a:pt x="141" y="97"/>
                  </a:cubicBezTo>
                  <a:cubicBezTo>
                    <a:pt x="152" y="97"/>
                    <a:pt x="162" y="93"/>
                    <a:pt x="170" y="85"/>
                  </a:cubicBezTo>
                  <a:cubicBezTo>
                    <a:pt x="178" y="77"/>
                    <a:pt x="183" y="65"/>
                    <a:pt x="182" y="53"/>
                  </a:cubicBezTo>
                  <a:cubicBezTo>
                    <a:pt x="182" y="52"/>
                    <a:pt x="182" y="52"/>
                    <a:pt x="182" y="52"/>
                  </a:cubicBezTo>
                  <a:cubicBezTo>
                    <a:pt x="217" y="18"/>
                    <a:pt x="217" y="18"/>
                    <a:pt x="217" y="18"/>
                  </a:cubicBezTo>
                  <a:cubicBezTo>
                    <a:pt x="271" y="72"/>
                    <a:pt x="271" y="72"/>
                    <a:pt x="271" y="72"/>
                  </a:cubicBezTo>
                  <a:cubicBezTo>
                    <a:pt x="265" y="79"/>
                    <a:pt x="251" y="92"/>
                    <a:pt x="245" y="98"/>
                  </a:cubicBezTo>
                  <a:cubicBezTo>
                    <a:pt x="237" y="107"/>
                    <a:pt x="237" y="107"/>
                    <a:pt x="237" y="107"/>
                  </a:cubicBezTo>
                  <a:cubicBezTo>
                    <a:pt x="236" y="107"/>
                    <a:pt x="236" y="107"/>
                    <a:pt x="236" y="107"/>
                  </a:cubicBezTo>
                  <a:cubicBezTo>
                    <a:pt x="235" y="107"/>
                    <a:pt x="234" y="107"/>
                    <a:pt x="233" y="107"/>
                  </a:cubicBezTo>
                  <a:cubicBezTo>
                    <a:pt x="222" y="107"/>
                    <a:pt x="212" y="111"/>
                    <a:pt x="204" y="119"/>
                  </a:cubicBezTo>
                  <a:cubicBezTo>
                    <a:pt x="195" y="128"/>
                    <a:pt x="190" y="142"/>
                    <a:pt x="192" y="155"/>
                  </a:cubicBezTo>
                  <a:cubicBezTo>
                    <a:pt x="194" y="174"/>
                    <a:pt x="202" y="194"/>
                    <a:pt x="215" y="213"/>
                  </a:cubicBezTo>
                  <a:cubicBezTo>
                    <a:pt x="216" y="213"/>
                    <a:pt x="216" y="213"/>
                    <a:pt x="216" y="213"/>
                  </a:cubicBezTo>
                  <a:cubicBezTo>
                    <a:pt x="288" y="279"/>
                    <a:pt x="288" y="279"/>
                    <a:pt x="288" y="279"/>
                  </a:cubicBezTo>
                  <a:cubicBezTo>
                    <a:pt x="366" y="205"/>
                    <a:pt x="366" y="205"/>
                    <a:pt x="366" y="205"/>
                  </a:cubicBezTo>
                  <a:cubicBezTo>
                    <a:pt x="364" y="200"/>
                    <a:pt x="364" y="200"/>
                    <a:pt x="364" y="200"/>
                  </a:cubicBezTo>
                  <a:cubicBezTo>
                    <a:pt x="347" y="158"/>
                    <a:pt x="356" y="111"/>
                    <a:pt x="388" y="79"/>
                  </a:cubicBezTo>
                  <a:cubicBezTo>
                    <a:pt x="409" y="58"/>
                    <a:pt x="437" y="46"/>
                    <a:pt x="466" y="46"/>
                  </a:cubicBezTo>
                  <a:cubicBezTo>
                    <a:pt x="479" y="46"/>
                    <a:pt x="491" y="48"/>
                    <a:pt x="503" y="52"/>
                  </a:cubicBezTo>
                  <a:cubicBezTo>
                    <a:pt x="461" y="95"/>
                    <a:pt x="461" y="95"/>
                    <a:pt x="461" y="95"/>
                  </a:cubicBezTo>
                  <a:cubicBezTo>
                    <a:pt x="457" y="99"/>
                    <a:pt x="457" y="99"/>
                    <a:pt x="457" y="99"/>
                  </a:cubicBezTo>
                  <a:cubicBezTo>
                    <a:pt x="445" y="144"/>
                    <a:pt x="445" y="144"/>
                    <a:pt x="445" y="144"/>
                  </a:cubicBezTo>
                  <a:cubicBezTo>
                    <a:pt x="479" y="179"/>
                    <a:pt x="479" y="179"/>
                    <a:pt x="479" y="179"/>
                  </a:cubicBezTo>
                  <a:cubicBezTo>
                    <a:pt x="525" y="166"/>
                    <a:pt x="525" y="166"/>
                    <a:pt x="525" y="166"/>
                  </a:cubicBezTo>
                  <a:cubicBezTo>
                    <a:pt x="571" y="120"/>
                    <a:pt x="571" y="120"/>
                    <a:pt x="571" y="120"/>
                  </a:cubicBezTo>
                  <a:cubicBezTo>
                    <a:pt x="585" y="160"/>
                    <a:pt x="575" y="205"/>
                    <a:pt x="545" y="235"/>
                  </a:cubicBezTo>
                  <a:cubicBezTo>
                    <a:pt x="524" y="256"/>
                    <a:pt x="496" y="268"/>
                    <a:pt x="466" y="268"/>
                  </a:cubicBezTo>
                  <a:cubicBezTo>
                    <a:pt x="452" y="268"/>
                    <a:pt x="437" y="265"/>
                    <a:pt x="424" y="259"/>
                  </a:cubicBezTo>
                  <a:cubicBezTo>
                    <a:pt x="419" y="257"/>
                    <a:pt x="419" y="257"/>
                    <a:pt x="419" y="257"/>
                  </a:cubicBezTo>
                  <a:cubicBezTo>
                    <a:pt x="347" y="333"/>
                    <a:pt x="347" y="333"/>
                    <a:pt x="347" y="333"/>
                  </a:cubicBezTo>
                  <a:cubicBezTo>
                    <a:pt x="496" y="469"/>
                    <a:pt x="496" y="469"/>
                    <a:pt x="496" y="469"/>
                  </a:cubicBezTo>
                  <a:cubicBezTo>
                    <a:pt x="520" y="469"/>
                    <a:pt x="520" y="469"/>
                    <a:pt x="520" y="469"/>
                  </a:cubicBezTo>
                  <a:cubicBezTo>
                    <a:pt x="501" y="452"/>
                    <a:pt x="501" y="452"/>
                    <a:pt x="501" y="452"/>
                  </a:cubicBezTo>
                  <a:cubicBezTo>
                    <a:pt x="369" y="332"/>
                    <a:pt x="369" y="332"/>
                    <a:pt x="369" y="332"/>
                  </a:cubicBezTo>
                  <a:cubicBezTo>
                    <a:pt x="423" y="276"/>
                    <a:pt x="423" y="276"/>
                    <a:pt x="423" y="276"/>
                  </a:cubicBezTo>
                  <a:cubicBezTo>
                    <a:pt x="437" y="281"/>
                    <a:pt x="451" y="284"/>
                    <a:pt x="466" y="284"/>
                  </a:cubicBezTo>
                  <a:cubicBezTo>
                    <a:pt x="500" y="284"/>
                    <a:pt x="532" y="270"/>
                    <a:pt x="556" y="246"/>
                  </a:cubicBezTo>
                  <a:cubicBezTo>
                    <a:pt x="594" y="209"/>
                    <a:pt x="604" y="151"/>
                    <a:pt x="581" y="103"/>
                  </a:cubicBezTo>
                  <a:cubicBezTo>
                    <a:pt x="576" y="93"/>
                    <a:pt x="576" y="93"/>
                    <a:pt x="576" y="93"/>
                  </a:cubicBezTo>
                  <a:cubicBezTo>
                    <a:pt x="519" y="150"/>
                    <a:pt x="519" y="150"/>
                    <a:pt x="519" y="150"/>
                  </a:cubicBezTo>
                  <a:cubicBezTo>
                    <a:pt x="516" y="152"/>
                    <a:pt x="516" y="152"/>
                    <a:pt x="516" y="152"/>
                  </a:cubicBezTo>
                  <a:cubicBezTo>
                    <a:pt x="484" y="161"/>
                    <a:pt x="484" y="161"/>
                    <a:pt x="484" y="161"/>
                  </a:cubicBezTo>
                  <a:cubicBezTo>
                    <a:pt x="462" y="139"/>
                    <a:pt x="462" y="139"/>
                    <a:pt x="462" y="139"/>
                  </a:cubicBezTo>
                  <a:cubicBezTo>
                    <a:pt x="471" y="107"/>
                    <a:pt x="471" y="107"/>
                    <a:pt x="471" y="107"/>
                  </a:cubicBezTo>
                  <a:cubicBezTo>
                    <a:pt x="531" y="47"/>
                    <a:pt x="531" y="47"/>
                    <a:pt x="531" y="47"/>
                  </a:cubicBezTo>
                  <a:cubicBezTo>
                    <a:pt x="520" y="42"/>
                    <a:pt x="520" y="42"/>
                    <a:pt x="520" y="42"/>
                  </a:cubicBezTo>
                  <a:cubicBezTo>
                    <a:pt x="504" y="34"/>
                    <a:pt x="485" y="30"/>
                    <a:pt x="466" y="30"/>
                  </a:cubicBezTo>
                  <a:cubicBezTo>
                    <a:pt x="432" y="30"/>
                    <a:pt x="401" y="43"/>
                    <a:pt x="377" y="67"/>
                  </a:cubicBezTo>
                  <a:cubicBezTo>
                    <a:pt x="342" y="103"/>
                    <a:pt x="330" y="154"/>
                    <a:pt x="347" y="201"/>
                  </a:cubicBezTo>
                  <a:cubicBezTo>
                    <a:pt x="287" y="257"/>
                    <a:pt x="287" y="257"/>
                    <a:pt x="287" y="257"/>
                  </a:cubicBezTo>
                  <a:cubicBezTo>
                    <a:pt x="228" y="203"/>
                    <a:pt x="228" y="203"/>
                    <a:pt x="228" y="203"/>
                  </a:cubicBezTo>
                  <a:cubicBezTo>
                    <a:pt x="217" y="186"/>
                    <a:pt x="210" y="169"/>
                    <a:pt x="208" y="153"/>
                  </a:cubicBezTo>
                  <a:cubicBezTo>
                    <a:pt x="207" y="144"/>
                    <a:pt x="209" y="136"/>
                    <a:pt x="215" y="130"/>
                  </a:cubicBezTo>
                  <a:cubicBezTo>
                    <a:pt x="220" y="126"/>
                    <a:pt x="227" y="122"/>
                    <a:pt x="233" y="122"/>
                  </a:cubicBezTo>
                  <a:cubicBezTo>
                    <a:pt x="234" y="122"/>
                    <a:pt x="234" y="121"/>
                    <a:pt x="235" y="121"/>
                  </a:cubicBezTo>
                  <a:cubicBezTo>
                    <a:pt x="236" y="121"/>
                    <a:pt x="236" y="121"/>
                    <a:pt x="236" y="121"/>
                  </a:cubicBezTo>
                  <a:cubicBezTo>
                    <a:pt x="239" y="121"/>
                    <a:pt x="244" y="121"/>
                    <a:pt x="248" y="117"/>
                  </a:cubicBezTo>
                  <a:cubicBezTo>
                    <a:pt x="257" y="109"/>
                    <a:pt x="257" y="109"/>
                    <a:pt x="257" y="109"/>
                  </a:cubicBezTo>
                  <a:cubicBezTo>
                    <a:pt x="264" y="101"/>
                    <a:pt x="285" y="80"/>
                    <a:pt x="286" y="80"/>
                  </a:cubicBezTo>
                  <a:cubicBezTo>
                    <a:pt x="290" y="76"/>
                    <a:pt x="290" y="68"/>
                    <a:pt x="285" y="63"/>
                  </a:cubicBezTo>
                  <a:cubicBezTo>
                    <a:pt x="225" y="4"/>
                    <a:pt x="225" y="4"/>
                    <a:pt x="225" y="4"/>
                  </a:cubicBezTo>
                  <a:cubicBezTo>
                    <a:pt x="223" y="2"/>
                    <a:pt x="220" y="0"/>
                    <a:pt x="2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65" name="Rectangle 11">
              <a:extLst>
                <a:ext uri="{FF2B5EF4-FFF2-40B4-BE49-F238E27FC236}">
                  <a16:creationId xmlns:a16="http://schemas.microsoft.com/office/drawing/2014/main" id="{EE1389D1-4B23-4D9B-87D5-B395F0E4E7E5}"/>
                </a:ext>
              </a:extLst>
            </p:cNvPr>
            <p:cNvSpPr>
              <a:spLocks noChangeArrowheads="1"/>
            </p:cNvSpPr>
            <p:nvPr/>
          </p:nvSpPr>
          <p:spPr bwMode="auto">
            <a:xfrm>
              <a:off x="5531" y="2671"/>
              <a:ext cx="578" cy="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66" name="Rectangle 12">
              <a:extLst>
                <a:ext uri="{FF2B5EF4-FFF2-40B4-BE49-F238E27FC236}">
                  <a16:creationId xmlns:a16="http://schemas.microsoft.com/office/drawing/2014/main" id="{B680180A-8C87-4653-8AB5-1A570F7ADD68}"/>
                </a:ext>
              </a:extLst>
            </p:cNvPr>
            <p:cNvSpPr>
              <a:spLocks noChangeArrowheads="1"/>
            </p:cNvSpPr>
            <p:nvPr/>
          </p:nvSpPr>
          <p:spPr bwMode="auto">
            <a:xfrm>
              <a:off x="4919" y="2671"/>
              <a:ext cx="331" cy="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67" name="Rectangle 13">
              <a:extLst>
                <a:ext uri="{FF2B5EF4-FFF2-40B4-BE49-F238E27FC236}">
                  <a16:creationId xmlns:a16="http://schemas.microsoft.com/office/drawing/2014/main" id="{7AC1A7C9-37AB-48C8-B9DD-59E95447FC5B}"/>
                </a:ext>
              </a:extLst>
            </p:cNvPr>
            <p:cNvSpPr>
              <a:spLocks noChangeArrowheads="1"/>
            </p:cNvSpPr>
            <p:nvPr/>
          </p:nvSpPr>
          <p:spPr bwMode="auto">
            <a:xfrm>
              <a:off x="1567" y="2671"/>
              <a:ext cx="2997" cy="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68" name="Freeform 14">
              <a:extLst>
                <a:ext uri="{FF2B5EF4-FFF2-40B4-BE49-F238E27FC236}">
                  <a16:creationId xmlns:a16="http://schemas.microsoft.com/office/drawing/2014/main" id="{D388C3E2-E36A-4F5C-96E7-BBF73F121CE7}"/>
                </a:ext>
              </a:extLst>
            </p:cNvPr>
            <p:cNvSpPr>
              <a:spLocks noEditPoints="1"/>
            </p:cNvSpPr>
            <p:nvPr/>
          </p:nvSpPr>
          <p:spPr bwMode="auto">
            <a:xfrm>
              <a:off x="4358" y="1595"/>
              <a:ext cx="1429" cy="1116"/>
            </a:xfrm>
            <a:custGeom>
              <a:avLst/>
              <a:gdLst>
                <a:gd name="T0" fmla="*/ 217 w 604"/>
                <a:gd name="T1" fmla="*/ 470 h 470"/>
                <a:gd name="T2" fmla="*/ 309 w 604"/>
                <a:gd name="T3" fmla="*/ 396 h 470"/>
                <a:gd name="T4" fmla="*/ 398 w 604"/>
                <a:gd name="T5" fmla="*/ 470 h 470"/>
                <a:gd name="T6" fmla="*/ 466 w 604"/>
                <a:gd name="T7" fmla="*/ 285 h 470"/>
                <a:gd name="T8" fmla="*/ 581 w 604"/>
                <a:gd name="T9" fmla="*/ 104 h 470"/>
                <a:gd name="T10" fmla="*/ 519 w 604"/>
                <a:gd name="T11" fmla="*/ 151 h 470"/>
                <a:gd name="T12" fmla="*/ 484 w 604"/>
                <a:gd name="T13" fmla="*/ 162 h 470"/>
                <a:gd name="T14" fmla="*/ 471 w 604"/>
                <a:gd name="T15" fmla="*/ 108 h 470"/>
                <a:gd name="T16" fmla="*/ 520 w 604"/>
                <a:gd name="T17" fmla="*/ 43 h 470"/>
                <a:gd name="T18" fmla="*/ 377 w 604"/>
                <a:gd name="T19" fmla="*/ 68 h 470"/>
                <a:gd name="T20" fmla="*/ 287 w 604"/>
                <a:gd name="T21" fmla="*/ 258 h 470"/>
                <a:gd name="T22" fmla="*/ 208 w 604"/>
                <a:gd name="T23" fmla="*/ 154 h 470"/>
                <a:gd name="T24" fmla="*/ 233 w 604"/>
                <a:gd name="T25" fmla="*/ 123 h 470"/>
                <a:gd name="T26" fmla="*/ 236 w 604"/>
                <a:gd name="T27" fmla="*/ 122 h 470"/>
                <a:gd name="T28" fmla="*/ 257 w 604"/>
                <a:gd name="T29" fmla="*/ 110 h 470"/>
                <a:gd name="T30" fmla="*/ 285 w 604"/>
                <a:gd name="T31" fmla="*/ 64 h 470"/>
                <a:gd name="T32" fmla="*/ 208 w 604"/>
                <a:gd name="T33" fmla="*/ 4 h 470"/>
                <a:gd name="T34" fmla="*/ 166 w 604"/>
                <a:gd name="T35" fmla="*/ 55 h 470"/>
                <a:gd name="T36" fmla="*/ 141 w 604"/>
                <a:gd name="T37" fmla="*/ 82 h 470"/>
                <a:gd name="T38" fmla="*/ 127 w 604"/>
                <a:gd name="T39" fmla="*/ 86 h 470"/>
                <a:gd name="T40" fmla="*/ 20 w 604"/>
                <a:gd name="T41" fmla="*/ 301 h 470"/>
                <a:gd name="T42" fmla="*/ 47 w 604"/>
                <a:gd name="T43" fmla="*/ 332 h 470"/>
                <a:gd name="T44" fmla="*/ 64 w 604"/>
                <a:gd name="T45" fmla="*/ 325 h 470"/>
                <a:gd name="T46" fmla="*/ 127 w 604"/>
                <a:gd name="T47" fmla="*/ 234 h 470"/>
                <a:gd name="T48" fmla="*/ 232 w 604"/>
                <a:gd name="T49" fmla="*/ 311 h 470"/>
                <a:gd name="T50" fmla="*/ 75 w 604"/>
                <a:gd name="T51" fmla="*/ 460 h 470"/>
                <a:gd name="T52" fmla="*/ 71 w 604"/>
                <a:gd name="T53" fmla="*/ 463 h 470"/>
                <a:gd name="T54" fmla="*/ 65 w 604"/>
                <a:gd name="T55" fmla="*/ 470 h 470"/>
                <a:gd name="T56" fmla="*/ 254 w 604"/>
                <a:gd name="T57" fmla="*/ 312 h 470"/>
                <a:gd name="T58" fmla="*/ 193 w 604"/>
                <a:gd name="T59" fmla="*/ 245 h 470"/>
                <a:gd name="T60" fmla="*/ 128 w 604"/>
                <a:gd name="T61" fmla="*/ 218 h 470"/>
                <a:gd name="T62" fmla="*/ 49 w 604"/>
                <a:gd name="T63" fmla="*/ 313 h 470"/>
                <a:gd name="T64" fmla="*/ 35 w 604"/>
                <a:gd name="T65" fmla="*/ 296 h 470"/>
                <a:gd name="T66" fmla="*/ 137 w 604"/>
                <a:gd name="T67" fmla="*/ 98 h 470"/>
                <a:gd name="T68" fmla="*/ 170 w 604"/>
                <a:gd name="T69" fmla="*/ 86 h 470"/>
                <a:gd name="T70" fmla="*/ 182 w 604"/>
                <a:gd name="T71" fmla="*/ 53 h 470"/>
                <a:gd name="T72" fmla="*/ 271 w 604"/>
                <a:gd name="T73" fmla="*/ 73 h 470"/>
                <a:gd name="T74" fmla="*/ 237 w 604"/>
                <a:gd name="T75" fmla="*/ 108 h 470"/>
                <a:gd name="T76" fmla="*/ 204 w 604"/>
                <a:gd name="T77" fmla="*/ 120 h 470"/>
                <a:gd name="T78" fmla="*/ 215 w 604"/>
                <a:gd name="T79" fmla="*/ 214 h 470"/>
                <a:gd name="T80" fmla="*/ 288 w 604"/>
                <a:gd name="T81" fmla="*/ 280 h 470"/>
                <a:gd name="T82" fmla="*/ 364 w 604"/>
                <a:gd name="T83" fmla="*/ 201 h 470"/>
                <a:gd name="T84" fmla="*/ 466 w 604"/>
                <a:gd name="T85" fmla="*/ 47 h 470"/>
                <a:gd name="T86" fmla="*/ 461 w 604"/>
                <a:gd name="T87" fmla="*/ 96 h 470"/>
                <a:gd name="T88" fmla="*/ 445 w 604"/>
                <a:gd name="T89" fmla="*/ 145 h 470"/>
                <a:gd name="T90" fmla="*/ 525 w 604"/>
                <a:gd name="T91" fmla="*/ 167 h 470"/>
                <a:gd name="T92" fmla="*/ 545 w 604"/>
                <a:gd name="T93" fmla="*/ 236 h 470"/>
                <a:gd name="T94" fmla="*/ 424 w 604"/>
                <a:gd name="T95" fmla="*/ 260 h 470"/>
                <a:gd name="T96" fmla="*/ 347 w 604"/>
                <a:gd name="T97" fmla="*/ 334 h 470"/>
                <a:gd name="T98" fmla="*/ 520 w 604"/>
                <a:gd name="T99" fmla="*/ 470 h 470"/>
                <a:gd name="T100" fmla="*/ 423 w 604"/>
                <a:gd name="T101" fmla="*/ 277 h 470"/>
                <a:gd name="T102" fmla="*/ 217 w 604"/>
                <a:gd name="T103" fmla="*/ 470 h 470"/>
                <a:gd name="T104" fmla="*/ 309 w 604"/>
                <a:gd name="T105" fmla="*/ 396 h 470"/>
                <a:gd name="T106" fmla="*/ 398 w 604"/>
                <a:gd name="T107" fmla="*/ 470 h 470"/>
                <a:gd name="T108" fmla="*/ 217 w 604"/>
                <a:gd name="T109" fmla="*/ 470 h 470"/>
                <a:gd name="T110" fmla="*/ 217 w 604"/>
                <a:gd name="T111" fmla="*/ 470 h 470"/>
                <a:gd name="T112" fmla="*/ 309 w 604"/>
                <a:gd name="T113" fmla="*/ 396 h 470"/>
                <a:gd name="T114" fmla="*/ 398 w 604"/>
                <a:gd name="T115" fmla="*/ 470 h 470"/>
                <a:gd name="T116" fmla="*/ 310 w 604"/>
                <a:gd name="T117" fmla="*/ 373 h 470"/>
                <a:gd name="T118" fmla="*/ 238 w 604"/>
                <a:gd name="T119" fmla="*/ 470 h 470"/>
                <a:gd name="T120" fmla="*/ 377 w 604"/>
                <a:gd name="T121" fmla="*/ 470 h 470"/>
                <a:gd name="T122" fmla="*/ 310 w 604"/>
                <a:gd name="T123" fmla="*/ 373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4" h="470">
                  <a:moveTo>
                    <a:pt x="310" y="373"/>
                  </a:moveTo>
                  <a:cubicBezTo>
                    <a:pt x="217" y="470"/>
                    <a:pt x="217" y="470"/>
                    <a:pt x="217" y="470"/>
                  </a:cubicBezTo>
                  <a:cubicBezTo>
                    <a:pt x="238" y="470"/>
                    <a:pt x="238" y="470"/>
                    <a:pt x="238" y="470"/>
                  </a:cubicBezTo>
                  <a:cubicBezTo>
                    <a:pt x="309" y="396"/>
                    <a:pt x="309" y="396"/>
                    <a:pt x="309" y="396"/>
                  </a:cubicBezTo>
                  <a:cubicBezTo>
                    <a:pt x="377" y="470"/>
                    <a:pt x="377" y="470"/>
                    <a:pt x="377" y="470"/>
                  </a:cubicBezTo>
                  <a:cubicBezTo>
                    <a:pt x="398" y="470"/>
                    <a:pt x="398" y="470"/>
                    <a:pt x="398" y="470"/>
                  </a:cubicBezTo>
                  <a:lnTo>
                    <a:pt x="310" y="373"/>
                  </a:lnTo>
                  <a:close/>
                  <a:moveTo>
                    <a:pt x="466" y="285"/>
                  </a:moveTo>
                  <a:cubicBezTo>
                    <a:pt x="500" y="285"/>
                    <a:pt x="532" y="271"/>
                    <a:pt x="556" y="247"/>
                  </a:cubicBezTo>
                  <a:cubicBezTo>
                    <a:pt x="594" y="210"/>
                    <a:pt x="604" y="152"/>
                    <a:pt x="581" y="104"/>
                  </a:cubicBezTo>
                  <a:cubicBezTo>
                    <a:pt x="576" y="94"/>
                    <a:pt x="576" y="94"/>
                    <a:pt x="576" y="94"/>
                  </a:cubicBezTo>
                  <a:cubicBezTo>
                    <a:pt x="519" y="151"/>
                    <a:pt x="519" y="151"/>
                    <a:pt x="519" y="151"/>
                  </a:cubicBezTo>
                  <a:cubicBezTo>
                    <a:pt x="516" y="153"/>
                    <a:pt x="516" y="153"/>
                    <a:pt x="516" y="153"/>
                  </a:cubicBezTo>
                  <a:cubicBezTo>
                    <a:pt x="484" y="162"/>
                    <a:pt x="484" y="162"/>
                    <a:pt x="484" y="162"/>
                  </a:cubicBezTo>
                  <a:cubicBezTo>
                    <a:pt x="462" y="140"/>
                    <a:pt x="462" y="140"/>
                    <a:pt x="462" y="140"/>
                  </a:cubicBezTo>
                  <a:cubicBezTo>
                    <a:pt x="471" y="108"/>
                    <a:pt x="471" y="108"/>
                    <a:pt x="471" y="108"/>
                  </a:cubicBezTo>
                  <a:cubicBezTo>
                    <a:pt x="531" y="48"/>
                    <a:pt x="531" y="48"/>
                    <a:pt x="531" y="48"/>
                  </a:cubicBezTo>
                  <a:cubicBezTo>
                    <a:pt x="520" y="43"/>
                    <a:pt x="520" y="43"/>
                    <a:pt x="520" y="43"/>
                  </a:cubicBezTo>
                  <a:cubicBezTo>
                    <a:pt x="504" y="35"/>
                    <a:pt x="485" y="31"/>
                    <a:pt x="466" y="31"/>
                  </a:cubicBezTo>
                  <a:cubicBezTo>
                    <a:pt x="432" y="31"/>
                    <a:pt x="401" y="44"/>
                    <a:pt x="377" y="68"/>
                  </a:cubicBezTo>
                  <a:cubicBezTo>
                    <a:pt x="342" y="104"/>
                    <a:pt x="330" y="155"/>
                    <a:pt x="347" y="202"/>
                  </a:cubicBezTo>
                  <a:cubicBezTo>
                    <a:pt x="287" y="258"/>
                    <a:pt x="287" y="258"/>
                    <a:pt x="287" y="258"/>
                  </a:cubicBezTo>
                  <a:cubicBezTo>
                    <a:pt x="228" y="204"/>
                    <a:pt x="228" y="204"/>
                    <a:pt x="228" y="204"/>
                  </a:cubicBezTo>
                  <a:cubicBezTo>
                    <a:pt x="217" y="187"/>
                    <a:pt x="210" y="170"/>
                    <a:pt x="208" y="154"/>
                  </a:cubicBezTo>
                  <a:cubicBezTo>
                    <a:pt x="207" y="145"/>
                    <a:pt x="209" y="137"/>
                    <a:pt x="215" y="131"/>
                  </a:cubicBezTo>
                  <a:cubicBezTo>
                    <a:pt x="220" y="127"/>
                    <a:pt x="227" y="123"/>
                    <a:pt x="233" y="123"/>
                  </a:cubicBezTo>
                  <a:cubicBezTo>
                    <a:pt x="234" y="123"/>
                    <a:pt x="234" y="122"/>
                    <a:pt x="235" y="122"/>
                  </a:cubicBezTo>
                  <a:cubicBezTo>
                    <a:pt x="236" y="122"/>
                    <a:pt x="236" y="122"/>
                    <a:pt x="236" y="122"/>
                  </a:cubicBezTo>
                  <a:cubicBezTo>
                    <a:pt x="239" y="122"/>
                    <a:pt x="244" y="122"/>
                    <a:pt x="248" y="118"/>
                  </a:cubicBezTo>
                  <a:cubicBezTo>
                    <a:pt x="257" y="110"/>
                    <a:pt x="257" y="110"/>
                    <a:pt x="257" y="110"/>
                  </a:cubicBezTo>
                  <a:cubicBezTo>
                    <a:pt x="264" y="102"/>
                    <a:pt x="285" y="81"/>
                    <a:pt x="286" y="81"/>
                  </a:cubicBezTo>
                  <a:cubicBezTo>
                    <a:pt x="290" y="77"/>
                    <a:pt x="290" y="69"/>
                    <a:pt x="285" y="64"/>
                  </a:cubicBezTo>
                  <a:cubicBezTo>
                    <a:pt x="225" y="5"/>
                    <a:pt x="225" y="5"/>
                    <a:pt x="225" y="5"/>
                  </a:cubicBezTo>
                  <a:cubicBezTo>
                    <a:pt x="221" y="0"/>
                    <a:pt x="213" y="0"/>
                    <a:pt x="208" y="4"/>
                  </a:cubicBezTo>
                  <a:cubicBezTo>
                    <a:pt x="171" y="42"/>
                    <a:pt x="171" y="42"/>
                    <a:pt x="171" y="42"/>
                  </a:cubicBezTo>
                  <a:cubicBezTo>
                    <a:pt x="167" y="46"/>
                    <a:pt x="166" y="51"/>
                    <a:pt x="166" y="55"/>
                  </a:cubicBezTo>
                  <a:cubicBezTo>
                    <a:pt x="166" y="62"/>
                    <a:pt x="164" y="69"/>
                    <a:pt x="159" y="75"/>
                  </a:cubicBezTo>
                  <a:cubicBezTo>
                    <a:pt x="154" y="79"/>
                    <a:pt x="147" y="82"/>
                    <a:pt x="141" y="82"/>
                  </a:cubicBezTo>
                  <a:cubicBezTo>
                    <a:pt x="135" y="82"/>
                    <a:pt x="135" y="82"/>
                    <a:pt x="135" y="82"/>
                  </a:cubicBezTo>
                  <a:cubicBezTo>
                    <a:pt x="133" y="82"/>
                    <a:pt x="130" y="82"/>
                    <a:pt x="127" y="86"/>
                  </a:cubicBezTo>
                  <a:cubicBezTo>
                    <a:pt x="57" y="156"/>
                    <a:pt x="57" y="156"/>
                    <a:pt x="57" y="156"/>
                  </a:cubicBezTo>
                  <a:cubicBezTo>
                    <a:pt x="0" y="214"/>
                    <a:pt x="14" y="282"/>
                    <a:pt x="20" y="301"/>
                  </a:cubicBezTo>
                  <a:cubicBezTo>
                    <a:pt x="21" y="305"/>
                    <a:pt x="29" y="316"/>
                    <a:pt x="29" y="316"/>
                  </a:cubicBezTo>
                  <a:cubicBezTo>
                    <a:pt x="33" y="321"/>
                    <a:pt x="44" y="330"/>
                    <a:pt x="47" y="332"/>
                  </a:cubicBezTo>
                  <a:cubicBezTo>
                    <a:pt x="50" y="334"/>
                    <a:pt x="53" y="335"/>
                    <a:pt x="54" y="335"/>
                  </a:cubicBezTo>
                  <a:cubicBezTo>
                    <a:pt x="59" y="335"/>
                    <a:pt x="63" y="332"/>
                    <a:pt x="64" y="325"/>
                  </a:cubicBezTo>
                  <a:cubicBezTo>
                    <a:pt x="68" y="239"/>
                    <a:pt x="117" y="234"/>
                    <a:pt x="127" y="234"/>
                  </a:cubicBezTo>
                  <a:cubicBezTo>
                    <a:pt x="127" y="234"/>
                    <a:pt x="127" y="234"/>
                    <a:pt x="127" y="234"/>
                  </a:cubicBezTo>
                  <a:cubicBezTo>
                    <a:pt x="145" y="238"/>
                    <a:pt x="165" y="244"/>
                    <a:pt x="183" y="257"/>
                  </a:cubicBezTo>
                  <a:cubicBezTo>
                    <a:pt x="232" y="311"/>
                    <a:pt x="232" y="311"/>
                    <a:pt x="232" y="311"/>
                  </a:cubicBezTo>
                  <a:cubicBezTo>
                    <a:pt x="75" y="460"/>
                    <a:pt x="75" y="460"/>
                    <a:pt x="75" y="460"/>
                  </a:cubicBezTo>
                  <a:cubicBezTo>
                    <a:pt x="75" y="460"/>
                    <a:pt x="75" y="460"/>
                    <a:pt x="75" y="460"/>
                  </a:cubicBezTo>
                  <a:cubicBezTo>
                    <a:pt x="74" y="460"/>
                    <a:pt x="73" y="461"/>
                    <a:pt x="72" y="462"/>
                  </a:cubicBezTo>
                  <a:cubicBezTo>
                    <a:pt x="72" y="462"/>
                    <a:pt x="72" y="463"/>
                    <a:pt x="71" y="463"/>
                  </a:cubicBezTo>
                  <a:cubicBezTo>
                    <a:pt x="71" y="463"/>
                    <a:pt x="71" y="463"/>
                    <a:pt x="71" y="463"/>
                  </a:cubicBezTo>
                  <a:cubicBezTo>
                    <a:pt x="68" y="465"/>
                    <a:pt x="67" y="468"/>
                    <a:pt x="65" y="470"/>
                  </a:cubicBezTo>
                  <a:cubicBezTo>
                    <a:pt x="87" y="470"/>
                    <a:pt x="87" y="470"/>
                    <a:pt x="87" y="470"/>
                  </a:cubicBezTo>
                  <a:cubicBezTo>
                    <a:pt x="254" y="312"/>
                    <a:pt x="254" y="312"/>
                    <a:pt x="254" y="312"/>
                  </a:cubicBezTo>
                  <a:cubicBezTo>
                    <a:pt x="194" y="246"/>
                    <a:pt x="194" y="246"/>
                    <a:pt x="194" y="246"/>
                  </a:cubicBezTo>
                  <a:cubicBezTo>
                    <a:pt x="193" y="245"/>
                    <a:pt x="193" y="245"/>
                    <a:pt x="193" y="245"/>
                  </a:cubicBezTo>
                  <a:cubicBezTo>
                    <a:pt x="172" y="230"/>
                    <a:pt x="150" y="221"/>
                    <a:pt x="129" y="218"/>
                  </a:cubicBezTo>
                  <a:cubicBezTo>
                    <a:pt x="128" y="218"/>
                    <a:pt x="128" y="218"/>
                    <a:pt x="128" y="218"/>
                  </a:cubicBezTo>
                  <a:cubicBezTo>
                    <a:pt x="128" y="218"/>
                    <a:pt x="128" y="218"/>
                    <a:pt x="127" y="218"/>
                  </a:cubicBezTo>
                  <a:cubicBezTo>
                    <a:pt x="120" y="218"/>
                    <a:pt x="58" y="221"/>
                    <a:pt x="49" y="313"/>
                  </a:cubicBezTo>
                  <a:cubicBezTo>
                    <a:pt x="46" y="310"/>
                    <a:pt x="43" y="308"/>
                    <a:pt x="42" y="306"/>
                  </a:cubicBezTo>
                  <a:cubicBezTo>
                    <a:pt x="40" y="304"/>
                    <a:pt x="36" y="298"/>
                    <a:pt x="35" y="296"/>
                  </a:cubicBezTo>
                  <a:cubicBezTo>
                    <a:pt x="30" y="279"/>
                    <a:pt x="18" y="219"/>
                    <a:pt x="69" y="167"/>
                  </a:cubicBezTo>
                  <a:cubicBezTo>
                    <a:pt x="137" y="98"/>
                    <a:pt x="137" y="98"/>
                    <a:pt x="137" y="98"/>
                  </a:cubicBezTo>
                  <a:cubicBezTo>
                    <a:pt x="138" y="98"/>
                    <a:pt x="139" y="98"/>
                    <a:pt x="139" y="98"/>
                  </a:cubicBezTo>
                  <a:cubicBezTo>
                    <a:pt x="151" y="99"/>
                    <a:pt x="162" y="94"/>
                    <a:pt x="170" y="86"/>
                  </a:cubicBezTo>
                  <a:cubicBezTo>
                    <a:pt x="178" y="78"/>
                    <a:pt x="183" y="66"/>
                    <a:pt x="182" y="54"/>
                  </a:cubicBezTo>
                  <a:cubicBezTo>
                    <a:pt x="182" y="53"/>
                    <a:pt x="182" y="53"/>
                    <a:pt x="182" y="53"/>
                  </a:cubicBezTo>
                  <a:cubicBezTo>
                    <a:pt x="217" y="19"/>
                    <a:pt x="217" y="19"/>
                    <a:pt x="217" y="19"/>
                  </a:cubicBezTo>
                  <a:cubicBezTo>
                    <a:pt x="271" y="73"/>
                    <a:pt x="271" y="73"/>
                    <a:pt x="271" y="73"/>
                  </a:cubicBezTo>
                  <a:cubicBezTo>
                    <a:pt x="265" y="80"/>
                    <a:pt x="251" y="93"/>
                    <a:pt x="245" y="99"/>
                  </a:cubicBezTo>
                  <a:cubicBezTo>
                    <a:pt x="237" y="108"/>
                    <a:pt x="237" y="108"/>
                    <a:pt x="237" y="108"/>
                  </a:cubicBezTo>
                  <a:cubicBezTo>
                    <a:pt x="236" y="108"/>
                    <a:pt x="236" y="108"/>
                    <a:pt x="236" y="108"/>
                  </a:cubicBezTo>
                  <a:cubicBezTo>
                    <a:pt x="224" y="107"/>
                    <a:pt x="212" y="112"/>
                    <a:pt x="204" y="120"/>
                  </a:cubicBezTo>
                  <a:cubicBezTo>
                    <a:pt x="195" y="129"/>
                    <a:pt x="190" y="143"/>
                    <a:pt x="192" y="156"/>
                  </a:cubicBezTo>
                  <a:cubicBezTo>
                    <a:pt x="194" y="175"/>
                    <a:pt x="202" y="195"/>
                    <a:pt x="215" y="214"/>
                  </a:cubicBezTo>
                  <a:cubicBezTo>
                    <a:pt x="216" y="214"/>
                    <a:pt x="216" y="214"/>
                    <a:pt x="216" y="214"/>
                  </a:cubicBezTo>
                  <a:cubicBezTo>
                    <a:pt x="288" y="280"/>
                    <a:pt x="288" y="280"/>
                    <a:pt x="288" y="280"/>
                  </a:cubicBezTo>
                  <a:cubicBezTo>
                    <a:pt x="366" y="206"/>
                    <a:pt x="366" y="206"/>
                    <a:pt x="366" y="206"/>
                  </a:cubicBezTo>
                  <a:cubicBezTo>
                    <a:pt x="364" y="201"/>
                    <a:pt x="364" y="201"/>
                    <a:pt x="364" y="201"/>
                  </a:cubicBezTo>
                  <a:cubicBezTo>
                    <a:pt x="347" y="159"/>
                    <a:pt x="356" y="112"/>
                    <a:pt x="388" y="80"/>
                  </a:cubicBezTo>
                  <a:cubicBezTo>
                    <a:pt x="409" y="59"/>
                    <a:pt x="437" y="47"/>
                    <a:pt x="466" y="47"/>
                  </a:cubicBezTo>
                  <a:cubicBezTo>
                    <a:pt x="479" y="47"/>
                    <a:pt x="491" y="49"/>
                    <a:pt x="503" y="53"/>
                  </a:cubicBezTo>
                  <a:cubicBezTo>
                    <a:pt x="461" y="96"/>
                    <a:pt x="461" y="96"/>
                    <a:pt x="461" y="96"/>
                  </a:cubicBezTo>
                  <a:cubicBezTo>
                    <a:pt x="457" y="100"/>
                    <a:pt x="457" y="100"/>
                    <a:pt x="457" y="100"/>
                  </a:cubicBezTo>
                  <a:cubicBezTo>
                    <a:pt x="445" y="145"/>
                    <a:pt x="445" y="145"/>
                    <a:pt x="445" y="145"/>
                  </a:cubicBezTo>
                  <a:cubicBezTo>
                    <a:pt x="479" y="180"/>
                    <a:pt x="479" y="180"/>
                    <a:pt x="479" y="180"/>
                  </a:cubicBezTo>
                  <a:cubicBezTo>
                    <a:pt x="525" y="167"/>
                    <a:pt x="525" y="167"/>
                    <a:pt x="525" y="167"/>
                  </a:cubicBezTo>
                  <a:cubicBezTo>
                    <a:pt x="571" y="121"/>
                    <a:pt x="571" y="121"/>
                    <a:pt x="571" y="121"/>
                  </a:cubicBezTo>
                  <a:cubicBezTo>
                    <a:pt x="585" y="161"/>
                    <a:pt x="575" y="206"/>
                    <a:pt x="545" y="236"/>
                  </a:cubicBezTo>
                  <a:cubicBezTo>
                    <a:pt x="524" y="257"/>
                    <a:pt x="496" y="269"/>
                    <a:pt x="466" y="269"/>
                  </a:cubicBezTo>
                  <a:cubicBezTo>
                    <a:pt x="452" y="269"/>
                    <a:pt x="437" y="266"/>
                    <a:pt x="424" y="260"/>
                  </a:cubicBezTo>
                  <a:cubicBezTo>
                    <a:pt x="419" y="258"/>
                    <a:pt x="419" y="258"/>
                    <a:pt x="419" y="258"/>
                  </a:cubicBezTo>
                  <a:cubicBezTo>
                    <a:pt x="347" y="334"/>
                    <a:pt x="347" y="334"/>
                    <a:pt x="347" y="334"/>
                  </a:cubicBezTo>
                  <a:cubicBezTo>
                    <a:pt x="496" y="470"/>
                    <a:pt x="496" y="470"/>
                    <a:pt x="496" y="470"/>
                  </a:cubicBezTo>
                  <a:cubicBezTo>
                    <a:pt x="520" y="470"/>
                    <a:pt x="520" y="470"/>
                    <a:pt x="520" y="470"/>
                  </a:cubicBezTo>
                  <a:cubicBezTo>
                    <a:pt x="369" y="333"/>
                    <a:pt x="369" y="333"/>
                    <a:pt x="369" y="333"/>
                  </a:cubicBezTo>
                  <a:cubicBezTo>
                    <a:pt x="423" y="277"/>
                    <a:pt x="423" y="277"/>
                    <a:pt x="423" y="277"/>
                  </a:cubicBezTo>
                  <a:cubicBezTo>
                    <a:pt x="437" y="282"/>
                    <a:pt x="451" y="285"/>
                    <a:pt x="466" y="285"/>
                  </a:cubicBezTo>
                  <a:close/>
                  <a:moveTo>
                    <a:pt x="217" y="470"/>
                  </a:moveTo>
                  <a:cubicBezTo>
                    <a:pt x="238" y="470"/>
                    <a:pt x="238" y="470"/>
                    <a:pt x="238" y="470"/>
                  </a:cubicBezTo>
                  <a:cubicBezTo>
                    <a:pt x="309" y="396"/>
                    <a:pt x="309" y="396"/>
                    <a:pt x="309" y="396"/>
                  </a:cubicBezTo>
                  <a:cubicBezTo>
                    <a:pt x="377" y="470"/>
                    <a:pt x="377" y="470"/>
                    <a:pt x="377" y="470"/>
                  </a:cubicBezTo>
                  <a:cubicBezTo>
                    <a:pt x="398" y="470"/>
                    <a:pt x="398" y="470"/>
                    <a:pt x="398" y="470"/>
                  </a:cubicBezTo>
                  <a:cubicBezTo>
                    <a:pt x="310" y="373"/>
                    <a:pt x="310" y="373"/>
                    <a:pt x="310" y="373"/>
                  </a:cubicBezTo>
                  <a:lnTo>
                    <a:pt x="217" y="470"/>
                  </a:lnTo>
                  <a:close/>
                  <a:moveTo>
                    <a:pt x="310" y="373"/>
                  </a:moveTo>
                  <a:cubicBezTo>
                    <a:pt x="217" y="470"/>
                    <a:pt x="217" y="470"/>
                    <a:pt x="217" y="470"/>
                  </a:cubicBezTo>
                  <a:cubicBezTo>
                    <a:pt x="238" y="470"/>
                    <a:pt x="238" y="470"/>
                    <a:pt x="238" y="470"/>
                  </a:cubicBezTo>
                  <a:cubicBezTo>
                    <a:pt x="309" y="396"/>
                    <a:pt x="309" y="396"/>
                    <a:pt x="309" y="396"/>
                  </a:cubicBezTo>
                  <a:cubicBezTo>
                    <a:pt x="377" y="470"/>
                    <a:pt x="377" y="470"/>
                    <a:pt x="377" y="470"/>
                  </a:cubicBezTo>
                  <a:cubicBezTo>
                    <a:pt x="398" y="470"/>
                    <a:pt x="398" y="470"/>
                    <a:pt x="398" y="470"/>
                  </a:cubicBezTo>
                  <a:lnTo>
                    <a:pt x="310" y="373"/>
                  </a:lnTo>
                  <a:close/>
                  <a:moveTo>
                    <a:pt x="310" y="373"/>
                  </a:moveTo>
                  <a:cubicBezTo>
                    <a:pt x="217" y="470"/>
                    <a:pt x="217" y="470"/>
                    <a:pt x="217" y="470"/>
                  </a:cubicBezTo>
                  <a:cubicBezTo>
                    <a:pt x="238" y="470"/>
                    <a:pt x="238" y="470"/>
                    <a:pt x="238" y="470"/>
                  </a:cubicBezTo>
                  <a:cubicBezTo>
                    <a:pt x="309" y="396"/>
                    <a:pt x="309" y="396"/>
                    <a:pt x="309" y="396"/>
                  </a:cubicBezTo>
                  <a:cubicBezTo>
                    <a:pt x="377" y="470"/>
                    <a:pt x="377" y="470"/>
                    <a:pt x="377" y="470"/>
                  </a:cubicBezTo>
                  <a:cubicBezTo>
                    <a:pt x="398" y="470"/>
                    <a:pt x="398" y="470"/>
                    <a:pt x="398" y="470"/>
                  </a:cubicBezTo>
                  <a:lnTo>
                    <a:pt x="310" y="3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grpSp>
      <p:sp>
        <p:nvSpPr>
          <p:cNvPr id="70" name="Rounded Rectangle 14">
            <a:extLst>
              <a:ext uri="{FF2B5EF4-FFF2-40B4-BE49-F238E27FC236}">
                <a16:creationId xmlns:a16="http://schemas.microsoft.com/office/drawing/2014/main" id="{106872CE-02F7-492F-914F-CC4DBD9E81C6}"/>
              </a:ext>
            </a:extLst>
          </p:cNvPr>
          <p:cNvSpPr/>
          <p:nvPr/>
        </p:nvSpPr>
        <p:spPr>
          <a:xfrm>
            <a:off x="74104" y="753496"/>
            <a:ext cx="2841152" cy="335564"/>
          </a:xfrm>
          <a:prstGeom prst="roundRect">
            <a:avLst>
              <a:gd name="adj" fmla="val 50000"/>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solidFill>
                  <a:schemeClr val="bg1"/>
                </a:solidFill>
              </a:rPr>
              <a:t>How does the toolkit work?</a:t>
            </a:r>
          </a:p>
        </p:txBody>
      </p:sp>
      <p:sp>
        <p:nvSpPr>
          <p:cNvPr id="37" name="Slide Number Placeholder 3">
            <a:extLst>
              <a:ext uri="{FF2B5EF4-FFF2-40B4-BE49-F238E27FC236}">
                <a16:creationId xmlns:a16="http://schemas.microsoft.com/office/drawing/2014/main" id="{E1EEF4AF-91F4-4E5A-8DDD-FACE400A7493}"/>
              </a:ext>
            </a:extLst>
          </p:cNvPr>
          <p:cNvSpPr txBox="1">
            <a:spLocks/>
          </p:cNvSpPr>
          <p:nvPr/>
        </p:nvSpPr>
        <p:spPr>
          <a:xfrm>
            <a:off x="8447486" y="4759630"/>
            <a:ext cx="341790" cy="15132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Aft>
                <a:spcPct val="0"/>
              </a:spcAft>
              <a:defRPr/>
            </a:pPr>
            <a:fld id="{4472AB7F-E8D0-4874-A9B8-335B68DC5F05}" type="slidenum">
              <a:rPr lang="en-US" sz="698"/>
              <a:pPr fontAlgn="base">
                <a:spcAft>
                  <a:spcPct val="0"/>
                </a:spcAft>
                <a:defRPr/>
              </a:pPr>
              <a:t>14</a:t>
            </a:fld>
            <a:endParaRPr lang="en-US" sz="698"/>
          </a:p>
        </p:txBody>
      </p:sp>
      <p:cxnSp>
        <p:nvCxnSpPr>
          <p:cNvPr id="33" name="Straight Connector 32"/>
          <p:cNvCxnSpPr>
            <a:cxnSpLocks/>
          </p:cNvCxnSpPr>
          <p:nvPr/>
        </p:nvCxnSpPr>
        <p:spPr>
          <a:xfrm flipH="1" flipV="1">
            <a:off x="4759766" y="3515737"/>
            <a:ext cx="4508" cy="414857"/>
          </a:xfrm>
          <a:prstGeom prst="straightConnector1">
            <a:avLst/>
          </a:prstGeom>
          <a:ln>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5478324" y="3434717"/>
            <a:ext cx="108012" cy="8102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cxnSp>
        <p:nvCxnSpPr>
          <p:cNvPr id="40" name="Straight Connector 32"/>
          <p:cNvCxnSpPr>
            <a:cxnSpLocks/>
          </p:cNvCxnSpPr>
          <p:nvPr/>
        </p:nvCxnSpPr>
        <p:spPr>
          <a:xfrm rot="16200000" flipV="1">
            <a:off x="5568639" y="3479430"/>
            <a:ext cx="392671" cy="465289"/>
          </a:xfrm>
          <a:prstGeom prst="bentConnector3">
            <a:avLst>
              <a:gd name="adj1" fmla="val 21831"/>
            </a:avLst>
          </a:prstGeom>
          <a:ln>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B973533A-416B-4C2B-AF38-A643616709DD}"/>
              </a:ext>
            </a:extLst>
          </p:cNvPr>
          <p:cNvGrpSpPr/>
          <p:nvPr/>
        </p:nvGrpSpPr>
        <p:grpSpPr>
          <a:xfrm>
            <a:off x="7405014" y="4531233"/>
            <a:ext cx="186825" cy="186825"/>
            <a:chOff x="9873352" y="6041644"/>
            <a:chExt cx="249100" cy="249100"/>
          </a:xfrm>
        </p:grpSpPr>
        <p:sp>
          <p:nvSpPr>
            <p:cNvPr id="55" name="Oval 54">
              <a:hlinkClick r:id="" action="ppaction://hlinkshowjump?jump=previousslide"/>
              <a:extLst>
                <a:ext uri="{FF2B5EF4-FFF2-40B4-BE49-F238E27FC236}">
                  <a16:creationId xmlns:a16="http://schemas.microsoft.com/office/drawing/2014/main" id="{CE9F40EB-FA40-44D5-92AF-D8ABF0835458}"/>
                </a:ext>
              </a:extLst>
            </p:cNvPr>
            <p:cNvSpPr/>
            <p:nvPr userDrawn="1"/>
          </p:nvSpPr>
          <p:spPr>
            <a:xfrm>
              <a:off x="9873352" y="6041644"/>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56" name="Group 55">
              <a:extLst>
                <a:ext uri="{FF2B5EF4-FFF2-40B4-BE49-F238E27FC236}">
                  <a16:creationId xmlns:a16="http://schemas.microsoft.com/office/drawing/2014/main" id="{28509067-D422-4A46-BA2B-D9CC85F79E8E}"/>
                </a:ext>
              </a:extLst>
            </p:cNvPr>
            <p:cNvGrpSpPr/>
            <p:nvPr userDrawn="1"/>
          </p:nvGrpSpPr>
          <p:grpSpPr>
            <a:xfrm>
              <a:off x="9971776" y="6136088"/>
              <a:ext cx="41137" cy="66044"/>
              <a:chOff x="3345327" y="4804129"/>
              <a:chExt cx="74099" cy="118964"/>
            </a:xfrm>
          </p:grpSpPr>
          <p:cxnSp>
            <p:nvCxnSpPr>
              <p:cNvPr id="57" name="Straight Connector 56">
                <a:hlinkClick r:id="" action="ppaction://hlinkshowjump?jump=previousslide"/>
                <a:extLst>
                  <a:ext uri="{FF2B5EF4-FFF2-40B4-BE49-F238E27FC236}">
                    <a16:creationId xmlns:a16="http://schemas.microsoft.com/office/drawing/2014/main" id="{73ED94BA-1EA3-4447-9F7E-67F4408C3825}"/>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hlinkClick r:id="" action="ppaction://hlinkshowjump?jump=previousslide"/>
                <a:extLst>
                  <a:ext uri="{FF2B5EF4-FFF2-40B4-BE49-F238E27FC236}">
                    <a16:creationId xmlns:a16="http://schemas.microsoft.com/office/drawing/2014/main" id="{B1CC1FF0-DB6D-4A1C-9438-7CE901D8CCEF}"/>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71" name="Group 70">
            <a:extLst>
              <a:ext uri="{FF2B5EF4-FFF2-40B4-BE49-F238E27FC236}">
                <a16:creationId xmlns:a16="http://schemas.microsoft.com/office/drawing/2014/main" id="{52FCFF79-C2C0-4E15-BC4D-348D3857FB4C}"/>
              </a:ext>
            </a:extLst>
          </p:cNvPr>
          <p:cNvGrpSpPr/>
          <p:nvPr/>
        </p:nvGrpSpPr>
        <p:grpSpPr>
          <a:xfrm>
            <a:off x="7642346" y="4531233"/>
            <a:ext cx="186825" cy="186825"/>
            <a:chOff x="10189795" y="6045160"/>
            <a:chExt cx="249100" cy="249100"/>
          </a:xfrm>
        </p:grpSpPr>
        <p:sp>
          <p:nvSpPr>
            <p:cNvPr id="72" name="Oval 71">
              <a:hlinkClick r:id="" action="ppaction://hlinkshowjump?jump=nextslide"/>
              <a:extLst>
                <a:ext uri="{FF2B5EF4-FFF2-40B4-BE49-F238E27FC236}">
                  <a16:creationId xmlns:a16="http://schemas.microsoft.com/office/drawing/2014/main" id="{DEA4077B-720F-4FBA-9B30-D4B8C77C0153}"/>
                </a:ext>
              </a:extLst>
            </p:cNvPr>
            <p:cNvSpPr/>
            <p:nvPr userDrawn="1"/>
          </p:nvSpPr>
          <p:spPr>
            <a:xfrm>
              <a:off x="10189795" y="6045160"/>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73" name="Group 72">
              <a:extLst>
                <a:ext uri="{FF2B5EF4-FFF2-40B4-BE49-F238E27FC236}">
                  <a16:creationId xmlns:a16="http://schemas.microsoft.com/office/drawing/2014/main" id="{94EDD36C-E7C4-41FC-8A0E-74D6B53A6CCD}"/>
                </a:ext>
              </a:extLst>
            </p:cNvPr>
            <p:cNvGrpSpPr/>
            <p:nvPr userDrawn="1"/>
          </p:nvGrpSpPr>
          <p:grpSpPr>
            <a:xfrm flipH="1" flipV="1">
              <a:off x="10297292" y="6133992"/>
              <a:ext cx="41137" cy="66044"/>
              <a:chOff x="3345327" y="4804129"/>
              <a:chExt cx="74099" cy="118964"/>
            </a:xfrm>
          </p:grpSpPr>
          <p:cxnSp>
            <p:nvCxnSpPr>
              <p:cNvPr id="74" name="Straight Connector 73">
                <a:hlinkClick r:id="" action="ppaction://hlinkshowjump?jump=nextslide"/>
                <a:extLst>
                  <a:ext uri="{FF2B5EF4-FFF2-40B4-BE49-F238E27FC236}">
                    <a16:creationId xmlns:a16="http://schemas.microsoft.com/office/drawing/2014/main" id="{5AE0CBAB-ED9D-4411-A7FC-ED2374B28FDA}"/>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a:hlinkClick r:id="" action="ppaction://hlinkshowjump?jump=nextslide"/>
                <a:extLst>
                  <a:ext uri="{FF2B5EF4-FFF2-40B4-BE49-F238E27FC236}">
                    <a16:creationId xmlns:a16="http://schemas.microsoft.com/office/drawing/2014/main" id="{4D524D49-1044-4242-AF9A-417C1C713ED5}"/>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sp>
        <p:nvSpPr>
          <p:cNvPr id="48" name="Speech Bubble: Rectangle 11">
            <a:extLst>
              <a:ext uri="{FF2B5EF4-FFF2-40B4-BE49-F238E27FC236}">
                <a16:creationId xmlns:a16="http://schemas.microsoft.com/office/drawing/2014/main" id="{A365828E-1355-48F3-9F60-530D2038B3D2}"/>
              </a:ext>
            </a:extLst>
          </p:cNvPr>
          <p:cNvSpPr/>
          <p:nvPr/>
        </p:nvSpPr>
        <p:spPr>
          <a:xfrm>
            <a:off x="7405014" y="3917227"/>
            <a:ext cx="1080000" cy="499073"/>
          </a:xfrm>
          <a:prstGeom prst="rect">
            <a:avLst/>
          </a:prstGeom>
          <a:solidFill>
            <a:schemeClr val="bg1">
              <a:lumMod val="95000"/>
            </a:schemeClr>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050">
                <a:solidFill>
                  <a:schemeClr val="tx2"/>
                </a:solidFill>
              </a:rPr>
              <a:t>Previous / next slide</a:t>
            </a:r>
          </a:p>
        </p:txBody>
      </p:sp>
      <p:cxnSp>
        <p:nvCxnSpPr>
          <p:cNvPr id="76" name="Straight Connector 32">
            <a:extLst>
              <a:ext uri="{FF2B5EF4-FFF2-40B4-BE49-F238E27FC236}">
                <a16:creationId xmlns:a16="http://schemas.microsoft.com/office/drawing/2014/main" id="{E8EFA51D-D33D-4524-B8C8-B3E35717C527}"/>
              </a:ext>
            </a:extLst>
          </p:cNvPr>
          <p:cNvCxnSpPr>
            <a:cxnSpLocks/>
          </p:cNvCxnSpPr>
          <p:nvPr/>
        </p:nvCxnSpPr>
        <p:spPr>
          <a:xfrm flipH="1" flipV="1">
            <a:off x="7965172" y="3486979"/>
            <a:ext cx="4508" cy="414857"/>
          </a:xfrm>
          <a:prstGeom prst="straightConnector1">
            <a:avLst/>
          </a:prstGeom>
          <a:ln>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4" name="Arrow: Right 3">
            <a:hlinkClick r:id="" action="ppaction://hlinkshowjump?jump=lastslideviewed"/>
            <a:extLst>
              <a:ext uri="{FF2B5EF4-FFF2-40B4-BE49-F238E27FC236}">
                <a16:creationId xmlns:a16="http://schemas.microsoft.com/office/drawing/2014/main" id="{1A265BFA-B9B6-F681-6FF0-6952BB3BD799}"/>
              </a:ext>
            </a:extLst>
          </p:cNvPr>
          <p:cNvSpPr/>
          <p:nvPr/>
        </p:nvSpPr>
        <p:spPr>
          <a:xfrm rot="10800000">
            <a:off x="4548462" y="3324299"/>
            <a:ext cx="108012" cy="126367"/>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0" name="Speech Bubble: Rectangle 11">
            <a:extLst>
              <a:ext uri="{FF2B5EF4-FFF2-40B4-BE49-F238E27FC236}">
                <a16:creationId xmlns:a16="http://schemas.microsoft.com/office/drawing/2014/main" id="{138DB83F-930E-E7CF-4068-DFCDBC5A39F9}"/>
              </a:ext>
            </a:extLst>
          </p:cNvPr>
          <p:cNvSpPr/>
          <p:nvPr/>
        </p:nvSpPr>
        <p:spPr>
          <a:xfrm>
            <a:off x="3579628" y="3917227"/>
            <a:ext cx="1026655" cy="499073"/>
          </a:xfrm>
          <a:prstGeom prst="rect">
            <a:avLst/>
          </a:prstGeom>
          <a:solidFill>
            <a:schemeClr val="bg1">
              <a:lumMod val="95000"/>
            </a:schemeClr>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050">
                <a:solidFill>
                  <a:schemeClr val="tx2"/>
                </a:solidFill>
              </a:rPr>
              <a:t>Back to last slide viewed</a:t>
            </a:r>
          </a:p>
        </p:txBody>
      </p:sp>
      <p:cxnSp>
        <p:nvCxnSpPr>
          <p:cNvPr id="51" name="Straight Connector 32">
            <a:extLst>
              <a:ext uri="{FF2B5EF4-FFF2-40B4-BE49-F238E27FC236}">
                <a16:creationId xmlns:a16="http://schemas.microsoft.com/office/drawing/2014/main" id="{74FD1459-D3F6-09BD-99BE-87107241BEBC}"/>
              </a:ext>
            </a:extLst>
          </p:cNvPr>
          <p:cNvCxnSpPr>
            <a:cxnSpLocks/>
          </p:cNvCxnSpPr>
          <p:nvPr/>
        </p:nvCxnSpPr>
        <p:spPr>
          <a:xfrm flipH="1" flipV="1">
            <a:off x="4593583" y="3515736"/>
            <a:ext cx="4508" cy="414857"/>
          </a:xfrm>
          <a:prstGeom prst="straightConnector1">
            <a:avLst/>
          </a:prstGeom>
          <a:ln>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grpSp>
        <p:nvGrpSpPr>
          <p:cNvPr id="77" name="Group 76">
            <a:extLst>
              <a:ext uri="{FF2B5EF4-FFF2-40B4-BE49-F238E27FC236}">
                <a16:creationId xmlns:a16="http://schemas.microsoft.com/office/drawing/2014/main" id="{8CB1FAD4-CE20-9DD3-6FFF-4AC5EE8B0794}"/>
              </a:ext>
            </a:extLst>
          </p:cNvPr>
          <p:cNvGrpSpPr/>
          <p:nvPr/>
        </p:nvGrpSpPr>
        <p:grpSpPr>
          <a:xfrm>
            <a:off x="1799208" y="4531579"/>
            <a:ext cx="5302641" cy="195507"/>
            <a:chOff x="1799208" y="4531579"/>
            <a:chExt cx="5302641" cy="195507"/>
          </a:xfrm>
        </p:grpSpPr>
        <p:sp>
          <p:nvSpPr>
            <p:cNvPr id="78" name="AutoShape 2">
              <a:hlinkClick r:id="rId7" action="ppaction://hlinksldjump"/>
              <a:extLst>
                <a:ext uri="{FF2B5EF4-FFF2-40B4-BE49-F238E27FC236}">
                  <a16:creationId xmlns:a16="http://schemas.microsoft.com/office/drawing/2014/main" id="{F0837E6F-0E7B-677E-F260-F306486E6239}"/>
                </a:ext>
              </a:extLst>
            </p:cNvPr>
            <p:cNvSpPr>
              <a:spLocks noChangeArrowheads="1"/>
            </p:cNvSpPr>
            <p:nvPr/>
          </p:nvSpPr>
          <p:spPr bwMode="gray">
            <a:xfrm>
              <a:off x="3057029"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WHY</a:t>
              </a:r>
            </a:p>
          </p:txBody>
        </p:sp>
        <p:sp>
          <p:nvSpPr>
            <p:cNvPr id="79" name="AutoShape 2">
              <a:hlinkClick r:id="rId8" action="ppaction://hlinksldjump"/>
              <a:extLst>
                <a:ext uri="{FF2B5EF4-FFF2-40B4-BE49-F238E27FC236}">
                  <a16:creationId xmlns:a16="http://schemas.microsoft.com/office/drawing/2014/main" id="{66899C83-2CBE-FC26-D5C6-0B567F1E5E58}"/>
                </a:ext>
              </a:extLst>
            </p:cNvPr>
            <p:cNvSpPr>
              <a:spLocks noChangeArrowheads="1"/>
            </p:cNvSpPr>
            <p:nvPr/>
          </p:nvSpPr>
          <p:spPr bwMode="gray">
            <a:xfrm>
              <a:off x="2245265" y="4535154"/>
              <a:ext cx="797767" cy="185652"/>
            </a:xfrm>
            <a:prstGeom prst="roundRect">
              <a:avLst>
                <a:gd name="adj" fmla="val 50000"/>
              </a:avLst>
            </a:prstGeom>
            <a:solidFill>
              <a:schemeClr val="tx2"/>
            </a:solidFill>
            <a:ln w="10795">
              <a:noFill/>
              <a:round/>
              <a:headEnd/>
              <a:tailEnd/>
            </a:ln>
            <a:effectLst/>
          </p:spPr>
          <p:txBody>
            <a:bodyPr vert="horz" wrap="square" lIns="0" tIns="0" rIns="0" bIns="0" anchor="ctr" anchorCtr="0">
              <a:noAutofit/>
            </a:bodyPr>
            <a:lstStyle/>
            <a:p>
              <a:pPr algn="ctr">
                <a:lnSpc>
                  <a:spcPct val="95000"/>
                </a:lnSpc>
              </a:pPr>
              <a:r>
                <a:rPr lang="en-US" sz="525" b="1">
                  <a:solidFill>
                    <a:schemeClr val="bg1"/>
                  </a:solidFill>
                </a:rPr>
                <a:t>GENERAL</a:t>
              </a:r>
            </a:p>
          </p:txBody>
        </p:sp>
        <p:sp>
          <p:nvSpPr>
            <p:cNvPr id="80" name="AutoShape 2">
              <a:hlinkClick r:id="rId9" action="ppaction://hlinksldjump"/>
              <a:extLst>
                <a:ext uri="{FF2B5EF4-FFF2-40B4-BE49-F238E27FC236}">
                  <a16:creationId xmlns:a16="http://schemas.microsoft.com/office/drawing/2014/main" id="{4063C9EE-0AE5-3E23-341D-7F7164D27361}"/>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WHAT</a:t>
              </a:r>
            </a:p>
          </p:txBody>
        </p:sp>
        <p:sp>
          <p:nvSpPr>
            <p:cNvPr id="81" name="AutoShape 2">
              <a:hlinkClick r:id="rId10" action="ppaction://hlinksldjump"/>
              <a:extLst>
                <a:ext uri="{FF2B5EF4-FFF2-40B4-BE49-F238E27FC236}">
                  <a16:creationId xmlns:a16="http://schemas.microsoft.com/office/drawing/2014/main" id="{14862212-323C-FF44-8CFB-1EFE3A2A30A8}"/>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WHO</a:t>
              </a:r>
            </a:p>
          </p:txBody>
        </p:sp>
        <p:sp>
          <p:nvSpPr>
            <p:cNvPr id="82" name="AutoShape 2">
              <a:hlinkClick r:id="rId11" action="ppaction://hlinksldjump"/>
              <a:extLst>
                <a:ext uri="{FF2B5EF4-FFF2-40B4-BE49-F238E27FC236}">
                  <a16:creationId xmlns:a16="http://schemas.microsoft.com/office/drawing/2014/main" id="{71A88C73-8ABB-13C7-4CDF-76F53BD8E8C1}"/>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HOW</a:t>
              </a:r>
            </a:p>
          </p:txBody>
        </p:sp>
        <p:sp>
          <p:nvSpPr>
            <p:cNvPr id="83" name="AutoShape 2">
              <a:hlinkClick r:id="rId12" action="ppaction://hlinksldjump"/>
              <a:extLst>
                <a:ext uri="{FF2B5EF4-FFF2-40B4-BE49-F238E27FC236}">
                  <a16:creationId xmlns:a16="http://schemas.microsoft.com/office/drawing/2014/main" id="{DA328AC0-2E51-1F21-7954-DE6B469EE42C}"/>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REPORT &amp; LEARN</a:t>
              </a:r>
            </a:p>
          </p:txBody>
        </p:sp>
        <p:pic>
          <p:nvPicPr>
            <p:cNvPr id="84" name="Picture 83">
              <a:hlinkClick r:id="rId8" action="ppaction://hlinksldjump"/>
              <a:extLst>
                <a:ext uri="{FF2B5EF4-FFF2-40B4-BE49-F238E27FC236}">
                  <a16:creationId xmlns:a16="http://schemas.microsoft.com/office/drawing/2014/main" id="{B85D4D9C-AEBB-42B4-6739-7F7BE8F7AB7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042152" y="4531579"/>
              <a:ext cx="189116" cy="189117"/>
            </a:xfrm>
            <a:prstGeom prst="rect">
              <a:avLst/>
            </a:prstGeom>
          </p:spPr>
        </p:pic>
        <p:sp>
          <p:nvSpPr>
            <p:cNvPr id="85" name="Arrow: Right 84">
              <a:hlinkClick r:id="" action="ppaction://hlinkshowjump?jump=lastslideviewed"/>
              <a:extLst>
                <a:ext uri="{FF2B5EF4-FFF2-40B4-BE49-F238E27FC236}">
                  <a16:creationId xmlns:a16="http://schemas.microsoft.com/office/drawing/2014/main" id="{62B00B29-09B6-76CF-E113-656DC0895CED}"/>
                </a:ext>
              </a:extLst>
            </p:cNvPr>
            <p:cNvSpPr/>
            <p:nvPr/>
          </p:nvSpPr>
          <p:spPr>
            <a:xfrm rot="10800000">
              <a:off x="1799208" y="4541436"/>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631159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Straight Connector 46">
            <a:extLst>
              <a:ext uri="{FF2B5EF4-FFF2-40B4-BE49-F238E27FC236}">
                <a16:creationId xmlns:a16="http://schemas.microsoft.com/office/drawing/2014/main" id="{6FF1ABF9-FD05-491A-9422-6C4A7D1CB1B4}"/>
              </a:ext>
            </a:extLst>
          </p:cNvPr>
          <p:cNvCxnSpPr>
            <a:cxnSpLocks/>
          </p:cNvCxnSpPr>
          <p:nvPr/>
        </p:nvCxnSpPr>
        <p:spPr>
          <a:xfrm flipV="1">
            <a:off x="3069900" y="926100"/>
            <a:ext cx="5179433"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aphicFrame>
        <p:nvGraphicFramePr>
          <p:cNvPr id="2" name="Object 1" hidden="1">
            <a:extLst>
              <a:ext uri="{FF2B5EF4-FFF2-40B4-BE49-F238E27FC236}">
                <a16:creationId xmlns:a16="http://schemas.microsoft.com/office/drawing/2014/main" id="{AA4CDAB2-9F66-4308-B960-9ACE4C0D68F2}"/>
              </a:ext>
            </a:extLst>
          </p:cNvPr>
          <p:cNvGraphicFramePr>
            <a:graphicFrameLocks noChangeAspect="1"/>
          </p:cNvGraphicFramePr>
          <p:nvPr>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AA4CDAB2-9F66-4308-B960-9ACE4C0D68F2}"/>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3A01B6FE-29AA-4A5D-B167-474FFBF677B5}"/>
              </a:ext>
            </a:extLst>
          </p:cNvPr>
          <p:cNvSpPr/>
          <p:nvPr/>
        </p:nvSpPr>
        <p:spPr>
          <a:xfrm>
            <a:off x="1" y="753496"/>
            <a:ext cx="8954588" cy="333383"/>
          </a:xfrm>
          <a:prstGeom prst="rect">
            <a:avLst/>
          </a:prstGeom>
          <a:solidFill>
            <a:schemeClr val="bg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46" name="Title 1">
            <a:extLst>
              <a:ext uri="{FF2B5EF4-FFF2-40B4-BE49-F238E27FC236}">
                <a16:creationId xmlns:a16="http://schemas.microsoft.com/office/drawing/2014/main" id="{3BB3A9CE-2650-4C59-AB73-56ECD6FC3F23}"/>
              </a:ext>
            </a:extLst>
          </p:cNvPr>
          <p:cNvSpPr>
            <a:spLocks noGrp="1"/>
          </p:cNvSpPr>
          <p:nvPr>
            <p:ph type="title"/>
          </p:nvPr>
        </p:nvSpPr>
        <p:spPr/>
        <p:txBody>
          <a:bodyPr vert="horz" anchor="b"/>
          <a:lstStyle/>
          <a:p>
            <a:r>
              <a:rPr lang="en-US" sz="1500">
                <a:solidFill>
                  <a:schemeClr val="bg1"/>
                </a:solidFill>
              </a:rPr>
              <a:t>MANUAL</a:t>
            </a:r>
          </a:p>
        </p:txBody>
      </p:sp>
      <p:sp>
        <p:nvSpPr>
          <p:cNvPr id="4" name="Slide Number Placeholder 3">
            <a:extLst>
              <a:ext uri="{FF2B5EF4-FFF2-40B4-BE49-F238E27FC236}">
                <a16:creationId xmlns:a16="http://schemas.microsoft.com/office/drawing/2014/main" id="{8F672BEB-0F01-4969-BAAB-F3095FB9C140}"/>
              </a:ext>
            </a:extLst>
          </p:cNvPr>
          <p:cNvSpPr>
            <a:spLocks noGrp="1"/>
          </p:cNvSpPr>
          <p:nvPr>
            <p:ph type="sldNum" sz="quarter" idx="12"/>
          </p:nvPr>
        </p:nvSpPr>
        <p:spPr/>
        <p:txBody>
          <a:bodyPr/>
          <a:lstStyle/>
          <a:p>
            <a:pPr defTabSz="914288" fontAlgn="base">
              <a:spcAft>
                <a:spcPct val="0"/>
              </a:spcAft>
              <a:defRPr/>
            </a:pPr>
            <a:fld id="{4472AB7F-E8D0-4874-A9B8-335B68DC5F05}" type="slidenum">
              <a:rPr lang="en-US" smtClean="0"/>
              <a:pPr defTabSz="914288" fontAlgn="base">
                <a:spcAft>
                  <a:spcPct val="0"/>
                </a:spcAft>
                <a:defRPr/>
              </a:pPr>
              <a:t>15</a:t>
            </a:fld>
            <a:endParaRPr lang="en-US"/>
          </a:p>
        </p:txBody>
      </p:sp>
      <p:sp>
        <p:nvSpPr>
          <p:cNvPr id="21" name="Rectangle 20">
            <a:extLst>
              <a:ext uri="{FF2B5EF4-FFF2-40B4-BE49-F238E27FC236}">
                <a16:creationId xmlns:a16="http://schemas.microsoft.com/office/drawing/2014/main" id="{C577A0FD-B9E0-4ABC-B2B2-C84977AA05CC}"/>
              </a:ext>
            </a:extLst>
          </p:cNvPr>
          <p:cNvSpPr/>
          <p:nvPr/>
        </p:nvSpPr>
        <p:spPr>
          <a:xfrm>
            <a:off x="1966" y="0"/>
            <a:ext cx="2993588" cy="44454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2" name="Rectangle 21">
            <a:extLst>
              <a:ext uri="{FF2B5EF4-FFF2-40B4-BE49-F238E27FC236}">
                <a16:creationId xmlns:a16="http://schemas.microsoft.com/office/drawing/2014/main" id="{E5080323-6AEE-4616-AFBA-4042AD21562D}"/>
              </a:ext>
            </a:extLst>
          </p:cNvPr>
          <p:cNvSpPr/>
          <p:nvPr/>
        </p:nvSpPr>
        <p:spPr>
          <a:xfrm>
            <a:off x="146242" y="1384450"/>
            <a:ext cx="2696876" cy="1326004"/>
          </a:xfrm>
          <a:prstGeom prst="rect">
            <a:avLst/>
          </a:prstGeom>
        </p:spPr>
        <p:txBody>
          <a:bodyPr wrap="square" lIns="0">
            <a:spAutoFit/>
          </a:bodyPr>
          <a:lstStyle/>
          <a:p>
            <a:pPr marL="0" lvl="1">
              <a:spcAft>
                <a:spcPts val="750"/>
              </a:spcAft>
            </a:pPr>
            <a:r>
              <a:rPr lang="en-US" sz="1050">
                <a:solidFill>
                  <a:schemeClr val="bg1"/>
                </a:solidFill>
              </a:rPr>
              <a:t>On the next page you will find the outlay of the toolkit, with interactive links to the different chapters. </a:t>
            </a:r>
          </a:p>
          <a:p>
            <a:pPr marL="0" lvl="1">
              <a:spcAft>
                <a:spcPts val="750"/>
              </a:spcAft>
            </a:pPr>
            <a:r>
              <a:rPr lang="en-US" sz="1050">
                <a:solidFill>
                  <a:schemeClr val="bg1"/>
                </a:solidFill>
              </a:rPr>
              <a:t>While you can move to any chapter at any time, we recommend going through this toolkit sequentially on first use.</a:t>
            </a:r>
          </a:p>
        </p:txBody>
      </p:sp>
      <p:cxnSp>
        <p:nvCxnSpPr>
          <p:cNvPr id="48" name="Straight Connector 47">
            <a:extLst>
              <a:ext uri="{FF2B5EF4-FFF2-40B4-BE49-F238E27FC236}">
                <a16:creationId xmlns:a16="http://schemas.microsoft.com/office/drawing/2014/main" id="{7A438C33-4619-448D-BF2B-3F4B89AB37AD}"/>
              </a:ext>
            </a:extLst>
          </p:cNvPr>
          <p:cNvCxnSpPr>
            <a:cxnSpLocks/>
          </p:cNvCxnSpPr>
          <p:nvPr/>
        </p:nvCxnSpPr>
        <p:spPr>
          <a:xfrm flipV="1">
            <a:off x="3069900" y="926100"/>
            <a:ext cx="5179433"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1E41D24-169F-41C5-9F0A-9A9A2889E926}"/>
              </a:ext>
            </a:extLst>
          </p:cNvPr>
          <p:cNvCxnSpPr>
            <a:cxnSpLocks/>
          </p:cNvCxnSpPr>
          <p:nvPr/>
        </p:nvCxnSpPr>
        <p:spPr>
          <a:xfrm flipV="1">
            <a:off x="1892621" y="925948"/>
            <a:ext cx="1058048" cy="2"/>
          </a:xfrm>
          <a:prstGeom prst="line">
            <a:avLst/>
          </a:prstGeom>
          <a:ln w="19050">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40" name="Rounded Rectangle 14">
            <a:extLst>
              <a:ext uri="{FF2B5EF4-FFF2-40B4-BE49-F238E27FC236}">
                <a16:creationId xmlns:a16="http://schemas.microsoft.com/office/drawing/2014/main" id="{2A82976B-DC9C-4E25-B881-24D28A255024}"/>
              </a:ext>
            </a:extLst>
          </p:cNvPr>
          <p:cNvSpPr/>
          <p:nvPr/>
        </p:nvSpPr>
        <p:spPr>
          <a:xfrm>
            <a:off x="455791" y="753301"/>
            <a:ext cx="2071567" cy="335564"/>
          </a:xfrm>
          <a:prstGeom prst="roundRect">
            <a:avLst>
              <a:gd name="adj" fmla="val 50000"/>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solidFill>
                  <a:schemeClr val="bg1"/>
                </a:solidFill>
              </a:rPr>
              <a:t>Where to start?</a:t>
            </a:r>
          </a:p>
        </p:txBody>
      </p:sp>
      <p:sp>
        <p:nvSpPr>
          <p:cNvPr id="49" name="Slide Number Placeholder 9">
            <a:extLst>
              <a:ext uri="{FF2B5EF4-FFF2-40B4-BE49-F238E27FC236}">
                <a16:creationId xmlns:a16="http://schemas.microsoft.com/office/drawing/2014/main" id="{EFAF06BD-6156-4A34-9787-5B1E8E22D051}"/>
              </a:ext>
            </a:extLst>
          </p:cNvPr>
          <p:cNvSpPr txBox="1">
            <a:spLocks/>
          </p:cNvSpPr>
          <p:nvPr/>
        </p:nvSpPr>
        <p:spPr>
          <a:xfrm>
            <a:off x="8447486" y="4759631"/>
            <a:ext cx="247535" cy="150195"/>
          </a:xfrm>
          <a:prstGeom prst="rect">
            <a:avLst/>
          </a:prstGeom>
        </p:spPr>
        <p:txBody>
          <a:bodyPr vert="horz" wrap="square" lIns="0" tIns="0" rIns="0" bIns="0" numCol="1" anchor="ctr" anchorCtr="0" compatLnSpc="1">
            <a:prstTxWarp prst="textNoShape">
              <a:avLst/>
            </a:prstTxWarp>
          </a:bodyPr>
          <a:lstStyle>
            <a:defPPr>
              <a:defRPr lang="en-US"/>
            </a:defPPr>
            <a:lvl1pPr marL="0" algn="r" defTabSz="914400" rtl="0" eaLnBrk="1" latinLnBrk="0" hangingPunct="1">
              <a:defRPr sz="933" kern="1200" smtClean="0">
                <a:solidFill>
                  <a:srgbClr val="454545"/>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Aft>
                <a:spcPct val="0"/>
              </a:spcAft>
              <a:defRPr/>
            </a:pPr>
            <a:fld id="{4472AB7F-E8D0-4874-A9B8-335B68DC5F05}" type="slidenum">
              <a:rPr lang="en-US" sz="700"/>
              <a:pPr fontAlgn="base">
                <a:spcAft>
                  <a:spcPct val="0"/>
                </a:spcAft>
                <a:defRPr/>
              </a:pPr>
              <a:t>15</a:t>
            </a:fld>
            <a:endParaRPr lang="en-US" sz="700"/>
          </a:p>
        </p:txBody>
      </p:sp>
      <p:pic>
        <p:nvPicPr>
          <p:cNvPr id="6" name="Picture 5">
            <a:extLst>
              <a:ext uri="{FF2B5EF4-FFF2-40B4-BE49-F238E27FC236}">
                <a16:creationId xmlns:a16="http://schemas.microsoft.com/office/drawing/2014/main" id="{7D3CF0E3-2264-475C-AC0F-B9902170C969}"/>
              </a:ext>
            </a:extLst>
          </p:cNvPr>
          <p:cNvPicPr>
            <a:picLocks noChangeAspect="1"/>
          </p:cNvPicPr>
          <p:nvPr/>
        </p:nvPicPr>
        <p:blipFill rotWithShape="1">
          <a:blip r:embed="rId6"/>
          <a:srcRect l="13399" t="23926" r="25506" b="44365"/>
          <a:stretch/>
        </p:blipFill>
        <p:spPr>
          <a:xfrm>
            <a:off x="3069900" y="1411111"/>
            <a:ext cx="5179433" cy="1512144"/>
          </a:xfrm>
          <a:prstGeom prst="rect">
            <a:avLst/>
          </a:prstGeom>
        </p:spPr>
      </p:pic>
      <p:cxnSp>
        <p:nvCxnSpPr>
          <p:cNvPr id="52" name="Straight Connector 51">
            <a:extLst>
              <a:ext uri="{FF2B5EF4-FFF2-40B4-BE49-F238E27FC236}">
                <a16:creationId xmlns:a16="http://schemas.microsoft.com/office/drawing/2014/main" id="{3CD35B41-540E-415B-94AD-09F158A3E278}"/>
              </a:ext>
            </a:extLst>
          </p:cNvPr>
          <p:cNvCxnSpPr>
            <a:cxnSpLocks/>
          </p:cNvCxnSpPr>
          <p:nvPr/>
        </p:nvCxnSpPr>
        <p:spPr>
          <a:xfrm flipV="1">
            <a:off x="3069900" y="926100"/>
            <a:ext cx="5179433"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C67E8B74-AD1C-4520-8266-C451612BCBE2}"/>
              </a:ext>
            </a:extLst>
          </p:cNvPr>
          <p:cNvSpPr/>
          <p:nvPr/>
        </p:nvSpPr>
        <p:spPr>
          <a:xfrm>
            <a:off x="4932486" y="771345"/>
            <a:ext cx="1917434" cy="281072"/>
          </a:xfrm>
          <a:prstGeom prst="rect">
            <a:avLst/>
          </a:prstGeom>
          <a:solidFill>
            <a:schemeClr val="bg1"/>
          </a:solidFill>
        </p:spPr>
        <p:txBody>
          <a:bodyPr wrap="square" anchor="ctr">
            <a:noAutofit/>
          </a:bodyPr>
          <a:lstStyle/>
          <a:p>
            <a:pPr algn="ctr">
              <a:defRPr/>
            </a:pPr>
            <a:r>
              <a:rPr lang="en-US" altLang="nl-NL" sz="1200" b="1">
                <a:solidFill>
                  <a:schemeClr val="tx2"/>
                </a:solidFill>
                <a:ea typeface="Times New Roman" panose="02020603050405020304" pitchFamily="18" charset="0"/>
              </a:rPr>
              <a:t>TOOLKIT CHAPTERS</a:t>
            </a:r>
          </a:p>
        </p:txBody>
      </p:sp>
      <p:grpSp>
        <p:nvGrpSpPr>
          <p:cNvPr id="60" name="Group 59">
            <a:extLst>
              <a:ext uri="{FF2B5EF4-FFF2-40B4-BE49-F238E27FC236}">
                <a16:creationId xmlns:a16="http://schemas.microsoft.com/office/drawing/2014/main" id="{C931D14C-B866-4231-908F-A16EEA791230}"/>
              </a:ext>
            </a:extLst>
          </p:cNvPr>
          <p:cNvGrpSpPr/>
          <p:nvPr/>
        </p:nvGrpSpPr>
        <p:grpSpPr>
          <a:xfrm>
            <a:off x="7405014" y="4531233"/>
            <a:ext cx="186825" cy="186825"/>
            <a:chOff x="9873352" y="6041644"/>
            <a:chExt cx="249100" cy="249100"/>
          </a:xfrm>
        </p:grpSpPr>
        <p:sp>
          <p:nvSpPr>
            <p:cNvPr id="61" name="Oval 60">
              <a:hlinkClick r:id="" action="ppaction://hlinkshowjump?jump=previousslide"/>
              <a:extLst>
                <a:ext uri="{FF2B5EF4-FFF2-40B4-BE49-F238E27FC236}">
                  <a16:creationId xmlns:a16="http://schemas.microsoft.com/office/drawing/2014/main" id="{A7D50151-D665-46B4-B83F-8A6B8F406AD9}"/>
                </a:ext>
              </a:extLst>
            </p:cNvPr>
            <p:cNvSpPr/>
            <p:nvPr userDrawn="1"/>
          </p:nvSpPr>
          <p:spPr>
            <a:xfrm>
              <a:off x="9873352" y="6041644"/>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62" name="Group 61">
              <a:extLst>
                <a:ext uri="{FF2B5EF4-FFF2-40B4-BE49-F238E27FC236}">
                  <a16:creationId xmlns:a16="http://schemas.microsoft.com/office/drawing/2014/main" id="{79A1FBC3-4CD8-4EC8-BC2B-8FE1A0B4574D}"/>
                </a:ext>
              </a:extLst>
            </p:cNvPr>
            <p:cNvGrpSpPr/>
            <p:nvPr userDrawn="1"/>
          </p:nvGrpSpPr>
          <p:grpSpPr>
            <a:xfrm>
              <a:off x="9971776" y="6136088"/>
              <a:ext cx="41137" cy="66044"/>
              <a:chOff x="3345327" y="4804129"/>
              <a:chExt cx="74099" cy="118964"/>
            </a:xfrm>
          </p:grpSpPr>
          <p:cxnSp>
            <p:nvCxnSpPr>
              <p:cNvPr id="63" name="Straight Connector 62">
                <a:hlinkClick r:id="" action="ppaction://hlinkshowjump?jump=previousslide"/>
                <a:extLst>
                  <a:ext uri="{FF2B5EF4-FFF2-40B4-BE49-F238E27FC236}">
                    <a16:creationId xmlns:a16="http://schemas.microsoft.com/office/drawing/2014/main" id="{16960B04-8ED2-4E6B-8821-31996C653D71}"/>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a:hlinkClick r:id="" action="ppaction://hlinkshowjump?jump=previousslide"/>
                <a:extLst>
                  <a:ext uri="{FF2B5EF4-FFF2-40B4-BE49-F238E27FC236}">
                    <a16:creationId xmlns:a16="http://schemas.microsoft.com/office/drawing/2014/main" id="{CE4DDEE2-D6EF-4EF7-B87C-049E78B044F2}"/>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65" name="Group 64">
            <a:extLst>
              <a:ext uri="{FF2B5EF4-FFF2-40B4-BE49-F238E27FC236}">
                <a16:creationId xmlns:a16="http://schemas.microsoft.com/office/drawing/2014/main" id="{BE105D14-75DF-4FFB-8136-9BEF761DA30B}"/>
              </a:ext>
            </a:extLst>
          </p:cNvPr>
          <p:cNvGrpSpPr/>
          <p:nvPr/>
        </p:nvGrpSpPr>
        <p:grpSpPr>
          <a:xfrm>
            <a:off x="7642346" y="4531233"/>
            <a:ext cx="186825" cy="186825"/>
            <a:chOff x="10189795" y="6045160"/>
            <a:chExt cx="249100" cy="249100"/>
          </a:xfrm>
        </p:grpSpPr>
        <p:sp>
          <p:nvSpPr>
            <p:cNvPr id="66" name="Oval 65">
              <a:hlinkClick r:id="" action="ppaction://hlinkshowjump?jump=nextslide"/>
              <a:extLst>
                <a:ext uri="{FF2B5EF4-FFF2-40B4-BE49-F238E27FC236}">
                  <a16:creationId xmlns:a16="http://schemas.microsoft.com/office/drawing/2014/main" id="{1797B75A-6431-4313-B39F-C8A205B5D974}"/>
                </a:ext>
              </a:extLst>
            </p:cNvPr>
            <p:cNvSpPr/>
            <p:nvPr userDrawn="1"/>
          </p:nvSpPr>
          <p:spPr>
            <a:xfrm>
              <a:off x="10189795" y="6045160"/>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67" name="Group 66">
              <a:extLst>
                <a:ext uri="{FF2B5EF4-FFF2-40B4-BE49-F238E27FC236}">
                  <a16:creationId xmlns:a16="http://schemas.microsoft.com/office/drawing/2014/main" id="{04156D3F-3B1B-4D08-8BED-2CEF20BC75DD}"/>
                </a:ext>
              </a:extLst>
            </p:cNvPr>
            <p:cNvGrpSpPr/>
            <p:nvPr userDrawn="1"/>
          </p:nvGrpSpPr>
          <p:grpSpPr>
            <a:xfrm flipH="1" flipV="1">
              <a:off x="10297292" y="6133992"/>
              <a:ext cx="41137" cy="66044"/>
              <a:chOff x="3345327" y="4804129"/>
              <a:chExt cx="74099" cy="118964"/>
            </a:xfrm>
          </p:grpSpPr>
          <p:cxnSp>
            <p:nvCxnSpPr>
              <p:cNvPr id="68" name="Straight Connector 67">
                <a:hlinkClick r:id="" action="ppaction://hlinkshowjump?jump=nextslide"/>
                <a:extLst>
                  <a:ext uri="{FF2B5EF4-FFF2-40B4-BE49-F238E27FC236}">
                    <a16:creationId xmlns:a16="http://schemas.microsoft.com/office/drawing/2014/main" id="{BA605F19-6A64-46CB-9157-E6DCC02B7854}"/>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hlinkClick r:id="" action="ppaction://hlinkshowjump?jump=nextslide"/>
                <a:extLst>
                  <a:ext uri="{FF2B5EF4-FFF2-40B4-BE49-F238E27FC236}">
                    <a16:creationId xmlns:a16="http://schemas.microsoft.com/office/drawing/2014/main" id="{C6677043-703D-44C2-B2D9-1B73DC17554A}"/>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35" name="Group 34">
            <a:extLst>
              <a:ext uri="{FF2B5EF4-FFF2-40B4-BE49-F238E27FC236}">
                <a16:creationId xmlns:a16="http://schemas.microsoft.com/office/drawing/2014/main" id="{B063AE09-F919-75BA-7223-6848CD8EF400}"/>
              </a:ext>
            </a:extLst>
          </p:cNvPr>
          <p:cNvGrpSpPr/>
          <p:nvPr/>
        </p:nvGrpSpPr>
        <p:grpSpPr>
          <a:xfrm>
            <a:off x="1799208" y="4531579"/>
            <a:ext cx="5302641" cy="195507"/>
            <a:chOff x="1799208" y="4531579"/>
            <a:chExt cx="5302641" cy="195507"/>
          </a:xfrm>
        </p:grpSpPr>
        <p:sp>
          <p:nvSpPr>
            <p:cNvPr id="36" name="AutoShape 2">
              <a:hlinkClick r:id="rId7" action="ppaction://hlinksldjump"/>
              <a:extLst>
                <a:ext uri="{FF2B5EF4-FFF2-40B4-BE49-F238E27FC236}">
                  <a16:creationId xmlns:a16="http://schemas.microsoft.com/office/drawing/2014/main" id="{5AE5CFEB-7D98-4FE7-F6CF-1A90F6A7D3C9}"/>
                </a:ext>
              </a:extLst>
            </p:cNvPr>
            <p:cNvSpPr>
              <a:spLocks noChangeArrowheads="1"/>
            </p:cNvSpPr>
            <p:nvPr/>
          </p:nvSpPr>
          <p:spPr bwMode="gray">
            <a:xfrm>
              <a:off x="3057029"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WHY</a:t>
              </a:r>
            </a:p>
          </p:txBody>
        </p:sp>
        <p:sp>
          <p:nvSpPr>
            <p:cNvPr id="37" name="AutoShape 2">
              <a:hlinkClick r:id="rId8" action="ppaction://hlinksldjump"/>
              <a:extLst>
                <a:ext uri="{FF2B5EF4-FFF2-40B4-BE49-F238E27FC236}">
                  <a16:creationId xmlns:a16="http://schemas.microsoft.com/office/drawing/2014/main" id="{F0633AD8-E195-0B99-48D1-79E99F7F1A1C}"/>
                </a:ext>
              </a:extLst>
            </p:cNvPr>
            <p:cNvSpPr>
              <a:spLocks noChangeArrowheads="1"/>
            </p:cNvSpPr>
            <p:nvPr/>
          </p:nvSpPr>
          <p:spPr bwMode="gray">
            <a:xfrm>
              <a:off x="2245265" y="4535154"/>
              <a:ext cx="797767" cy="185652"/>
            </a:xfrm>
            <a:prstGeom prst="roundRect">
              <a:avLst>
                <a:gd name="adj" fmla="val 50000"/>
              </a:avLst>
            </a:prstGeom>
            <a:solidFill>
              <a:schemeClr val="tx2"/>
            </a:solidFill>
            <a:ln w="10795">
              <a:noFill/>
              <a:round/>
              <a:headEnd/>
              <a:tailEnd/>
            </a:ln>
            <a:effectLst/>
          </p:spPr>
          <p:txBody>
            <a:bodyPr vert="horz" wrap="square" lIns="0" tIns="0" rIns="0" bIns="0" anchor="ctr" anchorCtr="0">
              <a:noAutofit/>
            </a:bodyPr>
            <a:lstStyle/>
            <a:p>
              <a:pPr algn="ctr">
                <a:lnSpc>
                  <a:spcPct val="95000"/>
                </a:lnSpc>
              </a:pPr>
              <a:r>
                <a:rPr lang="en-US" sz="525" b="1">
                  <a:solidFill>
                    <a:schemeClr val="bg1"/>
                  </a:solidFill>
                </a:rPr>
                <a:t>GENERAL</a:t>
              </a:r>
            </a:p>
          </p:txBody>
        </p:sp>
        <p:sp>
          <p:nvSpPr>
            <p:cNvPr id="54" name="AutoShape 2">
              <a:hlinkClick r:id="rId9" action="ppaction://hlinksldjump"/>
              <a:extLst>
                <a:ext uri="{FF2B5EF4-FFF2-40B4-BE49-F238E27FC236}">
                  <a16:creationId xmlns:a16="http://schemas.microsoft.com/office/drawing/2014/main" id="{8013D814-2FC1-622A-CDB1-094A478046C9}"/>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WHAT</a:t>
              </a:r>
            </a:p>
          </p:txBody>
        </p:sp>
        <p:sp>
          <p:nvSpPr>
            <p:cNvPr id="55" name="AutoShape 2">
              <a:hlinkClick r:id="rId10" action="ppaction://hlinksldjump"/>
              <a:extLst>
                <a:ext uri="{FF2B5EF4-FFF2-40B4-BE49-F238E27FC236}">
                  <a16:creationId xmlns:a16="http://schemas.microsoft.com/office/drawing/2014/main" id="{B2BE75CC-4A5C-2FCE-2F54-D896F780C9C5}"/>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WHO</a:t>
              </a:r>
            </a:p>
          </p:txBody>
        </p:sp>
        <p:sp>
          <p:nvSpPr>
            <p:cNvPr id="56" name="AutoShape 2">
              <a:hlinkClick r:id="rId11" action="ppaction://hlinksldjump"/>
              <a:extLst>
                <a:ext uri="{FF2B5EF4-FFF2-40B4-BE49-F238E27FC236}">
                  <a16:creationId xmlns:a16="http://schemas.microsoft.com/office/drawing/2014/main" id="{3B1B2316-EDB5-835B-254A-D278DF5DA807}"/>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HOW</a:t>
              </a:r>
            </a:p>
          </p:txBody>
        </p:sp>
        <p:sp>
          <p:nvSpPr>
            <p:cNvPr id="57" name="AutoShape 2">
              <a:hlinkClick r:id="rId12" action="ppaction://hlinksldjump"/>
              <a:extLst>
                <a:ext uri="{FF2B5EF4-FFF2-40B4-BE49-F238E27FC236}">
                  <a16:creationId xmlns:a16="http://schemas.microsoft.com/office/drawing/2014/main" id="{DB3FDA4D-FBD5-ADDD-A061-5DC2A4938465}"/>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REPORT &amp; LEARN</a:t>
              </a:r>
            </a:p>
          </p:txBody>
        </p:sp>
        <p:pic>
          <p:nvPicPr>
            <p:cNvPr id="58" name="Picture 57">
              <a:hlinkClick r:id="rId8" action="ppaction://hlinksldjump"/>
              <a:extLst>
                <a:ext uri="{FF2B5EF4-FFF2-40B4-BE49-F238E27FC236}">
                  <a16:creationId xmlns:a16="http://schemas.microsoft.com/office/drawing/2014/main" id="{7B046899-30CA-12C2-4D4C-1E93DBFB168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042152" y="4531579"/>
              <a:ext cx="189116" cy="189117"/>
            </a:xfrm>
            <a:prstGeom prst="rect">
              <a:avLst/>
            </a:prstGeom>
          </p:spPr>
        </p:pic>
        <p:sp>
          <p:nvSpPr>
            <p:cNvPr id="59" name="Arrow: Right 58">
              <a:hlinkClick r:id="" action="ppaction://hlinkshowjump?jump=lastslideviewed"/>
              <a:extLst>
                <a:ext uri="{FF2B5EF4-FFF2-40B4-BE49-F238E27FC236}">
                  <a16:creationId xmlns:a16="http://schemas.microsoft.com/office/drawing/2014/main" id="{C4DF075B-66D2-2CD0-B08B-33753D43CCBB}"/>
                </a:ext>
              </a:extLst>
            </p:cNvPr>
            <p:cNvSpPr/>
            <p:nvPr/>
          </p:nvSpPr>
          <p:spPr>
            <a:xfrm rot="10800000">
              <a:off x="1799208" y="4541436"/>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474427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Espace réservé du texte 3">
            <a:hlinkClick r:id="rId19" action="ppaction://hlinksldjump"/>
            <a:extLst>
              <a:ext uri="{FF2B5EF4-FFF2-40B4-BE49-F238E27FC236}">
                <a16:creationId xmlns:a16="http://schemas.microsoft.com/office/drawing/2014/main" id="{1046898B-F7BD-463A-A4CB-4437116B0152}"/>
              </a:ext>
            </a:extLst>
          </p:cNvPr>
          <p:cNvSpPr txBox="1">
            <a:spLocks/>
          </p:cNvSpPr>
          <p:nvPr>
            <p:custDataLst>
              <p:tags r:id="rId1"/>
            </p:custDataLst>
          </p:nvPr>
        </p:nvSpPr>
        <p:spPr>
          <a:xfrm>
            <a:off x="3675190" y="0"/>
            <a:ext cx="1793621" cy="2671010"/>
          </a:xfrm>
          <a:prstGeom prst="rect">
            <a:avLst/>
          </a:prstGeom>
          <a:solidFill>
            <a:srgbClr val="71B790"/>
          </a:solidFill>
        </p:spPr>
        <p:txBody>
          <a:bodyPr vert="horz" lIns="81000" tIns="0" rIns="81000" bIns="0" rtlCol="0" anchor="ctr"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lgn="ctr">
              <a:spcBef>
                <a:spcPts val="300"/>
              </a:spcBef>
              <a:buClr>
                <a:schemeClr val="tx1"/>
              </a:buClr>
              <a:buNone/>
            </a:pPr>
            <a:endParaRPr lang="en-US" sz="1350" b="1">
              <a:solidFill>
                <a:schemeClr val="bg1"/>
              </a:solidFill>
            </a:endParaRPr>
          </a:p>
        </p:txBody>
      </p:sp>
      <p:graphicFrame>
        <p:nvGraphicFramePr>
          <p:cNvPr id="2" name="Object 1" hidden="1">
            <a:extLst>
              <a:ext uri="{FF2B5EF4-FFF2-40B4-BE49-F238E27FC236}">
                <a16:creationId xmlns:a16="http://schemas.microsoft.com/office/drawing/2014/main" id="{A3C217FA-A04C-4F50-B973-1D40F94D2E15}"/>
              </a:ext>
            </a:extLst>
          </p:cNvPr>
          <p:cNvGraphicFramePr>
            <a:graphicFrameLocks noChangeAspect="1"/>
          </p:cNvGraphicFramePr>
          <p:nvPr>
            <p:custDataLst>
              <p:tags r:id="rId2"/>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20" imgW="395" imgH="394" progId="TCLayout.ActiveDocument.1">
                  <p:embed/>
                </p:oleObj>
              </mc:Choice>
              <mc:Fallback>
                <p:oleObj name="think-cell Slide" r:id="rId20" imgW="395" imgH="394" progId="TCLayout.ActiveDocument.1">
                  <p:embed/>
                  <p:pic>
                    <p:nvPicPr>
                      <p:cNvPr id="2" name="Object 1" hidden="1">
                        <a:extLst>
                          <a:ext uri="{FF2B5EF4-FFF2-40B4-BE49-F238E27FC236}">
                            <a16:creationId xmlns:a16="http://schemas.microsoft.com/office/drawing/2014/main" id="{A3C217FA-A04C-4F50-B973-1D40F94D2E15}"/>
                          </a:ext>
                        </a:extLst>
                      </p:cNvPr>
                      <p:cNvPicPr/>
                      <p:nvPr/>
                    </p:nvPicPr>
                    <p:blipFill>
                      <a:blip r:embed="rId21"/>
                      <a:stretch>
                        <a:fillRect/>
                      </a:stretch>
                    </p:blipFill>
                    <p:spPr>
                      <a:xfrm>
                        <a:off x="1191" y="1191"/>
                        <a:ext cx="1191" cy="1191"/>
                      </a:xfrm>
                      <a:prstGeom prst="rect">
                        <a:avLst/>
                      </a:prstGeom>
                    </p:spPr>
                  </p:pic>
                </p:oleObj>
              </mc:Fallback>
            </mc:AlternateContent>
          </a:graphicData>
        </a:graphic>
      </p:graphicFrame>
      <p:sp>
        <p:nvSpPr>
          <p:cNvPr id="119" name="Espace réservé du texte 3">
            <a:hlinkClick r:id="rId22" action="ppaction://hlinksldjump"/>
            <a:extLst>
              <a:ext uri="{FF2B5EF4-FFF2-40B4-BE49-F238E27FC236}">
                <a16:creationId xmlns:a16="http://schemas.microsoft.com/office/drawing/2014/main" id="{F31834A1-4DE5-45D1-8B5F-5447BE591DD2}"/>
              </a:ext>
            </a:extLst>
          </p:cNvPr>
          <p:cNvSpPr txBox="1">
            <a:spLocks/>
          </p:cNvSpPr>
          <p:nvPr>
            <p:custDataLst>
              <p:tags r:id="rId3"/>
            </p:custDataLst>
          </p:nvPr>
        </p:nvSpPr>
        <p:spPr>
          <a:xfrm>
            <a:off x="1837595" y="0"/>
            <a:ext cx="1793621" cy="2671010"/>
          </a:xfrm>
          <a:prstGeom prst="rect">
            <a:avLst/>
          </a:prstGeom>
          <a:solidFill>
            <a:srgbClr val="FBB034"/>
          </a:solidFill>
        </p:spPr>
        <p:txBody>
          <a:bodyPr vert="horz" lIns="81000" tIns="0" rIns="81000" bIns="0" rtlCol="0" anchor="ctr"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lgn="ctr">
              <a:spcBef>
                <a:spcPts val="300"/>
              </a:spcBef>
              <a:buClr>
                <a:schemeClr val="tx1"/>
              </a:buClr>
              <a:buNone/>
            </a:pPr>
            <a:endParaRPr lang="en-US" sz="1350" b="1">
              <a:solidFill>
                <a:schemeClr val="bg1"/>
              </a:solidFill>
            </a:endParaRPr>
          </a:p>
        </p:txBody>
      </p:sp>
      <p:sp>
        <p:nvSpPr>
          <p:cNvPr id="121" name="Espace réservé du texte 3">
            <a:hlinkClick r:id="rId23" action="ppaction://hlinksldjump"/>
            <a:extLst>
              <a:ext uri="{FF2B5EF4-FFF2-40B4-BE49-F238E27FC236}">
                <a16:creationId xmlns:a16="http://schemas.microsoft.com/office/drawing/2014/main" id="{5682653C-2521-4820-882C-72799770658B}"/>
              </a:ext>
            </a:extLst>
          </p:cNvPr>
          <p:cNvSpPr txBox="1">
            <a:spLocks/>
          </p:cNvSpPr>
          <p:nvPr>
            <p:custDataLst>
              <p:tags r:id="rId4"/>
            </p:custDataLst>
          </p:nvPr>
        </p:nvSpPr>
        <p:spPr>
          <a:xfrm>
            <a:off x="5512786" y="0"/>
            <a:ext cx="1793621" cy="2671010"/>
          </a:xfrm>
          <a:prstGeom prst="rect">
            <a:avLst/>
          </a:prstGeom>
          <a:solidFill>
            <a:srgbClr val="22BCB9"/>
          </a:solidFill>
        </p:spPr>
        <p:txBody>
          <a:bodyPr vert="horz" lIns="81000" tIns="0" rIns="81000" bIns="0" rtlCol="0" anchor="ctr"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lgn="ctr">
              <a:spcBef>
                <a:spcPts val="300"/>
              </a:spcBef>
              <a:buClr>
                <a:schemeClr val="tx1"/>
              </a:buClr>
              <a:buNone/>
            </a:pPr>
            <a:endParaRPr lang="en-US" sz="1350" b="1">
              <a:solidFill>
                <a:schemeClr val="bg1"/>
              </a:solidFill>
            </a:endParaRPr>
          </a:p>
        </p:txBody>
      </p:sp>
      <p:sp>
        <p:nvSpPr>
          <p:cNvPr id="122" name="Espace réservé du texte 3">
            <a:hlinkClick r:id="rId24" action="ppaction://hlinksldjump"/>
            <a:extLst>
              <a:ext uri="{FF2B5EF4-FFF2-40B4-BE49-F238E27FC236}">
                <a16:creationId xmlns:a16="http://schemas.microsoft.com/office/drawing/2014/main" id="{8F9C3E22-AABB-4623-BBCC-C15106183B8B}"/>
              </a:ext>
            </a:extLst>
          </p:cNvPr>
          <p:cNvSpPr txBox="1">
            <a:spLocks/>
          </p:cNvSpPr>
          <p:nvPr>
            <p:custDataLst>
              <p:tags r:id="rId5"/>
            </p:custDataLst>
          </p:nvPr>
        </p:nvSpPr>
        <p:spPr>
          <a:xfrm>
            <a:off x="7350379" y="0"/>
            <a:ext cx="1793621" cy="2671010"/>
          </a:xfrm>
          <a:prstGeom prst="rect">
            <a:avLst/>
          </a:prstGeom>
          <a:solidFill>
            <a:srgbClr val="8DB9CA"/>
          </a:solidFill>
        </p:spPr>
        <p:txBody>
          <a:bodyPr vert="horz" lIns="81000" tIns="0" rIns="81000" bIns="0" rtlCol="0" anchor="ctr"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lgn="ctr">
              <a:spcBef>
                <a:spcPts val="300"/>
              </a:spcBef>
              <a:buClr>
                <a:schemeClr val="tx1"/>
              </a:buClr>
              <a:buNone/>
            </a:pPr>
            <a:endParaRPr lang="en-US" sz="1350" b="1">
              <a:solidFill>
                <a:schemeClr val="bg1"/>
              </a:solidFill>
            </a:endParaRPr>
          </a:p>
        </p:txBody>
      </p:sp>
      <p:sp>
        <p:nvSpPr>
          <p:cNvPr id="133" name="Isosceles Triangle 132">
            <a:hlinkClick r:id="" action="ppaction://noaction"/>
            <a:extLst>
              <a:ext uri="{FF2B5EF4-FFF2-40B4-BE49-F238E27FC236}">
                <a16:creationId xmlns:a16="http://schemas.microsoft.com/office/drawing/2014/main" id="{74718AE7-B362-4367-AF29-79DF15C0A8D6}"/>
              </a:ext>
            </a:extLst>
          </p:cNvPr>
          <p:cNvSpPr/>
          <p:nvPr/>
        </p:nvSpPr>
        <p:spPr>
          <a:xfrm rot="10800000">
            <a:off x="4352119" y="2635934"/>
            <a:ext cx="436868" cy="187511"/>
          </a:xfrm>
          <a:prstGeom prst="triangle">
            <a:avLst/>
          </a:prstGeom>
          <a:solidFill>
            <a:srgbClr val="71B7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34" name="Isosceles Triangle 133">
            <a:hlinkClick r:id="" action="ppaction://noaction"/>
            <a:extLst>
              <a:ext uri="{FF2B5EF4-FFF2-40B4-BE49-F238E27FC236}">
                <a16:creationId xmlns:a16="http://schemas.microsoft.com/office/drawing/2014/main" id="{455210BA-2D41-4BF3-B93C-6EF895FDC19A}"/>
              </a:ext>
            </a:extLst>
          </p:cNvPr>
          <p:cNvSpPr/>
          <p:nvPr/>
        </p:nvSpPr>
        <p:spPr>
          <a:xfrm rot="10800000">
            <a:off x="6191162" y="2635934"/>
            <a:ext cx="436868" cy="187511"/>
          </a:xfrm>
          <a:prstGeom prst="triangle">
            <a:avLst/>
          </a:prstGeom>
          <a:solidFill>
            <a:srgbClr val="22B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35" name="Isosceles Triangle 134">
            <a:hlinkClick r:id="" action="ppaction://noaction"/>
            <a:extLst>
              <a:ext uri="{FF2B5EF4-FFF2-40B4-BE49-F238E27FC236}">
                <a16:creationId xmlns:a16="http://schemas.microsoft.com/office/drawing/2014/main" id="{D4D8A062-9A51-4CCE-90B6-ABE3A62E8216}"/>
              </a:ext>
            </a:extLst>
          </p:cNvPr>
          <p:cNvSpPr/>
          <p:nvPr/>
        </p:nvSpPr>
        <p:spPr>
          <a:xfrm rot="10800000">
            <a:off x="8028033" y="2635935"/>
            <a:ext cx="436868" cy="187511"/>
          </a:xfrm>
          <a:prstGeom prst="triangle">
            <a:avLst/>
          </a:prstGeom>
          <a:solidFill>
            <a:srgbClr val="8DB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44" name="Isosceles Triangle 143">
            <a:hlinkClick r:id="rId25" action="ppaction://hlinksldjump"/>
            <a:extLst>
              <a:ext uri="{FF2B5EF4-FFF2-40B4-BE49-F238E27FC236}">
                <a16:creationId xmlns:a16="http://schemas.microsoft.com/office/drawing/2014/main" id="{17EB4C9B-0779-40FD-8239-59F7C128582F}"/>
              </a:ext>
            </a:extLst>
          </p:cNvPr>
          <p:cNvSpPr/>
          <p:nvPr/>
        </p:nvSpPr>
        <p:spPr>
          <a:xfrm rot="10800000">
            <a:off x="2515248" y="2635934"/>
            <a:ext cx="436868" cy="187511"/>
          </a:xfrm>
          <a:prstGeom prst="triangle">
            <a:avLst/>
          </a:prstGeom>
          <a:solidFill>
            <a:srgbClr val="FBB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8" name="Group 7">
            <a:extLst>
              <a:ext uri="{FF2B5EF4-FFF2-40B4-BE49-F238E27FC236}">
                <a16:creationId xmlns:a16="http://schemas.microsoft.com/office/drawing/2014/main" id="{5560B506-5A39-4E3D-BA9C-3F0F7126E497}"/>
              </a:ext>
            </a:extLst>
          </p:cNvPr>
          <p:cNvGrpSpPr/>
          <p:nvPr/>
        </p:nvGrpSpPr>
        <p:grpSpPr>
          <a:xfrm>
            <a:off x="7691970" y="651128"/>
            <a:ext cx="1114678" cy="1159431"/>
            <a:chOff x="9904232" y="4011184"/>
            <a:chExt cx="1720038" cy="1789096"/>
          </a:xfrm>
        </p:grpSpPr>
        <p:grpSp>
          <p:nvGrpSpPr>
            <p:cNvPr id="157" name="Group 156">
              <a:extLst>
                <a:ext uri="{FF2B5EF4-FFF2-40B4-BE49-F238E27FC236}">
                  <a16:creationId xmlns:a16="http://schemas.microsoft.com/office/drawing/2014/main" id="{1C366376-87F4-484E-BD35-FFA4A8718982}"/>
                </a:ext>
              </a:extLst>
            </p:cNvPr>
            <p:cNvGrpSpPr/>
            <p:nvPr/>
          </p:nvGrpSpPr>
          <p:grpSpPr>
            <a:xfrm>
              <a:off x="9904232" y="4011184"/>
              <a:ext cx="1720038" cy="1789096"/>
              <a:chOff x="9769817" y="935673"/>
              <a:chExt cx="1796366" cy="1868488"/>
            </a:xfrm>
            <a:solidFill>
              <a:schemeClr val="bg1"/>
            </a:solidFill>
          </p:grpSpPr>
          <p:sp>
            <p:nvSpPr>
              <p:cNvPr id="158" name="Freeform 5">
                <a:extLst>
                  <a:ext uri="{FF2B5EF4-FFF2-40B4-BE49-F238E27FC236}">
                    <a16:creationId xmlns:a16="http://schemas.microsoft.com/office/drawing/2014/main" id="{1C448F4D-3122-45A9-BE01-BEC9192E03C3}"/>
                  </a:ext>
                </a:extLst>
              </p:cNvPr>
              <p:cNvSpPr>
                <a:spLocks/>
              </p:cNvSpPr>
              <p:nvPr/>
            </p:nvSpPr>
            <p:spPr bwMode="auto">
              <a:xfrm>
                <a:off x="9843274" y="935673"/>
                <a:ext cx="1722909" cy="942925"/>
              </a:xfrm>
              <a:custGeom>
                <a:avLst/>
                <a:gdLst>
                  <a:gd name="T0" fmla="*/ 89 w 93"/>
                  <a:gd name="T1" fmla="*/ 31 h 51"/>
                  <a:gd name="T2" fmla="*/ 79 w 93"/>
                  <a:gd name="T3" fmla="*/ 15 h 51"/>
                  <a:gd name="T4" fmla="*/ 63 w 93"/>
                  <a:gd name="T5" fmla="*/ 4 h 51"/>
                  <a:gd name="T6" fmla="*/ 43 w 93"/>
                  <a:gd name="T7" fmla="*/ 0 h 51"/>
                  <a:gd name="T8" fmla="*/ 43 w 93"/>
                  <a:gd name="T9" fmla="*/ 6 h 51"/>
                  <a:gd name="T10" fmla="*/ 0 w 93"/>
                  <a:gd name="T11" fmla="*/ 50 h 51"/>
                  <a:gd name="T12" fmla="*/ 43 w 93"/>
                  <a:gd name="T13" fmla="*/ 8 h 51"/>
                  <a:gd name="T14" fmla="*/ 43 w 93"/>
                  <a:gd name="T15" fmla="*/ 8 h 51"/>
                  <a:gd name="T16" fmla="*/ 86 w 93"/>
                  <a:gd name="T17" fmla="*/ 51 h 51"/>
                  <a:gd name="T18" fmla="*/ 93 w 93"/>
                  <a:gd name="T19" fmla="*/ 51 h 51"/>
                  <a:gd name="T20" fmla="*/ 89 w 93"/>
                  <a:gd name="T21" fmla="*/ 3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51">
                    <a:moveTo>
                      <a:pt x="89" y="31"/>
                    </a:moveTo>
                    <a:cubicBezTo>
                      <a:pt x="87" y="25"/>
                      <a:pt x="83" y="20"/>
                      <a:pt x="79" y="15"/>
                    </a:cubicBezTo>
                    <a:cubicBezTo>
                      <a:pt x="74" y="10"/>
                      <a:pt x="69" y="7"/>
                      <a:pt x="63" y="4"/>
                    </a:cubicBezTo>
                    <a:cubicBezTo>
                      <a:pt x="56" y="2"/>
                      <a:pt x="50" y="0"/>
                      <a:pt x="43" y="0"/>
                    </a:cubicBezTo>
                    <a:cubicBezTo>
                      <a:pt x="43" y="6"/>
                      <a:pt x="43" y="6"/>
                      <a:pt x="43" y="6"/>
                    </a:cubicBezTo>
                    <a:cubicBezTo>
                      <a:pt x="19" y="6"/>
                      <a:pt x="0" y="26"/>
                      <a:pt x="0" y="50"/>
                    </a:cubicBezTo>
                    <a:cubicBezTo>
                      <a:pt x="0" y="27"/>
                      <a:pt x="19" y="8"/>
                      <a:pt x="43" y="8"/>
                    </a:cubicBezTo>
                    <a:cubicBezTo>
                      <a:pt x="43" y="8"/>
                      <a:pt x="43" y="8"/>
                      <a:pt x="43" y="8"/>
                    </a:cubicBezTo>
                    <a:cubicBezTo>
                      <a:pt x="67" y="8"/>
                      <a:pt x="86" y="27"/>
                      <a:pt x="86" y="51"/>
                    </a:cubicBezTo>
                    <a:cubicBezTo>
                      <a:pt x="93" y="51"/>
                      <a:pt x="93" y="51"/>
                      <a:pt x="93" y="51"/>
                    </a:cubicBezTo>
                    <a:cubicBezTo>
                      <a:pt x="93" y="44"/>
                      <a:pt x="92" y="37"/>
                      <a:pt x="89" y="31"/>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59" name="Freeform 6">
                <a:extLst>
                  <a:ext uri="{FF2B5EF4-FFF2-40B4-BE49-F238E27FC236}">
                    <a16:creationId xmlns:a16="http://schemas.microsoft.com/office/drawing/2014/main" id="{03245FE8-9D2E-4E7A-997A-3A672E1FAB6C}"/>
                  </a:ext>
                </a:extLst>
              </p:cNvPr>
              <p:cNvSpPr>
                <a:spLocks/>
              </p:cNvSpPr>
              <p:nvPr/>
            </p:nvSpPr>
            <p:spPr bwMode="auto">
              <a:xfrm>
                <a:off x="9769817" y="1878598"/>
                <a:ext cx="1740271" cy="925563"/>
              </a:xfrm>
              <a:custGeom>
                <a:avLst/>
                <a:gdLst>
                  <a:gd name="T0" fmla="*/ 4 w 94"/>
                  <a:gd name="T1" fmla="*/ 19 h 50"/>
                  <a:gd name="T2" fmla="*/ 15 w 94"/>
                  <a:gd name="T3" fmla="*/ 35 h 50"/>
                  <a:gd name="T4" fmla="*/ 31 w 94"/>
                  <a:gd name="T5" fmla="*/ 46 h 50"/>
                  <a:gd name="T6" fmla="*/ 51 w 94"/>
                  <a:gd name="T7" fmla="*/ 50 h 50"/>
                  <a:gd name="T8" fmla="*/ 51 w 94"/>
                  <a:gd name="T9" fmla="*/ 45 h 50"/>
                  <a:gd name="T10" fmla="*/ 94 w 94"/>
                  <a:gd name="T11" fmla="*/ 0 h 50"/>
                  <a:gd name="T12" fmla="*/ 51 w 94"/>
                  <a:gd name="T13" fmla="*/ 42 h 50"/>
                  <a:gd name="T14" fmla="*/ 51 w 94"/>
                  <a:gd name="T15" fmla="*/ 42 h 50"/>
                  <a:gd name="T16" fmla="*/ 8 w 94"/>
                  <a:gd name="T17" fmla="*/ 0 h 50"/>
                  <a:gd name="T18" fmla="*/ 0 w 94"/>
                  <a:gd name="T19" fmla="*/ 0 h 50"/>
                  <a:gd name="T20" fmla="*/ 4 w 94"/>
                  <a:gd name="T21" fmla="*/ 1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50">
                    <a:moveTo>
                      <a:pt x="4" y="19"/>
                    </a:moveTo>
                    <a:cubicBezTo>
                      <a:pt x="7" y="25"/>
                      <a:pt x="11" y="30"/>
                      <a:pt x="15" y="35"/>
                    </a:cubicBezTo>
                    <a:cubicBezTo>
                      <a:pt x="20" y="40"/>
                      <a:pt x="25" y="43"/>
                      <a:pt x="31" y="46"/>
                    </a:cubicBezTo>
                    <a:cubicBezTo>
                      <a:pt x="37" y="48"/>
                      <a:pt x="44" y="50"/>
                      <a:pt x="51" y="50"/>
                    </a:cubicBezTo>
                    <a:cubicBezTo>
                      <a:pt x="51" y="45"/>
                      <a:pt x="51" y="45"/>
                      <a:pt x="51" y="45"/>
                    </a:cubicBezTo>
                    <a:cubicBezTo>
                      <a:pt x="74" y="45"/>
                      <a:pt x="93" y="25"/>
                      <a:pt x="94" y="0"/>
                    </a:cubicBezTo>
                    <a:cubicBezTo>
                      <a:pt x="93" y="23"/>
                      <a:pt x="74" y="42"/>
                      <a:pt x="51" y="42"/>
                    </a:cubicBezTo>
                    <a:cubicBezTo>
                      <a:pt x="51" y="42"/>
                      <a:pt x="51" y="42"/>
                      <a:pt x="51" y="42"/>
                    </a:cubicBezTo>
                    <a:cubicBezTo>
                      <a:pt x="27" y="42"/>
                      <a:pt x="8" y="23"/>
                      <a:pt x="8" y="0"/>
                    </a:cubicBezTo>
                    <a:cubicBezTo>
                      <a:pt x="0" y="0"/>
                      <a:pt x="0" y="0"/>
                      <a:pt x="0" y="0"/>
                    </a:cubicBezTo>
                    <a:cubicBezTo>
                      <a:pt x="0" y="6"/>
                      <a:pt x="2" y="13"/>
                      <a:pt x="4" y="19"/>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60" name="Oval 7">
                <a:extLst>
                  <a:ext uri="{FF2B5EF4-FFF2-40B4-BE49-F238E27FC236}">
                    <a16:creationId xmlns:a16="http://schemas.microsoft.com/office/drawing/2014/main" id="{E1B94B9A-E4D3-42A9-BFBB-5E14BEC90E0E}"/>
                  </a:ext>
                </a:extLst>
              </p:cNvPr>
              <p:cNvSpPr>
                <a:spLocks noChangeArrowheads="1"/>
              </p:cNvSpPr>
              <p:nvPr/>
            </p:nvSpPr>
            <p:spPr bwMode="auto">
              <a:xfrm>
                <a:off x="10010223" y="1194777"/>
                <a:ext cx="1351615" cy="1368978"/>
              </a:xfrm>
              <a:prstGeom prst="ellipse">
                <a:avLst/>
              </a:prstGeom>
              <a:grpFill/>
              <a:ln>
                <a:noFill/>
              </a:ln>
            </p:spPr>
            <p:txBody>
              <a:bodyPr vert="horz" wrap="square" lIns="68580" tIns="34290" rIns="68580" bIns="34290" numCol="1" anchor="t" anchorCtr="0" compatLnSpc="1">
                <a:prstTxWarp prst="textNoShape">
                  <a:avLst/>
                </a:prstTxWarp>
              </a:bodyPr>
              <a:lstStyle/>
              <a:p>
                <a:endParaRPr lang="en-US" sz="1013"/>
              </a:p>
            </p:txBody>
          </p:sp>
        </p:grpSp>
        <p:grpSp>
          <p:nvGrpSpPr>
            <p:cNvPr id="173" name="Groupe 243">
              <a:extLst>
                <a:ext uri="{FF2B5EF4-FFF2-40B4-BE49-F238E27FC236}">
                  <a16:creationId xmlns:a16="http://schemas.microsoft.com/office/drawing/2014/main" id="{BC0CA4AC-E38D-4E7C-9F59-3F1A412C0201}"/>
                </a:ext>
              </a:extLst>
            </p:cNvPr>
            <p:cNvGrpSpPr/>
            <p:nvPr/>
          </p:nvGrpSpPr>
          <p:grpSpPr>
            <a:xfrm>
              <a:off x="10491836" y="4574636"/>
              <a:ext cx="544830" cy="662179"/>
              <a:chOff x="7826375" y="766763"/>
              <a:chExt cx="412750" cy="501651"/>
            </a:xfrm>
            <a:solidFill>
              <a:srgbClr val="8DB9CA"/>
            </a:solidFill>
          </p:grpSpPr>
          <p:sp>
            <p:nvSpPr>
              <p:cNvPr id="174" name="Freeform 103">
                <a:extLst>
                  <a:ext uri="{FF2B5EF4-FFF2-40B4-BE49-F238E27FC236}">
                    <a16:creationId xmlns:a16="http://schemas.microsoft.com/office/drawing/2014/main" id="{14608211-36A1-4213-832A-99EA5C642F87}"/>
                  </a:ext>
                </a:extLst>
              </p:cNvPr>
              <p:cNvSpPr>
                <a:spLocks/>
              </p:cNvSpPr>
              <p:nvPr/>
            </p:nvSpPr>
            <p:spPr bwMode="auto">
              <a:xfrm>
                <a:off x="7861300" y="1184276"/>
                <a:ext cx="344488" cy="33338"/>
              </a:xfrm>
              <a:custGeom>
                <a:avLst/>
                <a:gdLst>
                  <a:gd name="T0" fmla="*/ 0 w 102"/>
                  <a:gd name="T1" fmla="*/ 10 h 10"/>
                  <a:gd name="T2" fmla="*/ 91 w 102"/>
                  <a:gd name="T3" fmla="*/ 10 h 10"/>
                  <a:gd name="T4" fmla="*/ 102 w 102"/>
                  <a:gd name="T5" fmla="*/ 0 h 10"/>
                  <a:gd name="T6" fmla="*/ 102 w 102"/>
                  <a:gd name="T7" fmla="*/ 0 h 10"/>
                  <a:gd name="T8" fmla="*/ 0 w 102"/>
                  <a:gd name="T9" fmla="*/ 0 h 10"/>
                  <a:gd name="T10" fmla="*/ 0 w 102"/>
                  <a:gd name="T11" fmla="*/ 10 h 10"/>
                </a:gdLst>
                <a:ahLst/>
                <a:cxnLst>
                  <a:cxn ang="0">
                    <a:pos x="T0" y="T1"/>
                  </a:cxn>
                  <a:cxn ang="0">
                    <a:pos x="T2" y="T3"/>
                  </a:cxn>
                  <a:cxn ang="0">
                    <a:pos x="T4" y="T5"/>
                  </a:cxn>
                  <a:cxn ang="0">
                    <a:pos x="T6" y="T7"/>
                  </a:cxn>
                  <a:cxn ang="0">
                    <a:pos x="T8" y="T9"/>
                  </a:cxn>
                  <a:cxn ang="0">
                    <a:pos x="T10" y="T11"/>
                  </a:cxn>
                </a:cxnLst>
                <a:rect l="0" t="0" r="r" b="b"/>
                <a:pathLst>
                  <a:path w="102" h="10">
                    <a:moveTo>
                      <a:pt x="0" y="10"/>
                    </a:moveTo>
                    <a:cubicBezTo>
                      <a:pt x="91" y="10"/>
                      <a:pt x="91" y="10"/>
                      <a:pt x="91" y="10"/>
                    </a:cubicBezTo>
                    <a:cubicBezTo>
                      <a:pt x="97" y="10"/>
                      <a:pt x="102" y="5"/>
                      <a:pt x="102" y="0"/>
                    </a:cubicBezTo>
                    <a:cubicBezTo>
                      <a:pt x="102" y="0"/>
                      <a:pt x="102" y="0"/>
                      <a:pt x="102" y="0"/>
                    </a:cubicBezTo>
                    <a:cubicBezTo>
                      <a:pt x="0" y="0"/>
                      <a:pt x="0" y="0"/>
                      <a:pt x="0" y="0"/>
                    </a:cubicBez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75" name="Freeform 104">
                <a:extLst>
                  <a:ext uri="{FF2B5EF4-FFF2-40B4-BE49-F238E27FC236}">
                    <a16:creationId xmlns:a16="http://schemas.microsoft.com/office/drawing/2014/main" id="{695A28CD-6DF3-4AB3-BB28-D8911F96A27E}"/>
                  </a:ext>
                </a:extLst>
              </p:cNvPr>
              <p:cNvSpPr>
                <a:spLocks/>
              </p:cNvSpPr>
              <p:nvPr/>
            </p:nvSpPr>
            <p:spPr bwMode="auto">
              <a:xfrm>
                <a:off x="7826375" y="1231901"/>
                <a:ext cx="412750" cy="36513"/>
              </a:xfrm>
              <a:custGeom>
                <a:avLst/>
                <a:gdLst>
                  <a:gd name="T0" fmla="*/ 0 w 122"/>
                  <a:gd name="T1" fmla="*/ 0 h 11"/>
                  <a:gd name="T2" fmla="*/ 0 w 122"/>
                  <a:gd name="T3" fmla="*/ 11 h 11"/>
                  <a:gd name="T4" fmla="*/ 112 w 122"/>
                  <a:gd name="T5" fmla="*/ 11 h 11"/>
                  <a:gd name="T6" fmla="*/ 122 w 122"/>
                  <a:gd name="T7" fmla="*/ 0 h 11"/>
                  <a:gd name="T8" fmla="*/ 122 w 122"/>
                  <a:gd name="T9" fmla="*/ 0 h 11"/>
                  <a:gd name="T10" fmla="*/ 0 w 122"/>
                  <a:gd name="T11" fmla="*/ 0 h 11"/>
                </a:gdLst>
                <a:ahLst/>
                <a:cxnLst>
                  <a:cxn ang="0">
                    <a:pos x="T0" y="T1"/>
                  </a:cxn>
                  <a:cxn ang="0">
                    <a:pos x="T2" y="T3"/>
                  </a:cxn>
                  <a:cxn ang="0">
                    <a:pos x="T4" y="T5"/>
                  </a:cxn>
                  <a:cxn ang="0">
                    <a:pos x="T6" y="T7"/>
                  </a:cxn>
                  <a:cxn ang="0">
                    <a:pos x="T8" y="T9"/>
                  </a:cxn>
                  <a:cxn ang="0">
                    <a:pos x="T10" y="T11"/>
                  </a:cxn>
                </a:cxnLst>
                <a:rect l="0" t="0" r="r" b="b"/>
                <a:pathLst>
                  <a:path w="122" h="11">
                    <a:moveTo>
                      <a:pt x="0" y="0"/>
                    </a:moveTo>
                    <a:cubicBezTo>
                      <a:pt x="0" y="11"/>
                      <a:pt x="0" y="11"/>
                      <a:pt x="0" y="11"/>
                    </a:cubicBezTo>
                    <a:cubicBezTo>
                      <a:pt x="112" y="11"/>
                      <a:pt x="112" y="11"/>
                      <a:pt x="112" y="11"/>
                    </a:cubicBezTo>
                    <a:cubicBezTo>
                      <a:pt x="118" y="11"/>
                      <a:pt x="122" y="6"/>
                      <a:pt x="122" y="0"/>
                    </a:cubicBezTo>
                    <a:cubicBezTo>
                      <a:pt x="122" y="0"/>
                      <a:pt x="122" y="0"/>
                      <a:pt x="122"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76" name="Freeform 105">
                <a:extLst>
                  <a:ext uri="{FF2B5EF4-FFF2-40B4-BE49-F238E27FC236}">
                    <a16:creationId xmlns:a16="http://schemas.microsoft.com/office/drawing/2014/main" id="{F5EB63E3-86D1-4190-92CB-3592004A71EC}"/>
                  </a:ext>
                </a:extLst>
              </p:cNvPr>
              <p:cNvSpPr>
                <a:spLocks/>
              </p:cNvSpPr>
              <p:nvPr/>
            </p:nvSpPr>
            <p:spPr bwMode="auto">
              <a:xfrm>
                <a:off x="7870825" y="955676"/>
                <a:ext cx="325438" cy="30163"/>
              </a:xfrm>
              <a:custGeom>
                <a:avLst/>
                <a:gdLst>
                  <a:gd name="T0" fmla="*/ 96 w 96"/>
                  <a:gd name="T1" fmla="*/ 0 h 9"/>
                  <a:gd name="T2" fmla="*/ 0 w 96"/>
                  <a:gd name="T3" fmla="*/ 0 h 9"/>
                  <a:gd name="T4" fmla="*/ 0 w 96"/>
                  <a:gd name="T5" fmla="*/ 9 h 9"/>
                  <a:gd name="T6" fmla="*/ 87 w 96"/>
                  <a:gd name="T7" fmla="*/ 9 h 9"/>
                  <a:gd name="T8" fmla="*/ 96 w 96"/>
                  <a:gd name="T9" fmla="*/ 0 h 9"/>
                </a:gdLst>
                <a:ahLst/>
                <a:cxnLst>
                  <a:cxn ang="0">
                    <a:pos x="T0" y="T1"/>
                  </a:cxn>
                  <a:cxn ang="0">
                    <a:pos x="T2" y="T3"/>
                  </a:cxn>
                  <a:cxn ang="0">
                    <a:pos x="T4" y="T5"/>
                  </a:cxn>
                  <a:cxn ang="0">
                    <a:pos x="T6" y="T7"/>
                  </a:cxn>
                  <a:cxn ang="0">
                    <a:pos x="T8" y="T9"/>
                  </a:cxn>
                </a:cxnLst>
                <a:rect l="0" t="0" r="r" b="b"/>
                <a:pathLst>
                  <a:path w="96" h="9">
                    <a:moveTo>
                      <a:pt x="96" y="0"/>
                    </a:moveTo>
                    <a:cubicBezTo>
                      <a:pt x="0" y="0"/>
                      <a:pt x="0" y="0"/>
                      <a:pt x="0" y="0"/>
                    </a:cubicBezTo>
                    <a:cubicBezTo>
                      <a:pt x="0" y="9"/>
                      <a:pt x="0" y="9"/>
                      <a:pt x="0" y="9"/>
                    </a:cubicBezTo>
                    <a:cubicBezTo>
                      <a:pt x="87" y="9"/>
                      <a:pt x="87" y="9"/>
                      <a:pt x="87" y="9"/>
                    </a:cubicBezTo>
                    <a:cubicBezTo>
                      <a:pt x="92" y="9"/>
                      <a:pt x="96" y="5"/>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77" name="Freeform 106">
                <a:extLst>
                  <a:ext uri="{FF2B5EF4-FFF2-40B4-BE49-F238E27FC236}">
                    <a16:creationId xmlns:a16="http://schemas.microsoft.com/office/drawing/2014/main" id="{F690CEBE-6DCC-4BD8-B431-62822712614B}"/>
                  </a:ext>
                </a:extLst>
              </p:cNvPr>
              <p:cNvSpPr>
                <a:spLocks/>
              </p:cNvSpPr>
              <p:nvPr/>
            </p:nvSpPr>
            <p:spPr bwMode="auto">
              <a:xfrm>
                <a:off x="7900988" y="1003301"/>
                <a:ext cx="58738" cy="163513"/>
              </a:xfrm>
              <a:custGeom>
                <a:avLst/>
                <a:gdLst>
                  <a:gd name="T0" fmla="*/ 17 w 17"/>
                  <a:gd name="T1" fmla="*/ 48 h 48"/>
                  <a:gd name="T2" fmla="*/ 17 w 17"/>
                  <a:gd name="T3" fmla="*/ 9 h 48"/>
                  <a:gd name="T4" fmla="*/ 8 w 17"/>
                  <a:gd name="T5" fmla="*/ 0 h 48"/>
                  <a:gd name="T6" fmla="*/ 0 w 17"/>
                  <a:gd name="T7" fmla="*/ 0 h 48"/>
                  <a:gd name="T8" fmla="*/ 0 w 17"/>
                  <a:gd name="T9" fmla="*/ 37 h 48"/>
                  <a:gd name="T10" fmla="*/ 11 w 17"/>
                  <a:gd name="T11" fmla="*/ 48 h 48"/>
                  <a:gd name="T12" fmla="*/ 17 w 17"/>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7" h="48">
                    <a:moveTo>
                      <a:pt x="17" y="48"/>
                    </a:moveTo>
                    <a:cubicBezTo>
                      <a:pt x="17" y="9"/>
                      <a:pt x="17" y="9"/>
                      <a:pt x="17" y="9"/>
                    </a:cubicBezTo>
                    <a:cubicBezTo>
                      <a:pt x="17" y="4"/>
                      <a:pt x="13" y="0"/>
                      <a:pt x="8" y="0"/>
                    </a:cubicBezTo>
                    <a:cubicBezTo>
                      <a:pt x="0" y="0"/>
                      <a:pt x="0" y="0"/>
                      <a:pt x="0" y="0"/>
                    </a:cubicBezTo>
                    <a:cubicBezTo>
                      <a:pt x="0" y="37"/>
                      <a:pt x="0" y="37"/>
                      <a:pt x="0" y="37"/>
                    </a:cubicBezTo>
                    <a:cubicBezTo>
                      <a:pt x="0" y="43"/>
                      <a:pt x="5" y="48"/>
                      <a:pt x="11" y="48"/>
                    </a:cubicBezTo>
                    <a:lnTo>
                      <a:pt x="17"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78" name="Rectangle 107">
                <a:extLst>
                  <a:ext uri="{FF2B5EF4-FFF2-40B4-BE49-F238E27FC236}">
                    <a16:creationId xmlns:a16="http://schemas.microsoft.com/office/drawing/2014/main" id="{9BE33CFA-3D3C-404C-B27F-6BCF09B8F929}"/>
                  </a:ext>
                </a:extLst>
              </p:cNvPr>
              <p:cNvSpPr>
                <a:spLocks noChangeArrowheads="1"/>
              </p:cNvSpPr>
              <p:nvPr/>
            </p:nvSpPr>
            <p:spPr bwMode="auto">
              <a:xfrm>
                <a:off x="8002588" y="1003301"/>
                <a:ext cx="61913" cy="163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79" name="Freeform 108">
                <a:extLst>
                  <a:ext uri="{FF2B5EF4-FFF2-40B4-BE49-F238E27FC236}">
                    <a16:creationId xmlns:a16="http://schemas.microsoft.com/office/drawing/2014/main" id="{4526D391-0D79-44F0-A367-26E0B5AAA2FA}"/>
                  </a:ext>
                </a:extLst>
              </p:cNvPr>
              <p:cNvSpPr>
                <a:spLocks/>
              </p:cNvSpPr>
              <p:nvPr/>
            </p:nvSpPr>
            <p:spPr bwMode="auto">
              <a:xfrm>
                <a:off x="8107363" y="1003301"/>
                <a:ext cx="58738" cy="163513"/>
              </a:xfrm>
              <a:custGeom>
                <a:avLst/>
                <a:gdLst>
                  <a:gd name="T0" fmla="*/ 17 w 17"/>
                  <a:gd name="T1" fmla="*/ 38 h 48"/>
                  <a:gd name="T2" fmla="*/ 17 w 17"/>
                  <a:gd name="T3" fmla="*/ 0 h 48"/>
                  <a:gd name="T4" fmla="*/ 7 w 17"/>
                  <a:gd name="T5" fmla="*/ 0 h 48"/>
                  <a:gd name="T6" fmla="*/ 0 w 17"/>
                  <a:gd name="T7" fmla="*/ 7 h 48"/>
                  <a:gd name="T8" fmla="*/ 0 w 17"/>
                  <a:gd name="T9" fmla="*/ 48 h 48"/>
                  <a:gd name="T10" fmla="*/ 7 w 17"/>
                  <a:gd name="T11" fmla="*/ 48 h 48"/>
                  <a:gd name="T12" fmla="*/ 17 w 17"/>
                  <a:gd name="T13" fmla="*/ 38 h 48"/>
                </a:gdLst>
                <a:ahLst/>
                <a:cxnLst>
                  <a:cxn ang="0">
                    <a:pos x="T0" y="T1"/>
                  </a:cxn>
                  <a:cxn ang="0">
                    <a:pos x="T2" y="T3"/>
                  </a:cxn>
                  <a:cxn ang="0">
                    <a:pos x="T4" y="T5"/>
                  </a:cxn>
                  <a:cxn ang="0">
                    <a:pos x="T6" y="T7"/>
                  </a:cxn>
                  <a:cxn ang="0">
                    <a:pos x="T8" y="T9"/>
                  </a:cxn>
                  <a:cxn ang="0">
                    <a:pos x="T10" y="T11"/>
                  </a:cxn>
                  <a:cxn ang="0">
                    <a:pos x="T12" y="T13"/>
                  </a:cxn>
                </a:cxnLst>
                <a:rect l="0" t="0" r="r" b="b"/>
                <a:pathLst>
                  <a:path w="17" h="48">
                    <a:moveTo>
                      <a:pt x="17" y="38"/>
                    </a:moveTo>
                    <a:cubicBezTo>
                      <a:pt x="17" y="0"/>
                      <a:pt x="17" y="0"/>
                      <a:pt x="17" y="0"/>
                    </a:cubicBezTo>
                    <a:cubicBezTo>
                      <a:pt x="7" y="0"/>
                      <a:pt x="7" y="0"/>
                      <a:pt x="7" y="0"/>
                    </a:cubicBezTo>
                    <a:cubicBezTo>
                      <a:pt x="3" y="0"/>
                      <a:pt x="0" y="3"/>
                      <a:pt x="0" y="7"/>
                    </a:cubicBezTo>
                    <a:cubicBezTo>
                      <a:pt x="0" y="48"/>
                      <a:pt x="0" y="48"/>
                      <a:pt x="0" y="48"/>
                    </a:cubicBezTo>
                    <a:cubicBezTo>
                      <a:pt x="7" y="48"/>
                      <a:pt x="7" y="48"/>
                      <a:pt x="7" y="48"/>
                    </a:cubicBezTo>
                    <a:cubicBezTo>
                      <a:pt x="13" y="48"/>
                      <a:pt x="17" y="44"/>
                      <a:pt x="17"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80" name="Freeform 109">
                <a:extLst>
                  <a:ext uri="{FF2B5EF4-FFF2-40B4-BE49-F238E27FC236}">
                    <a16:creationId xmlns:a16="http://schemas.microsoft.com/office/drawing/2014/main" id="{EC24F9B6-6DCE-4D53-8F6C-5441CDF2F4F9}"/>
                  </a:ext>
                </a:extLst>
              </p:cNvPr>
              <p:cNvSpPr>
                <a:spLocks/>
              </p:cNvSpPr>
              <p:nvPr/>
            </p:nvSpPr>
            <p:spPr bwMode="auto">
              <a:xfrm>
                <a:off x="7826375" y="766763"/>
                <a:ext cx="412750" cy="174625"/>
              </a:xfrm>
              <a:custGeom>
                <a:avLst/>
                <a:gdLst>
                  <a:gd name="T0" fmla="*/ 122 w 122"/>
                  <a:gd name="T1" fmla="*/ 43 h 51"/>
                  <a:gd name="T2" fmla="*/ 61 w 122"/>
                  <a:gd name="T3" fmla="*/ 0 h 51"/>
                  <a:gd name="T4" fmla="*/ 1 w 122"/>
                  <a:gd name="T5" fmla="*/ 42 h 51"/>
                  <a:gd name="T6" fmla="*/ 0 w 122"/>
                  <a:gd name="T7" fmla="*/ 44 h 51"/>
                  <a:gd name="T8" fmla="*/ 0 w 122"/>
                  <a:gd name="T9" fmla="*/ 51 h 51"/>
                  <a:gd name="T10" fmla="*/ 114 w 122"/>
                  <a:gd name="T11" fmla="*/ 51 h 51"/>
                  <a:gd name="T12" fmla="*/ 122 w 122"/>
                  <a:gd name="T13" fmla="*/ 43 h 51"/>
                </a:gdLst>
                <a:ahLst/>
                <a:cxnLst>
                  <a:cxn ang="0">
                    <a:pos x="T0" y="T1"/>
                  </a:cxn>
                  <a:cxn ang="0">
                    <a:pos x="T2" y="T3"/>
                  </a:cxn>
                  <a:cxn ang="0">
                    <a:pos x="T4" y="T5"/>
                  </a:cxn>
                  <a:cxn ang="0">
                    <a:pos x="T6" y="T7"/>
                  </a:cxn>
                  <a:cxn ang="0">
                    <a:pos x="T8" y="T9"/>
                  </a:cxn>
                  <a:cxn ang="0">
                    <a:pos x="T10" y="T11"/>
                  </a:cxn>
                  <a:cxn ang="0">
                    <a:pos x="T12" y="T13"/>
                  </a:cxn>
                </a:cxnLst>
                <a:rect l="0" t="0" r="r" b="b"/>
                <a:pathLst>
                  <a:path w="122" h="51">
                    <a:moveTo>
                      <a:pt x="122" y="43"/>
                    </a:moveTo>
                    <a:cubicBezTo>
                      <a:pt x="61" y="0"/>
                      <a:pt x="61" y="0"/>
                      <a:pt x="61" y="0"/>
                    </a:cubicBezTo>
                    <a:cubicBezTo>
                      <a:pt x="1" y="42"/>
                      <a:pt x="1" y="42"/>
                      <a:pt x="1" y="42"/>
                    </a:cubicBezTo>
                    <a:cubicBezTo>
                      <a:pt x="0" y="42"/>
                      <a:pt x="0" y="43"/>
                      <a:pt x="0" y="44"/>
                    </a:cubicBezTo>
                    <a:cubicBezTo>
                      <a:pt x="0" y="51"/>
                      <a:pt x="0" y="51"/>
                      <a:pt x="0" y="51"/>
                    </a:cubicBezTo>
                    <a:cubicBezTo>
                      <a:pt x="114" y="51"/>
                      <a:pt x="114" y="51"/>
                      <a:pt x="114" y="51"/>
                    </a:cubicBezTo>
                    <a:cubicBezTo>
                      <a:pt x="119" y="51"/>
                      <a:pt x="122" y="47"/>
                      <a:pt x="122"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81" name="Rectangle 110">
                <a:extLst>
                  <a:ext uri="{FF2B5EF4-FFF2-40B4-BE49-F238E27FC236}">
                    <a16:creationId xmlns:a16="http://schemas.microsoft.com/office/drawing/2014/main" id="{B0BDEEA1-2437-4BED-988F-D07D133E6627}"/>
                  </a:ext>
                </a:extLst>
              </p:cNvPr>
              <p:cNvSpPr>
                <a:spLocks noChangeArrowheads="1"/>
              </p:cNvSpPr>
              <p:nvPr/>
            </p:nvSpPr>
            <p:spPr bwMode="auto">
              <a:xfrm>
                <a:off x="7918450" y="1019176"/>
                <a:ext cx="6350" cy="130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82" name="Rectangle 111">
                <a:extLst>
                  <a:ext uri="{FF2B5EF4-FFF2-40B4-BE49-F238E27FC236}">
                    <a16:creationId xmlns:a16="http://schemas.microsoft.com/office/drawing/2014/main" id="{493131B1-317E-4F98-BE97-98EE9C197FDF}"/>
                  </a:ext>
                </a:extLst>
              </p:cNvPr>
              <p:cNvSpPr>
                <a:spLocks noChangeArrowheads="1"/>
              </p:cNvSpPr>
              <p:nvPr/>
            </p:nvSpPr>
            <p:spPr bwMode="auto">
              <a:xfrm>
                <a:off x="8020050" y="1019176"/>
                <a:ext cx="6350" cy="130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83" name="Rectangle 112">
                <a:extLst>
                  <a:ext uri="{FF2B5EF4-FFF2-40B4-BE49-F238E27FC236}">
                    <a16:creationId xmlns:a16="http://schemas.microsoft.com/office/drawing/2014/main" id="{D104E911-A6CF-4E52-BEEC-996710E74D5F}"/>
                  </a:ext>
                </a:extLst>
              </p:cNvPr>
              <p:cNvSpPr>
                <a:spLocks noChangeArrowheads="1"/>
              </p:cNvSpPr>
              <p:nvPr/>
            </p:nvSpPr>
            <p:spPr bwMode="auto">
              <a:xfrm>
                <a:off x="8124825" y="1019176"/>
                <a:ext cx="3175" cy="130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84" name="Freeform 113">
                <a:extLst>
                  <a:ext uri="{FF2B5EF4-FFF2-40B4-BE49-F238E27FC236}">
                    <a16:creationId xmlns:a16="http://schemas.microsoft.com/office/drawing/2014/main" id="{7221E232-B4AE-4D82-9690-46F9D5ED3F88}"/>
                  </a:ext>
                </a:extLst>
              </p:cNvPr>
              <p:cNvSpPr>
                <a:spLocks/>
              </p:cNvSpPr>
              <p:nvPr/>
            </p:nvSpPr>
            <p:spPr bwMode="auto">
              <a:xfrm>
                <a:off x="7996238" y="828676"/>
                <a:ext cx="71438" cy="74613"/>
              </a:xfrm>
              <a:custGeom>
                <a:avLst/>
                <a:gdLst>
                  <a:gd name="T0" fmla="*/ 21 w 21"/>
                  <a:gd name="T1" fmla="*/ 10 h 22"/>
                  <a:gd name="T2" fmla="*/ 16 w 21"/>
                  <a:gd name="T3" fmla="*/ 3 h 22"/>
                  <a:gd name="T4" fmla="*/ 8 w 21"/>
                  <a:gd name="T5" fmla="*/ 1 h 22"/>
                  <a:gd name="T6" fmla="*/ 7 w 21"/>
                  <a:gd name="T7" fmla="*/ 1 h 22"/>
                  <a:gd name="T8" fmla="*/ 7 w 21"/>
                  <a:gd name="T9" fmla="*/ 1 h 22"/>
                  <a:gd name="T10" fmla="*/ 3 w 21"/>
                  <a:gd name="T11" fmla="*/ 5 h 22"/>
                  <a:gd name="T12" fmla="*/ 6 w 21"/>
                  <a:gd name="T13" fmla="*/ 19 h 22"/>
                  <a:gd name="T14" fmla="*/ 20 w 21"/>
                  <a:gd name="T15" fmla="*/ 15 h 22"/>
                  <a:gd name="T16" fmla="*/ 21 w 21"/>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2">
                    <a:moveTo>
                      <a:pt x="21" y="10"/>
                    </a:moveTo>
                    <a:cubicBezTo>
                      <a:pt x="21" y="7"/>
                      <a:pt x="16" y="5"/>
                      <a:pt x="16" y="3"/>
                    </a:cubicBezTo>
                    <a:cubicBezTo>
                      <a:pt x="16" y="3"/>
                      <a:pt x="13" y="0"/>
                      <a:pt x="8" y="1"/>
                    </a:cubicBezTo>
                    <a:cubicBezTo>
                      <a:pt x="8" y="1"/>
                      <a:pt x="7" y="1"/>
                      <a:pt x="7" y="1"/>
                    </a:cubicBezTo>
                    <a:cubicBezTo>
                      <a:pt x="7" y="1"/>
                      <a:pt x="7" y="1"/>
                      <a:pt x="7" y="1"/>
                    </a:cubicBezTo>
                    <a:cubicBezTo>
                      <a:pt x="5" y="2"/>
                      <a:pt x="4" y="4"/>
                      <a:pt x="3" y="5"/>
                    </a:cubicBezTo>
                    <a:cubicBezTo>
                      <a:pt x="0" y="10"/>
                      <a:pt x="1" y="16"/>
                      <a:pt x="6" y="19"/>
                    </a:cubicBezTo>
                    <a:cubicBezTo>
                      <a:pt x="11" y="22"/>
                      <a:pt x="17" y="20"/>
                      <a:pt x="20" y="15"/>
                    </a:cubicBezTo>
                    <a:cubicBezTo>
                      <a:pt x="21" y="14"/>
                      <a:pt x="21" y="12"/>
                      <a:pt x="2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grpSp>
      <p:grpSp>
        <p:nvGrpSpPr>
          <p:cNvPr id="7" name="Group 6">
            <a:extLst>
              <a:ext uri="{FF2B5EF4-FFF2-40B4-BE49-F238E27FC236}">
                <a16:creationId xmlns:a16="http://schemas.microsoft.com/office/drawing/2014/main" id="{98A187A7-6DA8-444D-8346-AD0C6C9B60AA}"/>
              </a:ext>
            </a:extLst>
          </p:cNvPr>
          <p:cNvGrpSpPr/>
          <p:nvPr/>
        </p:nvGrpSpPr>
        <p:grpSpPr>
          <a:xfrm>
            <a:off x="5849409" y="651128"/>
            <a:ext cx="1114678" cy="1159431"/>
            <a:chOff x="7250866" y="4011184"/>
            <a:chExt cx="1720038" cy="1789096"/>
          </a:xfrm>
        </p:grpSpPr>
        <p:grpSp>
          <p:nvGrpSpPr>
            <p:cNvPr id="153" name="Group 152">
              <a:extLst>
                <a:ext uri="{FF2B5EF4-FFF2-40B4-BE49-F238E27FC236}">
                  <a16:creationId xmlns:a16="http://schemas.microsoft.com/office/drawing/2014/main" id="{6EE7EAA7-C2A1-41A5-B64C-E1007FB3A9BD}"/>
                </a:ext>
              </a:extLst>
            </p:cNvPr>
            <p:cNvGrpSpPr/>
            <p:nvPr/>
          </p:nvGrpSpPr>
          <p:grpSpPr>
            <a:xfrm>
              <a:off x="7250866" y="4011184"/>
              <a:ext cx="1720038" cy="1789096"/>
              <a:chOff x="6721817" y="935673"/>
              <a:chExt cx="1796366" cy="1868488"/>
            </a:xfrm>
            <a:solidFill>
              <a:schemeClr val="bg1"/>
            </a:solidFill>
          </p:grpSpPr>
          <p:sp>
            <p:nvSpPr>
              <p:cNvPr id="154" name="Freeform 5">
                <a:extLst>
                  <a:ext uri="{FF2B5EF4-FFF2-40B4-BE49-F238E27FC236}">
                    <a16:creationId xmlns:a16="http://schemas.microsoft.com/office/drawing/2014/main" id="{E8079A32-DAFB-4BB3-99B9-FF6BD29A5417}"/>
                  </a:ext>
                </a:extLst>
              </p:cNvPr>
              <p:cNvSpPr>
                <a:spLocks/>
              </p:cNvSpPr>
              <p:nvPr/>
            </p:nvSpPr>
            <p:spPr bwMode="auto">
              <a:xfrm>
                <a:off x="6795274" y="935673"/>
                <a:ext cx="1722909" cy="942925"/>
              </a:xfrm>
              <a:custGeom>
                <a:avLst/>
                <a:gdLst>
                  <a:gd name="T0" fmla="*/ 89 w 93"/>
                  <a:gd name="T1" fmla="*/ 31 h 51"/>
                  <a:gd name="T2" fmla="*/ 79 w 93"/>
                  <a:gd name="T3" fmla="*/ 15 h 51"/>
                  <a:gd name="T4" fmla="*/ 63 w 93"/>
                  <a:gd name="T5" fmla="*/ 4 h 51"/>
                  <a:gd name="T6" fmla="*/ 43 w 93"/>
                  <a:gd name="T7" fmla="*/ 0 h 51"/>
                  <a:gd name="T8" fmla="*/ 43 w 93"/>
                  <a:gd name="T9" fmla="*/ 6 h 51"/>
                  <a:gd name="T10" fmla="*/ 0 w 93"/>
                  <a:gd name="T11" fmla="*/ 50 h 51"/>
                  <a:gd name="T12" fmla="*/ 43 w 93"/>
                  <a:gd name="T13" fmla="*/ 8 h 51"/>
                  <a:gd name="T14" fmla="*/ 43 w 93"/>
                  <a:gd name="T15" fmla="*/ 8 h 51"/>
                  <a:gd name="T16" fmla="*/ 86 w 93"/>
                  <a:gd name="T17" fmla="*/ 51 h 51"/>
                  <a:gd name="T18" fmla="*/ 93 w 93"/>
                  <a:gd name="T19" fmla="*/ 51 h 51"/>
                  <a:gd name="T20" fmla="*/ 89 w 93"/>
                  <a:gd name="T21" fmla="*/ 3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51">
                    <a:moveTo>
                      <a:pt x="89" y="31"/>
                    </a:moveTo>
                    <a:cubicBezTo>
                      <a:pt x="87" y="25"/>
                      <a:pt x="83" y="20"/>
                      <a:pt x="79" y="15"/>
                    </a:cubicBezTo>
                    <a:cubicBezTo>
                      <a:pt x="74" y="10"/>
                      <a:pt x="69" y="7"/>
                      <a:pt x="63" y="4"/>
                    </a:cubicBezTo>
                    <a:cubicBezTo>
                      <a:pt x="56" y="2"/>
                      <a:pt x="50" y="0"/>
                      <a:pt x="43" y="0"/>
                    </a:cubicBezTo>
                    <a:cubicBezTo>
                      <a:pt x="43" y="6"/>
                      <a:pt x="43" y="6"/>
                      <a:pt x="43" y="6"/>
                    </a:cubicBezTo>
                    <a:cubicBezTo>
                      <a:pt x="19" y="6"/>
                      <a:pt x="0" y="26"/>
                      <a:pt x="0" y="50"/>
                    </a:cubicBezTo>
                    <a:cubicBezTo>
                      <a:pt x="0" y="27"/>
                      <a:pt x="19" y="8"/>
                      <a:pt x="43" y="8"/>
                    </a:cubicBezTo>
                    <a:cubicBezTo>
                      <a:pt x="43" y="8"/>
                      <a:pt x="43" y="8"/>
                      <a:pt x="43" y="8"/>
                    </a:cubicBezTo>
                    <a:cubicBezTo>
                      <a:pt x="67" y="8"/>
                      <a:pt x="86" y="27"/>
                      <a:pt x="86" y="51"/>
                    </a:cubicBezTo>
                    <a:cubicBezTo>
                      <a:pt x="93" y="51"/>
                      <a:pt x="93" y="51"/>
                      <a:pt x="93" y="51"/>
                    </a:cubicBezTo>
                    <a:cubicBezTo>
                      <a:pt x="93" y="44"/>
                      <a:pt x="92" y="37"/>
                      <a:pt x="89" y="31"/>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55" name="Freeform 6">
                <a:extLst>
                  <a:ext uri="{FF2B5EF4-FFF2-40B4-BE49-F238E27FC236}">
                    <a16:creationId xmlns:a16="http://schemas.microsoft.com/office/drawing/2014/main" id="{585805F5-BDCD-400A-A320-D0420C48FDB1}"/>
                  </a:ext>
                </a:extLst>
              </p:cNvPr>
              <p:cNvSpPr>
                <a:spLocks/>
              </p:cNvSpPr>
              <p:nvPr/>
            </p:nvSpPr>
            <p:spPr bwMode="auto">
              <a:xfrm>
                <a:off x="6721817" y="1878598"/>
                <a:ext cx="1740271" cy="925563"/>
              </a:xfrm>
              <a:custGeom>
                <a:avLst/>
                <a:gdLst>
                  <a:gd name="T0" fmla="*/ 4 w 94"/>
                  <a:gd name="T1" fmla="*/ 19 h 50"/>
                  <a:gd name="T2" fmla="*/ 15 w 94"/>
                  <a:gd name="T3" fmla="*/ 35 h 50"/>
                  <a:gd name="T4" fmla="*/ 31 w 94"/>
                  <a:gd name="T5" fmla="*/ 46 h 50"/>
                  <a:gd name="T6" fmla="*/ 51 w 94"/>
                  <a:gd name="T7" fmla="*/ 50 h 50"/>
                  <a:gd name="T8" fmla="*/ 51 w 94"/>
                  <a:gd name="T9" fmla="*/ 45 h 50"/>
                  <a:gd name="T10" fmla="*/ 94 w 94"/>
                  <a:gd name="T11" fmla="*/ 0 h 50"/>
                  <a:gd name="T12" fmla="*/ 51 w 94"/>
                  <a:gd name="T13" fmla="*/ 42 h 50"/>
                  <a:gd name="T14" fmla="*/ 51 w 94"/>
                  <a:gd name="T15" fmla="*/ 42 h 50"/>
                  <a:gd name="T16" fmla="*/ 8 w 94"/>
                  <a:gd name="T17" fmla="*/ 0 h 50"/>
                  <a:gd name="T18" fmla="*/ 0 w 94"/>
                  <a:gd name="T19" fmla="*/ 0 h 50"/>
                  <a:gd name="T20" fmla="*/ 4 w 94"/>
                  <a:gd name="T21" fmla="*/ 1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50">
                    <a:moveTo>
                      <a:pt x="4" y="19"/>
                    </a:moveTo>
                    <a:cubicBezTo>
                      <a:pt x="7" y="25"/>
                      <a:pt x="11" y="30"/>
                      <a:pt x="15" y="35"/>
                    </a:cubicBezTo>
                    <a:cubicBezTo>
                      <a:pt x="20" y="40"/>
                      <a:pt x="25" y="43"/>
                      <a:pt x="31" y="46"/>
                    </a:cubicBezTo>
                    <a:cubicBezTo>
                      <a:pt x="37" y="48"/>
                      <a:pt x="44" y="50"/>
                      <a:pt x="51" y="50"/>
                    </a:cubicBezTo>
                    <a:cubicBezTo>
                      <a:pt x="51" y="45"/>
                      <a:pt x="51" y="45"/>
                      <a:pt x="51" y="45"/>
                    </a:cubicBezTo>
                    <a:cubicBezTo>
                      <a:pt x="74" y="45"/>
                      <a:pt x="93" y="25"/>
                      <a:pt x="94" y="0"/>
                    </a:cubicBezTo>
                    <a:cubicBezTo>
                      <a:pt x="93" y="23"/>
                      <a:pt x="74" y="42"/>
                      <a:pt x="51" y="42"/>
                    </a:cubicBezTo>
                    <a:cubicBezTo>
                      <a:pt x="51" y="42"/>
                      <a:pt x="51" y="42"/>
                      <a:pt x="51" y="42"/>
                    </a:cubicBezTo>
                    <a:cubicBezTo>
                      <a:pt x="27" y="42"/>
                      <a:pt x="8" y="23"/>
                      <a:pt x="8" y="0"/>
                    </a:cubicBezTo>
                    <a:cubicBezTo>
                      <a:pt x="0" y="0"/>
                      <a:pt x="0" y="0"/>
                      <a:pt x="0" y="0"/>
                    </a:cubicBezTo>
                    <a:cubicBezTo>
                      <a:pt x="0" y="6"/>
                      <a:pt x="2" y="13"/>
                      <a:pt x="4" y="19"/>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56" name="Oval 7">
                <a:extLst>
                  <a:ext uri="{FF2B5EF4-FFF2-40B4-BE49-F238E27FC236}">
                    <a16:creationId xmlns:a16="http://schemas.microsoft.com/office/drawing/2014/main" id="{A91D1316-3DF7-44CC-91AB-A6A85AB47817}"/>
                  </a:ext>
                </a:extLst>
              </p:cNvPr>
              <p:cNvSpPr>
                <a:spLocks noChangeArrowheads="1"/>
              </p:cNvSpPr>
              <p:nvPr/>
            </p:nvSpPr>
            <p:spPr bwMode="auto">
              <a:xfrm>
                <a:off x="6962223" y="1194777"/>
                <a:ext cx="1351615" cy="1368978"/>
              </a:xfrm>
              <a:prstGeom prst="ellipse">
                <a:avLst/>
              </a:prstGeom>
              <a:grpFill/>
              <a:ln>
                <a:noFill/>
              </a:ln>
            </p:spPr>
            <p:txBody>
              <a:bodyPr vert="horz" wrap="square" lIns="68580" tIns="34290" rIns="68580" bIns="34290" numCol="1" anchor="t" anchorCtr="0" compatLnSpc="1">
                <a:prstTxWarp prst="textNoShape">
                  <a:avLst/>
                </a:prstTxWarp>
              </a:bodyPr>
              <a:lstStyle/>
              <a:p>
                <a:endParaRPr lang="en-US" sz="1013"/>
              </a:p>
            </p:txBody>
          </p:sp>
        </p:grpSp>
        <p:grpSp>
          <p:nvGrpSpPr>
            <p:cNvPr id="185" name="Group 184">
              <a:extLst>
                <a:ext uri="{FF2B5EF4-FFF2-40B4-BE49-F238E27FC236}">
                  <a16:creationId xmlns:a16="http://schemas.microsoft.com/office/drawing/2014/main" id="{7A1FAA6F-F179-4960-9960-A3B1303F64D4}"/>
                </a:ext>
              </a:extLst>
            </p:cNvPr>
            <p:cNvGrpSpPr/>
            <p:nvPr/>
          </p:nvGrpSpPr>
          <p:grpSpPr>
            <a:xfrm>
              <a:off x="7760367" y="4555213"/>
              <a:ext cx="701038" cy="701038"/>
              <a:chOff x="5677361" y="5775659"/>
              <a:chExt cx="733425" cy="733425"/>
            </a:xfrm>
            <a:solidFill>
              <a:srgbClr val="22BCB9"/>
            </a:solidFill>
          </p:grpSpPr>
          <p:sp>
            <p:nvSpPr>
              <p:cNvPr id="186" name="Freeform: Shape 48">
                <a:extLst>
                  <a:ext uri="{FF2B5EF4-FFF2-40B4-BE49-F238E27FC236}">
                    <a16:creationId xmlns:a16="http://schemas.microsoft.com/office/drawing/2014/main" id="{773E9D5C-4C32-4766-8CF5-B5535554A1C9}"/>
                  </a:ext>
                </a:extLst>
              </p:cNvPr>
              <p:cNvSpPr/>
              <p:nvPr/>
            </p:nvSpPr>
            <p:spPr>
              <a:xfrm>
                <a:off x="5677361" y="5775659"/>
                <a:ext cx="733425" cy="733425"/>
              </a:xfrm>
              <a:custGeom>
                <a:avLst/>
                <a:gdLst>
                  <a:gd name="connsiteX0" fmla="*/ 627300 w 733425"/>
                  <a:gd name="connsiteY0" fmla="*/ 205532 h 733425"/>
                  <a:gd name="connsiteX1" fmla="*/ 599391 w 733425"/>
                  <a:gd name="connsiteY1" fmla="*/ 162194 h 733425"/>
                  <a:gd name="connsiteX2" fmla="*/ 641016 w 733425"/>
                  <a:gd name="connsiteY2" fmla="*/ 117045 h 733425"/>
                  <a:gd name="connsiteX3" fmla="*/ 513285 w 733425"/>
                  <a:gd name="connsiteY3" fmla="*/ 28558 h 733425"/>
                  <a:gd name="connsiteX4" fmla="*/ 485662 w 733425"/>
                  <a:gd name="connsiteY4" fmla="*/ 83422 h 733425"/>
                  <a:gd name="connsiteX5" fmla="*/ 435275 w 733425"/>
                  <a:gd name="connsiteY5" fmla="*/ 72563 h 733425"/>
                  <a:gd name="connsiteX6" fmla="*/ 384888 w 733425"/>
                  <a:gd name="connsiteY6" fmla="*/ 61705 h 733425"/>
                  <a:gd name="connsiteX7" fmla="*/ 382412 w 733425"/>
                  <a:gd name="connsiteY7" fmla="*/ 173 h 733425"/>
                  <a:gd name="connsiteX8" fmla="*/ 303926 w 733425"/>
                  <a:gd name="connsiteY8" fmla="*/ 5984 h 733425"/>
                  <a:gd name="connsiteX9" fmla="*/ 229535 w 733425"/>
                  <a:gd name="connsiteY9" fmla="*/ 27891 h 733425"/>
                  <a:gd name="connsiteX10" fmla="*/ 248871 w 733425"/>
                  <a:gd name="connsiteY10" fmla="*/ 86375 h 733425"/>
                  <a:gd name="connsiteX11" fmla="*/ 205532 w 733425"/>
                  <a:gd name="connsiteY11" fmla="*/ 114283 h 733425"/>
                  <a:gd name="connsiteX12" fmla="*/ 162194 w 733425"/>
                  <a:gd name="connsiteY12" fmla="*/ 142191 h 733425"/>
                  <a:gd name="connsiteX13" fmla="*/ 117045 w 733425"/>
                  <a:gd name="connsiteY13" fmla="*/ 100567 h 733425"/>
                  <a:gd name="connsiteX14" fmla="*/ 28558 w 733425"/>
                  <a:gd name="connsiteY14" fmla="*/ 228297 h 733425"/>
                  <a:gd name="connsiteX15" fmla="*/ 83422 w 733425"/>
                  <a:gd name="connsiteY15" fmla="*/ 255920 h 733425"/>
                  <a:gd name="connsiteX16" fmla="*/ 72564 w 733425"/>
                  <a:gd name="connsiteY16" fmla="*/ 306307 h 733425"/>
                  <a:gd name="connsiteX17" fmla="*/ 61705 w 733425"/>
                  <a:gd name="connsiteY17" fmla="*/ 356694 h 733425"/>
                  <a:gd name="connsiteX18" fmla="*/ 173 w 733425"/>
                  <a:gd name="connsiteY18" fmla="*/ 359171 h 733425"/>
                  <a:gd name="connsiteX19" fmla="*/ 5984 w 733425"/>
                  <a:gd name="connsiteY19" fmla="*/ 437657 h 733425"/>
                  <a:gd name="connsiteX20" fmla="*/ 27891 w 733425"/>
                  <a:gd name="connsiteY20" fmla="*/ 512047 h 733425"/>
                  <a:gd name="connsiteX21" fmla="*/ 86375 w 733425"/>
                  <a:gd name="connsiteY21" fmla="*/ 492711 h 733425"/>
                  <a:gd name="connsiteX22" fmla="*/ 114283 w 733425"/>
                  <a:gd name="connsiteY22" fmla="*/ 536050 h 733425"/>
                  <a:gd name="connsiteX23" fmla="*/ 142191 w 733425"/>
                  <a:gd name="connsiteY23" fmla="*/ 579389 h 733425"/>
                  <a:gd name="connsiteX24" fmla="*/ 100567 w 733425"/>
                  <a:gd name="connsiteY24" fmla="*/ 624537 h 733425"/>
                  <a:gd name="connsiteX25" fmla="*/ 228297 w 733425"/>
                  <a:gd name="connsiteY25" fmla="*/ 713025 h 733425"/>
                  <a:gd name="connsiteX26" fmla="*/ 255920 w 733425"/>
                  <a:gd name="connsiteY26" fmla="*/ 658161 h 733425"/>
                  <a:gd name="connsiteX27" fmla="*/ 306307 w 733425"/>
                  <a:gd name="connsiteY27" fmla="*/ 669019 h 733425"/>
                  <a:gd name="connsiteX28" fmla="*/ 356694 w 733425"/>
                  <a:gd name="connsiteY28" fmla="*/ 679877 h 733425"/>
                  <a:gd name="connsiteX29" fmla="*/ 359171 w 733425"/>
                  <a:gd name="connsiteY29" fmla="*/ 741409 h 733425"/>
                  <a:gd name="connsiteX30" fmla="*/ 437657 w 733425"/>
                  <a:gd name="connsiteY30" fmla="*/ 735599 h 733425"/>
                  <a:gd name="connsiteX31" fmla="*/ 512047 w 733425"/>
                  <a:gd name="connsiteY31" fmla="*/ 713691 h 733425"/>
                  <a:gd name="connsiteX32" fmla="*/ 492711 w 733425"/>
                  <a:gd name="connsiteY32" fmla="*/ 655208 h 733425"/>
                  <a:gd name="connsiteX33" fmla="*/ 536050 w 733425"/>
                  <a:gd name="connsiteY33" fmla="*/ 627300 h 733425"/>
                  <a:gd name="connsiteX34" fmla="*/ 579389 w 733425"/>
                  <a:gd name="connsiteY34" fmla="*/ 599391 h 733425"/>
                  <a:gd name="connsiteX35" fmla="*/ 624537 w 733425"/>
                  <a:gd name="connsiteY35" fmla="*/ 641016 h 733425"/>
                  <a:gd name="connsiteX36" fmla="*/ 713025 w 733425"/>
                  <a:gd name="connsiteY36" fmla="*/ 513285 h 733425"/>
                  <a:gd name="connsiteX37" fmla="*/ 658161 w 733425"/>
                  <a:gd name="connsiteY37" fmla="*/ 485663 h 733425"/>
                  <a:gd name="connsiteX38" fmla="*/ 669019 w 733425"/>
                  <a:gd name="connsiteY38" fmla="*/ 435276 h 733425"/>
                  <a:gd name="connsiteX39" fmla="*/ 679877 w 733425"/>
                  <a:gd name="connsiteY39" fmla="*/ 384888 h 733425"/>
                  <a:gd name="connsiteX40" fmla="*/ 741409 w 733425"/>
                  <a:gd name="connsiteY40" fmla="*/ 382412 h 733425"/>
                  <a:gd name="connsiteX41" fmla="*/ 735599 w 733425"/>
                  <a:gd name="connsiteY41" fmla="*/ 303926 h 733425"/>
                  <a:gd name="connsiteX42" fmla="*/ 713691 w 733425"/>
                  <a:gd name="connsiteY42" fmla="*/ 229536 h 733425"/>
                  <a:gd name="connsiteX43" fmla="*/ 655208 w 733425"/>
                  <a:gd name="connsiteY43" fmla="*/ 248871 h 733425"/>
                  <a:gd name="connsiteX44" fmla="*/ 627300 w 733425"/>
                  <a:gd name="connsiteY44" fmla="*/ 205532 h 733425"/>
                  <a:gd name="connsiteX45" fmla="*/ 412130 w 733425"/>
                  <a:gd name="connsiteY45" fmla="*/ 596629 h 733425"/>
                  <a:gd name="connsiteX46" fmla="*/ 144954 w 733425"/>
                  <a:gd name="connsiteY46" fmla="*/ 412225 h 733425"/>
                  <a:gd name="connsiteX47" fmla="*/ 329357 w 733425"/>
                  <a:gd name="connsiteY47" fmla="*/ 145049 h 733425"/>
                  <a:gd name="connsiteX48" fmla="*/ 596534 w 733425"/>
                  <a:gd name="connsiteY48" fmla="*/ 329453 h 733425"/>
                  <a:gd name="connsiteX49" fmla="*/ 412130 w 733425"/>
                  <a:gd name="connsiteY49" fmla="*/ 596629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33425" h="733425">
                    <a:moveTo>
                      <a:pt x="627300" y="205532"/>
                    </a:moveTo>
                    <a:lnTo>
                      <a:pt x="599391" y="162194"/>
                    </a:lnTo>
                    <a:lnTo>
                      <a:pt x="641016" y="117045"/>
                    </a:lnTo>
                    <a:cubicBezTo>
                      <a:pt x="605106" y="78945"/>
                      <a:pt x="561577" y="48751"/>
                      <a:pt x="513285" y="28558"/>
                    </a:cubicBezTo>
                    <a:lnTo>
                      <a:pt x="485662" y="83422"/>
                    </a:lnTo>
                    <a:lnTo>
                      <a:pt x="435275" y="72563"/>
                    </a:lnTo>
                    <a:lnTo>
                      <a:pt x="384888" y="61705"/>
                    </a:lnTo>
                    <a:lnTo>
                      <a:pt x="382412" y="173"/>
                    </a:lnTo>
                    <a:cubicBezTo>
                      <a:pt x="356599" y="-589"/>
                      <a:pt x="330310" y="1126"/>
                      <a:pt x="303926" y="5984"/>
                    </a:cubicBezTo>
                    <a:cubicBezTo>
                      <a:pt x="277922" y="10746"/>
                      <a:pt x="253062" y="18271"/>
                      <a:pt x="229535" y="27891"/>
                    </a:cubicBezTo>
                    <a:lnTo>
                      <a:pt x="248871" y="86375"/>
                    </a:lnTo>
                    <a:lnTo>
                      <a:pt x="205532" y="114283"/>
                    </a:lnTo>
                    <a:lnTo>
                      <a:pt x="162194" y="142191"/>
                    </a:lnTo>
                    <a:lnTo>
                      <a:pt x="117045" y="100567"/>
                    </a:lnTo>
                    <a:cubicBezTo>
                      <a:pt x="78945" y="136476"/>
                      <a:pt x="48751" y="180005"/>
                      <a:pt x="28558" y="228297"/>
                    </a:cubicBezTo>
                    <a:lnTo>
                      <a:pt x="83422" y="255920"/>
                    </a:lnTo>
                    <a:lnTo>
                      <a:pt x="72564" y="306307"/>
                    </a:lnTo>
                    <a:lnTo>
                      <a:pt x="61705" y="356694"/>
                    </a:lnTo>
                    <a:lnTo>
                      <a:pt x="173" y="359171"/>
                    </a:lnTo>
                    <a:cubicBezTo>
                      <a:pt x="-588" y="384983"/>
                      <a:pt x="1126" y="411273"/>
                      <a:pt x="5984" y="437657"/>
                    </a:cubicBezTo>
                    <a:cubicBezTo>
                      <a:pt x="10746" y="463660"/>
                      <a:pt x="18271" y="488520"/>
                      <a:pt x="27891" y="512047"/>
                    </a:cubicBezTo>
                    <a:lnTo>
                      <a:pt x="86375" y="492711"/>
                    </a:lnTo>
                    <a:lnTo>
                      <a:pt x="114283" y="536050"/>
                    </a:lnTo>
                    <a:lnTo>
                      <a:pt x="142191" y="579389"/>
                    </a:lnTo>
                    <a:lnTo>
                      <a:pt x="100567" y="624537"/>
                    </a:lnTo>
                    <a:cubicBezTo>
                      <a:pt x="136476" y="662637"/>
                      <a:pt x="180006" y="692832"/>
                      <a:pt x="228297" y="713025"/>
                    </a:cubicBezTo>
                    <a:lnTo>
                      <a:pt x="255920" y="658161"/>
                    </a:lnTo>
                    <a:lnTo>
                      <a:pt x="306307" y="669019"/>
                    </a:lnTo>
                    <a:lnTo>
                      <a:pt x="356694" y="679877"/>
                    </a:lnTo>
                    <a:lnTo>
                      <a:pt x="359171" y="741409"/>
                    </a:lnTo>
                    <a:cubicBezTo>
                      <a:pt x="384984" y="742171"/>
                      <a:pt x="411272" y="740457"/>
                      <a:pt x="437657" y="735599"/>
                    </a:cubicBezTo>
                    <a:cubicBezTo>
                      <a:pt x="463660" y="730836"/>
                      <a:pt x="488520" y="723312"/>
                      <a:pt x="512047" y="713691"/>
                    </a:cubicBezTo>
                    <a:lnTo>
                      <a:pt x="492711" y="655208"/>
                    </a:lnTo>
                    <a:lnTo>
                      <a:pt x="536050" y="627300"/>
                    </a:lnTo>
                    <a:lnTo>
                      <a:pt x="579389" y="599391"/>
                    </a:lnTo>
                    <a:lnTo>
                      <a:pt x="624537" y="641016"/>
                    </a:lnTo>
                    <a:cubicBezTo>
                      <a:pt x="662637" y="605106"/>
                      <a:pt x="692831" y="561577"/>
                      <a:pt x="713025" y="513285"/>
                    </a:cubicBezTo>
                    <a:lnTo>
                      <a:pt x="658161" y="485663"/>
                    </a:lnTo>
                    <a:lnTo>
                      <a:pt x="669019" y="435276"/>
                    </a:lnTo>
                    <a:lnTo>
                      <a:pt x="679877" y="384888"/>
                    </a:lnTo>
                    <a:lnTo>
                      <a:pt x="741409" y="382412"/>
                    </a:lnTo>
                    <a:cubicBezTo>
                      <a:pt x="742171" y="356599"/>
                      <a:pt x="740456" y="330310"/>
                      <a:pt x="735599" y="303926"/>
                    </a:cubicBezTo>
                    <a:cubicBezTo>
                      <a:pt x="730836" y="277923"/>
                      <a:pt x="723311" y="253062"/>
                      <a:pt x="713691" y="229536"/>
                    </a:cubicBezTo>
                    <a:lnTo>
                      <a:pt x="655208" y="248871"/>
                    </a:lnTo>
                    <a:lnTo>
                      <a:pt x="627300" y="205532"/>
                    </a:lnTo>
                    <a:close/>
                    <a:moveTo>
                      <a:pt x="412130" y="596629"/>
                    </a:moveTo>
                    <a:cubicBezTo>
                      <a:pt x="287447" y="619489"/>
                      <a:pt x="167814" y="536907"/>
                      <a:pt x="144954" y="412225"/>
                    </a:cubicBezTo>
                    <a:cubicBezTo>
                      <a:pt x="122093" y="287543"/>
                      <a:pt x="204675" y="167909"/>
                      <a:pt x="329357" y="145049"/>
                    </a:cubicBezTo>
                    <a:cubicBezTo>
                      <a:pt x="454040" y="122189"/>
                      <a:pt x="573674" y="204770"/>
                      <a:pt x="596534" y="329453"/>
                    </a:cubicBezTo>
                    <a:cubicBezTo>
                      <a:pt x="619394" y="454230"/>
                      <a:pt x="536812" y="573769"/>
                      <a:pt x="412130" y="596629"/>
                    </a:cubicBezTo>
                    <a:close/>
                  </a:path>
                </a:pathLst>
              </a:custGeom>
              <a:grpFill/>
              <a:ln w="9525" cap="flat">
                <a:noFill/>
                <a:prstDash val="solid"/>
                <a:miter/>
              </a:ln>
            </p:spPr>
            <p:txBody>
              <a:bodyPr rtlCol="0" anchor="ctr"/>
              <a:lstStyle/>
              <a:p>
                <a:endParaRPr lang="en-US" sz="1013"/>
              </a:p>
            </p:txBody>
          </p:sp>
          <p:sp>
            <p:nvSpPr>
              <p:cNvPr id="187" name="Freeform: Shape 49">
                <a:extLst>
                  <a:ext uri="{FF2B5EF4-FFF2-40B4-BE49-F238E27FC236}">
                    <a16:creationId xmlns:a16="http://schemas.microsoft.com/office/drawing/2014/main" id="{C298B9F9-9E04-43C0-AD46-7A0B9368B72B}"/>
                  </a:ext>
                </a:extLst>
              </p:cNvPr>
              <p:cNvSpPr/>
              <p:nvPr/>
            </p:nvSpPr>
            <p:spPr>
              <a:xfrm>
                <a:off x="5962713" y="6050438"/>
                <a:ext cx="219075" cy="295275"/>
              </a:xfrm>
              <a:custGeom>
                <a:avLst/>
                <a:gdLst>
                  <a:gd name="connsiteX0" fmla="*/ 196120 w 219075"/>
                  <a:gd name="connsiteY0" fmla="*/ 14954 h 295275"/>
                  <a:gd name="connsiteX1" fmla="*/ 185357 w 219075"/>
                  <a:gd name="connsiteY1" fmla="*/ 0 h 295275"/>
                  <a:gd name="connsiteX2" fmla="*/ 143827 w 219075"/>
                  <a:gd name="connsiteY2" fmla="*/ 41529 h 295275"/>
                  <a:gd name="connsiteX3" fmla="*/ 150781 w 219075"/>
                  <a:gd name="connsiteY3" fmla="*/ 52197 h 295275"/>
                  <a:gd name="connsiteX4" fmla="*/ 140113 w 219075"/>
                  <a:gd name="connsiteY4" fmla="*/ 154496 h 295275"/>
                  <a:gd name="connsiteX5" fmla="*/ 88297 w 219075"/>
                  <a:gd name="connsiteY5" fmla="*/ 178117 h 295275"/>
                  <a:gd name="connsiteX6" fmla="*/ 88297 w 219075"/>
                  <a:gd name="connsiteY6" fmla="*/ 117158 h 295275"/>
                  <a:gd name="connsiteX7" fmla="*/ 0 w 219075"/>
                  <a:gd name="connsiteY7" fmla="*/ 205454 h 295275"/>
                  <a:gd name="connsiteX8" fmla="*/ 88297 w 219075"/>
                  <a:gd name="connsiteY8" fmla="*/ 296418 h 295275"/>
                  <a:gd name="connsiteX9" fmla="*/ 88297 w 219075"/>
                  <a:gd name="connsiteY9" fmla="*/ 236601 h 295275"/>
                  <a:gd name="connsiteX10" fmla="*/ 181356 w 219075"/>
                  <a:gd name="connsiteY10" fmla="*/ 195834 h 295275"/>
                  <a:gd name="connsiteX11" fmla="*/ 196120 w 219075"/>
                  <a:gd name="connsiteY11" fmla="*/ 1495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9075" h="295275">
                    <a:moveTo>
                      <a:pt x="196120" y="14954"/>
                    </a:moveTo>
                    <a:lnTo>
                      <a:pt x="185357" y="0"/>
                    </a:lnTo>
                    <a:lnTo>
                      <a:pt x="143827" y="41529"/>
                    </a:lnTo>
                    <a:lnTo>
                      <a:pt x="150781" y="52197"/>
                    </a:lnTo>
                    <a:cubicBezTo>
                      <a:pt x="172117" y="84773"/>
                      <a:pt x="167735" y="126778"/>
                      <a:pt x="140113" y="154496"/>
                    </a:cubicBezTo>
                    <a:cubicBezTo>
                      <a:pt x="126206" y="168402"/>
                      <a:pt x="107918" y="176689"/>
                      <a:pt x="88297" y="178117"/>
                    </a:cubicBezTo>
                    <a:lnTo>
                      <a:pt x="88297" y="117158"/>
                    </a:lnTo>
                    <a:lnTo>
                      <a:pt x="0" y="205454"/>
                    </a:lnTo>
                    <a:lnTo>
                      <a:pt x="88297" y="296418"/>
                    </a:lnTo>
                    <a:lnTo>
                      <a:pt x="88297" y="236601"/>
                    </a:lnTo>
                    <a:cubicBezTo>
                      <a:pt x="123539" y="235172"/>
                      <a:pt x="156496" y="220694"/>
                      <a:pt x="181356" y="195834"/>
                    </a:cubicBezTo>
                    <a:cubicBezTo>
                      <a:pt x="230314" y="146971"/>
                      <a:pt x="236411" y="70866"/>
                      <a:pt x="196120" y="14954"/>
                    </a:cubicBezTo>
                    <a:close/>
                  </a:path>
                </a:pathLst>
              </a:custGeom>
              <a:grpFill/>
              <a:ln w="9525" cap="flat">
                <a:noFill/>
                <a:prstDash val="solid"/>
                <a:miter/>
              </a:ln>
            </p:spPr>
            <p:txBody>
              <a:bodyPr rtlCol="0" anchor="ctr"/>
              <a:lstStyle/>
              <a:p>
                <a:endParaRPr lang="en-US" sz="1013"/>
              </a:p>
            </p:txBody>
          </p:sp>
          <p:sp>
            <p:nvSpPr>
              <p:cNvPr id="188" name="Freeform: Shape 50">
                <a:extLst>
                  <a:ext uri="{FF2B5EF4-FFF2-40B4-BE49-F238E27FC236}">
                    <a16:creationId xmlns:a16="http://schemas.microsoft.com/office/drawing/2014/main" id="{71C25D62-41C3-41D2-96F2-56F3770107FE}"/>
                  </a:ext>
                </a:extLst>
              </p:cNvPr>
              <p:cNvSpPr/>
              <p:nvPr/>
            </p:nvSpPr>
            <p:spPr>
              <a:xfrm>
                <a:off x="5910825" y="5947187"/>
                <a:ext cx="219075" cy="295275"/>
              </a:xfrm>
              <a:custGeom>
                <a:avLst/>
                <a:gdLst>
                  <a:gd name="connsiteX0" fmla="*/ 71795 w 219075"/>
                  <a:gd name="connsiteY0" fmla="*/ 244221 h 295275"/>
                  <a:gd name="connsiteX1" fmla="*/ 82463 w 219075"/>
                  <a:gd name="connsiteY1" fmla="*/ 141923 h 295275"/>
                  <a:gd name="connsiteX2" fmla="*/ 134279 w 219075"/>
                  <a:gd name="connsiteY2" fmla="*/ 118301 h 295275"/>
                  <a:gd name="connsiteX3" fmla="*/ 134279 w 219075"/>
                  <a:gd name="connsiteY3" fmla="*/ 179261 h 295275"/>
                  <a:gd name="connsiteX4" fmla="*/ 222576 w 219075"/>
                  <a:gd name="connsiteY4" fmla="*/ 90964 h 295275"/>
                  <a:gd name="connsiteX5" fmla="*/ 134279 w 219075"/>
                  <a:gd name="connsiteY5" fmla="*/ 0 h 295275"/>
                  <a:gd name="connsiteX6" fmla="*/ 134279 w 219075"/>
                  <a:gd name="connsiteY6" fmla="*/ 59817 h 295275"/>
                  <a:gd name="connsiteX7" fmla="*/ 41220 w 219075"/>
                  <a:gd name="connsiteY7" fmla="*/ 100584 h 295275"/>
                  <a:gd name="connsiteX8" fmla="*/ 26551 w 219075"/>
                  <a:gd name="connsiteY8" fmla="*/ 281369 h 295275"/>
                  <a:gd name="connsiteX9" fmla="*/ 37315 w 219075"/>
                  <a:gd name="connsiteY9" fmla="*/ 296323 h 295275"/>
                  <a:gd name="connsiteX10" fmla="*/ 78844 w 219075"/>
                  <a:gd name="connsiteY10" fmla="*/ 254794 h 295275"/>
                  <a:gd name="connsiteX11" fmla="*/ 71795 w 219075"/>
                  <a:gd name="connsiteY11" fmla="*/ 244221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9075" h="295275">
                    <a:moveTo>
                      <a:pt x="71795" y="244221"/>
                    </a:moveTo>
                    <a:cubicBezTo>
                      <a:pt x="50459" y="211646"/>
                      <a:pt x="54840" y="169640"/>
                      <a:pt x="82463" y="141923"/>
                    </a:cubicBezTo>
                    <a:cubicBezTo>
                      <a:pt x="96369" y="128016"/>
                      <a:pt x="114658" y="119729"/>
                      <a:pt x="134279" y="118301"/>
                    </a:cubicBezTo>
                    <a:lnTo>
                      <a:pt x="134279" y="179261"/>
                    </a:lnTo>
                    <a:lnTo>
                      <a:pt x="222576" y="90964"/>
                    </a:lnTo>
                    <a:lnTo>
                      <a:pt x="134279" y="0"/>
                    </a:lnTo>
                    <a:lnTo>
                      <a:pt x="134279" y="59817"/>
                    </a:lnTo>
                    <a:cubicBezTo>
                      <a:pt x="99037" y="61246"/>
                      <a:pt x="66080" y="75724"/>
                      <a:pt x="41220" y="100584"/>
                    </a:cubicBezTo>
                    <a:cubicBezTo>
                      <a:pt x="-7644" y="149447"/>
                      <a:pt x="-13740" y="225457"/>
                      <a:pt x="26551" y="281369"/>
                    </a:cubicBezTo>
                    <a:lnTo>
                      <a:pt x="37315" y="296323"/>
                    </a:lnTo>
                    <a:lnTo>
                      <a:pt x="78844" y="254794"/>
                    </a:lnTo>
                    <a:lnTo>
                      <a:pt x="71795" y="244221"/>
                    </a:lnTo>
                    <a:close/>
                  </a:path>
                </a:pathLst>
              </a:custGeom>
              <a:grpFill/>
              <a:ln w="9525" cap="flat">
                <a:noFill/>
                <a:prstDash val="solid"/>
                <a:miter/>
              </a:ln>
            </p:spPr>
            <p:txBody>
              <a:bodyPr rtlCol="0" anchor="ctr"/>
              <a:lstStyle/>
              <a:p>
                <a:endParaRPr lang="en-US" sz="1013"/>
              </a:p>
            </p:txBody>
          </p:sp>
        </p:grpSp>
      </p:grpSp>
      <p:sp>
        <p:nvSpPr>
          <p:cNvPr id="200" name="Espace réservé du texte 3">
            <a:hlinkClick r:id="" action="ppaction://noaction"/>
            <a:extLst>
              <a:ext uri="{FF2B5EF4-FFF2-40B4-BE49-F238E27FC236}">
                <a16:creationId xmlns:a16="http://schemas.microsoft.com/office/drawing/2014/main" id="{0C053064-EA45-4338-BD90-98049B6D1C34}"/>
              </a:ext>
            </a:extLst>
          </p:cNvPr>
          <p:cNvSpPr txBox="1">
            <a:spLocks/>
          </p:cNvSpPr>
          <p:nvPr>
            <p:custDataLst>
              <p:tags r:id="rId6"/>
            </p:custDataLst>
          </p:nvPr>
        </p:nvSpPr>
        <p:spPr>
          <a:xfrm>
            <a:off x="3556249" y="2055718"/>
            <a:ext cx="1992044" cy="532397"/>
          </a:xfrm>
          <a:prstGeom prst="rect">
            <a:avLst/>
          </a:prstGeom>
          <a:noFill/>
        </p:spPr>
        <p:txBody>
          <a:bodyPr vert="horz" lIns="81000" tIns="0" rIns="81000" bIns="0" rtlCol="0" anchor="t"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lgn="ctr">
              <a:spcBef>
                <a:spcPts val="300"/>
              </a:spcBef>
              <a:buClr>
                <a:schemeClr val="tx1"/>
              </a:buClr>
              <a:buNone/>
            </a:pPr>
            <a:r>
              <a:rPr lang="en-US" sz="1350" b="1">
                <a:solidFill>
                  <a:schemeClr val="bg1"/>
                </a:solidFill>
              </a:rPr>
              <a:t>WHO </a:t>
            </a:r>
          </a:p>
        </p:txBody>
      </p:sp>
      <p:sp>
        <p:nvSpPr>
          <p:cNvPr id="202" name="Espace réservé du texte 3">
            <a:hlinkClick r:id="" action="ppaction://noaction"/>
            <a:extLst>
              <a:ext uri="{FF2B5EF4-FFF2-40B4-BE49-F238E27FC236}">
                <a16:creationId xmlns:a16="http://schemas.microsoft.com/office/drawing/2014/main" id="{AA2E2F1E-2199-40C5-B2ED-499DC062E727}"/>
              </a:ext>
            </a:extLst>
          </p:cNvPr>
          <p:cNvSpPr txBox="1">
            <a:spLocks/>
          </p:cNvSpPr>
          <p:nvPr>
            <p:custDataLst>
              <p:tags r:id="rId7"/>
            </p:custDataLst>
          </p:nvPr>
        </p:nvSpPr>
        <p:spPr>
          <a:xfrm>
            <a:off x="5393322" y="2055718"/>
            <a:ext cx="1992044" cy="532397"/>
          </a:xfrm>
          <a:prstGeom prst="rect">
            <a:avLst/>
          </a:prstGeom>
          <a:noFill/>
        </p:spPr>
        <p:txBody>
          <a:bodyPr vert="horz" lIns="81000" tIns="0" rIns="81000" bIns="0" rtlCol="0" anchor="t"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lgn="ctr">
              <a:spcBef>
                <a:spcPts val="300"/>
              </a:spcBef>
              <a:buClr>
                <a:schemeClr val="tx1"/>
              </a:buClr>
              <a:buNone/>
            </a:pPr>
            <a:r>
              <a:rPr lang="en-US" sz="1350" b="1">
                <a:solidFill>
                  <a:schemeClr val="bg1"/>
                </a:solidFill>
              </a:rPr>
              <a:t>HOW</a:t>
            </a:r>
          </a:p>
        </p:txBody>
      </p:sp>
      <p:sp>
        <p:nvSpPr>
          <p:cNvPr id="203" name="Espace réservé du texte 3">
            <a:hlinkClick r:id="" action="ppaction://noaction"/>
            <a:extLst>
              <a:ext uri="{FF2B5EF4-FFF2-40B4-BE49-F238E27FC236}">
                <a16:creationId xmlns:a16="http://schemas.microsoft.com/office/drawing/2014/main" id="{7E7A36DE-D8BB-44D5-A073-EE7E704E9DFB}"/>
              </a:ext>
            </a:extLst>
          </p:cNvPr>
          <p:cNvSpPr txBox="1">
            <a:spLocks/>
          </p:cNvSpPr>
          <p:nvPr>
            <p:custDataLst>
              <p:tags r:id="rId8"/>
            </p:custDataLst>
          </p:nvPr>
        </p:nvSpPr>
        <p:spPr>
          <a:xfrm>
            <a:off x="7186942" y="2055718"/>
            <a:ext cx="1992044" cy="532397"/>
          </a:xfrm>
          <a:prstGeom prst="rect">
            <a:avLst/>
          </a:prstGeom>
          <a:noFill/>
        </p:spPr>
        <p:txBody>
          <a:bodyPr vert="horz" lIns="81000" tIns="0" rIns="81000" bIns="0" rtlCol="0" anchor="t"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198834" lvl="2" indent="0" algn="ctr">
              <a:spcBef>
                <a:spcPts val="300"/>
              </a:spcBef>
              <a:buClr>
                <a:schemeClr val="tx1"/>
              </a:buClr>
              <a:buNone/>
            </a:pPr>
            <a:r>
              <a:rPr lang="en-US" sz="1350" b="1">
                <a:solidFill>
                  <a:schemeClr val="bg1"/>
                </a:solidFill>
                <a:latin typeface="+mn-lt"/>
              </a:rPr>
              <a:t>REPORTING &amp; LEARNINGS</a:t>
            </a:r>
          </a:p>
        </p:txBody>
      </p:sp>
      <p:sp>
        <p:nvSpPr>
          <p:cNvPr id="204" name="Espace réservé du texte 3">
            <a:hlinkClick r:id="rId25" action="ppaction://hlinksldjump"/>
            <a:extLst>
              <a:ext uri="{FF2B5EF4-FFF2-40B4-BE49-F238E27FC236}">
                <a16:creationId xmlns:a16="http://schemas.microsoft.com/office/drawing/2014/main" id="{C7BE2B9D-CD65-4027-AF96-706C146E92AA}"/>
              </a:ext>
            </a:extLst>
          </p:cNvPr>
          <p:cNvSpPr txBox="1">
            <a:spLocks/>
          </p:cNvSpPr>
          <p:nvPr>
            <p:custDataLst>
              <p:tags r:id="rId9"/>
            </p:custDataLst>
          </p:nvPr>
        </p:nvSpPr>
        <p:spPr>
          <a:xfrm>
            <a:off x="1846684" y="2055718"/>
            <a:ext cx="1766223" cy="532397"/>
          </a:xfrm>
          <a:prstGeom prst="rect">
            <a:avLst/>
          </a:prstGeom>
          <a:noFill/>
        </p:spPr>
        <p:txBody>
          <a:bodyPr vert="horz" lIns="81000" tIns="0" rIns="81000" bIns="0" rtlCol="0" anchor="t"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lgn="ctr">
              <a:spcBef>
                <a:spcPts val="300"/>
              </a:spcBef>
              <a:buClr>
                <a:schemeClr val="tx1"/>
              </a:buClr>
              <a:buNone/>
            </a:pPr>
            <a:r>
              <a:rPr lang="en-US" sz="1350" b="1">
                <a:solidFill>
                  <a:schemeClr val="bg1"/>
                </a:solidFill>
              </a:rPr>
              <a:t>WHAT </a:t>
            </a:r>
          </a:p>
        </p:txBody>
      </p:sp>
      <p:sp>
        <p:nvSpPr>
          <p:cNvPr id="205" name="Espace réservé du texte 3">
            <a:hlinkClick r:id="" action="ppaction://noaction"/>
            <a:extLst>
              <a:ext uri="{FF2B5EF4-FFF2-40B4-BE49-F238E27FC236}">
                <a16:creationId xmlns:a16="http://schemas.microsoft.com/office/drawing/2014/main" id="{B1F0C578-7D8E-489E-BE5C-93DF8FEE0FB4}"/>
              </a:ext>
            </a:extLst>
          </p:cNvPr>
          <p:cNvSpPr txBox="1">
            <a:spLocks/>
          </p:cNvSpPr>
          <p:nvPr>
            <p:custDataLst>
              <p:tags r:id="rId10"/>
            </p:custDataLst>
          </p:nvPr>
        </p:nvSpPr>
        <p:spPr>
          <a:xfrm>
            <a:off x="3724516" y="3134641"/>
            <a:ext cx="1655510" cy="893828"/>
          </a:xfrm>
          <a:prstGeom prst="rect">
            <a:avLst/>
          </a:prstGeom>
          <a:noFill/>
        </p:spPr>
        <p:txBody>
          <a:bodyPr vert="horz" lIns="81000" tIns="0" rIns="81000" bIns="0" rtlCol="0" anchor="t"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lgn="ctr">
              <a:spcBef>
                <a:spcPts val="300"/>
              </a:spcBef>
              <a:buClr>
                <a:schemeClr val="tx1"/>
              </a:buClr>
              <a:buNone/>
            </a:pPr>
            <a:r>
              <a:rPr lang="en-US" sz="975">
                <a:solidFill>
                  <a:schemeClr val="tx2"/>
                </a:solidFill>
              </a:rPr>
              <a:t>Which supply chain partners and solution providers will you engage to create success</a:t>
            </a:r>
          </a:p>
          <a:p>
            <a:pPr marL="0" lvl="1" indent="0" algn="ctr">
              <a:spcBef>
                <a:spcPts val="300"/>
              </a:spcBef>
              <a:buClr>
                <a:schemeClr val="tx1"/>
              </a:buClr>
              <a:buNone/>
            </a:pPr>
            <a:endParaRPr lang="en-US" sz="975">
              <a:solidFill>
                <a:schemeClr val="tx2"/>
              </a:solidFill>
            </a:endParaRPr>
          </a:p>
        </p:txBody>
      </p:sp>
      <p:sp>
        <p:nvSpPr>
          <p:cNvPr id="206" name="Espace réservé du texte 3">
            <a:hlinkClick r:id="rId25" action="ppaction://hlinksldjump"/>
            <a:extLst>
              <a:ext uri="{FF2B5EF4-FFF2-40B4-BE49-F238E27FC236}">
                <a16:creationId xmlns:a16="http://schemas.microsoft.com/office/drawing/2014/main" id="{358AF82B-2A0E-409B-9AC5-72F41FCED4FA}"/>
              </a:ext>
            </a:extLst>
          </p:cNvPr>
          <p:cNvSpPr txBox="1">
            <a:spLocks/>
          </p:cNvSpPr>
          <p:nvPr>
            <p:custDataLst>
              <p:tags r:id="rId11"/>
            </p:custDataLst>
          </p:nvPr>
        </p:nvSpPr>
        <p:spPr>
          <a:xfrm>
            <a:off x="21205" y="3134641"/>
            <a:ext cx="1704488" cy="893828"/>
          </a:xfrm>
          <a:prstGeom prst="rect">
            <a:avLst/>
          </a:prstGeom>
          <a:noFill/>
        </p:spPr>
        <p:txBody>
          <a:bodyPr vert="horz" lIns="81000" tIns="0" rIns="81000" bIns="0" rtlCol="0" anchor="t"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lgn="ctr">
              <a:spcBef>
                <a:spcPts val="300"/>
              </a:spcBef>
              <a:buClr>
                <a:schemeClr val="tx1"/>
              </a:buClr>
              <a:buNone/>
            </a:pPr>
            <a:r>
              <a:rPr lang="en-US" sz="975">
                <a:solidFill>
                  <a:schemeClr val="tx2"/>
                </a:solidFill>
              </a:rPr>
              <a:t>What business use cases can be unlocked using 2D barcodes</a:t>
            </a:r>
          </a:p>
        </p:txBody>
      </p:sp>
      <p:sp>
        <p:nvSpPr>
          <p:cNvPr id="207" name="Espace réservé du texte 3">
            <a:hlinkClick r:id="" action="ppaction://noaction"/>
            <a:extLst>
              <a:ext uri="{FF2B5EF4-FFF2-40B4-BE49-F238E27FC236}">
                <a16:creationId xmlns:a16="http://schemas.microsoft.com/office/drawing/2014/main" id="{CBA0AFB6-74DA-42B5-B3CB-8D820D780898}"/>
              </a:ext>
            </a:extLst>
          </p:cNvPr>
          <p:cNvSpPr txBox="1">
            <a:spLocks/>
          </p:cNvSpPr>
          <p:nvPr>
            <p:custDataLst>
              <p:tags r:id="rId12"/>
            </p:custDataLst>
          </p:nvPr>
        </p:nvSpPr>
        <p:spPr>
          <a:xfrm>
            <a:off x="5578993" y="3134642"/>
            <a:ext cx="1655510" cy="893303"/>
          </a:xfrm>
          <a:prstGeom prst="rect">
            <a:avLst/>
          </a:prstGeom>
          <a:noFill/>
        </p:spPr>
        <p:txBody>
          <a:bodyPr vert="horz" lIns="81000" tIns="0" rIns="81000" bIns="0" rtlCol="0" anchor="t"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lgn="ctr">
              <a:spcBef>
                <a:spcPts val="300"/>
              </a:spcBef>
              <a:buClr>
                <a:schemeClr val="tx1"/>
              </a:buClr>
              <a:buNone/>
            </a:pPr>
            <a:r>
              <a:rPr lang="en-US" sz="975">
                <a:solidFill>
                  <a:schemeClr val="tx2"/>
                </a:solidFill>
              </a:rPr>
              <a:t>How to set up and implement a 2D pilot; looking at different pilot building blocks, learnings and pitfalls</a:t>
            </a:r>
          </a:p>
        </p:txBody>
      </p:sp>
      <p:sp>
        <p:nvSpPr>
          <p:cNvPr id="208" name="Espace réservé du texte 3">
            <a:hlinkClick r:id="" action="ppaction://noaction"/>
            <a:extLst>
              <a:ext uri="{FF2B5EF4-FFF2-40B4-BE49-F238E27FC236}">
                <a16:creationId xmlns:a16="http://schemas.microsoft.com/office/drawing/2014/main" id="{BBFA3030-96FA-426F-81D5-EBA1BE9E5AE1}"/>
              </a:ext>
            </a:extLst>
          </p:cNvPr>
          <p:cNvSpPr txBox="1">
            <a:spLocks/>
          </p:cNvSpPr>
          <p:nvPr>
            <p:custDataLst>
              <p:tags r:id="rId13"/>
            </p:custDataLst>
          </p:nvPr>
        </p:nvSpPr>
        <p:spPr>
          <a:xfrm>
            <a:off x="7335094" y="3134642"/>
            <a:ext cx="1793621" cy="893303"/>
          </a:xfrm>
          <a:prstGeom prst="rect">
            <a:avLst/>
          </a:prstGeom>
          <a:noFill/>
        </p:spPr>
        <p:txBody>
          <a:bodyPr vert="horz" lIns="81000" tIns="0" rIns="81000" bIns="0" rtlCol="0" anchor="t"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198834" marR="0" lvl="2" indent="0" algn="ctr" defTabSz="685800" rtl="0" eaLnBrk="1" fontAlgn="auto" latinLnBrk="0" hangingPunct="1">
              <a:lnSpc>
                <a:spcPct val="100000"/>
              </a:lnSpc>
              <a:spcBef>
                <a:spcPts val="300"/>
              </a:spcBef>
              <a:spcAft>
                <a:spcPts val="0"/>
              </a:spcAft>
              <a:buClr>
                <a:srgbClr val="454545"/>
              </a:buClr>
              <a:buSzTx/>
              <a:buFont typeface="Arial" panose="020B0604020202020204" pitchFamily="34" charset="0"/>
              <a:buNone/>
              <a:tabLst/>
              <a:defRPr/>
            </a:pPr>
            <a:r>
              <a:rPr kumimoji="0" lang="en-US" sz="975" b="0" i="0" u="none" strike="noStrike" kern="1200" cap="none" spc="0" normalizeH="0" baseline="0" noProof="0">
                <a:ln>
                  <a:noFill/>
                </a:ln>
                <a:solidFill>
                  <a:srgbClr val="002C6C"/>
                </a:solidFill>
                <a:effectLst/>
                <a:uLnTx/>
                <a:uFillTx/>
                <a:latin typeface="Verdana"/>
                <a:ea typeface="+mn-ea"/>
                <a:cs typeface="+mn-cs"/>
              </a:rPr>
              <a:t>How to track your pilot, capture learnings and report back to the GS1 community</a:t>
            </a:r>
          </a:p>
        </p:txBody>
      </p:sp>
      <p:sp>
        <p:nvSpPr>
          <p:cNvPr id="213" name="Espace réservé du texte 3">
            <a:hlinkClick r:id="" action="ppaction://noaction"/>
            <a:extLst>
              <a:ext uri="{FF2B5EF4-FFF2-40B4-BE49-F238E27FC236}">
                <a16:creationId xmlns:a16="http://schemas.microsoft.com/office/drawing/2014/main" id="{7901D702-CB10-423D-8737-28645F256C42}"/>
              </a:ext>
            </a:extLst>
          </p:cNvPr>
          <p:cNvSpPr txBox="1">
            <a:spLocks/>
          </p:cNvSpPr>
          <p:nvPr>
            <p:custDataLst>
              <p:tags r:id="rId14"/>
            </p:custDataLst>
          </p:nvPr>
        </p:nvSpPr>
        <p:spPr>
          <a:xfrm>
            <a:off x="1891795" y="3134641"/>
            <a:ext cx="1676000" cy="893828"/>
          </a:xfrm>
          <a:prstGeom prst="rect">
            <a:avLst/>
          </a:prstGeom>
          <a:noFill/>
        </p:spPr>
        <p:txBody>
          <a:bodyPr vert="horz" lIns="81000" tIns="0" rIns="81000" bIns="0" rtlCol="0" anchor="t"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lgn="ctr">
              <a:spcBef>
                <a:spcPts val="300"/>
              </a:spcBef>
              <a:buClr>
                <a:schemeClr val="tx1"/>
              </a:buClr>
              <a:buNone/>
            </a:pPr>
            <a:r>
              <a:rPr lang="en-US" sz="975">
                <a:solidFill>
                  <a:schemeClr val="tx2"/>
                </a:solidFill>
              </a:rPr>
              <a:t>What is the scope of the pilot and what variables to consider when setting up a pilot</a:t>
            </a:r>
          </a:p>
        </p:txBody>
      </p:sp>
      <p:cxnSp>
        <p:nvCxnSpPr>
          <p:cNvPr id="214" name="Straight Connector 213">
            <a:extLst>
              <a:ext uri="{FF2B5EF4-FFF2-40B4-BE49-F238E27FC236}">
                <a16:creationId xmlns:a16="http://schemas.microsoft.com/office/drawing/2014/main" id="{321BB6B2-830A-4292-9470-2584D76140B3}"/>
              </a:ext>
            </a:extLst>
          </p:cNvPr>
          <p:cNvCxnSpPr>
            <a:cxnSpLocks/>
          </p:cNvCxnSpPr>
          <p:nvPr/>
        </p:nvCxnSpPr>
        <p:spPr>
          <a:xfrm>
            <a:off x="1814677" y="3158086"/>
            <a:ext cx="0" cy="729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D37CEA30-F8E2-4600-92F9-96F5A0834E85}"/>
              </a:ext>
            </a:extLst>
          </p:cNvPr>
          <p:cNvCxnSpPr>
            <a:cxnSpLocks/>
          </p:cNvCxnSpPr>
          <p:nvPr/>
        </p:nvCxnSpPr>
        <p:spPr>
          <a:xfrm>
            <a:off x="3654227" y="3158086"/>
            <a:ext cx="0" cy="729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392D2B88-C848-432A-8095-EFC1148A4AE8}"/>
              </a:ext>
            </a:extLst>
          </p:cNvPr>
          <p:cNvCxnSpPr>
            <a:cxnSpLocks/>
          </p:cNvCxnSpPr>
          <p:nvPr/>
        </p:nvCxnSpPr>
        <p:spPr>
          <a:xfrm>
            <a:off x="5491285" y="3158086"/>
            <a:ext cx="0" cy="729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7EFD508A-17B3-4C46-AB88-17A4D1FDE179}"/>
              </a:ext>
            </a:extLst>
          </p:cNvPr>
          <p:cNvCxnSpPr>
            <a:cxnSpLocks/>
          </p:cNvCxnSpPr>
          <p:nvPr/>
        </p:nvCxnSpPr>
        <p:spPr>
          <a:xfrm>
            <a:off x="7328052" y="3158086"/>
            <a:ext cx="0" cy="729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0" name="Espace réservé du texte 3">
            <a:hlinkClick r:id="rId26" action="ppaction://hlinksldjump"/>
            <a:extLst>
              <a:ext uri="{FF2B5EF4-FFF2-40B4-BE49-F238E27FC236}">
                <a16:creationId xmlns:a16="http://schemas.microsoft.com/office/drawing/2014/main" id="{CDE9DC01-4938-40D3-AB69-B37AD42B4B2D}"/>
              </a:ext>
            </a:extLst>
          </p:cNvPr>
          <p:cNvSpPr txBox="1">
            <a:spLocks/>
          </p:cNvSpPr>
          <p:nvPr>
            <p:custDataLst>
              <p:tags r:id="rId15"/>
            </p:custDataLst>
          </p:nvPr>
        </p:nvSpPr>
        <p:spPr>
          <a:xfrm>
            <a:off x="0" y="0"/>
            <a:ext cx="1793621" cy="2671010"/>
          </a:xfrm>
          <a:prstGeom prst="rect">
            <a:avLst/>
          </a:prstGeom>
          <a:solidFill>
            <a:srgbClr val="FF8200"/>
          </a:solidFill>
        </p:spPr>
        <p:txBody>
          <a:bodyPr vert="horz" lIns="81000" tIns="0" rIns="81000" bIns="0" rtlCol="0" anchor="ctr"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lgn="ctr">
              <a:spcBef>
                <a:spcPts val="300"/>
              </a:spcBef>
              <a:buClr>
                <a:schemeClr val="tx1"/>
              </a:buClr>
              <a:buNone/>
            </a:pPr>
            <a:endParaRPr lang="en-US" sz="1350" b="1">
              <a:solidFill>
                <a:schemeClr val="bg1"/>
              </a:solidFill>
            </a:endParaRPr>
          </a:p>
        </p:txBody>
      </p:sp>
      <p:sp>
        <p:nvSpPr>
          <p:cNvPr id="123" name="Isosceles Triangle 122">
            <a:hlinkClick r:id="rId25" action="ppaction://hlinksldjump"/>
            <a:extLst>
              <a:ext uri="{FF2B5EF4-FFF2-40B4-BE49-F238E27FC236}">
                <a16:creationId xmlns:a16="http://schemas.microsoft.com/office/drawing/2014/main" id="{D80D42E1-76CE-4B85-990D-1346C5733A7A}"/>
              </a:ext>
            </a:extLst>
          </p:cNvPr>
          <p:cNvSpPr/>
          <p:nvPr/>
        </p:nvSpPr>
        <p:spPr>
          <a:xfrm rot="10800000">
            <a:off x="678376" y="2635934"/>
            <a:ext cx="436868" cy="187511"/>
          </a:xfrm>
          <a:prstGeom prst="triangle">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01" name="Espace réservé du texte 3">
            <a:hlinkClick r:id="rId25" action="ppaction://hlinksldjump"/>
            <a:extLst>
              <a:ext uri="{FF2B5EF4-FFF2-40B4-BE49-F238E27FC236}">
                <a16:creationId xmlns:a16="http://schemas.microsoft.com/office/drawing/2014/main" id="{E678B369-A5AA-4517-96BD-D0F69F78681F}"/>
              </a:ext>
            </a:extLst>
          </p:cNvPr>
          <p:cNvSpPr txBox="1">
            <a:spLocks/>
          </p:cNvSpPr>
          <p:nvPr>
            <p:custDataLst>
              <p:tags r:id="rId16"/>
            </p:custDataLst>
          </p:nvPr>
        </p:nvSpPr>
        <p:spPr>
          <a:xfrm>
            <a:off x="236921" y="2055718"/>
            <a:ext cx="1328492" cy="532397"/>
          </a:xfrm>
          <a:prstGeom prst="rect">
            <a:avLst/>
          </a:prstGeom>
          <a:noFill/>
        </p:spPr>
        <p:txBody>
          <a:bodyPr vert="horz" lIns="81000" tIns="0" rIns="81000" bIns="0" rtlCol="0" anchor="t"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lgn="ctr">
              <a:spcBef>
                <a:spcPts val="300"/>
              </a:spcBef>
              <a:buClr>
                <a:schemeClr val="tx1"/>
              </a:buClr>
              <a:buNone/>
            </a:pPr>
            <a:r>
              <a:rPr lang="en-US" sz="1350" b="1">
                <a:solidFill>
                  <a:schemeClr val="bg1"/>
                </a:solidFill>
              </a:rPr>
              <a:t>WHY </a:t>
            </a:r>
          </a:p>
        </p:txBody>
      </p:sp>
      <p:grpSp>
        <p:nvGrpSpPr>
          <p:cNvPr id="19" name="Group 18">
            <a:extLst>
              <a:ext uri="{FF2B5EF4-FFF2-40B4-BE49-F238E27FC236}">
                <a16:creationId xmlns:a16="http://schemas.microsoft.com/office/drawing/2014/main" id="{C0C7355E-7D2E-4972-A2E4-0C9AF21B849C}"/>
              </a:ext>
            </a:extLst>
          </p:cNvPr>
          <p:cNvGrpSpPr/>
          <p:nvPr/>
        </p:nvGrpSpPr>
        <p:grpSpPr>
          <a:xfrm>
            <a:off x="337146" y="651129"/>
            <a:ext cx="1114678" cy="1159431"/>
            <a:chOff x="449527" y="868171"/>
            <a:chExt cx="1486237" cy="1545907"/>
          </a:xfrm>
        </p:grpSpPr>
        <p:grpSp>
          <p:nvGrpSpPr>
            <p:cNvPr id="145" name="Group 144">
              <a:extLst>
                <a:ext uri="{FF2B5EF4-FFF2-40B4-BE49-F238E27FC236}">
                  <a16:creationId xmlns:a16="http://schemas.microsoft.com/office/drawing/2014/main" id="{20FDC5AB-D6AA-4B30-9282-F36074E47E13}"/>
                </a:ext>
              </a:extLst>
            </p:cNvPr>
            <p:cNvGrpSpPr/>
            <p:nvPr/>
          </p:nvGrpSpPr>
          <p:grpSpPr>
            <a:xfrm>
              <a:off x="449527" y="868171"/>
              <a:ext cx="1486237" cy="1545907"/>
              <a:chOff x="625817" y="935673"/>
              <a:chExt cx="1796366" cy="1868488"/>
            </a:xfrm>
            <a:solidFill>
              <a:schemeClr val="bg1"/>
            </a:solidFill>
          </p:grpSpPr>
          <p:sp>
            <p:nvSpPr>
              <p:cNvPr id="146" name="Freeform 5">
                <a:extLst>
                  <a:ext uri="{FF2B5EF4-FFF2-40B4-BE49-F238E27FC236}">
                    <a16:creationId xmlns:a16="http://schemas.microsoft.com/office/drawing/2014/main" id="{7448FC52-F78C-4733-9658-44DDAC6EBC6D}"/>
                  </a:ext>
                </a:extLst>
              </p:cNvPr>
              <p:cNvSpPr>
                <a:spLocks/>
              </p:cNvSpPr>
              <p:nvPr/>
            </p:nvSpPr>
            <p:spPr bwMode="auto">
              <a:xfrm>
                <a:off x="699274" y="935673"/>
                <a:ext cx="1722909" cy="942925"/>
              </a:xfrm>
              <a:custGeom>
                <a:avLst/>
                <a:gdLst>
                  <a:gd name="T0" fmla="*/ 89 w 93"/>
                  <a:gd name="T1" fmla="*/ 31 h 51"/>
                  <a:gd name="T2" fmla="*/ 79 w 93"/>
                  <a:gd name="T3" fmla="*/ 15 h 51"/>
                  <a:gd name="T4" fmla="*/ 63 w 93"/>
                  <a:gd name="T5" fmla="*/ 4 h 51"/>
                  <a:gd name="T6" fmla="*/ 43 w 93"/>
                  <a:gd name="T7" fmla="*/ 0 h 51"/>
                  <a:gd name="T8" fmla="*/ 43 w 93"/>
                  <a:gd name="T9" fmla="*/ 6 h 51"/>
                  <a:gd name="T10" fmla="*/ 0 w 93"/>
                  <a:gd name="T11" fmla="*/ 50 h 51"/>
                  <a:gd name="T12" fmla="*/ 43 w 93"/>
                  <a:gd name="T13" fmla="*/ 8 h 51"/>
                  <a:gd name="T14" fmla="*/ 43 w 93"/>
                  <a:gd name="T15" fmla="*/ 8 h 51"/>
                  <a:gd name="T16" fmla="*/ 86 w 93"/>
                  <a:gd name="T17" fmla="*/ 51 h 51"/>
                  <a:gd name="T18" fmla="*/ 93 w 93"/>
                  <a:gd name="T19" fmla="*/ 51 h 51"/>
                  <a:gd name="T20" fmla="*/ 89 w 93"/>
                  <a:gd name="T21" fmla="*/ 3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51">
                    <a:moveTo>
                      <a:pt x="89" y="31"/>
                    </a:moveTo>
                    <a:cubicBezTo>
                      <a:pt x="87" y="25"/>
                      <a:pt x="83" y="20"/>
                      <a:pt x="79" y="15"/>
                    </a:cubicBezTo>
                    <a:cubicBezTo>
                      <a:pt x="74" y="10"/>
                      <a:pt x="69" y="7"/>
                      <a:pt x="63" y="4"/>
                    </a:cubicBezTo>
                    <a:cubicBezTo>
                      <a:pt x="56" y="2"/>
                      <a:pt x="50" y="0"/>
                      <a:pt x="43" y="0"/>
                    </a:cubicBezTo>
                    <a:cubicBezTo>
                      <a:pt x="43" y="6"/>
                      <a:pt x="43" y="6"/>
                      <a:pt x="43" y="6"/>
                    </a:cubicBezTo>
                    <a:cubicBezTo>
                      <a:pt x="19" y="6"/>
                      <a:pt x="0" y="26"/>
                      <a:pt x="0" y="50"/>
                    </a:cubicBezTo>
                    <a:cubicBezTo>
                      <a:pt x="0" y="27"/>
                      <a:pt x="19" y="8"/>
                      <a:pt x="43" y="8"/>
                    </a:cubicBezTo>
                    <a:cubicBezTo>
                      <a:pt x="43" y="8"/>
                      <a:pt x="43" y="8"/>
                      <a:pt x="43" y="8"/>
                    </a:cubicBezTo>
                    <a:cubicBezTo>
                      <a:pt x="67" y="8"/>
                      <a:pt x="86" y="27"/>
                      <a:pt x="86" y="51"/>
                    </a:cubicBezTo>
                    <a:cubicBezTo>
                      <a:pt x="93" y="51"/>
                      <a:pt x="93" y="51"/>
                      <a:pt x="93" y="51"/>
                    </a:cubicBezTo>
                    <a:cubicBezTo>
                      <a:pt x="93" y="44"/>
                      <a:pt x="92" y="37"/>
                      <a:pt x="89" y="31"/>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47" name="Freeform 6">
                <a:extLst>
                  <a:ext uri="{FF2B5EF4-FFF2-40B4-BE49-F238E27FC236}">
                    <a16:creationId xmlns:a16="http://schemas.microsoft.com/office/drawing/2014/main" id="{C3B0DB32-A6FF-4794-9246-A1CEFE102984}"/>
                  </a:ext>
                </a:extLst>
              </p:cNvPr>
              <p:cNvSpPr>
                <a:spLocks/>
              </p:cNvSpPr>
              <p:nvPr/>
            </p:nvSpPr>
            <p:spPr bwMode="auto">
              <a:xfrm>
                <a:off x="625817" y="1878598"/>
                <a:ext cx="1740271" cy="925563"/>
              </a:xfrm>
              <a:custGeom>
                <a:avLst/>
                <a:gdLst>
                  <a:gd name="T0" fmla="*/ 4 w 94"/>
                  <a:gd name="T1" fmla="*/ 19 h 50"/>
                  <a:gd name="T2" fmla="*/ 15 w 94"/>
                  <a:gd name="T3" fmla="*/ 35 h 50"/>
                  <a:gd name="T4" fmla="*/ 31 w 94"/>
                  <a:gd name="T5" fmla="*/ 46 h 50"/>
                  <a:gd name="T6" fmla="*/ 51 w 94"/>
                  <a:gd name="T7" fmla="*/ 50 h 50"/>
                  <a:gd name="T8" fmla="*/ 51 w 94"/>
                  <a:gd name="T9" fmla="*/ 45 h 50"/>
                  <a:gd name="T10" fmla="*/ 94 w 94"/>
                  <a:gd name="T11" fmla="*/ 0 h 50"/>
                  <a:gd name="T12" fmla="*/ 51 w 94"/>
                  <a:gd name="T13" fmla="*/ 42 h 50"/>
                  <a:gd name="T14" fmla="*/ 51 w 94"/>
                  <a:gd name="T15" fmla="*/ 42 h 50"/>
                  <a:gd name="T16" fmla="*/ 8 w 94"/>
                  <a:gd name="T17" fmla="*/ 0 h 50"/>
                  <a:gd name="T18" fmla="*/ 0 w 94"/>
                  <a:gd name="T19" fmla="*/ 0 h 50"/>
                  <a:gd name="T20" fmla="*/ 4 w 94"/>
                  <a:gd name="T21" fmla="*/ 1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50">
                    <a:moveTo>
                      <a:pt x="4" y="19"/>
                    </a:moveTo>
                    <a:cubicBezTo>
                      <a:pt x="7" y="25"/>
                      <a:pt x="11" y="30"/>
                      <a:pt x="15" y="35"/>
                    </a:cubicBezTo>
                    <a:cubicBezTo>
                      <a:pt x="20" y="40"/>
                      <a:pt x="25" y="43"/>
                      <a:pt x="31" y="46"/>
                    </a:cubicBezTo>
                    <a:cubicBezTo>
                      <a:pt x="37" y="48"/>
                      <a:pt x="44" y="50"/>
                      <a:pt x="51" y="50"/>
                    </a:cubicBezTo>
                    <a:cubicBezTo>
                      <a:pt x="51" y="45"/>
                      <a:pt x="51" y="45"/>
                      <a:pt x="51" y="45"/>
                    </a:cubicBezTo>
                    <a:cubicBezTo>
                      <a:pt x="74" y="45"/>
                      <a:pt x="93" y="25"/>
                      <a:pt x="94" y="0"/>
                    </a:cubicBezTo>
                    <a:cubicBezTo>
                      <a:pt x="93" y="23"/>
                      <a:pt x="74" y="42"/>
                      <a:pt x="51" y="42"/>
                    </a:cubicBezTo>
                    <a:cubicBezTo>
                      <a:pt x="51" y="42"/>
                      <a:pt x="51" y="42"/>
                      <a:pt x="51" y="42"/>
                    </a:cubicBezTo>
                    <a:cubicBezTo>
                      <a:pt x="27" y="42"/>
                      <a:pt x="8" y="23"/>
                      <a:pt x="8" y="0"/>
                    </a:cubicBezTo>
                    <a:cubicBezTo>
                      <a:pt x="0" y="0"/>
                      <a:pt x="0" y="0"/>
                      <a:pt x="0" y="0"/>
                    </a:cubicBezTo>
                    <a:cubicBezTo>
                      <a:pt x="0" y="6"/>
                      <a:pt x="2" y="13"/>
                      <a:pt x="4" y="19"/>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48" name="Oval 7">
                <a:extLst>
                  <a:ext uri="{FF2B5EF4-FFF2-40B4-BE49-F238E27FC236}">
                    <a16:creationId xmlns:a16="http://schemas.microsoft.com/office/drawing/2014/main" id="{6AE68DBC-E84B-467C-8DD2-253763A02076}"/>
                  </a:ext>
                </a:extLst>
              </p:cNvPr>
              <p:cNvSpPr>
                <a:spLocks noChangeArrowheads="1"/>
              </p:cNvSpPr>
              <p:nvPr/>
            </p:nvSpPr>
            <p:spPr bwMode="auto">
              <a:xfrm>
                <a:off x="866223" y="1194777"/>
                <a:ext cx="1351615" cy="1368978"/>
              </a:xfrm>
              <a:prstGeom prst="ellipse">
                <a:avLst/>
              </a:prstGeom>
              <a:grpFill/>
              <a:ln>
                <a:noFill/>
              </a:ln>
            </p:spPr>
            <p:txBody>
              <a:bodyPr vert="horz" wrap="square" lIns="68580" tIns="34290" rIns="68580" bIns="34290" numCol="1" anchor="t" anchorCtr="0" compatLnSpc="1">
                <a:prstTxWarp prst="textNoShape">
                  <a:avLst/>
                </a:prstTxWarp>
              </a:bodyPr>
              <a:lstStyle/>
              <a:p>
                <a:endParaRPr lang="en-US" sz="1013"/>
              </a:p>
            </p:txBody>
          </p:sp>
        </p:grpSp>
        <p:grpSp>
          <p:nvGrpSpPr>
            <p:cNvPr id="219" name="Group 218">
              <a:extLst>
                <a:ext uri="{FF2B5EF4-FFF2-40B4-BE49-F238E27FC236}">
                  <a16:creationId xmlns:a16="http://schemas.microsoft.com/office/drawing/2014/main" id="{877DE37F-2E08-4235-AD60-DEFA60B0F7A6}"/>
                </a:ext>
                <a:ext uri="{C183D7F6-B498-43B3-948B-1728B52AA6E4}">
                  <adec:decorative xmlns:adec="http://schemas.microsoft.com/office/drawing/2017/decorative" val="1"/>
                </a:ext>
              </a:extLst>
            </p:cNvPr>
            <p:cNvGrpSpPr/>
            <p:nvPr/>
          </p:nvGrpSpPr>
          <p:grpSpPr>
            <a:xfrm>
              <a:off x="1014000" y="1412244"/>
              <a:ext cx="332493" cy="584528"/>
              <a:chOff x="1285876" y="1082675"/>
              <a:chExt cx="225425" cy="366713"/>
            </a:xfrm>
          </p:grpSpPr>
          <p:sp>
            <p:nvSpPr>
              <p:cNvPr id="221" name="Freeform 198">
                <a:extLst>
                  <a:ext uri="{FF2B5EF4-FFF2-40B4-BE49-F238E27FC236}">
                    <a16:creationId xmlns:a16="http://schemas.microsoft.com/office/drawing/2014/main" id="{700251C0-EE29-4A17-A533-96E25AA4BC0F}"/>
                  </a:ext>
                </a:extLst>
              </p:cNvPr>
              <p:cNvSpPr>
                <a:spLocks/>
              </p:cNvSpPr>
              <p:nvPr/>
            </p:nvSpPr>
            <p:spPr bwMode="auto">
              <a:xfrm>
                <a:off x="1285876" y="1082675"/>
                <a:ext cx="225425" cy="285750"/>
              </a:xfrm>
              <a:custGeom>
                <a:avLst/>
                <a:gdLst>
                  <a:gd name="T0" fmla="*/ 78 w 78"/>
                  <a:gd name="T1" fmla="*/ 39 h 98"/>
                  <a:gd name="T2" fmla="*/ 39 w 78"/>
                  <a:gd name="T3" fmla="*/ 0 h 98"/>
                  <a:gd name="T4" fmla="*/ 0 w 78"/>
                  <a:gd name="T5" fmla="*/ 39 h 98"/>
                  <a:gd name="T6" fmla="*/ 24 w 78"/>
                  <a:gd name="T7" fmla="*/ 93 h 98"/>
                  <a:gd name="T8" fmla="*/ 25 w 78"/>
                  <a:gd name="T9" fmla="*/ 94 h 98"/>
                  <a:gd name="T10" fmla="*/ 25 w 78"/>
                  <a:gd name="T11" fmla="*/ 97 h 98"/>
                  <a:gd name="T12" fmla="*/ 26 w 78"/>
                  <a:gd name="T13" fmla="*/ 98 h 98"/>
                  <a:gd name="T14" fmla="*/ 50 w 78"/>
                  <a:gd name="T15" fmla="*/ 98 h 98"/>
                  <a:gd name="T16" fmla="*/ 52 w 78"/>
                  <a:gd name="T17" fmla="*/ 97 h 98"/>
                  <a:gd name="T18" fmla="*/ 52 w 78"/>
                  <a:gd name="T19" fmla="*/ 94 h 98"/>
                  <a:gd name="T20" fmla="*/ 52 w 78"/>
                  <a:gd name="T21" fmla="*/ 93 h 98"/>
                  <a:gd name="T22" fmla="*/ 78 w 78"/>
                  <a:gd name="T23" fmla="*/ 3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98">
                    <a:moveTo>
                      <a:pt x="78" y="39"/>
                    </a:moveTo>
                    <a:cubicBezTo>
                      <a:pt x="78" y="18"/>
                      <a:pt x="60" y="0"/>
                      <a:pt x="39" y="0"/>
                    </a:cubicBezTo>
                    <a:cubicBezTo>
                      <a:pt x="17" y="0"/>
                      <a:pt x="0" y="18"/>
                      <a:pt x="0" y="39"/>
                    </a:cubicBezTo>
                    <a:cubicBezTo>
                      <a:pt x="0" y="56"/>
                      <a:pt x="14" y="82"/>
                      <a:pt x="24" y="93"/>
                    </a:cubicBezTo>
                    <a:cubicBezTo>
                      <a:pt x="25" y="93"/>
                      <a:pt x="25" y="93"/>
                      <a:pt x="25" y="94"/>
                    </a:cubicBezTo>
                    <a:cubicBezTo>
                      <a:pt x="25" y="97"/>
                      <a:pt x="25" y="97"/>
                      <a:pt x="25" y="97"/>
                    </a:cubicBezTo>
                    <a:cubicBezTo>
                      <a:pt x="25" y="97"/>
                      <a:pt x="26" y="98"/>
                      <a:pt x="26" y="98"/>
                    </a:cubicBezTo>
                    <a:cubicBezTo>
                      <a:pt x="50" y="98"/>
                      <a:pt x="50" y="98"/>
                      <a:pt x="50" y="98"/>
                    </a:cubicBezTo>
                    <a:cubicBezTo>
                      <a:pt x="51" y="98"/>
                      <a:pt x="52" y="97"/>
                      <a:pt x="52" y="97"/>
                    </a:cubicBezTo>
                    <a:cubicBezTo>
                      <a:pt x="52" y="94"/>
                      <a:pt x="52" y="94"/>
                      <a:pt x="52" y="94"/>
                    </a:cubicBezTo>
                    <a:cubicBezTo>
                      <a:pt x="52" y="94"/>
                      <a:pt x="52" y="94"/>
                      <a:pt x="52" y="93"/>
                    </a:cubicBezTo>
                    <a:cubicBezTo>
                      <a:pt x="66" y="80"/>
                      <a:pt x="78" y="56"/>
                      <a:pt x="78" y="39"/>
                    </a:cubicBezTo>
                    <a:close/>
                  </a:path>
                </a:pathLst>
              </a:custGeom>
              <a:solidFill>
                <a:srgbClr val="FF8200"/>
              </a:solidFill>
              <a:ln>
                <a:solidFill>
                  <a:srgbClr val="FF8200"/>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222" name="Freeform 199">
                <a:extLst>
                  <a:ext uri="{FF2B5EF4-FFF2-40B4-BE49-F238E27FC236}">
                    <a16:creationId xmlns:a16="http://schemas.microsoft.com/office/drawing/2014/main" id="{0CC0D541-F459-4156-9D77-30032F5EA231}"/>
                  </a:ext>
                </a:extLst>
              </p:cNvPr>
              <p:cNvSpPr>
                <a:spLocks/>
              </p:cNvSpPr>
              <p:nvPr/>
            </p:nvSpPr>
            <p:spPr bwMode="auto">
              <a:xfrm>
                <a:off x="1355726" y="1376363"/>
                <a:ext cx="84138" cy="20638"/>
              </a:xfrm>
              <a:custGeom>
                <a:avLst/>
                <a:gdLst>
                  <a:gd name="T0" fmla="*/ 29 w 29"/>
                  <a:gd name="T1" fmla="*/ 5 h 7"/>
                  <a:gd name="T2" fmla="*/ 27 w 29"/>
                  <a:gd name="T3" fmla="*/ 7 h 7"/>
                  <a:gd name="T4" fmla="*/ 2 w 29"/>
                  <a:gd name="T5" fmla="*/ 7 h 7"/>
                  <a:gd name="T6" fmla="*/ 0 w 29"/>
                  <a:gd name="T7" fmla="*/ 5 h 7"/>
                  <a:gd name="T8" fmla="*/ 0 w 29"/>
                  <a:gd name="T9" fmla="*/ 2 h 7"/>
                  <a:gd name="T10" fmla="*/ 2 w 29"/>
                  <a:gd name="T11" fmla="*/ 0 h 7"/>
                  <a:gd name="T12" fmla="*/ 27 w 29"/>
                  <a:gd name="T13" fmla="*/ 0 h 7"/>
                  <a:gd name="T14" fmla="*/ 29 w 29"/>
                  <a:gd name="T15" fmla="*/ 2 h 7"/>
                  <a:gd name="T16" fmla="*/ 29 w 29"/>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7">
                    <a:moveTo>
                      <a:pt x="29" y="5"/>
                    </a:moveTo>
                    <a:cubicBezTo>
                      <a:pt x="29" y="6"/>
                      <a:pt x="28" y="7"/>
                      <a:pt x="27" y="7"/>
                    </a:cubicBezTo>
                    <a:cubicBezTo>
                      <a:pt x="2" y="7"/>
                      <a:pt x="2" y="7"/>
                      <a:pt x="2" y="7"/>
                    </a:cubicBezTo>
                    <a:cubicBezTo>
                      <a:pt x="1" y="7"/>
                      <a:pt x="0" y="6"/>
                      <a:pt x="0" y="5"/>
                    </a:cubicBezTo>
                    <a:cubicBezTo>
                      <a:pt x="0" y="2"/>
                      <a:pt x="0" y="2"/>
                      <a:pt x="0" y="2"/>
                    </a:cubicBezTo>
                    <a:cubicBezTo>
                      <a:pt x="0" y="1"/>
                      <a:pt x="1" y="0"/>
                      <a:pt x="2" y="0"/>
                    </a:cubicBezTo>
                    <a:cubicBezTo>
                      <a:pt x="27" y="0"/>
                      <a:pt x="27" y="0"/>
                      <a:pt x="27" y="0"/>
                    </a:cubicBezTo>
                    <a:cubicBezTo>
                      <a:pt x="28" y="0"/>
                      <a:pt x="29" y="1"/>
                      <a:pt x="29" y="2"/>
                    </a:cubicBezTo>
                    <a:lnTo>
                      <a:pt x="29" y="5"/>
                    </a:lnTo>
                    <a:close/>
                  </a:path>
                </a:pathLst>
              </a:custGeom>
              <a:solidFill>
                <a:srgbClr val="FF8200"/>
              </a:solidFill>
              <a:ln>
                <a:solidFill>
                  <a:srgbClr val="FF8200"/>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223" name="Freeform 200">
                <a:extLst>
                  <a:ext uri="{FF2B5EF4-FFF2-40B4-BE49-F238E27FC236}">
                    <a16:creationId xmlns:a16="http://schemas.microsoft.com/office/drawing/2014/main" id="{A3B65CF2-DCC1-44B4-B7CE-BD3938A42BC7}"/>
                  </a:ext>
                </a:extLst>
              </p:cNvPr>
              <p:cNvSpPr>
                <a:spLocks/>
              </p:cNvSpPr>
              <p:nvPr/>
            </p:nvSpPr>
            <p:spPr bwMode="auto">
              <a:xfrm>
                <a:off x="1355726" y="1403350"/>
                <a:ext cx="84138" cy="19050"/>
              </a:xfrm>
              <a:custGeom>
                <a:avLst/>
                <a:gdLst>
                  <a:gd name="T0" fmla="*/ 29 w 29"/>
                  <a:gd name="T1" fmla="*/ 5 h 7"/>
                  <a:gd name="T2" fmla="*/ 27 w 29"/>
                  <a:gd name="T3" fmla="*/ 7 h 7"/>
                  <a:gd name="T4" fmla="*/ 2 w 29"/>
                  <a:gd name="T5" fmla="*/ 7 h 7"/>
                  <a:gd name="T6" fmla="*/ 0 w 29"/>
                  <a:gd name="T7" fmla="*/ 5 h 7"/>
                  <a:gd name="T8" fmla="*/ 0 w 29"/>
                  <a:gd name="T9" fmla="*/ 2 h 7"/>
                  <a:gd name="T10" fmla="*/ 2 w 29"/>
                  <a:gd name="T11" fmla="*/ 0 h 7"/>
                  <a:gd name="T12" fmla="*/ 27 w 29"/>
                  <a:gd name="T13" fmla="*/ 0 h 7"/>
                  <a:gd name="T14" fmla="*/ 29 w 29"/>
                  <a:gd name="T15" fmla="*/ 2 h 7"/>
                  <a:gd name="T16" fmla="*/ 29 w 29"/>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7">
                    <a:moveTo>
                      <a:pt x="29" y="5"/>
                    </a:moveTo>
                    <a:cubicBezTo>
                      <a:pt x="29" y="6"/>
                      <a:pt x="28" y="7"/>
                      <a:pt x="27" y="7"/>
                    </a:cubicBezTo>
                    <a:cubicBezTo>
                      <a:pt x="2" y="7"/>
                      <a:pt x="2" y="7"/>
                      <a:pt x="2" y="7"/>
                    </a:cubicBezTo>
                    <a:cubicBezTo>
                      <a:pt x="1" y="7"/>
                      <a:pt x="0" y="6"/>
                      <a:pt x="0" y="5"/>
                    </a:cubicBezTo>
                    <a:cubicBezTo>
                      <a:pt x="0" y="2"/>
                      <a:pt x="0" y="2"/>
                      <a:pt x="0" y="2"/>
                    </a:cubicBezTo>
                    <a:cubicBezTo>
                      <a:pt x="0" y="1"/>
                      <a:pt x="1" y="0"/>
                      <a:pt x="2" y="0"/>
                    </a:cubicBezTo>
                    <a:cubicBezTo>
                      <a:pt x="27" y="0"/>
                      <a:pt x="27" y="0"/>
                      <a:pt x="27" y="0"/>
                    </a:cubicBezTo>
                    <a:cubicBezTo>
                      <a:pt x="28" y="0"/>
                      <a:pt x="29" y="1"/>
                      <a:pt x="29" y="2"/>
                    </a:cubicBezTo>
                    <a:lnTo>
                      <a:pt x="29" y="5"/>
                    </a:lnTo>
                    <a:close/>
                  </a:path>
                </a:pathLst>
              </a:custGeom>
              <a:solidFill>
                <a:srgbClr val="FF8200"/>
              </a:solidFill>
              <a:ln>
                <a:solidFill>
                  <a:srgbClr val="FF8200"/>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224" name="Freeform 201">
                <a:extLst>
                  <a:ext uri="{FF2B5EF4-FFF2-40B4-BE49-F238E27FC236}">
                    <a16:creationId xmlns:a16="http://schemas.microsoft.com/office/drawing/2014/main" id="{9016F07E-35B4-4DB2-8BA5-23EA44C5E371}"/>
                  </a:ext>
                </a:extLst>
              </p:cNvPr>
              <p:cNvSpPr>
                <a:spLocks/>
              </p:cNvSpPr>
              <p:nvPr/>
            </p:nvSpPr>
            <p:spPr bwMode="auto">
              <a:xfrm>
                <a:off x="1360488" y="1431925"/>
                <a:ext cx="69850" cy="17463"/>
              </a:xfrm>
              <a:custGeom>
                <a:avLst/>
                <a:gdLst>
                  <a:gd name="T0" fmla="*/ 20 w 24"/>
                  <a:gd name="T1" fmla="*/ 5 h 6"/>
                  <a:gd name="T2" fmla="*/ 19 w 24"/>
                  <a:gd name="T3" fmla="*/ 6 h 6"/>
                  <a:gd name="T4" fmla="*/ 5 w 24"/>
                  <a:gd name="T5" fmla="*/ 6 h 6"/>
                  <a:gd name="T6" fmla="*/ 4 w 24"/>
                  <a:gd name="T7" fmla="*/ 5 h 6"/>
                  <a:gd name="T8" fmla="*/ 1 w 24"/>
                  <a:gd name="T9" fmla="*/ 2 h 6"/>
                  <a:gd name="T10" fmla="*/ 1 w 24"/>
                  <a:gd name="T11" fmla="*/ 1 h 6"/>
                  <a:gd name="T12" fmla="*/ 2 w 24"/>
                  <a:gd name="T13" fmla="*/ 0 h 6"/>
                  <a:gd name="T14" fmla="*/ 22 w 24"/>
                  <a:gd name="T15" fmla="*/ 0 h 6"/>
                  <a:gd name="T16" fmla="*/ 24 w 24"/>
                  <a:gd name="T17" fmla="*/ 1 h 6"/>
                  <a:gd name="T18" fmla="*/ 24 w 24"/>
                  <a:gd name="T19" fmla="*/ 2 h 6"/>
                  <a:gd name="T20" fmla="*/ 20 w 24"/>
                  <a:gd name="T21"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6">
                    <a:moveTo>
                      <a:pt x="20" y="5"/>
                    </a:moveTo>
                    <a:cubicBezTo>
                      <a:pt x="20" y="6"/>
                      <a:pt x="20" y="6"/>
                      <a:pt x="19" y="6"/>
                    </a:cubicBezTo>
                    <a:cubicBezTo>
                      <a:pt x="5" y="6"/>
                      <a:pt x="5" y="6"/>
                      <a:pt x="5" y="6"/>
                    </a:cubicBezTo>
                    <a:cubicBezTo>
                      <a:pt x="5" y="6"/>
                      <a:pt x="5" y="6"/>
                      <a:pt x="4" y="5"/>
                    </a:cubicBezTo>
                    <a:cubicBezTo>
                      <a:pt x="1" y="2"/>
                      <a:pt x="1" y="2"/>
                      <a:pt x="1" y="2"/>
                    </a:cubicBezTo>
                    <a:cubicBezTo>
                      <a:pt x="1" y="2"/>
                      <a:pt x="0" y="1"/>
                      <a:pt x="1" y="1"/>
                    </a:cubicBezTo>
                    <a:cubicBezTo>
                      <a:pt x="1" y="0"/>
                      <a:pt x="2" y="0"/>
                      <a:pt x="2" y="0"/>
                    </a:cubicBezTo>
                    <a:cubicBezTo>
                      <a:pt x="22" y="0"/>
                      <a:pt x="22" y="0"/>
                      <a:pt x="22" y="0"/>
                    </a:cubicBezTo>
                    <a:cubicBezTo>
                      <a:pt x="23" y="0"/>
                      <a:pt x="24" y="0"/>
                      <a:pt x="24" y="1"/>
                    </a:cubicBezTo>
                    <a:cubicBezTo>
                      <a:pt x="24" y="1"/>
                      <a:pt x="24" y="2"/>
                      <a:pt x="24" y="2"/>
                    </a:cubicBezTo>
                    <a:lnTo>
                      <a:pt x="20" y="5"/>
                    </a:lnTo>
                    <a:close/>
                  </a:path>
                </a:pathLst>
              </a:custGeom>
              <a:solidFill>
                <a:srgbClr val="FF8200"/>
              </a:solidFill>
              <a:ln>
                <a:solidFill>
                  <a:srgbClr val="FF8200"/>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225" name="Freeform 202">
                <a:extLst>
                  <a:ext uri="{FF2B5EF4-FFF2-40B4-BE49-F238E27FC236}">
                    <a16:creationId xmlns:a16="http://schemas.microsoft.com/office/drawing/2014/main" id="{00832F4D-0337-42AF-A64E-4051DC981A09}"/>
                  </a:ext>
                </a:extLst>
              </p:cNvPr>
              <p:cNvSpPr>
                <a:spLocks/>
              </p:cNvSpPr>
              <p:nvPr/>
            </p:nvSpPr>
            <p:spPr bwMode="auto">
              <a:xfrm>
                <a:off x="1338263" y="1198563"/>
                <a:ext cx="49213" cy="160338"/>
              </a:xfrm>
              <a:custGeom>
                <a:avLst/>
                <a:gdLst>
                  <a:gd name="T0" fmla="*/ 17 w 17"/>
                  <a:gd name="T1" fmla="*/ 53 h 55"/>
                  <a:gd name="T2" fmla="*/ 16 w 17"/>
                  <a:gd name="T3" fmla="*/ 55 h 55"/>
                  <a:gd name="T4" fmla="*/ 15 w 17"/>
                  <a:gd name="T5" fmla="*/ 55 h 55"/>
                  <a:gd name="T6" fmla="*/ 13 w 17"/>
                  <a:gd name="T7" fmla="*/ 53 h 55"/>
                  <a:gd name="T8" fmla="*/ 13 w 17"/>
                  <a:gd name="T9" fmla="*/ 38 h 55"/>
                  <a:gd name="T10" fmla="*/ 13 w 17"/>
                  <a:gd name="T11" fmla="*/ 37 h 55"/>
                  <a:gd name="T12" fmla="*/ 0 w 17"/>
                  <a:gd name="T13" fmla="*/ 3 h 55"/>
                  <a:gd name="T14" fmla="*/ 1 w 17"/>
                  <a:gd name="T15" fmla="*/ 1 h 55"/>
                  <a:gd name="T16" fmla="*/ 2 w 17"/>
                  <a:gd name="T17" fmla="*/ 0 h 55"/>
                  <a:gd name="T18" fmla="*/ 3 w 17"/>
                  <a:gd name="T19" fmla="*/ 0 h 55"/>
                  <a:gd name="T20" fmla="*/ 4 w 17"/>
                  <a:gd name="T21" fmla="*/ 1 h 55"/>
                  <a:gd name="T22" fmla="*/ 17 w 17"/>
                  <a:gd name="T23" fmla="*/ 36 h 55"/>
                  <a:gd name="T24" fmla="*/ 17 w 17"/>
                  <a:gd name="T25" fmla="*/ 37 h 55"/>
                  <a:gd name="T26" fmla="*/ 17 w 17"/>
                  <a:gd name="T27"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55">
                    <a:moveTo>
                      <a:pt x="17" y="53"/>
                    </a:moveTo>
                    <a:cubicBezTo>
                      <a:pt x="17" y="54"/>
                      <a:pt x="17" y="55"/>
                      <a:pt x="16" y="55"/>
                    </a:cubicBezTo>
                    <a:cubicBezTo>
                      <a:pt x="15" y="55"/>
                      <a:pt x="15" y="55"/>
                      <a:pt x="15" y="55"/>
                    </a:cubicBezTo>
                    <a:cubicBezTo>
                      <a:pt x="14" y="55"/>
                      <a:pt x="13" y="54"/>
                      <a:pt x="13" y="53"/>
                    </a:cubicBezTo>
                    <a:cubicBezTo>
                      <a:pt x="13" y="38"/>
                      <a:pt x="13" y="38"/>
                      <a:pt x="13" y="38"/>
                    </a:cubicBezTo>
                    <a:cubicBezTo>
                      <a:pt x="13" y="37"/>
                      <a:pt x="13" y="37"/>
                      <a:pt x="13" y="37"/>
                    </a:cubicBezTo>
                    <a:cubicBezTo>
                      <a:pt x="0" y="3"/>
                      <a:pt x="0" y="3"/>
                      <a:pt x="0" y="3"/>
                    </a:cubicBezTo>
                    <a:cubicBezTo>
                      <a:pt x="0" y="2"/>
                      <a:pt x="0" y="1"/>
                      <a:pt x="1" y="1"/>
                    </a:cubicBezTo>
                    <a:cubicBezTo>
                      <a:pt x="2" y="0"/>
                      <a:pt x="2" y="0"/>
                      <a:pt x="2" y="0"/>
                    </a:cubicBezTo>
                    <a:cubicBezTo>
                      <a:pt x="2" y="0"/>
                      <a:pt x="3" y="0"/>
                      <a:pt x="3" y="0"/>
                    </a:cubicBezTo>
                    <a:cubicBezTo>
                      <a:pt x="4" y="1"/>
                      <a:pt x="4" y="1"/>
                      <a:pt x="4" y="1"/>
                    </a:cubicBezTo>
                    <a:cubicBezTo>
                      <a:pt x="17" y="36"/>
                      <a:pt x="17" y="36"/>
                      <a:pt x="17" y="36"/>
                    </a:cubicBezTo>
                    <a:cubicBezTo>
                      <a:pt x="17" y="36"/>
                      <a:pt x="17" y="37"/>
                      <a:pt x="17" y="37"/>
                    </a:cubicBezTo>
                    <a:lnTo>
                      <a:pt x="17" y="53"/>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226" name="Freeform 203">
                <a:extLst>
                  <a:ext uri="{FF2B5EF4-FFF2-40B4-BE49-F238E27FC236}">
                    <a16:creationId xmlns:a16="http://schemas.microsoft.com/office/drawing/2014/main" id="{D86A92F7-BC8D-4E80-AF8B-DF5517E8DA8A}"/>
                  </a:ext>
                </a:extLst>
              </p:cNvPr>
              <p:cNvSpPr>
                <a:spLocks/>
              </p:cNvSpPr>
              <p:nvPr/>
            </p:nvSpPr>
            <p:spPr bwMode="auto">
              <a:xfrm>
                <a:off x="1409701" y="1198563"/>
                <a:ext cx="49213" cy="160338"/>
              </a:xfrm>
              <a:custGeom>
                <a:avLst/>
                <a:gdLst>
                  <a:gd name="T0" fmla="*/ 4 w 17"/>
                  <a:gd name="T1" fmla="*/ 53 h 55"/>
                  <a:gd name="T2" fmla="*/ 2 w 17"/>
                  <a:gd name="T3" fmla="*/ 55 h 55"/>
                  <a:gd name="T4" fmla="*/ 1 w 17"/>
                  <a:gd name="T5" fmla="*/ 55 h 55"/>
                  <a:gd name="T6" fmla="*/ 0 w 17"/>
                  <a:gd name="T7" fmla="*/ 53 h 55"/>
                  <a:gd name="T8" fmla="*/ 0 w 17"/>
                  <a:gd name="T9" fmla="*/ 37 h 55"/>
                  <a:gd name="T10" fmla="*/ 0 w 17"/>
                  <a:gd name="T11" fmla="*/ 36 h 55"/>
                  <a:gd name="T12" fmla="*/ 13 w 17"/>
                  <a:gd name="T13" fmla="*/ 1 h 55"/>
                  <a:gd name="T14" fmla="*/ 14 w 17"/>
                  <a:gd name="T15" fmla="*/ 0 h 55"/>
                  <a:gd name="T16" fmla="*/ 15 w 17"/>
                  <a:gd name="T17" fmla="*/ 0 h 55"/>
                  <a:gd name="T18" fmla="*/ 16 w 17"/>
                  <a:gd name="T19" fmla="*/ 1 h 55"/>
                  <a:gd name="T20" fmla="*/ 17 w 17"/>
                  <a:gd name="T21" fmla="*/ 3 h 55"/>
                  <a:gd name="T22" fmla="*/ 4 w 17"/>
                  <a:gd name="T23" fmla="*/ 37 h 55"/>
                  <a:gd name="T24" fmla="*/ 4 w 17"/>
                  <a:gd name="T25" fmla="*/ 38 h 55"/>
                  <a:gd name="T26" fmla="*/ 4 w 17"/>
                  <a:gd name="T27"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55">
                    <a:moveTo>
                      <a:pt x="4" y="53"/>
                    </a:moveTo>
                    <a:cubicBezTo>
                      <a:pt x="4" y="54"/>
                      <a:pt x="3" y="55"/>
                      <a:pt x="2" y="55"/>
                    </a:cubicBezTo>
                    <a:cubicBezTo>
                      <a:pt x="1" y="55"/>
                      <a:pt x="1" y="55"/>
                      <a:pt x="1" y="55"/>
                    </a:cubicBezTo>
                    <a:cubicBezTo>
                      <a:pt x="0" y="55"/>
                      <a:pt x="0" y="54"/>
                      <a:pt x="0" y="53"/>
                    </a:cubicBezTo>
                    <a:cubicBezTo>
                      <a:pt x="0" y="37"/>
                      <a:pt x="0" y="37"/>
                      <a:pt x="0" y="37"/>
                    </a:cubicBezTo>
                    <a:cubicBezTo>
                      <a:pt x="0" y="37"/>
                      <a:pt x="0" y="36"/>
                      <a:pt x="0" y="36"/>
                    </a:cubicBezTo>
                    <a:cubicBezTo>
                      <a:pt x="13" y="1"/>
                      <a:pt x="13" y="1"/>
                      <a:pt x="13" y="1"/>
                    </a:cubicBezTo>
                    <a:cubicBezTo>
                      <a:pt x="13" y="1"/>
                      <a:pt x="13" y="1"/>
                      <a:pt x="14" y="0"/>
                    </a:cubicBezTo>
                    <a:cubicBezTo>
                      <a:pt x="14" y="0"/>
                      <a:pt x="15" y="0"/>
                      <a:pt x="15" y="0"/>
                    </a:cubicBezTo>
                    <a:cubicBezTo>
                      <a:pt x="16" y="1"/>
                      <a:pt x="16" y="1"/>
                      <a:pt x="16" y="1"/>
                    </a:cubicBezTo>
                    <a:cubicBezTo>
                      <a:pt x="17" y="1"/>
                      <a:pt x="17" y="2"/>
                      <a:pt x="17" y="3"/>
                    </a:cubicBezTo>
                    <a:cubicBezTo>
                      <a:pt x="4" y="37"/>
                      <a:pt x="4" y="37"/>
                      <a:pt x="4" y="37"/>
                    </a:cubicBezTo>
                    <a:cubicBezTo>
                      <a:pt x="4" y="37"/>
                      <a:pt x="4" y="37"/>
                      <a:pt x="4" y="38"/>
                    </a:cubicBezTo>
                    <a:lnTo>
                      <a:pt x="4" y="53"/>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227" name="Freeform 204">
                <a:extLst>
                  <a:ext uri="{FF2B5EF4-FFF2-40B4-BE49-F238E27FC236}">
                    <a16:creationId xmlns:a16="http://schemas.microsoft.com/office/drawing/2014/main" id="{AB49B16F-3DF7-44B4-86BC-3447B24954E7}"/>
                  </a:ext>
                </a:extLst>
              </p:cNvPr>
              <p:cNvSpPr>
                <a:spLocks/>
              </p:cNvSpPr>
              <p:nvPr/>
            </p:nvSpPr>
            <p:spPr bwMode="auto">
              <a:xfrm>
                <a:off x="1360488" y="1176338"/>
                <a:ext cx="76200" cy="39688"/>
              </a:xfrm>
              <a:custGeom>
                <a:avLst/>
                <a:gdLst>
                  <a:gd name="T0" fmla="*/ 9 w 26"/>
                  <a:gd name="T1" fmla="*/ 13 h 14"/>
                  <a:gd name="T2" fmla="*/ 7 w 26"/>
                  <a:gd name="T3" fmla="*/ 13 h 14"/>
                  <a:gd name="T4" fmla="*/ 0 w 26"/>
                  <a:gd name="T5" fmla="*/ 8 h 14"/>
                  <a:gd name="T6" fmla="*/ 0 w 26"/>
                  <a:gd name="T7" fmla="*/ 6 h 14"/>
                  <a:gd name="T8" fmla="*/ 1 w 26"/>
                  <a:gd name="T9" fmla="*/ 5 h 14"/>
                  <a:gd name="T10" fmla="*/ 2 w 26"/>
                  <a:gd name="T11" fmla="*/ 5 h 14"/>
                  <a:gd name="T12" fmla="*/ 3 w 26"/>
                  <a:gd name="T13" fmla="*/ 5 h 14"/>
                  <a:gd name="T14" fmla="*/ 6 w 26"/>
                  <a:gd name="T15" fmla="*/ 7 h 14"/>
                  <a:gd name="T16" fmla="*/ 8 w 26"/>
                  <a:gd name="T17" fmla="*/ 7 h 14"/>
                  <a:gd name="T18" fmla="*/ 14 w 26"/>
                  <a:gd name="T19" fmla="*/ 0 h 14"/>
                  <a:gd name="T20" fmla="*/ 19 w 26"/>
                  <a:gd name="T21" fmla="*/ 6 h 14"/>
                  <a:gd name="T22" fmla="*/ 20 w 26"/>
                  <a:gd name="T23" fmla="*/ 7 h 14"/>
                  <a:gd name="T24" fmla="*/ 21 w 26"/>
                  <a:gd name="T25" fmla="*/ 7 h 14"/>
                  <a:gd name="T26" fmla="*/ 23 w 26"/>
                  <a:gd name="T27" fmla="*/ 5 h 14"/>
                  <a:gd name="T28" fmla="*/ 24 w 26"/>
                  <a:gd name="T29" fmla="*/ 4 h 14"/>
                  <a:gd name="T30" fmla="*/ 25 w 26"/>
                  <a:gd name="T31" fmla="*/ 5 h 14"/>
                  <a:gd name="T32" fmla="*/ 26 w 26"/>
                  <a:gd name="T33" fmla="*/ 5 h 14"/>
                  <a:gd name="T34" fmla="*/ 26 w 26"/>
                  <a:gd name="T35" fmla="*/ 8 h 14"/>
                  <a:gd name="T36" fmla="*/ 21 w 26"/>
                  <a:gd name="T37" fmla="*/ 13 h 14"/>
                  <a:gd name="T38" fmla="*/ 19 w 26"/>
                  <a:gd name="T39" fmla="*/ 14 h 14"/>
                  <a:gd name="T40" fmla="*/ 18 w 26"/>
                  <a:gd name="T41" fmla="*/ 13 h 14"/>
                  <a:gd name="T42" fmla="*/ 15 w 26"/>
                  <a:gd name="T43" fmla="*/ 9 h 14"/>
                  <a:gd name="T44" fmla="*/ 14 w 26"/>
                  <a:gd name="T45" fmla="*/ 8 h 14"/>
                  <a:gd name="T46" fmla="*/ 12 w 26"/>
                  <a:gd name="T47" fmla="*/ 9 h 14"/>
                  <a:gd name="T48" fmla="*/ 9 w 26"/>
                  <a:gd name="T49"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 h="14">
                    <a:moveTo>
                      <a:pt x="9" y="13"/>
                    </a:moveTo>
                    <a:cubicBezTo>
                      <a:pt x="8" y="14"/>
                      <a:pt x="7" y="14"/>
                      <a:pt x="7" y="13"/>
                    </a:cubicBezTo>
                    <a:cubicBezTo>
                      <a:pt x="0" y="8"/>
                      <a:pt x="0" y="8"/>
                      <a:pt x="0" y="8"/>
                    </a:cubicBezTo>
                    <a:cubicBezTo>
                      <a:pt x="0" y="8"/>
                      <a:pt x="0" y="7"/>
                      <a:pt x="0" y="6"/>
                    </a:cubicBezTo>
                    <a:cubicBezTo>
                      <a:pt x="1" y="5"/>
                      <a:pt x="1" y="5"/>
                      <a:pt x="1" y="5"/>
                    </a:cubicBezTo>
                    <a:cubicBezTo>
                      <a:pt x="1" y="5"/>
                      <a:pt x="2" y="5"/>
                      <a:pt x="2" y="5"/>
                    </a:cubicBezTo>
                    <a:cubicBezTo>
                      <a:pt x="2" y="5"/>
                      <a:pt x="3" y="5"/>
                      <a:pt x="3" y="5"/>
                    </a:cubicBezTo>
                    <a:cubicBezTo>
                      <a:pt x="6" y="7"/>
                      <a:pt x="6" y="7"/>
                      <a:pt x="6" y="7"/>
                    </a:cubicBezTo>
                    <a:cubicBezTo>
                      <a:pt x="7" y="8"/>
                      <a:pt x="8" y="8"/>
                      <a:pt x="8" y="7"/>
                    </a:cubicBezTo>
                    <a:cubicBezTo>
                      <a:pt x="8" y="7"/>
                      <a:pt x="12" y="2"/>
                      <a:pt x="14" y="0"/>
                    </a:cubicBezTo>
                    <a:cubicBezTo>
                      <a:pt x="16" y="4"/>
                      <a:pt x="19" y="6"/>
                      <a:pt x="19" y="6"/>
                    </a:cubicBezTo>
                    <a:cubicBezTo>
                      <a:pt x="19" y="7"/>
                      <a:pt x="19" y="7"/>
                      <a:pt x="20" y="7"/>
                    </a:cubicBezTo>
                    <a:cubicBezTo>
                      <a:pt x="20" y="7"/>
                      <a:pt x="21" y="7"/>
                      <a:pt x="21" y="7"/>
                    </a:cubicBezTo>
                    <a:cubicBezTo>
                      <a:pt x="23" y="5"/>
                      <a:pt x="23" y="5"/>
                      <a:pt x="23" y="5"/>
                    </a:cubicBezTo>
                    <a:cubicBezTo>
                      <a:pt x="23" y="4"/>
                      <a:pt x="23" y="4"/>
                      <a:pt x="24" y="4"/>
                    </a:cubicBezTo>
                    <a:cubicBezTo>
                      <a:pt x="24" y="4"/>
                      <a:pt x="24" y="4"/>
                      <a:pt x="25" y="5"/>
                    </a:cubicBezTo>
                    <a:cubicBezTo>
                      <a:pt x="26" y="5"/>
                      <a:pt x="26" y="5"/>
                      <a:pt x="26" y="5"/>
                    </a:cubicBezTo>
                    <a:cubicBezTo>
                      <a:pt x="26" y="6"/>
                      <a:pt x="26" y="7"/>
                      <a:pt x="26" y="8"/>
                    </a:cubicBezTo>
                    <a:cubicBezTo>
                      <a:pt x="21" y="13"/>
                      <a:pt x="21" y="13"/>
                      <a:pt x="21" y="13"/>
                    </a:cubicBezTo>
                    <a:cubicBezTo>
                      <a:pt x="20" y="14"/>
                      <a:pt x="20" y="14"/>
                      <a:pt x="19" y="14"/>
                    </a:cubicBezTo>
                    <a:cubicBezTo>
                      <a:pt x="19" y="14"/>
                      <a:pt x="18" y="14"/>
                      <a:pt x="18" y="13"/>
                    </a:cubicBezTo>
                    <a:cubicBezTo>
                      <a:pt x="15" y="9"/>
                      <a:pt x="15" y="9"/>
                      <a:pt x="15" y="9"/>
                    </a:cubicBezTo>
                    <a:cubicBezTo>
                      <a:pt x="15" y="8"/>
                      <a:pt x="14" y="8"/>
                      <a:pt x="14" y="8"/>
                    </a:cubicBezTo>
                    <a:cubicBezTo>
                      <a:pt x="13" y="8"/>
                      <a:pt x="13" y="8"/>
                      <a:pt x="12" y="9"/>
                    </a:cubicBezTo>
                    <a:lnTo>
                      <a:pt x="9" y="13"/>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grpSp>
      </p:grpSp>
      <p:grpSp>
        <p:nvGrpSpPr>
          <p:cNvPr id="115" name="Group 114">
            <a:extLst>
              <a:ext uri="{FF2B5EF4-FFF2-40B4-BE49-F238E27FC236}">
                <a16:creationId xmlns:a16="http://schemas.microsoft.com/office/drawing/2014/main" id="{DC82164D-3420-4270-9628-5FC96C577E71}"/>
              </a:ext>
            </a:extLst>
          </p:cNvPr>
          <p:cNvGrpSpPr/>
          <p:nvPr/>
        </p:nvGrpSpPr>
        <p:grpSpPr>
          <a:xfrm>
            <a:off x="3994932" y="659909"/>
            <a:ext cx="1114678" cy="1159431"/>
            <a:chOff x="2586630" y="4011184"/>
            <a:chExt cx="1720038" cy="1789096"/>
          </a:xfrm>
        </p:grpSpPr>
        <p:grpSp>
          <p:nvGrpSpPr>
            <p:cNvPr id="116" name="Group 115">
              <a:extLst>
                <a:ext uri="{FF2B5EF4-FFF2-40B4-BE49-F238E27FC236}">
                  <a16:creationId xmlns:a16="http://schemas.microsoft.com/office/drawing/2014/main" id="{033532F1-6F44-4A18-9700-47C8AEA115DA}"/>
                </a:ext>
              </a:extLst>
            </p:cNvPr>
            <p:cNvGrpSpPr/>
            <p:nvPr/>
          </p:nvGrpSpPr>
          <p:grpSpPr>
            <a:xfrm>
              <a:off x="2586630" y="4011184"/>
              <a:ext cx="1720038" cy="1789096"/>
              <a:chOff x="625817" y="935673"/>
              <a:chExt cx="1796366" cy="1868488"/>
            </a:xfrm>
            <a:solidFill>
              <a:schemeClr val="bg1"/>
            </a:solidFill>
          </p:grpSpPr>
          <p:sp>
            <p:nvSpPr>
              <p:cNvPr id="129" name="Freeform 5">
                <a:extLst>
                  <a:ext uri="{FF2B5EF4-FFF2-40B4-BE49-F238E27FC236}">
                    <a16:creationId xmlns:a16="http://schemas.microsoft.com/office/drawing/2014/main" id="{2F64D287-B846-49CC-850C-798FA9841DBD}"/>
                  </a:ext>
                </a:extLst>
              </p:cNvPr>
              <p:cNvSpPr>
                <a:spLocks/>
              </p:cNvSpPr>
              <p:nvPr/>
            </p:nvSpPr>
            <p:spPr bwMode="auto">
              <a:xfrm>
                <a:off x="699274" y="935673"/>
                <a:ext cx="1722909" cy="942925"/>
              </a:xfrm>
              <a:custGeom>
                <a:avLst/>
                <a:gdLst>
                  <a:gd name="T0" fmla="*/ 89 w 93"/>
                  <a:gd name="T1" fmla="*/ 31 h 51"/>
                  <a:gd name="T2" fmla="*/ 79 w 93"/>
                  <a:gd name="T3" fmla="*/ 15 h 51"/>
                  <a:gd name="T4" fmla="*/ 63 w 93"/>
                  <a:gd name="T5" fmla="*/ 4 h 51"/>
                  <a:gd name="T6" fmla="*/ 43 w 93"/>
                  <a:gd name="T7" fmla="*/ 0 h 51"/>
                  <a:gd name="T8" fmla="*/ 43 w 93"/>
                  <a:gd name="T9" fmla="*/ 6 h 51"/>
                  <a:gd name="T10" fmla="*/ 0 w 93"/>
                  <a:gd name="T11" fmla="*/ 50 h 51"/>
                  <a:gd name="T12" fmla="*/ 43 w 93"/>
                  <a:gd name="T13" fmla="*/ 8 h 51"/>
                  <a:gd name="T14" fmla="*/ 43 w 93"/>
                  <a:gd name="T15" fmla="*/ 8 h 51"/>
                  <a:gd name="T16" fmla="*/ 86 w 93"/>
                  <a:gd name="T17" fmla="*/ 51 h 51"/>
                  <a:gd name="T18" fmla="*/ 93 w 93"/>
                  <a:gd name="T19" fmla="*/ 51 h 51"/>
                  <a:gd name="T20" fmla="*/ 89 w 93"/>
                  <a:gd name="T21" fmla="*/ 3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51">
                    <a:moveTo>
                      <a:pt x="89" y="31"/>
                    </a:moveTo>
                    <a:cubicBezTo>
                      <a:pt x="87" y="25"/>
                      <a:pt x="83" y="20"/>
                      <a:pt x="79" y="15"/>
                    </a:cubicBezTo>
                    <a:cubicBezTo>
                      <a:pt x="74" y="10"/>
                      <a:pt x="69" y="7"/>
                      <a:pt x="63" y="4"/>
                    </a:cubicBezTo>
                    <a:cubicBezTo>
                      <a:pt x="56" y="2"/>
                      <a:pt x="50" y="0"/>
                      <a:pt x="43" y="0"/>
                    </a:cubicBezTo>
                    <a:cubicBezTo>
                      <a:pt x="43" y="6"/>
                      <a:pt x="43" y="6"/>
                      <a:pt x="43" y="6"/>
                    </a:cubicBezTo>
                    <a:cubicBezTo>
                      <a:pt x="19" y="6"/>
                      <a:pt x="0" y="26"/>
                      <a:pt x="0" y="50"/>
                    </a:cubicBezTo>
                    <a:cubicBezTo>
                      <a:pt x="0" y="27"/>
                      <a:pt x="19" y="8"/>
                      <a:pt x="43" y="8"/>
                    </a:cubicBezTo>
                    <a:cubicBezTo>
                      <a:pt x="43" y="8"/>
                      <a:pt x="43" y="8"/>
                      <a:pt x="43" y="8"/>
                    </a:cubicBezTo>
                    <a:cubicBezTo>
                      <a:pt x="67" y="8"/>
                      <a:pt x="86" y="27"/>
                      <a:pt x="86" y="51"/>
                    </a:cubicBezTo>
                    <a:cubicBezTo>
                      <a:pt x="93" y="51"/>
                      <a:pt x="93" y="51"/>
                      <a:pt x="93" y="51"/>
                    </a:cubicBezTo>
                    <a:cubicBezTo>
                      <a:pt x="93" y="44"/>
                      <a:pt x="92" y="37"/>
                      <a:pt x="89" y="31"/>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30" name="Freeform 6">
                <a:extLst>
                  <a:ext uri="{FF2B5EF4-FFF2-40B4-BE49-F238E27FC236}">
                    <a16:creationId xmlns:a16="http://schemas.microsoft.com/office/drawing/2014/main" id="{2B869C76-02E2-4373-B218-AF4E7ECAFA9B}"/>
                  </a:ext>
                </a:extLst>
              </p:cNvPr>
              <p:cNvSpPr>
                <a:spLocks/>
              </p:cNvSpPr>
              <p:nvPr/>
            </p:nvSpPr>
            <p:spPr bwMode="auto">
              <a:xfrm>
                <a:off x="625817" y="1878598"/>
                <a:ext cx="1740271" cy="925563"/>
              </a:xfrm>
              <a:custGeom>
                <a:avLst/>
                <a:gdLst>
                  <a:gd name="T0" fmla="*/ 4 w 94"/>
                  <a:gd name="T1" fmla="*/ 19 h 50"/>
                  <a:gd name="T2" fmla="*/ 15 w 94"/>
                  <a:gd name="T3" fmla="*/ 35 h 50"/>
                  <a:gd name="T4" fmla="*/ 31 w 94"/>
                  <a:gd name="T5" fmla="*/ 46 h 50"/>
                  <a:gd name="T6" fmla="*/ 51 w 94"/>
                  <a:gd name="T7" fmla="*/ 50 h 50"/>
                  <a:gd name="T8" fmla="*/ 51 w 94"/>
                  <a:gd name="T9" fmla="*/ 45 h 50"/>
                  <a:gd name="T10" fmla="*/ 94 w 94"/>
                  <a:gd name="T11" fmla="*/ 0 h 50"/>
                  <a:gd name="T12" fmla="*/ 51 w 94"/>
                  <a:gd name="T13" fmla="*/ 42 h 50"/>
                  <a:gd name="T14" fmla="*/ 51 w 94"/>
                  <a:gd name="T15" fmla="*/ 42 h 50"/>
                  <a:gd name="T16" fmla="*/ 8 w 94"/>
                  <a:gd name="T17" fmla="*/ 0 h 50"/>
                  <a:gd name="T18" fmla="*/ 0 w 94"/>
                  <a:gd name="T19" fmla="*/ 0 h 50"/>
                  <a:gd name="T20" fmla="*/ 4 w 94"/>
                  <a:gd name="T21" fmla="*/ 1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50">
                    <a:moveTo>
                      <a:pt x="4" y="19"/>
                    </a:moveTo>
                    <a:cubicBezTo>
                      <a:pt x="7" y="25"/>
                      <a:pt x="11" y="30"/>
                      <a:pt x="15" y="35"/>
                    </a:cubicBezTo>
                    <a:cubicBezTo>
                      <a:pt x="20" y="40"/>
                      <a:pt x="25" y="43"/>
                      <a:pt x="31" y="46"/>
                    </a:cubicBezTo>
                    <a:cubicBezTo>
                      <a:pt x="37" y="48"/>
                      <a:pt x="44" y="50"/>
                      <a:pt x="51" y="50"/>
                    </a:cubicBezTo>
                    <a:cubicBezTo>
                      <a:pt x="51" y="45"/>
                      <a:pt x="51" y="45"/>
                      <a:pt x="51" y="45"/>
                    </a:cubicBezTo>
                    <a:cubicBezTo>
                      <a:pt x="74" y="45"/>
                      <a:pt x="93" y="25"/>
                      <a:pt x="94" y="0"/>
                    </a:cubicBezTo>
                    <a:cubicBezTo>
                      <a:pt x="93" y="23"/>
                      <a:pt x="74" y="42"/>
                      <a:pt x="51" y="42"/>
                    </a:cubicBezTo>
                    <a:cubicBezTo>
                      <a:pt x="51" y="42"/>
                      <a:pt x="51" y="42"/>
                      <a:pt x="51" y="42"/>
                    </a:cubicBezTo>
                    <a:cubicBezTo>
                      <a:pt x="27" y="42"/>
                      <a:pt x="8" y="23"/>
                      <a:pt x="8" y="0"/>
                    </a:cubicBezTo>
                    <a:cubicBezTo>
                      <a:pt x="0" y="0"/>
                      <a:pt x="0" y="0"/>
                      <a:pt x="0" y="0"/>
                    </a:cubicBezTo>
                    <a:cubicBezTo>
                      <a:pt x="0" y="6"/>
                      <a:pt x="2" y="13"/>
                      <a:pt x="4" y="19"/>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31" name="Oval 7">
                <a:extLst>
                  <a:ext uri="{FF2B5EF4-FFF2-40B4-BE49-F238E27FC236}">
                    <a16:creationId xmlns:a16="http://schemas.microsoft.com/office/drawing/2014/main" id="{638292C4-CE51-4D1B-A843-97D9B08E9F23}"/>
                  </a:ext>
                </a:extLst>
              </p:cNvPr>
              <p:cNvSpPr>
                <a:spLocks noChangeArrowheads="1"/>
              </p:cNvSpPr>
              <p:nvPr/>
            </p:nvSpPr>
            <p:spPr bwMode="auto">
              <a:xfrm>
                <a:off x="866223" y="1194777"/>
                <a:ext cx="1351615" cy="1368978"/>
              </a:xfrm>
              <a:prstGeom prst="ellipse">
                <a:avLst/>
              </a:prstGeom>
              <a:grpFill/>
              <a:ln>
                <a:noFill/>
              </a:ln>
            </p:spPr>
            <p:txBody>
              <a:bodyPr vert="horz" wrap="square" lIns="68580" tIns="34290" rIns="68580" bIns="34290" numCol="1" anchor="t" anchorCtr="0" compatLnSpc="1">
                <a:prstTxWarp prst="textNoShape">
                  <a:avLst/>
                </a:prstTxWarp>
              </a:bodyPr>
              <a:lstStyle/>
              <a:p>
                <a:endParaRPr lang="en-US" sz="1013"/>
              </a:p>
            </p:txBody>
          </p:sp>
        </p:grpSp>
        <p:grpSp>
          <p:nvGrpSpPr>
            <p:cNvPr id="117" name="Groupe 364">
              <a:extLst>
                <a:ext uri="{FF2B5EF4-FFF2-40B4-BE49-F238E27FC236}">
                  <a16:creationId xmlns:a16="http://schemas.microsoft.com/office/drawing/2014/main" id="{51475222-0D6C-4AC2-9122-2DC2CBA51556}"/>
                </a:ext>
              </a:extLst>
            </p:cNvPr>
            <p:cNvGrpSpPr/>
            <p:nvPr/>
          </p:nvGrpSpPr>
          <p:grpSpPr>
            <a:xfrm>
              <a:off x="3045204" y="4655274"/>
              <a:ext cx="815147" cy="500197"/>
              <a:chOff x="3092451" y="3854450"/>
              <a:chExt cx="450850" cy="327025"/>
            </a:xfrm>
            <a:solidFill>
              <a:srgbClr val="FBB034"/>
            </a:solidFill>
          </p:grpSpPr>
          <p:sp>
            <p:nvSpPr>
              <p:cNvPr id="118" name="Freeform 286">
                <a:extLst>
                  <a:ext uri="{FF2B5EF4-FFF2-40B4-BE49-F238E27FC236}">
                    <a16:creationId xmlns:a16="http://schemas.microsoft.com/office/drawing/2014/main" id="{D0602237-A434-4191-8E51-8B9CFDB1AC11}"/>
                  </a:ext>
                </a:extLst>
              </p:cNvPr>
              <p:cNvSpPr>
                <a:spLocks/>
              </p:cNvSpPr>
              <p:nvPr/>
            </p:nvSpPr>
            <p:spPr bwMode="auto">
              <a:xfrm>
                <a:off x="3092451" y="3968750"/>
                <a:ext cx="168275" cy="123825"/>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0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39" y="7"/>
                      <a:pt x="42" y="12"/>
                    </a:cubicBezTo>
                    <a:cubicBezTo>
                      <a:pt x="44" y="18"/>
                      <a:pt x="45" y="25"/>
                      <a:pt x="40" y="30"/>
                    </a:cubicBezTo>
                    <a:cubicBezTo>
                      <a:pt x="37" y="32"/>
                      <a:pt x="33" y="33"/>
                      <a:pt x="30" y="33"/>
                    </a:cubicBezTo>
                    <a:cubicBezTo>
                      <a:pt x="23" y="33"/>
                      <a:pt x="17" y="33"/>
                      <a:pt x="11" y="32"/>
                    </a:cubicBezTo>
                    <a:cubicBezTo>
                      <a:pt x="9" y="32"/>
                      <a:pt x="1" y="30"/>
                      <a:pt x="0" y="30"/>
                    </a:cubicBezTo>
                    <a:cubicBezTo>
                      <a:pt x="0" y="30"/>
                      <a:pt x="0" y="29"/>
                      <a:pt x="0" y="29"/>
                    </a:cubicBezTo>
                    <a:cubicBezTo>
                      <a:pt x="0" y="21"/>
                      <a:pt x="0" y="21"/>
                      <a:pt x="0" y="21"/>
                    </a:cubicBezTo>
                    <a:cubicBezTo>
                      <a:pt x="0" y="13"/>
                      <a:pt x="5" y="4"/>
                      <a:pt x="14" y="1"/>
                    </a:cubicBezTo>
                  </a:path>
                </a:pathLst>
              </a:custGeom>
              <a:solidFill>
                <a:srgbClr val="71B7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24" name="Oval 287">
                <a:extLst>
                  <a:ext uri="{FF2B5EF4-FFF2-40B4-BE49-F238E27FC236}">
                    <a16:creationId xmlns:a16="http://schemas.microsoft.com/office/drawing/2014/main" id="{A87181E8-6377-4813-9DF1-E474D93347A1}"/>
                  </a:ext>
                </a:extLst>
              </p:cNvPr>
              <p:cNvSpPr>
                <a:spLocks noChangeArrowheads="1"/>
              </p:cNvSpPr>
              <p:nvPr/>
            </p:nvSpPr>
            <p:spPr bwMode="auto">
              <a:xfrm>
                <a:off x="3125788" y="3867150"/>
                <a:ext cx="90488" cy="112713"/>
              </a:xfrm>
              <a:prstGeom prst="ellipse">
                <a:avLst/>
              </a:prstGeom>
              <a:solidFill>
                <a:srgbClr val="71B7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25" name="Freeform 288">
                <a:extLst>
                  <a:ext uri="{FF2B5EF4-FFF2-40B4-BE49-F238E27FC236}">
                    <a16:creationId xmlns:a16="http://schemas.microsoft.com/office/drawing/2014/main" id="{AB3545D7-F8D7-470C-8AAB-98F7F36F690C}"/>
                  </a:ext>
                </a:extLst>
              </p:cNvPr>
              <p:cNvSpPr>
                <a:spLocks/>
              </p:cNvSpPr>
              <p:nvPr/>
            </p:nvSpPr>
            <p:spPr bwMode="auto">
              <a:xfrm>
                <a:off x="3373438" y="3956050"/>
                <a:ext cx="169863" cy="125413"/>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1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40" y="7"/>
                      <a:pt x="42" y="12"/>
                    </a:cubicBezTo>
                    <a:cubicBezTo>
                      <a:pt x="45" y="18"/>
                      <a:pt x="45" y="25"/>
                      <a:pt x="40" y="30"/>
                    </a:cubicBezTo>
                    <a:cubicBezTo>
                      <a:pt x="37" y="32"/>
                      <a:pt x="34" y="33"/>
                      <a:pt x="30" y="33"/>
                    </a:cubicBezTo>
                    <a:cubicBezTo>
                      <a:pt x="24" y="33"/>
                      <a:pt x="17" y="33"/>
                      <a:pt x="11" y="32"/>
                    </a:cubicBezTo>
                    <a:cubicBezTo>
                      <a:pt x="9" y="32"/>
                      <a:pt x="1" y="30"/>
                      <a:pt x="0" y="31"/>
                    </a:cubicBezTo>
                    <a:cubicBezTo>
                      <a:pt x="0" y="30"/>
                      <a:pt x="0" y="29"/>
                      <a:pt x="0" y="29"/>
                    </a:cubicBezTo>
                    <a:cubicBezTo>
                      <a:pt x="0" y="21"/>
                      <a:pt x="0" y="21"/>
                      <a:pt x="0" y="21"/>
                    </a:cubicBezTo>
                    <a:cubicBezTo>
                      <a:pt x="0" y="13"/>
                      <a:pt x="6" y="4"/>
                      <a:pt x="14" y="1"/>
                    </a:cubicBezTo>
                  </a:path>
                </a:pathLst>
              </a:custGeom>
              <a:solidFill>
                <a:srgbClr val="71B7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26" name="Oval 289">
                <a:extLst>
                  <a:ext uri="{FF2B5EF4-FFF2-40B4-BE49-F238E27FC236}">
                    <a16:creationId xmlns:a16="http://schemas.microsoft.com/office/drawing/2014/main" id="{55BB8117-EFDC-488C-A971-FEE4CB3B4031}"/>
                  </a:ext>
                </a:extLst>
              </p:cNvPr>
              <p:cNvSpPr>
                <a:spLocks noChangeArrowheads="1"/>
              </p:cNvSpPr>
              <p:nvPr/>
            </p:nvSpPr>
            <p:spPr bwMode="auto">
              <a:xfrm>
                <a:off x="3411538" y="3854450"/>
                <a:ext cx="90488" cy="114300"/>
              </a:xfrm>
              <a:prstGeom prst="ellipse">
                <a:avLst/>
              </a:prstGeom>
              <a:solidFill>
                <a:srgbClr val="71B7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27" name="Freeform 290">
                <a:extLst>
                  <a:ext uri="{FF2B5EF4-FFF2-40B4-BE49-F238E27FC236}">
                    <a16:creationId xmlns:a16="http://schemas.microsoft.com/office/drawing/2014/main" id="{C86F7775-0E6F-4DE1-8B13-4B58DC8AE8F8}"/>
                  </a:ext>
                </a:extLst>
              </p:cNvPr>
              <p:cNvSpPr>
                <a:spLocks/>
              </p:cNvSpPr>
              <p:nvPr/>
            </p:nvSpPr>
            <p:spPr bwMode="auto">
              <a:xfrm>
                <a:off x="3205163" y="4013200"/>
                <a:ext cx="225425" cy="168275"/>
              </a:xfrm>
              <a:custGeom>
                <a:avLst/>
                <a:gdLst>
                  <a:gd name="T0" fmla="*/ 39 w 60"/>
                  <a:gd name="T1" fmla="*/ 0 h 45"/>
                  <a:gd name="T2" fmla="*/ 56 w 60"/>
                  <a:gd name="T3" fmla="*/ 16 h 45"/>
                  <a:gd name="T4" fmla="*/ 53 w 60"/>
                  <a:gd name="T5" fmla="*/ 39 h 45"/>
                  <a:gd name="T6" fmla="*/ 40 w 60"/>
                  <a:gd name="T7" fmla="*/ 44 h 45"/>
                  <a:gd name="T8" fmla="*/ 15 w 60"/>
                  <a:gd name="T9" fmla="*/ 43 h 45"/>
                  <a:gd name="T10" fmla="*/ 0 w 60"/>
                  <a:gd name="T11" fmla="*/ 41 h 45"/>
                  <a:gd name="T12" fmla="*/ 0 w 60"/>
                  <a:gd name="T13" fmla="*/ 39 h 45"/>
                  <a:gd name="T14" fmla="*/ 0 w 60"/>
                  <a:gd name="T15" fmla="*/ 29 h 45"/>
                  <a:gd name="T16" fmla="*/ 19 w 60"/>
                  <a:gd name="T17"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45">
                    <a:moveTo>
                      <a:pt x="39" y="0"/>
                    </a:moveTo>
                    <a:cubicBezTo>
                      <a:pt x="46" y="3"/>
                      <a:pt x="53" y="9"/>
                      <a:pt x="56" y="16"/>
                    </a:cubicBezTo>
                    <a:cubicBezTo>
                      <a:pt x="59" y="24"/>
                      <a:pt x="60" y="34"/>
                      <a:pt x="53" y="39"/>
                    </a:cubicBezTo>
                    <a:cubicBezTo>
                      <a:pt x="50" y="42"/>
                      <a:pt x="45" y="44"/>
                      <a:pt x="40" y="44"/>
                    </a:cubicBezTo>
                    <a:cubicBezTo>
                      <a:pt x="32" y="45"/>
                      <a:pt x="23" y="44"/>
                      <a:pt x="15" y="43"/>
                    </a:cubicBezTo>
                    <a:cubicBezTo>
                      <a:pt x="12" y="42"/>
                      <a:pt x="2" y="40"/>
                      <a:pt x="0" y="41"/>
                    </a:cubicBezTo>
                    <a:cubicBezTo>
                      <a:pt x="0" y="40"/>
                      <a:pt x="0" y="39"/>
                      <a:pt x="0" y="39"/>
                    </a:cubicBezTo>
                    <a:cubicBezTo>
                      <a:pt x="0" y="29"/>
                      <a:pt x="0" y="29"/>
                      <a:pt x="0" y="29"/>
                    </a:cubicBezTo>
                    <a:cubicBezTo>
                      <a:pt x="0" y="17"/>
                      <a:pt x="7" y="5"/>
                      <a:pt x="19" y="1"/>
                    </a:cubicBezTo>
                  </a:path>
                </a:pathLst>
              </a:custGeom>
              <a:solidFill>
                <a:srgbClr val="71B7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28" name="Freeform 291">
                <a:extLst>
                  <a:ext uri="{FF2B5EF4-FFF2-40B4-BE49-F238E27FC236}">
                    <a16:creationId xmlns:a16="http://schemas.microsoft.com/office/drawing/2014/main" id="{D921E23E-B953-4446-AAF3-4C59233DF440}"/>
                  </a:ext>
                </a:extLst>
              </p:cNvPr>
              <p:cNvSpPr>
                <a:spLocks/>
              </p:cNvSpPr>
              <p:nvPr/>
            </p:nvSpPr>
            <p:spPr bwMode="auto">
              <a:xfrm>
                <a:off x="3254376" y="3878263"/>
                <a:ext cx="119063" cy="149225"/>
              </a:xfrm>
              <a:custGeom>
                <a:avLst/>
                <a:gdLst>
                  <a:gd name="T0" fmla="*/ 32 w 32"/>
                  <a:gd name="T1" fmla="*/ 20 h 40"/>
                  <a:gd name="T2" fmla="*/ 16 w 32"/>
                  <a:gd name="T3" fmla="*/ 40 h 40"/>
                  <a:gd name="T4" fmla="*/ 0 w 32"/>
                  <a:gd name="T5" fmla="*/ 20 h 40"/>
                  <a:gd name="T6" fmla="*/ 16 w 32"/>
                  <a:gd name="T7" fmla="*/ 0 h 40"/>
                  <a:gd name="T8" fmla="*/ 32 w 32"/>
                  <a:gd name="T9" fmla="*/ 20 h 40"/>
                </a:gdLst>
                <a:ahLst/>
                <a:cxnLst>
                  <a:cxn ang="0">
                    <a:pos x="T0" y="T1"/>
                  </a:cxn>
                  <a:cxn ang="0">
                    <a:pos x="T2" y="T3"/>
                  </a:cxn>
                  <a:cxn ang="0">
                    <a:pos x="T4" y="T5"/>
                  </a:cxn>
                  <a:cxn ang="0">
                    <a:pos x="T6" y="T7"/>
                  </a:cxn>
                  <a:cxn ang="0">
                    <a:pos x="T8" y="T9"/>
                  </a:cxn>
                </a:cxnLst>
                <a:rect l="0" t="0" r="r" b="b"/>
                <a:pathLst>
                  <a:path w="32" h="40">
                    <a:moveTo>
                      <a:pt x="32" y="20"/>
                    </a:moveTo>
                    <a:cubicBezTo>
                      <a:pt x="32" y="31"/>
                      <a:pt x="25" y="40"/>
                      <a:pt x="16" y="40"/>
                    </a:cubicBezTo>
                    <a:cubicBezTo>
                      <a:pt x="7" y="40"/>
                      <a:pt x="0" y="31"/>
                      <a:pt x="0" y="20"/>
                    </a:cubicBezTo>
                    <a:cubicBezTo>
                      <a:pt x="0" y="9"/>
                      <a:pt x="7" y="0"/>
                      <a:pt x="16" y="0"/>
                    </a:cubicBezTo>
                    <a:cubicBezTo>
                      <a:pt x="24" y="0"/>
                      <a:pt x="32" y="9"/>
                      <a:pt x="32" y="20"/>
                    </a:cubicBezTo>
                    <a:close/>
                  </a:path>
                </a:pathLst>
              </a:custGeom>
              <a:solidFill>
                <a:srgbClr val="71B7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grpSp>
      <p:grpSp>
        <p:nvGrpSpPr>
          <p:cNvPr id="132" name="Group 131">
            <a:extLst>
              <a:ext uri="{FF2B5EF4-FFF2-40B4-BE49-F238E27FC236}">
                <a16:creationId xmlns:a16="http://schemas.microsoft.com/office/drawing/2014/main" id="{68B17233-D1E3-4B64-A286-CB2B48202242}"/>
              </a:ext>
            </a:extLst>
          </p:cNvPr>
          <p:cNvGrpSpPr/>
          <p:nvPr/>
        </p:nvGrpSpPr>
        <p:grpSpPr>
          <a:xfrm>
            <a:off x="2177312" y="682943"/>
            <a:ext cx="1114678" cy="1159431"/>
            <a:chOff x="5349782" y="868171"/>
            <a:chExt cx="1486237" cy="1545908"/>
          </a:xfrm>
        </p:grpSpPr>
        <p:grpSp>
          <p:nvGrpSpPr>
            <p:cNvPr id="166" name="Group 165">
              <a:extLst>
                <a:ext uri="{FF2B5EF4-FFF2-40B4-BE49-F238E27FC236}">
                  <a16:creationId xmlns:a16="http://schemas.microsoft.com/office/drawing/2014/main" id="{C7EAD914-D489-4D14-B095-14CE69B0AB14}"/>
                </a:ext>
              </a:extLst>
            </p:cNvPr>
            <p:cNvGrpSpPr/>
            <p:nvPr/>
          </p:nvGrpSpPr>
          <p:grpSpPr>
            <a:xfrm>
              <a:off x="5349782" y="868171"/>
              <a:ext cx="1486237" cy="1545908"/>
              <a:chOff x="3673817" y="935673"/>
              <a:chExt cx="1796366" cy="1868488"/>
            </a:xfrm>
            <a:solidFill>
              <a:schemeClr val="bg1"/>
            </a:solidFill>
          </p:grpSpPr>
          <p:sp>
            <p:nvSpPr>
              <p:cNvPr id="172" name="Freeform 5">
                <a:extLst>
                  <a:ext uri="{FF2B5EF4-FFF2-40B4-BE49-F238E27FC236}">
                    <a16:creationId xmlns:a16="http://schemas.microsoft.com/office/drawing/2014/main" id="{AD4842C5-35AD-4FD8-B432-EA0BE0E313FA}"/>
                  </a:ext>
                </a:extLst>
              </p:cNvPr>
              <p:cNvSpPr>
                <a:spLocks/>
              </p:cNvSpPr>
              <p:nvPr/>
            </p:nvSpPr>
            <p:spPr bwMode="auto">
              <a:xfrm>
                <a:off x="3747274" y="935673"/>
                <a:ext cx="1722909" cy="942925"/>
              </a:xfrm>
              <a:custGeom>
                <a:avLst/>
                <a:gdLst>
                  <a:gd name="T0" fmla="*/ 89 w 93"/>
                  <a:gd name="T1" fmla="*/ 31 h 51"/>
                  <a:gd name="T2" fmla="*/ 79 w 93"/>
                  <a:gd name="T3" fmla="*/ 15 h 51"/>
                  <a:gd name="T4" fmla="*/ 63 w 93"/>
                  <a:gd name="T5" fmla="*/ 4 h 51"/>
                  <a:gd name="T6" fmla="*/ 43 w 93"/>
                  <a:gd name="T7" fmla="*/ 0 h 51"/>
                  <a:gd name="T8" fmla="*/ 43 w 93"/>
                  <a:gd name="T9" fmla="*/ 6 h 51"/>
                  <a:gd name="T10" fmla="*/ 0 w 93"/>
                  <a:gd name="T11" fmla="*/ 50 h 51"/>
                  <a:gd name="T12" fmla="*/ 43 w 93"/>
                  <a:gd name="T13" fmla="*/ 8 h 51"/>
                  <a:gd name="T14" fmla="*/ 43 w 93"/>
                  <a:gd name="T15" fmla="*/ 8 h 51"/>
                  <a:gd name="T16" fmla="*/ 86 w 93"/>
                  <a:gd name="T17" fmla="*/ 51 h 51"/>
                  <a:gd name="T18" fmla="*/ 93 w 93"/>
                  <a:gd name="T19" fmla="*/ 51 h 51"/>
                  <a:gd name="T20" fmla="*/ 89 w 93"/>
                  <a:gd name="T21" fmla="*/ 3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51">
                    <a:moveTo>
                      <a:pt x="89" y="31"/>
                    </a:moveTo>
                    <a:cubicBezTo>
                      <a:pt x="87" y="25"/>
                      <a:pt x="83" y="20"/>
                      <a:pt x="79" y="15"/>
                    </a:cubicBezTo>
                    <a:cubicBezTo>
                      <a:pt x="74" y="10"/>
                      <a:pt x="69" y="7"/>
                      <a:pt x="63" y="4"/>
                    </a:cubicBezTo>
                    <a:cubicBezTo>
                      <a:pt x="56" y="2"/>
                      <a:pt x="50" y="0"/>
                      <a:pt x="43" y="0"/>
                    </a:cubicBezTo>
                    <a:cubicBezTo>
                      <a:pt x="43" y="6"/>
                      <a:pt x="43" y="6"/>
                      <a:pt x="43" y="6"/>
                    </a:cubicBezTo>
                    <a:cubicBezTo>
                      <a:pt x="19" y="6"/>
                      <a:pt x="0" y="26"/>
                      <a:pt x="0" y="50"/>
                    </a:cubicBezTo>
                    <a:cubicBezTo>
                      <a:pt x="0" y="27"/>
                      <a:pt x="19" y="8"/>
                      <a:pt x="43" y="8"/>
                    </a:cubicBezTo>
                    <a:cubicBezTo>
                      <a:pt x="43" y="8"/>
                      <a:pt x="43" y="8"/>
                      <a:pt x="43" y="8"/>
                    </a:cubicBezTo>
                    <a:cubicBezTo>
                      <a:pt x="67" y="8"/>
                      <a:pt x="86" y="27"/>
                      <a:pt x="86" y="51"/>
                    </a:cubicBezTo>
                    <a:cubicBezTo>
                      <a:pt x="93" y="51"/>
                      <a:pt x="93" y="51"/>
                      <a:pt x="93" y="51"/>
                    </a:cubicBezTo>
                    <a:cubicBezTo>
                      <a:pt x="93" y="44"/>
                      <a:pt x="92" y="37"/>
                      <a:pt x="89" y="31"/>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209" name="Freeform 6">
                <a:extLst>
                  <a:ext uri="{FF2B5EF4-FFF2-40B4-BE49-F238E27FC236}">
                    <a16:creationId xmlns:a16="http://schemas.microsoft.com/office/drawing/2014/main" id="{AE161D4C-C5F0-4FF3-A5FF-73B122D40BE9}"/>
                  </a:ext>
                </a:extLst>
              </p:cNvPr>
              <p:cNvSpPr>
                <a:spLocks/>
              </p:cNvSpPr>
              <p:nvPr/>
            </p:nvSpPr>
            <p:spPr bwMode="auto">
              <a:xfrm>
                <a:off x="3673817" y="1878598"/>
                <a:ext cx="1740271" cy="925563"/>
              </a:xfrm>
              <a:custGeom>
                <a:avLst/>
                <a:gdLst>
                  <a:gd name="T0" fmla="*/ 4 w 94"/>
                  <a:gd name="T1" fmla="*/ 19 h 50"/>
                  <a:gd name="T2" fmla="*/ 15 w 94"/>
                  <a:gd name="T3" fmla="*/ 35 h 50"/>
                  <a:gd name="T4" fmla="*/ 31 w 94"/>
                  <a:gd name="T5" fmla="*/ 46 h 50"/>
                  <a:gd name="T6" fmla="*/ 51 w 94"/>
                  <a:gd name="T7" fmla="*/ 50 h 50"/>
                  <a:gd name="T8" fmla="*/ 51 w 94"/>
                  <a:gd name="T9" fmla="*/ 45 h 50"/>
                  <a:gd name="T10" fmla="*/ 94 w 94"/>
                  <a:gd name="T11" fmla="*/ 0 h 50"/>
                  <a:gd name="T12" fmla="*/ 51 w 94"/>
                  <a:gd name="T13" fmla="*/ 42 h 50"/>
                  <a:gd name="T14" fmla="*/ 51 w 94"/>
                  <a:gd name="T15" fmla="*/ 42 h 50"/>
                  <a:gd name="T16" fmla="*/ 8 w 94"/>
                  <a:gd name="T17" fmla="*/ 0 h 50"/>
                  <a:gd name="T18" fmla="*/ 0 w 94"/>
                  <a:gd name="T19" fmla="*/ 0 h 50"/>
                  <a:gd name="T20" fmla="*/ 4 w 94"/>
                  <a:gd name="T21" fmla="*/ 1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50">
                    <a:moveTo>
                      <a:pt x="4" y="19"/>
                    </a:moveTo>
                    <a:cubicBezTo>
                      <a:pt x="7" y="25"/>
                      <a:pt x="11" y="30"/>
                      <a:pt x="15" y="35"/>
                    </a:cubicBezTo>
                    <a:cubicBezTo>
                      <a:pt x="20" y="40"/>
                      <a:pt x="25" y="43"/>
                      <a:pt x="31" y="46"/>
                    </a:cubicBezTo>
                    <a:cubicBezTo>
                      <a:pt x="37" y="48"/>
                      <a:pt x="44" y="50"/>
                      <a:pt x="51" y="50"/>
                    </a:cubicBezTo>
                    <a:cubicBezTo>
                      <a:pt x="51" y="45"/>
                      <a:pt x="51" y="45"/>
                      <a:pt x="51" y="45"/>
                    </a:cubicBezTo>
                    <a:cubicBezTo>
                      <a:pt x="74" y="45"/>
                      <a:pt x="93" y="25"/>
                      <a:pt x="94" y="0"/>
                    </a:cubicBezTo>
                    <a:cubicBezTo>
                      <a:pt x="93" y="23"/>
                      <a:pt x="74" y="42"/>
                      <a:pt x="51" y="42"/>
                    </a:cubicBezTo>
                    <a:cubicBezTo>
                      <a:pt x="51" y="42"/>
                      <a:pt x="51" y="42"/>
                      <a:pt x="51" y="42"/>
                    </a:cubicBezTo>
                    <a:cubicBezTo>
                      <a:pt x="27" y="42"/>
                      <a:pt x="8" y="23"/>
                      <a:pt x="8" y="0"/>
                    </a:cubicBezTo>
                    <a:cubicBezTo>
                      <a:pt x="0" y="0"/>
                      <a:pt x="0" y="0"/>
                      <a:pt x="0" y="0"/>
                    </a:cubicBezTo>
                    <a:cubicBezTo>
                      <a:pt x="0" y="6"/>
                      <a:pt x="2" y="13"/>
                      <a:pt x="4" y="19"/>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210" name="Oval 7">
                <a:extLst>
                  <a:ext uri="{FF2B5EF4-FFF2-40B4-BE49-F238E27FC236}">
                    <a16:creationId xmlns:a16="http://schemas.microsoft.com/office/drawing/2014/main" id="{93257D92-0E59-4F7A-91A8-6931783B0A81}"/>
                  </a:ext>
                </a:extLst>
              </p:cNvPr>
              <p:cNvSpPr>
                <a:spLocks noChangeArrowheads="1"/>
              </p:cNvSpPr>
              <p:nvPr/>
            </p:nvSpPr>
            <p:spPr bwMode="auto">
              <a:xfrm>
                <a:off x="3914223" y="1194777"/>
                <a:ext cx="1351615" cy="1368978"/>
              </a:xfrm>
              <a:prstGeom prst="ellipse">
                <a:avLst/>
              </a:prstGeom>
              <a:grpFill/>
              <a:ln>
                <a:noFill/>
              </a:ln>
            </p:spPr>
            <p:txBody>
              <a:bodyPr vert="horz" wrap="square" lIns="68580" tIns="34290" rIns="68580" bIns="34290" numCol="1" anchor="t" anchorCtr="0" compatLnSpc="1">
                <a:prstTxWarp prst="textNoShape">
                  <a:avLst/>
                </a:prstTxWarp>
              </a:bodyPr>
              <a:lstStyle/>
              <a:p>
                <a:endParaRPr lang="en-US" sz="1013"/>
              </a:p>
            </p:txBody>
          </p:sp>
        </p:grpSp>
        <p:grpSp>
          <p:nvGrpSpPr>
            <p:cNvPr id="167" name="Group 892">
              <a:extLst>
                <a:ext uri="{FF2B5EF4-FFF2-40B4-BE49-F238E27FC236}">
                  <a16:creationId xmlns:a16="http://schemas.microsoft.com/office/drawing/2014/main" id="{71CF9C94-0892-48D3-82E2-3A5BF20F573B}"/>
                </a:ext>
              </a:extLst>
            </p:cNvPr>
            <p:cNvGrpSpPr/>
            <p:nvPr/>
          </p:nvGrpSpPr>
          <p:grpSpPr>
            <a:xfrm>
              <a:off x="5821971" y="1388263"/>
              <a:ext cx="528516" cy="524391"/>
              <a:chOff x="19355777" y="4858418"/>
              <a:chExt cx="894226" cy="887250"/>
            </a:xfrm>
            <a:solidFill>
              <a:srgbClr val="FF8200"/>
            </a:solidFill>
          </p:grpSpPr>
          <p:sp>
            <p:nvSpPr>
              <p:cNvPr id="168" name="Freeform 34">
                <a:extLst>
                  <a:ext uri="{FF2B5EF4-FFF2-40B4-BE49-F238E27FC236}">
                    <a16:creationId xmlns:a16="http://schemas.microsoft.com/office/drawing/2014/main" id="{EBC782A4-1896-4FE1-942B-E14D0E05C598}"/>
                  </a:ext>
                </a:extLst>
              </p:cNvPr>
              <p:cNvSpPr>
                <a:spLocks/>
              </p:cNvSpPr>
              <p:nvPr/>
            </p:nvSpPr>
            <p:spPr bwMode="auto">
              <a:xfrm>
                <a:off x="19411756" y="5358022"/>
                <a:ext cx="383445" cy="387646"/>
              </a:xfrm>
              <a:custGeom>
                <a:avLst/>
                <a:gdLst>
                  <a:gd name="T0" fmla="*/ 414 w 629"/>
                  <a:gd name="T1" fmla="*/ 32 h 635"/>
                  <a:gd name="T2" fmla="*/ 279 w 629"/>
                  <a:gd name="T3" fmla="*/ 68 h 635"/>
                  <a:gd name="T4" fmla="*/ 276 w 629"/>
                  <a:gd name="T5" fmla="*/ 68 h 635"/>
                  <a:gd name="T6" fmla="*/ 264 w 629"/>
                  <a:gd name="T7" fmla="*/ 68 h 635"/>
                  <a:gd name="T8" fmla="*/ 265 w 629"/>
                  <a:gd name="T9" fmla="*/ 69 h 635"/>
                  <a:gd name="T10" fmla="*/ 152 w 629"/>
                  <a:gd name="T11" fmla="*/ 101 h 635"/>
                  <a:gd name="T12" fmla="*/ 95 w 629"/>
                  <a:gd name="T13" fmla="*/ 146 h 635"/>
                  <a:gd name="T14" fmla="*/ 1 w 629"/>
                  <a:gd name="T15" fmla="*/ 346 h 635"/>
                  <a:gd name="T16" fmla="*/ 10 w 629"/>
                  <a:gd name="T17" fmla="*/ 365 h 635"/>
                  <a:gd name="T18" fmla="*/ 32 w 629"/>
                  <a:gd name="T19" fmla="*/ 366 h 635"/>
                  <a:gd name="T20" fmla="*/ 219 w 629"/>
                  <a:gd name="T21" fmla="*/ 258 h 635"/>
                  <a:gd name="T22" fmla="*/ 223 w 629"/>
                  <a:gd name="T23" fmla="*/ 256 h 635"/>
                  <a:gd name="T24" fmla="*/ 292 w 629"/>
                  <a:gd name="T25" fmla="*/ 281 h 635"/>
                  <a:gd name="T26" fmla="*/ 325 w 629"/>
                  <a:gd name="T27" fmla="*/ 325 h 635"/>
                  <a:gd name="T28" fmla="*/ 336 w 629"/>
                  <a:gd name="T29" fmla="*/ 442 h 635"/>
                  <a:gd name="T30" fmla="*/ 330 w 629"/>
                  <a:gd name="T31" fmla="*/ 447 h 635"/>
                  <a:gd name="T32" fmla="*/ 142 w 629"/>
                  <a:gd name="T33" fmla="*/ 556 h 635"/>
                  <a:gd name="T34" fmla="*/ 131 w 629"/>
                  <a:gd name="T35" fmla="*/ 575 h 635"/>
                  <a:gd name="T36" fmla="*/ 143 w 629"/>
                  <a:gd name="T37" fmla="*/ 593 h 635"/>
                  <a:gd name="T38" fmla="*/ 431 w 629"/>
                  <a:gd name="T39" fmla="*/ 584 h 635"/>
                  <a:gd name="T40" fmla="*/ 483 w 629"/>
                  <a:gd name="T41" fmla="*/ 544 h 635"/>
                  <a:gd name="T42" fmla="*/ 558 w 629"/>
                  <a:gd name="T43" fmla="*/ 363 h 635"/>
                  <a:gd name="T44" fmla="*/ 559 w 629"/>
                  <a:gd name="T45" fmla="*/ 364 h 635"/>
                  <a:gd name="T46" fmla="*/ 597 w 629"/>
                  <a:gd name="T47" fmla="*/ 214 h 635"/>
                  <a:gd name="T48" fmla="*/ 629 w 629"/>
                  <a:gd name="T49" fmla="*/ 182 h 635"/>
                  <a:gd name="T50" fmla="*/ 446 w 629"/>
                  <a:gd name="T51" fmla="*/ 0 h 635"/>
                  <a:gd name="T52" fmla="*/ 414 w 629"/>
                  <a:gd name="T53" fmla="*/ 32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29" h="635">
                    <a:moveTo>
                      <a:pt x="414" y="32"/>
                    </a:moveTo>
                    <a:cubicBezTo>
                      <a:pt x="383" y="63"/>
                      <a:pt x="334" y="68"/>
                      <a:pt x="279" y="68"/>
                    </a:cubicBezTo>
                    <a:cubicBezTo>
                      <a:pt x="278" y="68"/>
                      <a:pt x="277" y="68"/>
                      <a:pt x="276" y="68"/>
                    </a:cubicBezTo>
                    <a:cubicBezTo>
                      <a:pt x="272" y="68"/>
                      <a:pt x="268" y="68"/>
                      <a:pt x="264" y="68"/>
                    </a:cubicBezTo>
                    <a:cubicBezTo>
                      <a:pt x="265" y="69"/>
                      <a:pt x="265" y="69"/>
                      <a:pt x="265" y="69"/>
                    </a:cubicBezTo>
                    <a:cubicBezTo>
                      <a:pt x="226" y="71"/>
                      <a:pt x="188" y="81"/>
                      <a:pt x="152" y="101"/>
                    </a:cubicBezTo>
                    <a:cubicBezTo>
                      <a:pt x="131" y="113"/>
                      <a:pt x="112" y="129"/>
                      <a:pt x="95" y="146"/>
                    </a:cubicBezTo>
                    <a:cubicBezTo>
                      <a:pt x="42" y="198"/>
                      <a:pt x="7" y="271"/>
                      <a:pt x="1" y="346"/>
                    </a:cubicBezTo>
                    <a:cubicBezTo>
                      <a:pt x="0" y="353"/>
                      <a:pt x="4" y="361"/>
                      <a:pt x="10" y="365"/>
                    </a:cubicBezTo>
                    <a:cubicBezTo>
                      <a:pt x="17" y="369"/>
                      <a:pt x="25" y="370"/>
                      <a:pt x="32" y="366"/>
                    </a:cubicBezTo>
                    <a:cubicBezTo>
                      <a:pt x="219" y="258"/>
                      <a:pt x="219" y="258"/>
                      <a:pt x="219" y="258"/>
                    </a:cubicBezTo>
                    <a:cubicBezTo>
                      <a:pt x="219" y="258"/>
                      <a:pt x="219" y="257"/>
                      <a:pt x="223" y="256"/>
                    </a:cubicBezTo>
                    <a:cubicBezTo>
                      <a:pt x="233" y="254"/>
                      <a:pt x="257" y="247"/>
                      <a:pt x="292" y="281"/>
                    </a:cubicBezTo>
                    <a:cubicBezTo>
                      <a:pt x="302" y="291"/>
                      <a:pt x="313" y="306"/>
                      <a:pt x="325" y="325"/>
                    </a:cubicBezTo>
                    <a:cubicBezTo>
                      <a:pt x="369" y="405"/>
                      <a:pt x="345" y="430"/>
                      <a:pt x="336" y="442"/>
                    </a:cubicBezTo>
                    <a:cubicBezTo>
                      <a:pt x="331" y="447"/>
                      <a:pt x="329" y="447"/>
                      <a:pt x="330" y="447"/>
                    </a:cubicBezTo>
                    <a:cubicBezTo>
                      <a:pt x="142" y="556"/>
                      <a:pt x="142" y="556"/>
                      <a:pt x="142" y="556"/>
                    </a:cubicBezTo>
                    <a:cubicBezTo>
                      <a:pt x="135" y="560"/>
                      <a:pt x="131" y="567"/>
                      <a:pt x="131" y="575"/>
                    </a:cubicBezTo>
                    <a:cubicBezTo>
                      <a:pt x="132" y="583"/>
                      <a:pt x="136" y="590"/>
                      <a:pt x="143" y="593"/>
                    </a:cubicBezTo>
                    <a:cubicBezTo>
                      <a:pt x="234" y="635"/>
                      <a:pt x="347" y="632"/>
                      <a:pt x="431" y="584"/>
                    </a:cubicBezTo>
                    <a:cubicBezTo>
                      <a:pt x="450" y="573"/>
                      <a:pt x="468" y="559"/>
                      <a:pt x="483" y="544"/>
                    </a:cubicBezTo>
                    <a:cubicBezTo>
                      <a:pt x="531" y="496"/>
                      <a:pt x="556" y="431"/>
                      <a:pt x="558" y="363"/>
                    </a:cubicBezTo>
                    <a:cubicBezTo>
                      <a:pt x="559" y="364"/>
                      <a:pt x="559" y="364"/>
                      <a:pt x="559" y="364"/>
                    </a:cubicBezTo>
                    <a:cubicBezTo>
                      <a:pt x="558" y="304"/>
                      <a:pt x="563" y="248"/>
                      <a:pt x="597" y="214"/>
                    </a:cubicBezTo>
                    <a:cubicBezTo>
                      <a:pt x="629" y="182"/>
                      <a:pt x="629" y="182"/>
                      <a:pt x="629" y="182"/>
                    </a:cubicBezTo>
                    <a:cubicBezTo>
                      <a:pt x="446" y="0"/>
                      <a:pt x="446" y="0"/>
                      <a:pt x="446" y="0"/>
                    </a:cubicBezTo>
                    <a:lnTo>
                      <a:pt x="414" y="32"/>
                    </a:lnTo>
                    <a:close/>
                  </a:path>
                </a:pathLst>
              </a:custGeom>
              <a:solidFill>
                <a:srgbClr val="FBB034"/>
              </a:solidFill>
              <a:ln>
                <a:noFill/>
              </a:ln>
            </p:spPr>
            <p:txBody>
              <a:bodyPr vert="horz" wrap="square" lIns="68580" tIns="34290" rIns="68580" bIns="34290" numCol="1" anchor="t" anchorCtr="0" compatLnSpc="1">
                <a:prstTxWarp prst="textNoShape">
                  <a:avLst/>
                </a:prstTxWarp>
              </a:bodyPr>
              <a:lstStyle/>
              <a:p>
                <a:pPr>
                  <a:defRPr/>
                </a:pPr>
                <a:endParaRPr lang="en-US">
                  <a:solidFill>
                    <a:schemeClr val="bg1"/>
                  </a:solidFill>
                  <a:latin typeface="Verdana"/>
                </a:endParaRPr>
              </a:p>
            </p:txBody>
          </p:sp>
          <p:sp>
            <p:nvSpPr>
              <p:cNvPr id="169" name="Freeform 35">
                <a:extLst>
                  <a:ext uri="{FF2B5EF4-FFF2-40B4-BE49-F238E27FC236}">
                    <a16:creationId xmlns:a16="http://schemas.microsoft.com/office/drawing/2014/main" id="{A541D2D9-38AF-47D4-8D78-06A5BFBB0CD5}"/>
                  </a:ext>
                </a:extLst>
              </p:cNvPr>
              <p:cNvSpPr>
                <a:spLocks/>
              </p:cNvSpPr>
              <p:nvPr/>
            </p:nvSpPr>
            <p:spPr bwMode="auto">
              <a:xfrm>
                <a:off x="19628661" y="5131313"/>
                <a:ext cx="607353" cy="607357"/>
              </a:xfrm>
              <a:custGeom>
                <a:avLst/>
                <a:gdLst>
                  <a:gd name="T0" fmla="*/ 509 w 997"/>
                  <a:gd name="T1" fmla="*/ 319 h 996"/>
                  <a:gd name="T2" fmla="*/ 326 w 997"/>
                  <a:gd name="T3" fmla="*/ 136 h 996"/>
                  <a:gd name="T4" fmla="*/ 196 w 997"/>
                  <a:gd name="T5" fmla="*/ 6 h 996"/>
                  <a:gd name="T6" fmla="*/ 182 w 997"/>
                  <a:gd name="T7" fmla="*/ 0 h 996"/>
                  <a:gd name="T8" fmla="*/ 169 w 997"/>
                  <a:gd name="T9" fmla="*/ 6 h 996"/>
                  <a:gd name="T10" fmla="*/ 8 w 997"/>
                  <a:gd name="T11" fmla="*/ 167 h 996"/>
                  <a:gd name="T12" fmla="*/ 8 w 997"/>
                  <a:gd name="T13" fmla="*/ 194 h 996"/>
                  <a:gd name="T14" fmla="*/ 138 w 997"/>
                  <a:gd name="T15" fmla="*/ 324 h 996"/>
                  <a:gd name="T16" fmla="*/ 321 w 997"/>
                  <a:gd name="T17" fmla="*/ 507 h 996"/>
                  <a:gd name="T18" fmla="*/ 803 w 997"/>
                  <a:gd name="T19" fmla="*/ 988 h 996"/>
                  <a:gd name="T20" fmla="*/ 830 w 997"/>
                  <a:gd name="T21" fmla="*/ 988 h 996"/>
                  <a:gd name="T22" fmla="*/ 991 w 997"/>
                  <a:gd name="T23" fmla="*/ 827 h 996"/>
                  <a:gd name="T24" fmla="*/ 997 w 997"/>
                  <a:gd name="T25" fmla="*/ 814 h 996"/>
                  <a:gd name="T26" fmla="*/ 991 w 997"/>
                  <a:gd name="T27" fmla="*/ 800 h 996"/>
                  <a:gd name="T28" fmla="*/ 509 w 997"/>
                  <a:gd name="T29" fmla="*/ 319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7" h="996">
                    <a:moveTo>
                      <a:pt x="509" y="319"/>
                    </a:moveTo>
                    <a:cubicBezTo>
                      <a:pt x="326" y="136"/>
                      <a:pt x="326" y="136"/>
                      <a:pt x="326" y="136"/>
                    </a:cubicBezTo>
                    <a:cubicBezTo>
                      <a:pt x="196" y="6"/>
                      <a:pt x="196" y="6"/>
                      <a:pt x="196" y="6"/>
                    </a:cubicBezTo>
                    <a:cubicBezTo>
                      <a:pt x="192" y="2"/>
                      <a:pt x="187" y="0"/>
                      <a:pt x="182" y="0"/>
                    </a:cubicBezTo>
                    <a:cubicBezTo>
                      <a:pt x="177" y="0"/>
                      <a:pt x="172" y="2"/>
                      <a:pt x="169" y="6"/>
                    </a:cubicBezTo>
                    <a:cubicBezTo>
                      <a:pt x="8" y="167"/>
                      <a:pt x="8" y="167"/>
                      <a:pt x="8" y="167"/>
                    </a:cubicBezTo>
                    <a:cubicBezTo>
                      <a:pt x="0" y="174"/>
                      <a:pt x="0" y="187"/>
                      <a:pt x="8" y="194"/>
                    </a:cubicBezTo>
                    <a:cubicBezTo>
                      <a:pt x="138" y="324"/>
                      <a:pt x="138" y="324"/>
                      <a:pt x="138" y="324"/>
                    </a:cubicBezTo>
                    <a:cubicBezTo>
                      <a:pt x="321" y="507"/>
                      <a:pt x="321" y="507"/>
                      <a:pt x="321" y="507"/>
                    </a:cubicBezTo>
                    <a:cubicBezTo>
                      <a:pt x="803" y="988"/>
                      <a:pt x="803" y="988"/>
                      <a:pt x="803" y="988"/>
                    </a:cubicBezTo>
                    <a:cubicBezTo>
                      <a:pt x="810" y="996"/>
                      <a:pt x="822" y="996"/>
                      <a:pt x="830" y="988"/>
                    </a:cubicBezTo>
                    <a:cubicBezTo>
                      <a:pt x="991" y="827"/>
                      <a:pt x="991" y="827"/>
                      <a:pt x="991" y="827"/>
                    </a:cubicBezTo>
                    <a:cubicBezTo>
                      <a:pt x="995" y="824"/>
                      <a:pt x="997" y="819"/>
                      <a:pt x="997" y="814"/>
                    </a:cubicBezTo>
                    <a:cubicBezTo>
                      <a:pt x="997" y="809"/>
                      <a:pt x="995" y="804"/>
                      <a:pt x="991" y="800"/>
                    </a:cubicBezTo>
                    <a:lnTo>
                      <a:pt x="509" y="319"/>
                    </a:lnTo>
                    <a:close/>
                  </a:path>
                </a:pathLst>
              </a:custGeom>
              <a:solidFill>
                <a:srgbClr val="FBB034"/>
              </a:solidFill>
              <a:ln>
                <a:noFill/>
              </a:ln>
            </p:spPr>
            <p:txBody>
              <a:bodyPr vert="horz" wrap="square" lIns="68580" tIns="34290" rIns="68580" bIns="34290" numCol="1" anchor="t" anchorCtr="0" compatLnSpc="1">
                <a:prstTxWarp prst="textNoShape">
                  <a:avLst/>
                </a:prstTxWarp>
              </a:bodyPr>
              <a:lstStyle/>
              <a:p>
                <a:pPr>
                  <a:defRPr/>
                </a:pPr>
                <a:endParaRPr lang="en-US">
                  <a:solidFill>
                    <a:schemeClr val="bg1"/>
                  </a:solidFill>
                  <a:latin typeface="Verdana"/>
                </a:endParaRPr>
              </a:p>
            </p:txBody>
          </p:sp>
          <p:sp>
            <p:nvSpPr>
              <p:cNvPr id="170" name="Freeform 36">
                <a:extLst>
                  <a:ext uri="{FF2B5EF4-FFF2-40B4-BE49-F238E27FC236}">
                    <a16:creationId xmlns:a16="http://schemas.microsoft.com/office/drawing/2014/main" id="{8D9744EA-94FF-4EB0-9657-DC5A69C9504F}"/>
                  </a:ext>
                </a:extLst>
              </p:cNvPr>
              <p:cNvSpPr>
                <a:spLocks/>
              </p:cNvSpPr>
              <p:nvPr/>
            </p:nvSpPr>
            <p:spPr bwMode="auto">
              <a:xfrm>
                <a:off x="19855363" y="4898993"/>
                <a:ext cx="394640" cy="398839"/>
              </a:xfrm>
              <a:custGeom>
                <a:avLst/>
                <a:gdLst>
                  <a:gd name="T0" fmla="*/ 636 w 646"/>
                  <a:gd name="T1" fmla="*/ 269 h 652"/>
                  <a:gd name="T2" fmla="*/ 614 w 646"/>
                  <a:gd name="T3" fmla="*/ 269 h 652"/>
                  <a:gd name="T4" fmla="*/ 428 w 646"/>
                  <a:gd name="T5" fmla="*/ 376 h 652"/>
                  <a:gd name="T6" fmla="*/ 424 w 646"/>
                  <a:gd name="T7" fmla="*/ 378 h 652"/>
                  <a:gd name="T8" fmla="*/ 355 w 646"/>
                  <a:gd name="T9" fmla="*/ 353 h 652"/>
                  <a:gd name="T10" fmla="*/ 322 w 646"/>
                  <a:gd name="T11" fmla="*/ 309 h 652"/>
                  <a:gd name="T12" fmla="*/ 311 w 646"/>
                  <a:gd name="T13" fmla="*/ 192 h 652"/>
                  <a:gd name="T14" fmla="*/ 317 w 646"/>
                  <a:gd name="T15" fmla="*/ 187 h 652"/>
                  <a:gd name="T16" fmla="*/ 505 w 646"/>
                  <a:gd name="T17" fmla="*/ 79 h 652"/>
                  <a:gd name="T18" fmla="*/ 515 w 646"/>
                  <a:gd name="T19" fmla="*/ 59 h 652"/>
                  <a:gd name="T20" fmla="*/ 503 w 646"/>
                  <a:gd name="T21" fmla="*/ 41 h 652"/>
                  <a:gd name="T22" fmla="*/ 216 w 646"/>
                  <a:gd name="T23" fmla="*/ 51 h 652"/>
                  <a:gd name="T24" fmla="*/ 164 w 646"/>
                  <a:gd name="T25" fmla="*/ 90 h 652"/>
                  <a:gd name="T26" fmla="*/ 89 w 646"/>
                  <a:gd name="T27" fmla="*/ 271 h 652"/>
                  <a:gd name="T28" fmla="*/ 88 w 646"/>
                  <a:gd name="T29" fmla="*/ 270 h 652"/>
                  <a:gd name="T30" fmla="*/ 49 w 646"/>
                  <a:gd name="T31" fmla="*/ 420 h 652"/>
                  <a:gd name="T32" fmla="*/ 0 w 646"/>
                  <a:gd name="T33" fmla="*/ 469 h 652"/>
                  <a:gd name="T34" fmla="*/ 182 w 646"/>
                  <a:gd name="T35" fmla="*/ 652 h 652"/>
                  <a:gd name="T36" fmla="*/ 232 w 646"/>
                  <a:gd name="T37" fmla="*/ 603 h 652"/>
                  <a:gd name="T38" fmla="*/ 367 w 646"/>
                  <a:gd name="T39" fmla="*/ 566 h 652"/>
                  <a:gd name="T40" fmla="*/ 370 w 646"/>
                  <a:gd name="T41" fmla="*/ 567 h 652"/>
                  <a:gd name="T42" fmla="*/ 383 w 646"/>
                  <a:gd name="T43" fmla="*/ 567 h 652"/>
                  <a:gd name="T44" fmla="*/ 382 w 646"/>
                  <a:gd name="T45" fmla="*/ 565 h 652"/>
                  <a:gd name="T46" fmla="*/ 494 w 646"/>
                  <a:gd name="T47" fmla="*/ 533 h 652"/>
                  <a:gd name="T48" fmla="*/ 552 w 646"/>
                  <a:gd name="T49" fmla="*/ 488 h 652"/>
                  <a:gd name="T50" fmla="*/ 646 w 646"/>
                  <a:gd name="T51" fmla="*/ 289 h 652"/>
                  <a:gd name="T52" fmla="*/ 636 w 646"/>
                  <a:gd name="T53" fmla="*/ 269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46" h="652">
                    <a:moveTo>
                      <a:pt x="636" y="269"/>
                    </a:moveTo>
                    <a:cubicBezTo>
                      <a:pt x="630" y="265"/>
                      <a:pt x="621" y="265"/>
                      <a:pt x="614" y="269"/>
                    </a:cubicBezTo>
                    <a:cubicBezTo>
                      <a:pt x="428" y="376"/>
                      <a:pt x="428" y="376"/>
                      <a:pt x="428" y="376"/>
                    </a:cubicBezTo>
                    <a:cubicBezTo>
                      <a:pt x="428" y="376"/>
                      <a:pt x="427" y="377"/>
                      <a:pt x="424" y="378"/>
                    </a:cubicBezTo>
                    <a:cubicBezTo>
                      <a:pt x="413" y="381"/>
                      <a:pt x="389" y="387"/>
                      <a:pt x="355" y="353"/>
                    </a:cubicBezTo>
                    <a:cubicBezTo>
                      <a:pt x="344" y="343"/>
                      <a:pt x="333" y="329"/>
                      <a:pt x="322" y="309"/>
                    </a:cubicBezTo>
                    <a:cubicBezTo>
                      <a:pt x="278" y="229"/>
                      <a:pt x="301" y="204"/>
                      <a:pt x="311" y="192"/>
                    </a:cubicBezTo>
                    <a:cubicBezTo>
                      <a:pt x="315" y="188"/>
                      <a:pt x="317" y="187"/>
                      <a:pt x="317" y="187"/>
                    </a:cubicBezTo>
                    <a:cubicBezTo>
                      <a:pt x="505" y="79"/>
                      <a:pt x="505" y="79"/>
                      <a:pt x="505" y="79"/>
                    </a:cubicBezTo>
                    <a:cubicBezTo>
                      <a:pt x="512" y="75"/>
                      <a:pt x="516" y="67"/>
                      <a:pt x="515" y="59"/>
                    </a:cubicBezTo>
                    <a:cubicBezTo>
                      <a:pt x="515" y="52"/>
                      <a:pt x="510" y="45"/>
                      <a:pt x="503" y="41"/>
                    </a:cubicBezTo>
                    <a:cubicBezTo>
                      <a:pt x="412" y="0"/>
                      <a:pt x="300" y="2"/>
                      <a:pt x="216" y="51"/>
                    </a:cubicBezTo>
                    <a:cubicBezTo>
                      <a:pt x="196" y="62"/>
                      <a:pt x="179" y="75"/>
                      <a:pt x="164" y="90"/>
                    </a:cubicBezTo>
                    <a:cubicBezTo>
                      <a:pt x="116" y="138"/>
                      <a:pt x="90" y="203"/>
                      <a:pt x="89" y="271"/>
                    </a:cubicBezTo>
                    <a:cubicBezTo>
                      <a:pt x="88" y="270"/>
                      <a:pt x="88" y="270"/>
                      <a:pt x="88" y="270"/>
                    </a:cubicBezTo>
                    <a:cubicBezTo>
                      <a:pt x="89" y="331"/>
                      <a:pt x="83" y="386"/>
                      <a:pt x="49" y="420"/>
                    </a:cubicBezTo>
                    <a:cubicBezTo>
                      <a:pt x="0" y="469"/>
                      <a:pt x="0" y="469"/>
                      <a:pt x="0" y="469"/>
                    </a:cubicBezTo>
                    <a:cubicBezTo>
                      <a:pt x="182" y="652"/>
                      <a:pt x="182" y="652"/>
                      <a:pt x="182" y="652"/>
                    </a:cubicBezTo>
                    <a:cubicBezTo>
                      <a:pt x="232" y="603"/>
                      <a:pt x="232" y="603"/>
                      <a:pt x="232" y="603"/>
                    </a:cubicBezTo>
                    <a:cubicBezTo>
                      <a:pt x="263" y="572"/>
                      <a:pt x="313" y="566"/>
                      <a:pt x="367" y="566"/>
                    </a:cubicBezTo>
                    <a:cubicBezTo>
                      <a:pt x="368" y="567"/>
                      <a:pt x="369" y="567"/>
                      <a:pt x="370" y="567"/>
                    </a:cubicBezTo>
                    <a:cubicBezTo>
                      <a:pt x="374" y="567"/>
                      <a:pt x="379" y="567"/>
                      <a:pt x="383" y="567"/>
                    </a:cubicBezTo>
                    <a:cubicBezTo>
                      <a:pt x="382" y="565"/>
                      <a:pt x="382" y="565"/>
                      <a:pt x="382" y="565"/>
                    </a:cubicBezTo>
                    <a:cubicBezTo>
                      <a:pt x="420" y="563"/>
                      <a:pt x="459" y="553"/>
                      <a:pt x="494" y="533"/>
                    </a:cubicBezTo>
                    <a:cubicBezTo>
                      <a:pt x="515" y="521"/>
                      <a:pt x="534" y="506"/>
                      <a:pt x="552" y="488"/>
                    </a:cubicBezTo>
                    <a:cubicBezTo>
                      <a:pt x="604" y="436"/>
                      <a:pt x="639" y="363"/>
                      <a:pt x="646" y="289"/>
                    </a:cubicBezTo>
                    <a:cubicBezTo>
                      <a:pt x="646" y="281"/>
                      <a:pt x="643" y="273"/>
                      <a:pt x="636" y="269"/>
                    </a:cubicBezTo>
                    <a:close/>
                  </a:path>
                </a:pathLst>
              </a:custGeom>
              <a:solidFill>
                <a:srgbClr val="FBB034"/>
              </a:solidFill>
              <a:ln>
                <a:noFill/>
              </a:ln>
            </p:spPr>
            <p:txBody>
              <a:bodyPr vert="horz" wrap="square" lIns="68580" tIns="34290" rIns="68580" bIns="34290" numCol="1" anchor="t" anchorCtr="0" compatLnSpc="1">
                <a:prstTxWarp prst="textNoShape">
                  <a:avLst/>
                </a:prstTxWarp>
              </a:bodyPr>
              <a:lstStyle/>
              <a:p>
                <a:pPr>
                  <a:defRPr/>
                </a:pPr>
                <a:endParaRPr lang="en-US">
                  <a:solidFill>
                    <a:schemeClr val="bg1"/>
                  </a:solidFill>
                  <a:latin typeface="Verdana"/>
                </a:endParaRPr>
              </a:p>
            </p:txBody>
          </p:sp>
          <p:sp>
            <p:nvSpPr>
              <p:cNvPr id="171" name="Freeform 37">
                <a:extLst>
                  <a:ext uri="{FF2B5EF4-FFF2-40B4-BE49-F238E27FC236}">
                    <a16:creationId xmlns:a16="http://schemas.microsoft.com/office/drawing/2014/main" id="{B2BCB47E-27BF-496B-ACCF-13412555D59D}"/>
                  </a:ext>
                </a:extLst>
              </p:cNvPr>
              <p:cNvSpPr>
                <a:spLocks/>
              </p:cNvSpPr>
              <p:nvPr/>
            </p:nvSpPr>
            <p:spPr bwMode="auto">
              <a:xfrm>
                <a:off x="19355777" y="4858418"/>
                <a:ext cx="424030" cy="424028"/>
              </a:xfrm>
              <a:custGeom>
                <a:avLst/>
                <a:gdLst>
                  <a:gd name="T0" fmla="*/ 248 w 695"/>
                  <a:gd name="T1" fmla="*/ 695 h 695"/>
                  <a:gd name="T2" fmla="*/ 279 w 695"/>
                  <a:gd name="T3" fmla="*/ 682 h 695"/>
                  <a:gd name="T4" fmla="*/ 682 w 695"/>
                  <a:gd name="T5" fmla="*/ 279 h 695"/>
                  <a:gd name="T6" fmla="*/ 695 w 695"/>
                  <a:gd name="T7" fmla="*/ 248 h 695"/>
                  <a:gd name="T8" fmla="*/ 682 w 695"/>
                  <a:gd name="T9" fmla="*/ 218 h 695"/>
                  <a:gd name="T10" fmla="*/ 477 w 695"/>
                  <a:gd name="T11" fmla="*/ 12 h 695"/>
                  <a:gd name="T12" fmla="*/ 446 w 695"/>
                  <a:gd name="T13" fmla="*/ 0 h 695"/>
                  <a:gd name="T14" fmla="*/ 416 w 695"/>
                  <a:gd name="T15" fmla="*/ 12 h 695"/>
                  <a:gd name="T16" fmla="*/ 12 w 695"/>
                  <a:gd name="T17" fmla="*/ 416 h 695"/>
                  <a:gd name="T18" fmla="*/ 0 w 695"/>
                  <a:gd name="T19" fmla="*/ 446 h 695"/>
                  <a:gd name="T20" fmla="*/ 12 w 695"/>
                  <a:gd name="T21" fmla="*/ 477 h 695"/>
                  <a:gd name="T22" fmla="*/ 218 w 695"/>
                  <a:gd name="T23" fmla="*/ 682 h 695"/>
                  <a:gd name="T24" fmla="*/ 248 w 695"/>
                  <a:gd name="T25"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5" h="695">
                    <a:moveTo>
                      <a:pt x="248" y="695"/>
                    </a:moveTo>
                    <a:cubicBezTo>
                      <a:pt x="260" y="695"/>
                      <a:pt x="271" y="690"/>
                      <a:pt x="279" y="682"/>
                    </a:cubicBezTo>
                    <a:cubicBezTo>
                      <a:pt x="682" y="279"/>
                      <a:pt x="682" y="279"/>
                      <a:pt x="682" y="279"/>
                    </a:cubicBezTo>
                    <a:cubicBezTo>
                      <a:pt x="690" y="271"/>
                      <a:pt x="695" y="260"/>
                      <a:pt x="695" y="248"/>
                    </a:cubicBezTo>
                    <a:cubicBezTo>
                      <a:pt x="695" y="237"/>
                      <a:pt x="690" y="226"/>
                      <a:pt x="682" y="218"/>
                    </a:cubicBezTo>
                    <a:cubicBezTo>
                      <a:pt x="477" y="12"/>
                      <a:pt x="477" y="12"/>
                      <a:pt x="477" y="12"/>
                    </a:cubicBezTo>
                    <a:cubicBezTo>
                      <a:pt x="469" y="4"/>
                      <a:pt x="458" y="0"/>
                      <a:pt x="446" y="0"/>
                    </a:cubicBezTo>
                    <a:cubicBezTo>
                      <a:pt x="435" y="0"/>
                      <a:pt x="424" y="4"/>
                      <a:pt x="416" y="12"/>
                    </a:cubicBezTo>
                    <a:cubicBezTo>
                      <a:pt x="12" y="416"/>
                      <a:pt x="12" y="416"/>
                      <a:pt x="12" y="416"/>
                    </a:cubicBezTo>
                    <a:cubicBezTo>
                      <a:pt x="4" y="424"/>
                      <a:pt x="0" y="435"/>
                      <a:pt x="0" y="446"/>
                    </a:cubicBezTo>
                    <a:cubicBezTo>
                      <a:pt x="0" y="458"/>
                      <a:pt x="4" y="469"/>
                      <a:pt x="12" y="477"/>
                    </a:cubicBezTo>
                    <a:cubicBezTo>
                      <a:pt x="218" y="682"/>
                      <a:pt x="218" y="682"/>
                      <a:pt x="218" y="682"/>
                    </a:cubicBezTo>
                    <a:cubicBezTo>
                      <a:pt x="226" y="690"/>
                      <a:pt x="237" y="695"/>
                      <a:pt x="248" y="695"/>
                    </a:cubicBezTo>
                    <a:close/>
                  </a:path>
                </a:pathLst>
              </a:custGeom>
              <a:solidFill>
                <a:srgbClr val="FBB034"/>
              </a:solidFill>
              <a:ln>
                <a:noFill/>
              </a:ln>
            </p:spPr>
            <p:txBody>
              <a:bodyPr vert="horz" wrap="square" lIns="68580" tIns="34290" rIns="68580" bIns="34290" numCol="1" anchor="t" anchorCtr="0" compatLnSpc="1">
                <a:prstTxWarp prst="textNoShape">
                  <a:avLst/>
                </a:prstTxWarp>
              </a:bodyPr>
              <a:lstStyle/>
              <a:p>
                <a:pPr>
                  <a:defRPr/>
                </a:pPr>
                <a:endParaRPr lang="en-US">
                  <a:solidFill>
                    <a:schemeClr val="bg1"/>
                  </a:solidFill>
                  <a:latin typeface="Verdana"/>
                </a:endParaRPr>
              </a:p>
            </p:txBody>
          </p:sp>
        </p:grpSp>
      </p:grpSp>
      <p:sp>
        <p:nvSpPr>
          <p:cNvPr id="100" name="Slide Number Placeholder 3">
            <a:extLst>
              <a:ext uri="{FF2B5EF4-FFF2-40B4-BE49-F238E27FC236}">
                <a16:creationId xmlns:a16="http://schemas.microsoft.com/office/drawing/2014/main" id="{92D5C213-AF22-4274-A7C4-6E36ADFACEEA}"/>
              </a:ext>
            </a:extLst>
          </p:cNvPr>
          <p:cNvSpPr txBox="1">
            <a:spLocks/>
          </p:cNvSpPr>
          <p:nvPr/>
        </p:nvSpPr>
        <p:spPr>
          <a:xfrm>
            <a:off x="8447486" y="4759630"/>
            <a:ext cx="341790" cy="15132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Aft>
                <a:spcPct val="0"/>
              </a:spcAft>
              <a:defRPr/>
            </a:pPr>
            <a:fld id="{4472AB7F-E8D0-4874-A9B8-335B68DC5F05}" type="slidenum">
              <a:rPr lang="en-US" sz="698"/>
              <a:pPr fontAlgn="base">
                <a:spcAft>
                  <a:spcPct val="0"/>
                </a:spcAft>
                <a:defRPr/>
              </a:pPr>
              <a:t>16</a:t>
            </a:fld>
            <a:endParaRPr lang="en-US" sz="698"/>
          </a:p>
        </p:txBody>
      </p:sp>
      <p:grpSp>
        <p:nvGrpSpPr>
          <p:cNvPr id="110" name="Group 109">
            <a:extLst>
              <a:ext uri="{FF2B5EF4-FFF2-40B4-BE49-F238E27FC236}">
                <a16:creationId xmlns:a16="http://schemas.microsoft.com/office/drawing/2014/main" id="{2E532B41-9845-4FE1-85FB-0A65BDC51286}"/>
              </a:ext>
            </a:extLst>
          </p:cNvPr>
          <p:cNvGrpSpPr/>
          <p:nvPr/>
        </p:nvGrpSpPr>
        <p:grpSpPr>
          <a:xfrm>
            <a:off x="7405014" y="4531233"/>
            <a:ext cx="186825" cy="186825"/>
            <a:chOff x="9873352" y="6041644"/>
            <a:chExt cx="249100" cy="249100"/>
          </a:xfrm>
        </p:grpSpPr>
        <p:sp>
          <p:nvSpPr>
            <p:cNvPr id="111" name="Oval 110">
              <a:hlinkClick r:id="" action="ppaction://hlinkshowjump?jump=previousslide"/>
              <a:extLst>
                <a:ext uri="{FF2B5EF4-FFF2-40B4-BE49-F238E27FC236}">
                  <a16:creationId xmlns:a16="http://schemas.microsoft.com/office/drawing/2014/main" id="{355D8D74-F2C5-450E-A109-7FCE2766D5B3}"/>
                </a:ext>
              </a:extLst>
            </p:cNvPr>
            <p:cNvSpPr/>
            <p:nvPr userDrawn="1"/>
          </p:nvSpPr>
          <p:spPr>
            <a:xfrm>
              <a:off x="9873352" y="6041644"/>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112" name="Group 111">
              <a:extLst>
                <a:ext uri="{FF2B5EF4-FFF2-40B4-BE49-F238E27FC236}">
                  <a16:creationId xmlns:a16="http://schemas.microsoft.com/office/drawing/2014/main" id="{F7E6A488-EF6F-46B9-B67B-030E42C2F34B}"/>
                </a:ext>
              </a:extLst>
            </p:cNvPr>
            <p:cNvGrpSpPr/>
            <p:nvPr userDrawn="1"/>
          </p:nvGrpSpPr>
          <p:grpSpPr>
            <a:xfrm>
              <a:off x="9971776" y="6136088"/>
              <a:ext cx="41137" cy="66044"/>
              <a:chOff x="3345327" y="4804129"/>
              <a:chExt cx="74099" cy="118964"/>
            </a:xfrm>
          </p:grpSpPr>
          <p:cxnSp>
            <p:nvCxnSpPr>
              <p:cNvPr id="113" name="Straight Connector 112">
                <a:hlinkClick r:id="" action="ppaction://hlinkshowjump?jump=previousslide"/>
                <a:extLst>
                  <a:ext uri="{FF2B5EF4-FFF2-40B4-BE49-F238E27FC236}">
                    <a16:creationId xmlns:a16="http://schemas.microsoft.com/office/drawing/2014/main" id="{B3A75443-8AFA-45A7-B806-1FE99E148202}"/>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a:hlinkClick r:id="" action="ppaction://hlinkshowjump?jump=previousslide"/>
                <a:extLst>
                  <a:ext uri="{FF2B5EF4-FFF2-40B4-BE49-F238E27FC236}">
                    <a16:creationId xmlns:a16="http://schemas.microsoft.com/office/drawing/2014/main" id="{1AF444C6-0DDC-45BE-9114-E7EB8E6FD969}"/>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136" name="Group 135">
            <a:extLst>
              <a:ext uri="{FF2B5EF4-FFF2-40B4-BE49-F238E27FC236}">
                <a16:creationId xmlns:a16="http://schemas.microsoft.com/office/drawing/2014/main" id="{9342F0EC-5094-4B29-B5DC-D225107087E9}"/>
              </a:ext>
            </a:extLst>
          </p:cNvPr>
          <p:cNvGrpSpPr/>
          <p:nvPr/>
        </p:nvGrpSpPr>
        <p:grpSpPr>
          <a:xfrm>
            <a:off x="7642346" y="4531233"/>
            <a:ext cx="186825" cy="186825"/>
            <a:chOff x="10189795" y="6045160"/>
            <a:chExt cx="249100" cy="249100"/>
          </a:xfrm>
        </p:grpSpPr>
        <p:sp>
          <p:nvSpPr>
            <p:cNvPr id="137" name="Oval 136">
              <a:hlinkClick r:id="" action="ppaction://hlinkshowjump?jump=nextslide"/>
              <a:extLst>
                <a:ext uri="{FF2B5EF4-FFF2-40B4-BE49-F238E27FC236}">
                  <a16:creationId xmlns:a16="http://schemas.microsoft.com/office/drawing/2014/main" id="{E4BEEDFF-71B3-4C06-95C3-89AF6E212F5E}"/>
                </a:ext>
              </a:extLst>
            </p:cNvPr>
            <p:cNvSpPr/>
            <p:nvPr userDrawn="1"/>
          </p:nvSpPr>
          <p:spPr>
            <a:xfrm>
              <a:off x="10189795" y="6045160"/>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138" name="Group 137">
              <a:extLst>
                <a:ext uri="{FF2B5EF4-FFF2-40B4-BE49-F238E27FC236}">
                  <a16:creationId xmlns:a16="http://schemas.microsoft.com/office/drawing/2014/main" id="{AE31AB41-9E9A-4473-B6F2-5AA1032A4607}"/>
                </a:ext>
              </a:extLst>
            </p:cNvPr>
            <p:cNvGrpSpPr/>
            <p:nvPr userDrawn="1"/>
          </p:nvGrpSpPr>
          <p:grpSpPr>
            <a:xfrm flipH="1" flipV="1">
              <a:off x="10297292" y="6133992"/>
              <a:ext cx="41137" cy="66044"/>
              <a:chOff x="3345327" y="4804129"/>
              <a:chExt cx="74099" cy="118964"/>
            </a:xfrm>
          </p:grpSpPr>
          <p:cxnSp>
            <p:nvCxnSpPr>
              <p:cNvPr id="139" name="Straight Connector 138">
                <a:hlinkClick r:id="" action="ppaction://hlinkshowjump?jump=nextslide"/>
                <a:extLst>
                  <a:ext uri="{FF2B5EF4-FFF2-40B4-BE49-F238E27FC236}">
                    <a16:creationId xmlns:a16="http://schemas.microsoft.com/office/drawing/2014/main" id="{D15CE525-A326-4DB1-AA94-1E119C0DA416}"/>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40" name="Straight Connector 139">
                <a:hlinkClick r:id="" action="ppaction://hlinkshowjump?jump=nextslide"/>
                <a:extLst>
                  <a:ext uri="{FF2B5EF4-FFF2-40B4-BE49-F238E27FC236}">
                    <a16:creationId xmlns:a16="http://schemas.microsoft.com/office/drawing/2014/main" id="{E539B983-3F7C-44F9-B9AD-8B9D196E9C20}"/>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108" name="Group 107">
            <a:extLst>
              <a:ext uri="{FF2B5EF4-FFF2-40B4-BE49-F238E27FC236}">
                <a16:creationId xmlns:a16="http://schemas.microsoft.com/office/drawing/2014/main" id="{B6400777-85ED-C1D8-03A7-7EEAE54D9003}"/>
              </a:ext>
            </a:extLst>
          </p:cNvPr>
          <p:cNvGrpSpPr/>
          <p:nvPr/>
        </p:nvGrpSpPr>
        <p:grpSpPr>
          <a:xfrm>
            <a:off x="1799208" y="4531579"/>
            <a:ext cx="5302641" cy="195507"/>
            <a:chOff x="1799208" y="4531579"/>
            <a:chExt cx="5302641" cy="195507"/>
          </a:xfrm>
        </p:grpSpPr>
        <p:sp>
          <p:nvSpPr>
            <p:cNvPr id="109" name="AutoShape 2">
              <a:hlinkClick r:id="rId26" action="ppaction://hlinksldjump"/>
              <a:extLst>
                <a:ext uri="{FF2B5EF4-FFF2-40B4-BE49-F238E27FC236}">
                  <a16:creationId xmlns:a16="http://schemas.microsoft.com/office/drawing/2014/main" id="{64825FD5-852B-2443-EB6B-39AB039379B9}"/>
                </a:ext>
              </a:extLst>
            </p:cNvPr>
            <p:cNvSpPr>
              <a:spLocks noChangeArrowheads="1"/>
            </p:cNvSpPr>
            <p:nvPr/>
          </p:nvSpPr>
          <p:spPr bwMode="gray">
            <a:xfrm>
              <a:off x="3057029"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WHY</a:t>
              </a:r>
            </a:p>
          </p:txBody>
        </p:sp>
        <p:sp>
          <p:nvSpPr>
            <p:cNvPr id="141" name="AutoShape 2">
              <a:hlinkClick r:id="rId27" action="ppaction://hlinksldjump"/>
              <a:extLst>
                <a:ext uri="{FF2B5EF4-FFF2-40B4-BE49-F238E27FC236}">
                  <a16:creationId xmlns:a16="http://schemas.microsoft.com/office/drawing/2014/main" id="{462B5284-B00C-AC49-AE4E-52EE9F80078D}"/>
                </a:ext>
              </a:extLst>
            </p:cNvPr>
            <p:cNvSpPr>
              <a:spLocks noChangeArrowheads="1"/>
            </p:cNvSpPr>
            <p:nvPr/>
          </p:nvSpPr>
          <p:spPr bwMode="gray">
            <a:xfrm>
              <a:off x="2245265" y="4535154"/>
              <a:ext cx="797767" cy="185652"/>
            </a:xfrm>
            <a:prstGeom prst="roundRect">
              <a:avLst>
                <a:gd name="adj" fmla="val 50000"/>
              </a:avLst>
            </a:prstGeom>
            <a:solidFill>
              <a:schemeClr val="tx2"/>
            </a:solidFill>
            <a:ln w="10795">
              <a:noFill/>
              <a:round/>
              <a:headEnd/>
              <a:tailEnd/>
            </a:ln>
            <a:effectLst/>
          </p:spPr>
          <p:txBody>
            <a:bodyPr vert="horz" wrap="square" lIns="0" tIns="0" rIns="0" bIns="0" anchor="ctr" anchorCtr="0">
              <a:noAutofit/>
            </a:bodyPr>
            <a:lstStyle/>
            <a:p>
              <a:pPr algn="ctr">
                <a:lnSpc>
                  <a:spcPct val="95000"/>
                </a:lnSpc>
              </a:pPr>
              <a:r>
                <a:rPr lang="en-US" sz="525" b="1">
                  <a:solidFill>
                    <a:schemeClr val="bg1"/>
                  </a:solidFill>
                </a:rPr>
                <a:t>GENERAL</a:t>
              </a:r>
            </a:p>
          </p:txBody>
        </p:sp>
        <p:sp>
          <p:nvSpPr>
            <p:cNvPr id="142" name="AutoShape 2">
              <a:hlinkClick r:id="rId22" action="ppaction://hlinksldjump"/>
              <a:extLst>
                <a:ext uri="{FF2B5EF4-FFF2-40B4-BE49-F238E27FC236}">
                  <a16:creationId xmlns:a16="http://schemas.microsoft.com/office/drawing/2014/main" id="{E133FBF2-7EFA-88A8-FDD8-BCD691F15C4A}"/>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WHAT</a:t>
              </a:r>
            </a:p>
          </p:txBody>
        </p:sp>
        <p:sp>
          <p:nvSpPr>
            <p:cNvPr id="143" name="AutoShape 2">
              <a:hlinkClick r:id="rId19" action="ppaction://hlinksldjump"/>
              <a:extLst>
                <a:ext uri="{FF2B5EF4-FFF2-40B4-BE49-F238E27FC236}">
                  <a16:creationId xmlns:a16="http://schemas.microsoft.com/office/drawing/2014/main" id="{1739730E-5483-9D84-9A2B-83B46103DB0C}"/>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WHO</a:t>
              </a:r>
            </a:p>
          </p:txBody>
        </p:sp>
        <p:sp>
          <p:nvSpPr>
            <p:cNvPr id="149" name="AutoShape 2">
              <a:hlinkClick r:id="rId23" action="ppaction://hlinksldjump"/>
              <a:extLst>
                <a:ext uri="{FF2B5EF4-FFF2-40B4-BE49-F238E27FC236}">
                  <a16:creationId xmlns:a16="http://schemas.microsoft.com/office/drawing/2014/main" id="{DC29F877-BF36-3E89-CC80-888425043E6F}"/>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HOW</a:t>
              </a:r>
            </a:p>
          </p:txBody>
        </p:sp>
        <p:sp>
          <p:nvSpPr>
            <p:cNvPr id="150" name="AutoShape 2">
              <a:hlinkClick r:id="rId24" action="ppaction://hlinksldjump"/>
              <a:extLst>
                <a:ext uri="{FF2B5EF4-FFF2-40B4-BE49-F238E27FC236}">
                  <a16:creationId xmlns:a16="http://schemas.microsoft.com/office/drawing/2014/main" id="{58D1CCDC-B4CD-07AB-17A5-14797D07EFFD}"/>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REPORT &amp; LEARN</a:t>
              </a:r>
            </a:p>
          </p:txBody>
        </p:sp>
        <p:pic>
          <p:nvPicPr>
            <p:cNvPr id="151" name="Picture 150">
              <a:hlinkClick r:id="rId27" action="ppaction://hlinksldjump"/>
              <a:extLst>
                <a:ext uri="{FF2B5EF4-FFF2-40B4-BE49-F238E27FC236}">
                  <a16:creationId xmlns:a16="http://schemas.microsoft.com/office/drawing/2014/main" id="{C70ADBAA-FBAD-A7E9-FFB2-3EC86B9DBC5E}"/>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2042152" y="4531579"/>
              <a:ext cx="189116" cy="189117"/>
            </a:xfrm>
            <a:prstGeom prst="rect">
              <a:avLst/>
            </a:prstGeom>
          </p:spPr>
        </p:pic>
        <p:sp>
          <p:nvSpPr>
            <p:cNvPr id="152" name="Arrow: Right 151">
              <a:hlinkClick r:id="" action="ppaction://hlinkshowjump?jump=lastslideviewed"/>
              <a:extLst>
                <a:ext uri="{FF2B5EF4-FFF2-40B4-BE49-F238E27FC236}">
                  <a16:creationId xmlns:a16="http://schemas.microsoft.com/office/drawing/2014/main" id="{EA71882E-CA06-A2FB-8EFA-41D481A5C512}"/>
                </a:ext>
              </a:extLst>
            </p:cNvPr>
            <p:cNvSpPr/>
            <p:nvPr/>
          </p:nvSpPr>
          <p:spPr>
            <a:xfrm rot="10800000">
              <a:off x="1799208" y="4541436"/>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689951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Straight Connector 46">
            <a:extLst>
              <a:ext uri="{FF2B5EF4-FFF2-40B4-BE49-F238E27FC236}">
                <a16:creationId xmlns:a16="http://schemas.microsoft.com/office/drawing/2014/main" id="{6FF1ABF9-FD05-491A-9422-6C4A7D1CB1B4}"/>
              </a:ext>
            </a:extLst>
          </p:cNvPr>
          <p:cNvCxnSpPr>
            <a:cxnSpLocks/>
          </p:cNvCxnSpPr>
          <p:nvPr/>
        </p:nvCxnSpPr>
        <p:spPr>
          <a:xfrm flipV="1">
            <a:off x="3069900" y="926100"/>
            <a:ext cx="5179433"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aphicFrame>
        <p:nvGraphicFramePr>
          <p:cNvPr id="2" name="Object 1" hidden="1">
            <a:extLst>
              <a:ext uri="{FF2B5EF4-FFF2-40B4-BE49-F238E27FC236}">
                <a16:creationId xmlns:a16="http://schemas.microsoft.com/office/drawing/2014/main" id="{AA4CDAB2-9F66-4308-B960-9ACE4C0D68F2}"/>
              </a:ext>
            </a:extLst>
          </p:cNvPr>
          <p:cNvGraphicFramePr>
            <a:graphicFrameLocks noChangeAspect="1"/>
          </p:cNvGraphicFramePr>
          <p:nvPr>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7" imgW="395" imgH="394" progId="TCLayout.ActiveDocument.1">
                  <p:embed/>
                </p:oleObj>
              </mc:Choice>
              <mc:Fallback>
                <p:oleObj name="think-cell Slide" r:id="rId7" imgW="395" imgH="394" progId="TCLayout.ActiveDocument.1">
                  <p:embed/>
                  <p:pic>
                    <p:nvPicPr>
                      <p:cNvPr id="2" name="Object 1" hidden="1">
                        <a:extLst>
                          <a:ext uri="{FF2B5EF4-FFF2-40B4-BE49-F238E27FC236}">
                            <a16:creationId xmlns:a16="http://schemas.microsoft.com/office/drawing/2014/main" id="{AA4CDAB2-9F66-4308-B960-9ACE4C0D68F2}"/>
                          </a:ext>
                        </a:extLst>
                      </p:cNvPr>
                      <p:cNvPicPr/>
                      <p:nvPr/>
                    </p:nvPicPr>
                    <p:blipFill>
                      <a:blip r:embed="rId8"/>
                      <a:stretch>
                        <a:fillRect/>
                      </a:stretch>
                    </p:blipFill>
                    <p:spPr>
                      <a:xfrm>
                        <a:off x="1191" y="1191"/>
                        <a:ext cx="1191" cy="1191"/>
                      </a:xfrm>
                      <a:prstGeom prst="rect">
                        <a:avLst/>
                      </a:prstGeom>
                    </p:spPr>
                  </p:pic>
                </p:oleObj>
              </mc:Fallback>
            </mc:AlternateContent>
          </a:graphicData>
        </a:graphic>
      </p:graphicFrame>
      <p:sp>
        <p:nvSpPr>
          <p:cNvPr id="131" name="Oval 130">
            <a:extLst>
              <a:ext uri="{FF2B5EF4-FFF2-40B4-BE49-F238E27FC236}">
                <a16:creationId xmlns:a16="http://schemas.microsoft.com/office/drawing/2014/main" id="{E80A7390-EF4A-4779-9920-C26EB13617DD}"/>
              </a:ext>
            </a:extLst>
          </p:cNvPr>
          <p:cNvSpPr/>
          <p:nvPr/>
        </p:nvSpPr>
        <p:spPr>
          <a:xfrm>
            <a:off x="6833343" y="2118334"/>
            <a:ext cx="1128932" cy="1163070"/>
          </a:xfrm>
          <a:prstGeom prst="ellipse">
            <a:avLst/>
          </a:prstGeom>
          <a:noFill/>
          <a:ln w="25400">
            <a:solidFill>
              <a:schemeClr val="tx2"/>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288"/>
            <a:endParaRPr lang="en-US" sz="1013">
              <a:solidFill>
                <a:prstClr val="white"/>
              </a:solidFill>
              <a:latin typeface="Verdana"/>
            </a:endParaRPr>
          </a:p>
        </p:txBody>
      </p:sp>
      <p:sp>
        <p:nvSpPr>
          <p:cNvPr id="8" name="Rectangle 7">
            <a:extLst>
              <a:ext uri="{FF2B5EF4-FFF2-40B4-BE49-F238E27FC236}">
                <a16:creationId xmlns:a16="http://schemas.microsoft.com/office/drawing/2014/main" id="{3A01B6FE-29AA-4A5D-B167-474FFBF677B5}"/>
              </a:ext>
            </a:extLst>
          </p:cNvPr>
          <p:cNvSpPr/>
          <p:nvPr/>
        </p:nvSpPr>
        <p:spPr>
          <a:xfrm>
            <a:off x="1" y="753496"/>
            <a:ext cx="8954588" cy="333383"/>
          </a:xfrm>
          <a:prstGeom prst="rect">
            <a:avLst/>
          </a:prstGeom>
          <a:solidFill>
            <a:schemeClr val="bg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46" name="Title 1">
            <a:extLst>
              <a:ext uri="{FF2B5EF4-FFF2-40B4-BE49-F238E27FC236}">
                <a16:creationId xmlns:a16="http://schemas.microsoft.com/office/drawing/2014/main" id="{3BB3A9CE-2650-4C59-AB73-56ECD6FC3F23}"/>
              </a:ext>
            </a:extLst>
          </p:cNvPr>
          <p:cNvSpPr>
            <a:spLocks noGrp="1"/>
          </p:cNvSpPr>
          <p:nvPr>
            <p:ph type="title"/>
          </p:nvPr>
        </p:nvSpPr>
        <p:spPr/>
        <p:txBody>
          <a:bodyPr vert="horz" anchor="b"/>
          <a:lstStyle/>
          <a:p>
            <a:r>
              <a:rPr lang="en-US" sz="1500">
                <a:solidFill>
                  <a:schemeClr val="bg1"/>
                </a:solidFill>
              </a:rPr>
              <a:t>Collaborative model</a:t>
            </a:r>
          </a:p>
        </p:txBody>
      </p:sp>
      <p:sp>
        <p:nvSpPr>
          <p:cNvPr id="4" name="Slide Number Placeholder 3">
            <a:extLst>
              <a:ext uri="{FF2B5EF4-FFF2-40B4-BE49-F238E27FC236}">
                <a16:creationId xmlns:a16="http://schemas.microsoft.com/office/drawing/2014/main" id="{8F672BEB-0F01-4969-BAAB-F3095FB9C140}"/>
              </a:ext>
            </a:extLst>
          </p:cNvPr>
          <p:cNvSpPr>
            <a:spLocks noGrp="1"/>
          </p:cNvSpPr>
          <p:nvPr>
            <p:ph type="sldNum" sz="quarter" idx="12"/>
          </p:nvPr>
        </p:nvSpPr>
        <p:spPr/>
        <p:txBody>
          <a:bodyPr/>
          <a:lstStyle/>
          <a:p>
            <a:pPr defTabSz="914288" fontAlgn="base">
              <a:spcAft>
                <a:spcPct val="0"/>
              </a:spcAft>
              <a:defRPr/>
            </a:pPr>
            <a:fld id="{4472AB7F-E8D0-4874-A9B8-335B68DC5F05}" type="slidenum">
              <a:rPr lang="en-US" smtClean="0"/>
              <a:pPr defTabSz="914288" fontAlgn="base">
                <a:spcAft>
                  <a:spcPct val="0"/>
                </a:spcAft>
                <a:defRPr/>
              </a:pPr>
              <a:t>17</a:t>
            </a:fld>
            <a:endParaRPr lang="en-US"/>
          </a:p>
        </p:txBody>
      </p:sp>
      <p:sp>
        <p:nvSpPr>
          <p:cNvPr id="21" name="Rectangle 20">
            <a:extLst>
              <a:ext uri="{FF2B5EF4-FFF2-40B4-BE49-F238E27FC236}">
                <a16:creationId xmlns:a16="http://schemas.microsoft.com/office/drawing/2014/main" id="{C577A0FD-B9E0-4ABC-B2B2-C84977AA05CC}"/>
              </a:ext>
            </a:extLst>
          </p:cNvPr>
          <p:cNvSpPr/>
          <p:nvPr/>
        </p:nvSpPr>
        <p:spPr>
          <a:xfrm>
            <a:off x="1966" y="0"/>
            <a:ext cx="2993588" cy="44454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2" name="Rectangle 21">
            <a:extLst>
              <a:ext uri="{FF2B5EF4-FFF2-40B4-BE49-F238E27FC236}">
                <a16:creationId xmlns:a16="http://schemas.microsoft.com/office/drawing/2014/main" id="{E5080323-6AEE-4616-AFBA-4042AD21562D}"/>
              </a:ext>
            </a:extLst>
          </p:cNvPr>
          <p:cNvSpPr/>
          <p:nvPr/>
        </p:nvSpPr>
        <p:spPr>
          <a:xfrm>
            <a:off x="146242" y="1384450"/>
            <a:ext cx="2696876" cy="738664"/>
          </a:xfrm>
          <a:prstGeom prst="rect">
            <a:avLst/>
          </a:prstGeom>
        </p:spPr>
        <p:txBody>
          <a:bodyPr wrap="square" lIns="0">
            <a:spAutoFit/>
          </a:bodyPr>
          <a:lstStyle/>
          <a:p>
            <a:pPr marL="0" lvl="1">
              <a:spcAft>
                <a:spcPts val="750"/>
              </a:spcAft>
            </a:pPr>
            <a:r>
              <a:rPr lang="en-US" sz="1050">
                <a:solidFill>
                  <a:schemeClr val="bg1"/>
                </a:solidFill>
              </a:rPr>
              <a:t>Collaboration with all key internal and external stakeholders is foundational to pilot success. GS1 can support your pilot from the start.</a:t>
            </a:r>
          </a:p>
        </p:txBody>
      </p:sp>
      <p:sp>
        <p:nvSpPr>
          <p:cNvPr id="68" name="Espace réservé du texte 3">
            <a:hlinkClick r:id="rId9" action="ppaction://hlinksldjump"/>
            <a:extLst>
              <a:ext uri="{FF2B5EF4-FFF2-40B4-BE49-F238E27FC236}">
                <a16:creationId xmlns:a16="http://schemas.microsoft.com/office/drawing/2014/main" id="{B1BB018F-AC97-4959-880E-DB1353DBFF3D}"/>
              </a:ext>
            </a:extLst>
          </p:cNvPr>
          <p:cNvSpPr txBox="1">
            <a:spLocks/>
          </p:cNvSpPr>
          <p:nvPr>
            <p:custDataLst>
              <p:tags r:id="rId2"/>
            </p:custDataLst>
          </p:nvPr>
        </p:nvSpPr>
        <p:spPr>
          <a:xfrm>
            <a:off x="5877411" y="3468720"/>
            <a:ext cx="1424625" cy="479313"/>
          </a:xfrm>
          <a:prstGeom prst="rect">
            <a:avLst/>
          </a:prstGeom>
          <a:noFill/>
        </p:spPr>
        <p:txBody>
          <a:bodyPr vert="horz" lIns="81000" tIns="0" rIns="81000" bIns="0" rtlCol="0" anchor="t"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lgn="ctr">
              <a:spcBef>
                <a:spcPts val="300"/>
              </a:spcBef>
              <a:buClr>
                <a:schemeClr val="tx1"/>
              </a:buClr>
              <a:buNone/>
            </a:pPr>
            <a:r>
              <a:rPr lang="en-US" sz="1050" b="1">
                <a:solidFill>
                  <a:srgbClr val="7AC143"/>
                </a:solidFill>
              </a:rPr>
              <a:t>Manufacturer or </a:t>
            </a:r>
          </a:p>
          <a:p>
            <a:pPr marL="0" lvl="1" indent="0" algn="ctr">
              <a:spcBef>
                <a:spcPts val="300"/>
              </a:spcBef>
              <a:buClr>
                <a:schemeClr val="tx1"/>
              </a:buClr>
              <a:buNone/>
            </a:pPr>
            <a:r>
              <a:rPr lang="en-US" sz="1050" b="1">
                <a:solidFill>
                  <a:srgbClr val="7AC143"/>
                </a:solidFill>
              </a:rPr>
              <a:t>Brand owner </a:t>
            </a:r>
          </a:p>
        </p:txBody>
      </p:sp>
      <p:grpSp>
        <p:nvGrpSpPr>
          <p:cNvPr id="14" name="Group 13">
            <a:extLst>
              <a:ext uri="{FF2B5EF4-FFF2-40B4-BE49-F238E27FC236}">
                <a16:creationId xmlns:a16="http://schemas.microsoft.com/office/drawing/2014/main" id="{666FDD1D-9902-465B-A50D-B471B274A6D2}"/>
              </a:ext>
            </a:extLst>
          </p:cNvPr>
          <p:cNvGrpSpPr/>
          <p:nvPr/>
        </p:nvGrpSpPr>
        <p:grpSpPr>
          <a:xfrm>
            <a:off x="6038983" y="2317560"/>
            <a:ext cx="1117396" cy="1131749"/>
            <a:chOff x="7723012" y="1735904"/>
            <a:chExt cx="1489861" cy="1508999"/>
          </a:xfrm>
        </p:grpSpPr>
        <p:sp>
          <p:nvSpPr>
            <p:cNvPr id="72" name="Oval 7">
              <a:extLst>
                <a:ext uri="{FF2B5EF4-FFF2-40B4-BE49-F238E27FC236}">
                  <a16:creationId xmlns:a16="http://schemas.microsoft.com/office/drawing/2014/main" id="{C52BAC9A-9872-4759-9B7A-ED29F67AD11B}"/>
                </a:ext>
              </a:extLst>
            </p:cNvPr>
            <p:cNvSpPr>
              <a:spLocks noChangeArrowheads="1"/>
            </p:cNvSpPr>
            <p:nvPr/>
          </p:nvSpPr>
          <p:spPr bwMode="auto">
            <a:xfrm>
              <a:off x="7723012" y="1735904"/>
              <a:ext cx="1489861" cy="1508999"/>
            </a:xfrm>
            <a:prstGeom prst="ellipse">
              <a:avLst/>
            </a:prstGeom>
            <a:solidFill>
              <a:srgbClr val="7AC143"/>
            </a:solidFill>
            <a:ln>
              <a:noFill/>
            </a:ln>
          </p:spPr>
          <p:txBody>
            <a:bodyPr vert="horz" wrap="square" lIns="68580" tIns="34290" rIns="68580" bIns="34290" numCol="1" anchor="t" anchorCtr="0" compatLnSpc="1">
              <a:prstTxWarp prst="textNoShape">
                <a:avLst/>
              </a:prstTxWarp>
            </a:bodyPr>
            <a:lstStyle/>
            <a:p>
              <a:endParaRPr lang="en-US" sz="1013"/>
            </a:p>
          </p:txBody>
        </p:sp>
        <p:pic>
          <p:nvPicPr>
            <p:cNvPr id="73" name="Graphic 72" descr="Factory with solid fill">
              <a:extLst>
                <a:ext uri="{FF2B5EF4-FFF2-40B4-BE49-F238E27FC236}">
                  <a16:creationId xmlns:a16="http://schemas.microsoft.com/office/drawing/2014/main" id="{705074DF-3745-4BA9-8BB4-6C355908310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941615" y="1881171"/>
              <a:ext cx="1052654" cy="1052654"/>
            </a:xfrm>
            <a:prstGeom prst="rect">
              <a:avLst/>
            </a:prstGeom>
          </p:spPr>
        </p:pic>
      </p:grpSp>
      <p:sp>
        <p:nvSpPr>
          <p:cNvPr id="76" name="Espace réservé du texte 3">
            <a:hlinkClick r:id="" action="ppaction://noaction"/>
            <a:extLst>
              <a:ext uri="{FF2B5EF4-FFF2-40B4-BE49-F238E27FC236}">
                <a16:creationId xmlns:a16="http://schemas.microsoft.com/office/drawing/2014/main" id="{B3CB3695-B2E5-4564-9A92-4C8D88E8B1F9}"/>
              </a:ext>
            </a:extLst>
          </p:cNvPr>
          <p:cNvSpPr txBox="1">
            <a:spLocks/>
          </p:cNvSpPr>
          <p:nvPr>
            <p:custDataLst>
              <p:tags r:id="rId3"/>
            </p:custDataLst>
          </p:nvPr>
        </p:nvSpPr>
        <p:spPr>
          <a:xfrm>
            <a:off x="7270399" y="1117719"/>
            <a:ext cx="2286000" cy="362585"/>
          </a:xfrm>
          <a:prstGeom prst="rect">
            <a:avLst/>
          </a:prstGeom>
          <a:noFill/>
        </p:spPr>
        <p:txBody>
          <a:bodyPr vert="horz" lIns="81000" tIns="0" rIns="81000" bIns="0" rtlCol="0" anchor="t"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spcBef>
                <a:spcPts val="300"/>
              </a:spcBef>
              <a:buClr>
                <a:schemeClr val="tx1"/>
              </a:buClr>
              <a:buNone/>
            </a:pPr>
            <a:r>
              <a:rPr lang="en-US" sz="1050" b="1">
                <a:solidFill>
                  <a:srgbClr val="F05587"/>
                </a:solidFill>
              </a:rPr>
              <a:t>Retailer</a:t>
            </a:r>
            <a:r>
              <a:rPr lang="en-US" sz="1050">
                <a:solidFill>
                  <a:srgbClr val="F05587"/>
                </a:solidFill>
              </a:rPr>
              <a:t> </a:t>
            </a:r>
          </a:p>
        </p:txBody>
      </p:sp>
      <p:grpSp>
        <p:nvGrpSpPr>
          <p:cNvPr id="9" name="Group 8">
            <a:extLst>
              <a:ext uri="{FF2B5EF4-FFF2-40B4-BE49-F238E27FC236}">
                <a16:creationId xmlns:a16="http://schemas.microsoft.com/office/drawing/2014/main" id="{07C9D7B1-B3E7-4C60-AC1A-F58669F205D2}"/>
              </a:ext>
            </a:extLst>
          </p:cNvPr>
          <p:cNvGrpSpPr/>
          <p:nvPr/>
        </p:nvGrpSpPr>
        <p:grpSpPr>
          <a:xfrm>
            <a:off x="7096818" y="1318237"/>
            <a:ext cx="1117395" cy="1131749"/>
            <a:chOff x="7221198" y="1597983"/>
            <a:chExt cx="1294184" cy="1310809"/>
          </a:xfrm>
        </p:grpSpPr>
        <p:sp>
          <p:nvSpPr>
            <p:cNvPr id="80" name="Oval 7">
              <a:extLst>
                <a:ext uri="{FF2B5EF4-FFF2-40B4-BE49-F238E27FC236}">
                  <a16:creationId xmlns:a16="http://schemas.microsoft.com/office/drawing/2014/main" id="{99C121A1-2B1E-48F4-A2D3-16418A6B47B4}"/>
                </a:ext>
              </a:extLst>
            </p:cNvPr>
            <p:cNvSpPr>
              <a:spLocks noChangeArrowheads="1"/>
            </p:cNvSpPr>
            <p:nvPr/>
          </p:nvSpPr>
          <p:spPr bwMode="auto">
            <a:xfrm>
              <a:off x="7221198" y="1597983"/>
              <a:ext cx="1294184" cy="1310809"/>
            </a:xfrm>
            <a:prstGeom prst="ellipse">
              <a:avLst/>
            </a:prstGeom>
            <a:solidFill>
              <a:schemeClr val="accent4"/>
            </a:solidFill>
            <a:ln>
              <a:noFill/>
            </a:ln>
          </p:spPr>
          <p:txBody>
            <a:bodyPr vert="horz" wrap="square" lIns="68580" tIns="34290" rIns="68580" bIns="34290" numCol="1" anchor="t" anchorCtr="0" compatLnSpc="1">
              <a:prstTxWarp prst="textNoShape">
                <a:avLst/>
              </a:prstTxWarp>
            </a:bodyPr>
            <a:lstStyle/>
            <a:p>
              <a:endParaRPr lang="en-US" sz="1013"/>
            </a:p>
          </p:txBody>
        </p:sp>
        <p:pic>
          <p:nvPicPr>
            <p:cNvPr id="81" name="Graphic 80" descr="Store with solid fill">
              <a:extLst>
                <a:ext uri="{FF2B5EF4-FFF2-40B4-BE49-F238E27FC236}">
                  <a16:creationId xmlns:a16="http://schemas.microsoft.com/office/drawing/2014/main" id="{D7218042-51CA-4B91-B78A-01E49F5A0BC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403998" y="1766409"/>
              <a:ext cx="914400" cy="914400"/>
            </a:xfrm>
            <a:prstGeom prst="rect">
              <a:avLst/>
            </a:prstGeom>
          </p:spPr>
        </p:pic>
      </p:grpSp>
      <p:grpSp>
        <p:nvGrpSpPr>
          <p:cNvPr id="82" name="Group 81">
            <a:extLst>
              <a:ext uri="{FF2B5EF4-FFF2-40B4-BE49-F238E27FC236}">
                <a16:creationId xmlns:a16="http://schemas.microsoft.com/office/drawing/2014/main" id="{74DB0D12-97AE-4EA2-B5BC-DAABBA97E022}"/>
              </a:ext>
              <a:ext uri="{C183D7F6-B498-43B3-948B-1728B52AA6E4}">
                <adec:decorative xmlns:adec="http://schemas.microsoft.com/office/drawing/2017/decorative" val="1"/>
              </a:ext>
            </a:extLst>
          </p:cNvPr>
          <p:cNvGrpSpPr>
            <a:grpSpLocks noChangeAspect="1"/>
          </p:cNvGrpSpPr>
          <p:nvPr/>
        </p:nvGrpSpPr>
        <p:grpSpPr>
          <a:xfrm>
            <a:off x="7357116" y="2683768"/>
            <a:ext cx="1278661" cy="1195271"/>
            <a:chOff x="5456256" y="2376333"/>
            <a:chExt cx="770232" cy="720000"/>
          </a:xfrm>
        </p:grpSpPr>
        <p:sp>
          <p:nvSpPr>
            <p:cNvPr id="83" name="Freeform 198">
              <a:extLst>
                <a:ext uri="{FF2B5EF4-FFF2-40B4-BE49-F238E27FC236}">
                  <a16:creationId xmlns:a16="http://schemas.microsoft.com/office/drawing/2014/main" id="{04E9ABF5-20A4-4C4E-8350-6E839A31427D}"/>
                </a:ext>
              </a:extLst>
            </p:cNvPr>
            <p:cNvSpPr>
              <a:spLocks/>
            </p:cNvSpPr>
            <p:nvPr/>
          </p:nvSpPr>
          <p:spPr bwMode="auto">
            <a:xfrm>
              <a:off x="5456256" y="2376333"/>
              <a:ext cx="770232" cy="720000"/>
            </a:xfrm>
            <a:custGeom>
              <a:avLst/>
              <a:gdLst>
                <a:gd name="T0" fmla="*/ 36 w 253"/>
                <a:gd name="T1" fmla="*/ 185 h 236"/>
                <a:gd name="T2" fmla="*/ 61 w 253"/>
                <a:gd name="T3" fmla="*/ 35 h 236"/>
                <a:gd name="T4" fmla="*/ 216 w 253"/>
                <a:gd name="T5" fmla="*/ 57 h 236"/>
                <a:gd name="T6" fmla="*/ 188 w 253"/>
                <a:gd name="T7" fmla="*/ 201 h 236"/>
                <a:gd name="T8" fmla="*/ 36 w 253"/>
                <a:gd name="T9" fmla="*/ 185 h 236"/>
              </a:gdLst>
              <a:ahLst/>
              <a:cxnLst>
                <a:cxn ang="0">
                  <a:pos x="T0" y="T1"/>
                </a:cxn>
                <a:cxn ang="0">
                  <a:pos x="T2" y="T3"/>
                </a:cxn>
                <a:cxn ang="0">
                  <a:pos x="T4" y="T5"/>
                </a:cxn>
                <a:cxn ang="0">
                  <a:pos x="T6" y="T7"/>
                </a:cxn>
                <a:cxn ang="0">
                  <a:pos x="T8" y="T9"/>
                </a:cxn>
              </a:cxnLst>
              <a:rect l="0" t="0" r="r" b="b"/>
              <a:pathLst>
                <a:path w="253" h="236">
                  <a:moveTo>
                    <a:pt x="36" y="185"/>
                  </a:moveTo>
                  <a:cubicBezTo>
                    <a:pt x="0" y="137"/>
                    <a:pt x="11" y="70"/>
                    <a:pt x="61" y="35"/>
                  </a:cubicBezTo>
                  <a:cubicBezTo>
                    <a:pt x="110" y="0"/>
                    <a:pt x="180" y="10"/>
                    <a:pt x="216" y="57"/>
                  </a:cubicBezTo>
                  <a:cubicBezTo>
                    <a:pt x="253" y="104"/>
                    <a:pt x="238" y="166"/>
                    <a:pt x="188" y="201"/>
                  </a:cubicBezTo>
                  <a:cubicBezTo>
                    <a:pt x="138" y="236"/>
                    <a:pt x="73" y="232"/>
                    <a:pt x="36" y="185"/>
                  </a:cubicBezTo>
                </a:path>
              </a:pathLst>
            </a:custGeom>
            <a:solidFill>
              <a:srgbClr val="008D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grpSp>
          <p:nvGrpSpPr>
            <p:cNvPr id="84" name="Groupe 547">
              <a:extLst>
                <a:ext uri="{FF2B5EF4-FFF2-40B4-BE49-F238E27FC236}">
                  <a16:creationId xmlns:a16="http://schemas.microsoft.com/office/drawing/2014/main" id="{21AF5565-21E9-45AC-B02D-18815EDC4F8F}"/>
                </a:ext>
              </a:extLst>
            </p:cNvPr>
            <p:cNvGrpSpPr/>
            <p:nvPr/>
          </p:nvGrpSpPr>
          <p:grpSpPr>
            <a:xfrm>
              <a:off x="5587633" y="2574687"/>
              <a:ext cx="504901" cy="336171"/>
              <a:chOff x="7621588" y="1962150"/>
              <a:chExt cx="622300" cy="414337"/>
            </a:xfrm>
            <a:solidFill>
              <a:schemeClr val="bg1"/>
            </a:solidFill>
          </p:grpSpPr>
          <p:sp>
            <p:nvSpPr>
              <p:cNvPr id="85" name="Freeform 199">
                <a:extLst>
                  <a:ext uri="{FF2B5EF4-FFF2-40B4-BE49-F238E27FC236}">
                    <a16:creationId xmlns:a16="http://schemas.microsoft.com/office/drawing/2014/main" id="{FA319AA6-5782-4AC2-ABAC-74F939FD8B95}"/>
                  </a:ext>
                </a:extLst>
              </p:cNvPr>
              <p:cNvSpPr>
                <a:spLocks noEditPoints="1"/>
              </p:cNvSpPr>
              <p:nvPr/>
            </p:nvSpPr>
            <p:spPr bwMode="auto">
              <a:xfrm>
                <a:off x="7748588" y="1973262"/>
                <a:ext cx="495300" cy="403225"/>
              </a:xfrm>
              <a:custGeom>
                <a:avLst/>
                <a:gdLst>
                  <a:gd name="T0" fmla="*/ 108 w 132"/>
                  <a:gd name="T1" fmla="*/ 60 h 107"/>
                  <a:gd name="T2" fmla="*/ 99 w 132"/>
                  <a:gd name="T3" fmla="*/ 64 h 107"/>
                  <a:gd name="T4" fmla="*/ 67 w 132"/>
                  <a:gd name="T5" fmla="*/ 33 h 107"/>
                  <a:gd name="T6" fmla="*/ 52 w 132"/>
                  <a:gd name="T7" fmla="*/ 28 h 107"/>
                  <a:gd name="T8" fmla="*/ 43 w 132"/>
                  <a:gd name="T9" fmla="*/ 29 h 107"/>
                  <a:gd name="T10" fmla="*/ 17 w 132"/>
                  <a:gd name="T11" fmla="*/ 34 h 107"/>
                  <a:gd name="T12" fmla="*/ 32 w 132"/>
                  <a:gd name="T13" fmla="*/ 16 h 107"/>
                  <a:gd name="T14" fmla="*/ 60 w 132"/>
                  <a:gd name="T15" fmla="*/ 6 h 107"/>
                  <a:gd name="T16" fmla="*/ 87 w 132"/>
                  <a:gd name="T17" fmla="*/ 12 h 107"/>
                  <a:gd name="T18" fmla="*/ 108 w 132"/>
                  <a:gd name="T19" fmla="*/ 60 h 107"/>
                  <a:gd name="T20" fmla="*/ 46 w 132"/>
                  <a:gd name="T21" fmla="*/ 87 h 107"/>
                  <a:gd name="T22" fmla="*/ 38 w 132"/>
                  <a:gd name="T23" fmla="*/ 95 h 107"/>
                  <a:gd name="T24" fmla="*/ 38 w 132"/>
                  <a:gd name="T25" fmla="*/ 105 h 107"/>
                  <a:gd name="T26" fmla="*/ 38 w 132"/>
                  <a:gd name="T27" fmla="*/ 105 h 107"/>
                  <a:gd name="T28" fmla="*/ 47 w 132"/>
                  <a:gd name="T29" fmla="*/ 105 h 107"/>
                  <a:gd name="T30" fmla="*/ 55 w 132"/>
                  <a:gd name="T31" fmla="*/ 97 h 107"/>
                  <a:gd name="T32" fmla="*/ 55 w 132"/>
                  <a:gd name="T33" fmla="*/ 87 h 107"/>
                  <a:gd name="T34" fmla="*/ 55 w 132"/>
                  <a:gd name="T35" fmla="*/ 87 h 107"/>
                  <a:gd name="T36" fmla="*/ 46 w 132"/>
                  <a:gd name="T37" fmla="*/ 87 h 107"/>
                  <a:gd name="T38" fmla="*/ 18 w 132"/>
                  <a:gd name="T39" fmla="*/ 59 h 107"/>
                  <a:gd name="T40" fmla="*/ 18 w 132"/>
                  <a:gd name="T41" fmla="*/ 59 h 107"/>
                  <a:gd name="T42" fmla="*/ 18 w 132"/>
                  <a:gd name="T43" fmla="*/ 69 h 107"/>
                  <a:gd name="T44" fmla="*/ 7 w 132"/>
                  <a:gd name="T45" fmla="*/ 79 h 107"/>
                  <a:gd name="T46" fmla="*/ 0 w 132"/>
                  <a:gd name="T47" fmla="*/ 76 h 107"/>
                  <a:gd name="T48" fmla="*/ 0 w 132"/>
                  <a:gd name="T49" fmla="*/ 76 h 107"/>
                  <a:gd name="T50" fmla="*/ 7 w 132"/>
                  <a:gd name="T51" fmla="*/ 60 h 107"/>
                  <a:gd name="T52" fmla="*/ 8 w 132"/>
                  <a:gd name="T53" fmla="*/ 59 h 107"/>
                  <a:gd name="T54" fmla="*/ 18 w 132"/>
                  <a:gd name="T55" fmla="*/ 59 h 107"/>
                  <a:gd name="T56" fmla="*/ 44 w 132"/>
                  <a:gd name="T57" fmla="*/ 77 h 107"/>
                  <a:gd name="T58" fmla="*/ 44 w 132"/>
                  <a:gd name="T59" fmla="*/ 77 h 107"/>
                  <a:gd name="T60" fmla="*/ 44 w 132"/>
                  <a:gd name="T61" fmla="*/ 87 h 107"/>
                  <a:gd name="T62" fmla="*/ 34 w 132"/>
                  <a:gd name="T63" fmla="*/ 97 h 107"/>
                  <a:gd name="T64" fmla="*/ 24 w 132"/>
                  <a:gd name="T65" fmla="*/ 97 h 107"/>
                  <a:gd name="T66" fmla="*/ 24 w 132"/>
                  <a:gd name="T67" fmla="*/ 97 h 107"/>
                  <a:gd name="T68" fmla="*/ 24 w 132"/>
                  <a:gd name="T69" fmla="*/ 87 h 107"/>
                  <a:gd name="T70" fmla="*/ 34 w 132"/>
                  <a:gd name="T71" fmla="*/ 77 h 107"/>
                  <a:gd name="T72" fmla="*/ 44 w 132"/>
                  <a:gd name="T73" fmla="*/ 77 h 107"/>
                  <a:gd name="T74" fmla="*/ 31 w 132"/>
                  <a:gd name="T75" fmla="*/ 68 h 107"/>
                  <a:gd name="T76" fmla="*/ 31 w 132"/>
                  <a:gd name="T77" fmla="*/ 68 h 107"/>
                  <a:gd name="T78" fmla="*/ 31 w 132"/>
                  <a:gd name="T79" fmla="*/ 78 h 107"/>
                  <a:gd name="T80" fmla="*/ 29 w 132"/>
                  <a:gd name="T81" fmla="*/ 80 h 107"/>
                  <a:gd name="T82" fmla="*/ 12 w 132"/>
                  <a:gd name="T83" fmla="*/ 86 h 107"/>
                  <a:gd name="T84" fmla="*/ 12 w 132"/>
                  <a:gd name="T85" fmla="*/ 86 h 107"/>
                  <a:gd name="T86" fmla="*/ 10 w 132"/>
                  <a:gd name="T87" fmla="*/ 80 h 107"/>
                  <a:gd name="T88" fmla="*/ 24 w 132"/>
                  <a:gd name="T89" fmla="*/ 65 h 107"/>
                  <a:gd name="T90" fmla="*/ 31 w 132"/>
                  <a:gd name="T91" fmla="*/ 68 h 107"/>
                  <a:gd name="T92" fmla="*/ 89 w 132"/>
                  <a:gd name="T93" fmla="*/ 8 h 107"/>
                  <a:gd name="T94" fmla="*/ 112 w 132"/>
                  <a:gd name="T95" fmla="*/ 63 h 107"/>
                  <a:gd name="T96" fmla="*/ 132 w 132"/>
                  <a:gd name="T97" fmla="*/ 58 h 107"/>
                  <a:gd name="T98" fmla="*/ 111 w 132"/>
                  <a:gd name="T99" fmla="*/ 8 h 107"/>
                  <a:gd name="T100" fmla="*/ 97 w 132"/>
                  <a:gd name="T101" fmla="*/ 4 h 107"/>
                  <a:gd name="T102" fmla="*/ 89 w 132"/>
                  <a:gd name="T103" fmla="*/ 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2" h="107">
                    <a:moveTo>
                      <a:pt x="108" y="60"/>
                    </a:moveTo>
                    <a:cubicBezTo>
                      <a:pt x="99" y="64"/>
                      <a:pt x="99" y="64"/>
                      <a:pt x="99" y="64"/>
                    </a:cubicBezTo>
                    <a:cubicBezTo>
                      <a:pt x="67" y="33"/>
                      <a:pt x="67" y="33"/>
                      <a:pt x="67" y="33"/>
                    </a:cubicBezTo>
                    <a:cubicBezTo>
                      <a:pt x="52" y="28"/>
                      <a:pt x="52" y="28"/>
                      <a:pt x="52" y="28"/>
                    </a:cubicBezTo>
                    <a:cubicBezTo>
                      <a:pt x="43" y="29"/>
                      <a:pt x="43" y="29"/>
                      <a:pt x="43" y="29"/>
                    </a:cubicBezTo>
                    <a:cubicBezTo>
                      <a:pt x="43" y="29"/>
                      <a:pt x="29" y="42"/>
                      <a:pt x="17" y="34"/>
                    </a:cubicBezTo>
                    <a:cubicBezTo>
                      <a:pt x="20" y="30"/>
                      <a:pt x="27" y="22"/>
                      <a:pt x="32" y="16"/>
                    </a:cubicBezTo>
                    <a:cubicBezTo>
                      <a:pt x="38" y="13"/>
                      <a:pt x="50" y="8"/>
                      <a:pt x="60" y="6"/>
                    </a:cubicBezTo>
                    <a:cubicBezTo>
                      <a:pt x="65" y="5"/>
                      <a:pt x="87" y="12"/>
                      <a:pt x="87" y="12"/>
                    </a:cubicBezTo>
                    <a:lnTo>
                      <a:pt x="108" y="60"/>
                    </a:lnTo>
                    <a:close/>
                    <a:moveTo>
                      <a:pt x="46" y="87"/>
                    </a:moveTo>
                    <a:cubicBezTo>
                      <a:pt x="38" y="95"/>
                      <a:pt x="38" y="95"/>
                      <a:pt x="38" y="95"/>
                    </a:cubicBezTo>
                    <a:cubicBezTo>
                      <a:pt x="35" y="98"/>
                      <a:pt x="35" y="102"/>
                      <a:pt x="38" y="105"/>
                    </a:cubicBezTo>
                    <a:cubicBezTo>
                      <a:pt x="38" y="105"/>
                      <a:pt x="38" y="105"/>
                      <a:pt x="38" y="105"/>
                    </a:cubicBezTo>
                    <a:cubicBezTo>
                      <a:pt x="40" y="107"/>
                      <a:pt x="45" y="107"/>
                      <a:pt x="47" y="105"/>
                    </a:cubicBezTo>
                    <a:cubicBezTo>
                      <a:pt x="55" y="97"/>
                      <a:pt x="55" y="97"/>
                      <a:pt x="55" y="97"/>
                    </a:cubicBezTo>
                    <a:cubicBezTo>
                      <a:pt x="58" y="94"/>
                      <a:pt x="58" y="90"/>
                      <a:pt x="55" y="87"/>
                    </a:cubicBezTo>
                    <a:cubicBezTo>
                      <a:pt x="55" y="87"/>
                      <a:pt x="55" y="87"/>
                      <a:pt x="55" y="87"/>
                    </a:cubicBezTo>
                    <a:cubicBezTo>
                      <a:pt x="53" y="85"/>
                      <a:pt x="48" y="85"/>
                      <a:pt x="46" y="87"/>
                    </a:cubicBezTo>
                    <a:close/>
                    <a:moveTo>
                      <a:pt x="18" y="59"/>
                    </a:moveTo>
                    <a:cubicBezTo>
                      <a:pt x="18" y="59"/>
                      <a:pt x="18" y="59"/>
                      <a:pt x="18" y="59"/>
                    </a:cubicBezTo>
                    <a:cubicBezTo>
                      <a:pt x="21" y="62"/>
                      <a:pt x="21" y="66"/>
                      <a:pt x="18" y="69"/>
                    </a:cubicBezTo>
                    <a:cubicBezTo>
                      <a:pt x="7" y="79"/>
                      <a:pt x="7" y="79"/>
                      <a:pt x="7" y="79"/>
                    </a:cubicBezTo>
                    <a:cubicBezTo>
                      <a:pt x="5" y="82"/>
                      <a:pt x="0" y="80"/>
                      <a:pt x="0" y="76"/>
                    </a:cubicBezTo>
                    <a:cubicBezTo>
                      <a:pt x="0" y="76"/>
                      <a:pt x="0" y="76"/>
                      <a:pt x="0" y="76"/>
                    </a:cubicBezTo>
                    <a:cubicBezTo>
                      <a:pt x="0" y="71"/>
                      <a:pt x="4" y="64"/>
                      <a:pt x="7" y="60"/>
                    </a:cubicBezTo>
                    <a:cubicBezTo>
                      <a:pt x="8" y="59"/>
                      <a:pt x="8" y="59"/>
                      <a:pt x="8" y="59"/>
                    </a:cubicBezTo>
                    <a:cubicBezTo>
                      <a:pt x="11" y="56"/>
                      <a:pt x="15" y="56"/>
                      <a:pt x="18" y="59"/>
                    </a:cubicBezTo>
                    <a:close/>
                    <a:moveTo>
                      <a:pt x="44" y="77"/>
                    </a:moveTo>
                    <a:cubicBezTo>
                      <a:pt x="44" y="77"/>
                      <a:pt x="44" y="77"/>
                      <a:pt x="44" y="77"/>
                    </a:cubicBezTo>
                    <a:cubicBezTo>
                      <a:pt x="46" y="80"/>
                      <a:pt x="46" y="84"/>
                      <a:pt x="44" y="87"/>
                    </a:cubicBezTo>
                    <a:cubicBezTo>
                      <a:pt x="34" y="97"/>
                      <a:pt x="34" y="97"/>
                      <a:pt x="34" y="97"/>
                    </a:cubicBezTo>
                    <a:cubicBezTo>
                      <a:pt x="31" y="99"/>
                      <a:pt x="27" y="99"/>
                      <a:pt x="24" y="97"/>
                    </a:cubicBezTo>
                    <a:cubicBezTo>
                      <a:pt x="24" y="97"/>
                      <a:pt x="24" y="97"/>
                      <a:pt x="24" y="97"/>
                    </a:cubicBezTo>
                    <a:cubicBezTo>
                      <a:pt x="21" y="94"/>
                      <a:pt x="21" y="90"/>
                      <a:pt x="24" y="87"/>
                    </a:cubicBezTo>
                    <a:cubicBezTo>
                      <a:pt x="34" y="77"/>
                      <a:pt x="34" y="77"/>
                      <a:pt x="34" y="77"/>
                    </a:cubicBezTo>
                    <a:cubicBezTo>
                      <a:pt x="37" y="74"/>
                      <a:pt x="41" y="74"/>
                      <a:pt x="44" y="77"/>
                    </a:cubicBezTo>
                    <a:close/>
                    <a:moveTo>
                      <a:pt x="31" y="68"/>
                    </a:moveTo>
                    <a:cubicBezTo>
                      <a:pt x="31" y="68"/>
                      <a:pt x="31" y="68"/>
                      <a:pt x="31" y="68"/>
                    </a:cubicBezTo>
                    <a:cubicBezTo>
                      <a:pt x="34" y="71"/>
                      <a:pt x="34" y="75"/>
                      <a:pt x="31" y="78"/>
                    </a:cubicBezTo>
                    <a:cubicBezTo>
                      <a:pt x="29" y="80"/>
                      <a:pt x="29" y="80"/>
                      <a:pt x="29" y="80"/>
                    </a:cubicBezTo>
                    <a:cubicBezTo>
                      <a:pt x="25" y="83"/>
                      <a:pt x="18" y="86"/>
                      <a:pt x="12" y="86"/>
                    </a:cubicBezTo>
                    <a:cubicBezTo>
                      <a:pt x="12" y="86"/>
                      <a:pt x="12" y="86"/>
                      <a:pt x="12" y="86"/>
                    </a:cubicBezTo>
                    <a:cubicBezTo>
                      <a:pt x="9" y="86"/>
                      <a:pt x="7" y="82"/>
                      <a:pt x="10" y="80"/>
                    </a:cubicBezTo>
                    <a:cubicBezTo>
                      <a:pt x="24" y="65"/>
                      <a:pt x="24" y="65"/>
                      <a:pt x="24" y="65"/>
                    </a:cubicBezTo>
                    <a:cubicBezTo>
                      <a:pt x="27" y="63"/>
                      <a:pt x="31" y="64"/>
                      <a:pt x="31" y="68"/>
                    </a:cubicBezTo>
                    <a:close/>
                    <a:moveTo>
                      <a:pt x="89" y="8"/>
                    </a:moveTo>
                    <a:cubicBezTo>
                      <a:pt x="112" y="63"/>
                      <a:pt x="112" y="63"/>
                      <a:pt x="112" y="63"/>
                    </a:cubicBezTo>
                    <a:cubicBezTo>
                      <a:pt x="132" y="58"/>
                      <a:pt x="132" y="58"/>
                      <a:pt x="132" y="58"/>
                    </a:cubicBezTo>
                    <a:cubicBezTo>
                      <a:pt x="111" y="8"/>
                      <a:pt x="111" y="8"/>
                      <a:pt x="111" y="8"/>
                    </a:cubicBezTo>
                    <a:cubicBezTo>
                      <a:pt x="109" y="3"/>
                      <a:pt x="102" y="0"/>
                      <a:pt x="97" y="4"/>
                    </a:cubicBezTo>
                    <a:lnTo>
                      <a:pt x="89"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86" name="Freeform 200">
                <a:extLst>
                  <a:ext uri="{FF2B5EF4-FFF2-40B4-BE49-F238E27FC236}">
                    <a16:creationId xmlns:a16="http://schemas.microsoft.com/office/drawing/2014/main" id="{4462ACC5-81FD-4B14-A3CB-141676791697}"/>
                  </a:ext>
                </a:extLst>
              </p:cNvPr>
              <p:cNvSpPr>
                <a:spLocks noEditPoints="1"/>
              </p:cNvSpPr>
              <p:nvPr/>
            </p:nvSpPr>
            <p:spPr bwMode="auto">
              <a:xfrm>
                <a:off x="7621588" y="1962150"/>
                <a:ext cx="506412" cy="403225"/>
              </a:xfrm>
              <a:custGeom>
                <a:avLst/>
                <a:gdLst>
                  <a:gd name="T0" fmla="*/ 100 w 135"/>
                  <a:gd name="T1" fmla="*/ 100 h 107"/>
                  <a:gd name="T2" fmla="*/ 86 w 135"/>
                  <a:gd name="T3" fmla="*/ 107 h 107"/>
                  <a:gd name="T4" fmla="*/ 92 w 135"/>
                  <a:gd name="T5" fmla="*/ 101 h 107"/>
                  <a:gd name="T6" fmla="*/ 94 w 135"/>
                  <a:gd name="T7" fmla="*/ 95 h 107"/>
                  <a:gd name="T8" fmla="*/ 94 w 135"/>
                  <a:gd name="T9" fmla="*/ 95 h 107"/>
                  <a:gd name="T10" fmla="*/ 100 w 135"/>
                  <a:gd name="T11" fmla="*/ 100 h 107"/>
                  <a:gd name="T12" fmla="*/ 132 w 135"/>
                  <a:gd name="T13" fmla="*/ 70 h 107"/>
                  <a:gd name="T14" fmla="*/ 132 w 135"/>
                  <a:gd name="T15" fmla="*/ 70 h 107"/>
                  <a:gd name="T16" fmla="*/ 99 w 135"/>
                  <a:gd name="T17" fmla="*/ 38 h 107"/>
                  <a:gd name="T18" fmla="*/ 86 w 135"/>
                  <a:gd name="T19" fmla="*/ 34 h 107"/>
                  <a:gd name="T20" fmla="*/ 78 w 135"/>
                  <a:gd name="T21" fmla="*/ 34 h 107"/>
                  <a:gd name="T22" fmla="*/ 59 w 135"/>
                  <a:gd name="T23" fmla="*/ 42 h 107"/>
                  <a:gd name="T24" fmla="*/ 50 w 135"/>
                  <a:gd name="T25" fmla="*/ 39 h 107"/>
                  <a:gd name="T26" fmla="*/ 48 w 135"/>
                  <a:gd name="T27" fmla="*/ 38 h 107"/>
                  <a:gd name="T28" fmla="*/ 49 w 135"/>
                  <a:gd name="T29" fmla="*/ 36 h 107"/>
                  <a:gd name="T30" fmla="*/ 65 w 135"/>
                  <a:gd name="T31" fmla="*/ 17 h 107"/>
                  <a:gd name="T32" fmla="*/ 65 w 135"/>
                  <a:gd name="T33" fmla="*/ 16 h 107"/>
                  <a:gd name="T34" fmla="*/ 78 w 135"/>
                  <a:gd name="T35" fmla="*/ 11 h 107"/>
                  <a:gd name="T36" fmla="*/ 63 w 135"/>
                  <a:gd name="T37" fmla="*/ 8 h 107"/>
                  <a:gd name="T38" fmla="*/ 43 w 135"/>
                  <a:gd name="T39" fmla="*/ 15 h 107"/>
                  <a:gd name="T40" fmla="*/ 23 w 135"/>
                  <a:gd name="T41" fmla="*/ 64 h 107"/>
                  <a:gd name="T42" fmla="*/ 31 w 135"/>
                  <a:gd name="T43" fmla="*/ 69 h 107"/>
                  <a:gd name="T44" fmla="*/ 33 w 135"/>
                  <a:gd name="T45" fmla="*/ 68 h 107"/>
                  <a:gd name="T46" fmla="*/ 40 w 135"/>
                  <a:gd name="T47" fmla="*/ 60 h 107"/>
                  <a:gd name="T48" fmla="*/ 46 w 135"/>
                  <a:gd name="T49" fmla="*/ 57 h 107"/>
                  <a:gd name="T50" fmla="*/ 54 w 135"/>
                  <a:gd name="T51" fmla="*/ 60 h 107"/>
                  <a:gd name="T52" fmla="*/ 57 w 135"/>
                  <a:gd name="T53" fmla="*/ 67 h 107"/>
                  <a:gd name="T54" fmla="*/ 57 w 135"/>
                  <a:gd name="T55" fmla="*/ 67 h 107"/>
                  <a:gd name="T56" fmla="*/ 60 w 135"/>
                  <a:gd name="T57" fmla="*/ 66 h 107"/>
                  <a:gd name="T58" fmla="*/ 67 w 135"/>
                  <a:gd name="T59" fmla="*/ 69 h 107"/>
                  <a:gd name="T60" fmla="*/ 70 w 135"/>
                  <a:gd name="T61" fmla="*/ 76 h 107"/>
                  <a:gd name="T62" fmla="*/ 73 w 135"/>
                  <a:gd name="T63" fmla="*/ 75 h 107"/>
                  <a:gd name="T64" fmla="*/ 80 w 135"/>
                  <a:gd name="T65" fmla="*/ 78 h 107"/>
                  <a:gd name="T66" fmla="*/ 82 w 135"/>
                  <a:gd name="T67" fmla="*/ 86 h 107"/>
                  <a:gd name="T68" fmla="*/ 85 w 135"/>
                  <a:gd name="T69" fmla="*/ 86 h 107"/>
                  <a:gd name="T70" fmla="*/ 90 w 135"/>
                  <a:gd name="T71" fmla="*/ 87 h 107"/>
                  <a:gd name="T72" fmla="*/ 90 w 135"/>
                  <a:gd name="T73" fmla="*/ 88 h 107"/>
                  <a:gd name="T74" fmla="*/ 92 w 135"/>
                  <a:gd name="T75" fmla="*/ 89 h 107"/>
                  <a:gd name="T76" fmla="*/ 102 w 135"/>
                  <a:gd name="T77" fmla="*/ 99 h 107"/>
                  <a:gd name="T78" fmla="*/ 110 w 135"/>
                  <a:gd name="T79" fmla="*/ 92 h 107"/>
                  <a:gd name="T80" fmla="*/ 89 w 135"/>
                  <a:gd name="T81" fmla="*/ 70 h 107"/>
                  <a:gd name="T82" fmla="*/ 89 w 135"/>
                  <a:gd name="T83" fmla="*/ 68 h 107"/>
                  <a:gd name="T84" fmla="*/ 91 w 135"/>
                  <a:gd name="T85" fmla="*/ 68 h 107"/>
                  <a:gd name="T86" fmla="*/ 112 w 135"/>
                  <a:gd name="T87" fmla="*/ 90 h 107"/>
                  <a:gd name="T88" fmla="*/ 121 w 135"/>
                  <a:gd name="T89" fmla="*/ 81 h 107"/>
                  <a:gd name="T90" fmla="*/ 100 w 135"/>
                  <a:gd name="T91" fmla="*/ 60 h 107"/>
                  <a:gd name="T92" fmla="*/ 100 w 135"/>
                  <a:gd name="T93" fmla="*/ 58 h 107"/>
                  <a:gd name="T94" fmla="*/ 102 w 135"/>
                  <a:gd name="T95" fmla="*/ 58 h 107"/>
                  <a:gd name="T96" fmla="*/ 124 w 135"/>
                  <a:gd name="T97" fmla="*/ 80 h 107"/>
                  <a:gd name="T98" fmla="*/ 132 w 135"/>
                  <a:gd name="T99" fmla="*/ 70 h 107"/>
                  <a:gd name="T100" fmla="*/ 24 w 135"/>
                  <a:gd name="T101" fmla="*/ 0 h 107"/>
                  <a:gd name="T102" fmla="*/ 2 w 135"/>
                  <a:gd name="T103" fmla="*/ 52 h 107"/>
                  <a:gd name="T104" fmla="*/ 8 w 135"/>
                  <a:gd name="T105" fmla="*/ 63 h 107"/>
                  <a:gd name="T106" fmla="*/ 19 w 135"/>
                  <a:gd name="T107" fmla="*/ 66 h 107"/>
                  <a:gd name="T108" fmla="*/ 41 w 135"/>
                  <a:gd name="T109" fmla="*/ 11 h 107"/>
                  <a:gd name="T110" fmla="*/ 24 w 135"/>
                  <a:gd name="T111"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5" h="107">
                    <a:moveTo>
                      <a:pt x="100" y="100"/>
                    </a:moveTo>
                    <a:cubicBezTo>
                      <a:pt x="96" y="107"/>
                      <a:pt x="88" y="107"/>
                      <a:pt x="86" y="107"/>
                    </a:cubicBezTo>
                    <a:cubicBezTo>
                      <a:pt x="92" y="101"/>
                      <a:pt x="92" y="101"/>
                      <a:pt x="92" y="101"/>
                    </a:cubicBezTo>
                    <a:cubicBezTo>
                      <a:pt x="93" y="100"/>
                      <a:pt x="94" y="97"/>
                      <a:pt x="94" y="95"/>
                    </a:cubicBezTo>
                    <a:cubicBezTo>
                      <a:pt x="94" y="95"/>
                      <a:pt x="94" y="95"/>
                      <a:pt x="94" y="95"/>
                    </a:cubicBezTo>
                    <a:lnTo>
                      <a:pt x="100" y="100"/>
                    </a:lnTo>
                    <a:close/>
                    <a:moveTo>
                      <a:pt x="132" y="70"/>
                    </a:moveTo>
                    <a:cubicBezTo>
                      <a:pt x="132" y="70"/>
                      <a:pt x="132" y="70"/>
                      <a:pt x="132" y="70"/>
                    </a:cubicBezTo>
                    <a:cubicBezTo>
                      <a:pt x="99" y="38"/>
                      <a:pt x="99" y="38"/>
                      <a:pt x="99" y="38"/>
                    </a:cubicBezTo>
                    <a:cubicBezTo>
                      <a:pt x="86" y="34"/>
                      <a:pt x="86" y="34"/>
                      <a:pt x="86" y="34"/>
                    </a:cubicBezTo>
                    <a:cubicBezTo>
                      <a:pt x="78" y="34"/>
                      <a:pt x="78" y="34"/>
                      <a:pt x="78" y="34"/>
                    </a:cubicBezTo>
                    <a:cubicBezTo>
                      <a:pt x="76" y="36"/>
                      <a:pt x="68" y="42"/>
                      <a:pt x="59" y="42"/>
                    </a:cubicBezTo>
                    <a:cubicBezTo>
                      <a:pt x="56" y="42"/>
                      <a:pt x="53" y="41"/>
                      <a:pt x="50" y="39"/>
                    </a:cubicBezTo>
                    <a:cubicBezTo>
                      <a:pt x="48" y="38"/>
                      <a:pt x="48" y="38"/>
                      <a:pt x="48" y="38"/>
                    </a:cubicBezTo>
                    <a:cubicBezTo>
                      <a:pt x="49" y="36"/>
                      <a:pt x="49" y="36"/>
                      <a:pt x="49" y="36"/>
                    </a:cubicBezTo>
                    <a:cubicBezTo>
                      <a:pt x="51" y="31"/>
                      <a:pt x="65" y="17"/>
                      <a:pt x="65" y="17"/>
                    </a:cubicBezTo>
                    <a:cubicBezTo>
                      <a:pt x="65" y="16"/>
                      <a:pt x="65" y="16"/>
                      <a:pt x="65" y="16"/>
                    </a:cubicBezTo>
                    <a:cubicBezTo>
                      <a:pt x="67" y="16"/>
                      <a:pt x="72" y="13"/>
                      <a:pt x="78" y="11"/>
                    </a:cubicBezTo>
                    <a:cubicBezTo>
                      <a:pt x="72" y="9"/>
                      <a:pt x="66" y="8"/>
                      <a:pt x="63" y="8"/>
                    </a:cubicBezTo>
                    <a:cubicBezTo>
                      <a:pt x="60" y="8"/>
                      <a:pt x="43" y="15"/>
                      <a:pt x="43" y="15"/>
                    </a:cubicBezTo>
                    <a:cubicBezTo>
                      <a:pt x="23" y="64"/>
                      <a:pt x="23" y="64"/>
                      <a:pt x="23" y="64"/>
                    </a:cubicBezTo>
                    <a:cubicBezTo>
                      <a:pt x="31" y="69"/>
                      <a:pt x="31" y="69"/>
                      <a:pt x="31" y="69"/>
                    </a:cubicBezTo>
                    <a:cubicBezTo>
                      <a:pt x="32" y="69"/>
                      <a:pt x="32" y="68"/>
                      <a:pt x="33" y="68"/>
                    </a:cubicBezTo>
                    <a:cubicBezTo>
                      <a:pt x="40" y="60"/>
                      <a:pt x="40" y="60"/>
                      <a:pt x="40" y="60"/>
                    </a:cubicBezTo>
                    <a:cubicBezTo>
                      <a:pt x="42" y="59"/>
                      <a:pt x="44" y="58"/>
                      <a:pt x="46" y="57"/>
                    </a:cubicBezTo>
                    <a:cubicBezTo>
                      <a:pt x="49" y="57"/>
                      <a:pt x="52" y="58"/>
                      <a:pt x="54" y="60"/>
                    </a:cubicBezTo>
                    <a:cubicBezTo>
                      <a:pt x="56" y="62"/>
                      <a:pt x="57" y="64"/>
                      <a:pt x="57" y="67"/>
                    </a:cubicBezTo>
                    <a:cubicBezTo>
                      <a:pt x="57" y="67"/>
                      <a:pt x="57" y="67"/>
                      <a:pt x="57" y="67"/>
                    </a:cubicBezTo>
                    <a:cubicBezTo>
                      <a:pt x="58" y="66"/>
                      <a:pt x="59" y="66"/>
                      <a:pt x="60" y="66"/>
                    </a:cubicBezTo>
                    <a:cubicBezTo>
                      <a:pt x="63" y="66"/>
                      <a:pt x="65" y="67"/>
                      <a:pt x="67" y="69"/>
                    </a:cubicBezTo>
                    <a:cubicBezTo>
                      <a:pt x="69" y="71"/>
                      <a:pt x="70" y="73"/>
                      <a:pt x="70" y="76"/>
                    </a:cubicBezTo>
                    <a:cubicBezTo>
                      <a:pt x="71" y="76"/>
                      <a:pt x="72" y="75"/>
                      <a:pt x="73" y="75"/>
                    </a:cubicBezTo>
                    <a:cubicBezTo>
                      <a:pt x="75" y="75"/>
                      <a:pt x="78" y="76"/>
                      <a:pt x="80" y="78"/>
                    </a:cubicBezTo>
                    <a:cubicBezTo>
                      <a:pt x="82" y="80"/>
                      <a:pt x="83" y="83"/>
                      <a:pt x="82" y="86"/>
                    </a:cubicBezTo>
                    <a:cubicBezTo>
                      <a:pt x="83" y="86"/>
                      <a:pt x="84" y="86"/>
                      <a:pt x="85" y="86"/>
                    </a:cubicBezTo>
                    <a:cubicBezTo>
                      <a:pt x="87" y="86"/>
                      <a:pt x="89" y="86"/>
                      <a:pt x="90" y="87"/>
                    </a:cubicBezTo>
                    <a:cubicBezTo>
                      <a:pt x="90" y="87"/>
                      <a:pt x="90" y="87"/>
                      <a:pt x="90" y="88"/>
                    </a:cubicBezTo>
                    <a:cubicBezTo>
                      <a:pt x="91" y="88"/>
                      <a:pt x="92" y="89"/>
                      <a:pt x="92" y="89"/>
                    </a:cubicBezTo>
                    <a:cubicBezTo>
                      <a:pt x="102" y="99"/>
                      <a:pt x="102" y="99"/>
                      <a:pt x="102" y="99"/>
                    </a:cubicBezTo>
                    <a:cubicBezTo>
                      <a:pt x="105" y="99"/>
                      <a:pt x="110" y="96"/>
                      <a:pt x="110" y="92"/>
                    </a:cubicBezTo>
                    <a:cubicBezTo>
                      <a:pt x="89" y="70"/>
                      <a:pt x="89" y="70"/>
                      <a:pt x="89" y="70"/>
                    </a:cubicBezTo>
                    <a:cubicBezTo>
                      <a:pt x="88" y="70"/>
                      <a:pt x="88" y="69"/>
                      <a:pt x="89" y="68"/>
                    </a:cubicBezTo>
                    <a:cubicBezTo>
                      <a:pt x="89" y="68"/>
                      <a:pt x="90" y="68"/>
                      <a:pt x="91" y="68"/>
                    </a:cubicBezTo>
                    <a:cubicBezTo>
                      <a:pt x="112" y="90"/>
                      <a:pt x="112" y="90"/>
                      <a:pt x="112" y="90"/>
                    </a:cubicBezTo>
                    <a:cubicBezTo>
                      <a:pt x="116" y="90"/>
                      <a:pt x="122" y="86"/>
                      <a:pt x="121" y="81"/>
                    </a:cubicBezTo>
                    <a:cubicBezTo>
                      <a:pt x="100" y="60"/>
                      <a:pt x="100" y="60"/>
                      <a:pt x="100" y="60"/>
                    </a:cubicBezTo>
                    <a:cubicBezTo>
                      <a:pt x="99" y="59"/>
                      <a:pt x="99" y="58"/>
                      <a:pt x="100" y="58"/>
                    </a:cubicBezTo>
                    <a:cubicBezTo>
                      <a:pt x="100" y="57"/>
                      <a:pt x="101" y="57"/>
                      <a:pt x="102" y="58"/>
                    </a:cubicBezTo>
                    <a:cubicBezTo>
                      <a:pt x="124" y="80"/>
                      <a:pt x="124" y="80"/>
                      <a:pt x="124" y="80"/>
                    </a:cubicBezTo>
                    <a:cubicBezTo>
                      <a:pt x="129" y="80"/>
                      <a:pt x="135" y="76"/>
                      <a:pt x="132" y="70"/>
                    </a:cubicBezTo>
                    <a:close/>
                    <a:moveTo>
                      <a:pt x="24" y="0"/>
                    </a:moveTo>
                    <a:cubicBezTo>
                      <a:pt x="2" y="52"/>
                      <a:pt x="2" y="52"/>
                      <a:pt x="2" y="52"/>
                    </a:cubicBezTo>
                    <a:cubicBezTo>
                      <a:pt x="0" y="57"/>
                      <a:pt x="3" y="62"/>
                      <a:pt x="8" y="63"/>
                    </a:cubicBezTo>
                    <a:cubicBezTo>
                      <a:pt x="19" y="66"/>
                      <a:pt x="19" y="66"/>
                      <a:pt x="19" y="66"/>
                    </a:cubicBezTo>
                    <a:cubicBezTo>
                      <a:pt x="41" y="11"/>
                      <a:pt x="41" y="11"/>
                      <a:pt x="41" y="11"/>
                    </a:cubicBezTo>
                    <a:lnTo>
                      <a:pt x="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grpSp>
      </p:grpSp>
      <p:sp>
        <p:nvSpPr>
          <p:cNvPr id="88" name="Espace réservé du texte 3">
            <a:hlinkClick r:id="" action="ppaction://noaction"/>
            <a:extLst>
              <a:ext uri="{FF2B5EF4-FFF2-40B4-BE49-F238E27FC236}">
                <a16:creationId xmlns:a16="http://schemas.microsoft.com/office/drawing/2014/main" id="{58BEB23D-6C47-49B0-B93F-DA6E0746F38D}"/>
              </a:ext>
            </a:extLst>
          </p:cNvPr>
          <p:cNvSpPr txBox="1">
            <a:spLocks/>
          </p:cNvSpPr>
          <p:nvPr>
            <p:custDataLst>
              <p:tags r:id="rId4"/>
            </p:custDataLst>
          </p:nvPr>
        </p:nvSpPr>
        <p:spPr>
          <a:xfrm>
            <a:off x="7400471" y="3830538"/>
            <a:ext cx="1278661" cy="535668"/>
          </a:xfrm>
          <a:prstGeom prst="rect">
            <a:avLst/>
          </a:prstGeom>
          <a:noFill/>
        </p:spPr>
        <p:txBody>
          <a:bodyPr vert="horz" lIns="81000" tIns="0" rIns="81000" bIns="0" rtlCol="0" anchor="t"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lgn="ctr">
              <a:spcBef>
                <a:spcPts val="300"/>
              </a:spcBef>
              <a:buClr>
                <a:schemeClr val="tx1"/>
              </a:buClr>
              <a:buNone/>
            </a:pPr>
            <a:r>
              <a:rPr lang="en-US" sz="1050" b="1">
                <a:solidFill>
                  <a:srgbClr val="008DBD"/>
                </a:solidFill>
              </a:rPr>
              <a:t>Scanner or POS provider</a:t>
            </a:r>
          </a:p>
        </p:txBody>
      </p:sp>
      <p:sp>
        <p:nvSpPr>
          <p:cNvPr id="129" name="Rectangle 128">
            <a:extLst>
              <a:ext uri="{FF2B5EF4-FFF2-40B4-BE49-F238E27FC236}">
                <a16:creationId xmlns:a16="http://schemas.microsoft.com/office/drawing/2014/main" id="{C7D5B340-7B05-4FF7-8746-2B2A28E6A1A6}"/>
              </a:ext>
            </a:extLst>
          </p:cNvPr>
          <p:cNvSpPr/>
          <p:nvPr/>
        </p:nvSpPr>
        <p:spPr>
          <a:xfrm>
            <a:off x="3337579" y="1388297"/>
            <a:ext cx="2537450" cy="2705869"/>
          </a:xfrm>
          <a:prstGeom prst="rect">
            <a:avLst/>
          </a:prstGeom>
        </p:spPr>
        <p:txBody>
          <a:bodyPr wrap="square" lIns="0">
            <a:spAutoFit/>
          </a:bodyPr>
          <a:lstStyle/>
          <a:p>
            <a:pPr marL="214313" lvl="1" indent="-214313">
              <a:spcAft>
                <a:spcPts val="750"/>
              </a:spcAft>
              <a:buClr>
                <a:schemeClr val="accent1"/>
              </a:buClr>
              <a:buFont typeface="Arial" panose="020B0604020202020204" pitchFamily="34" charset="0"/>
              <a:buChar char="•"/>
            </a:pPr>
            <a:r>
              <a:rPr lang="en-US" sz="1050">
                <a:solidFill>
                  <a:schemeClr val="tx2"/>
                </a:solidFill>
              </a:rPr>
              <a:t>Neutral partner in the process</a:t>
            </a:r>
          </a:p>
          <a:p>
            <a:pPr marL="214313" lvl="1" indent="-214313">
              <a:spcAft>
                <a:spcPts val="750"/>
              </a:spcAft>
              <a:buClr>
                <a:schemeClr val="accent1"/>
              </a:buClr>
              <a:buFont typeface="Arial" panose="020B0604020202020204" pitchFamily="34" charset="0"/>
              <a:buChar char="•"/>
            </a:pPr>
            <a:r>
              <a:rPr lang="en-US" sz="1050">
                <a:solidFill>
                  <a:schemeClr val="tx2"/>
                </a:solidFill>
              </a:rPr>
              <a:t>Help with guidance on data and 2D barcode choices</a:t>
            </a:r>
          </a:p>
          <a:p>
            <a:pPr marL="214313" lvl="1" indent="-214313">
              <a:spcAft>
                <a:spcPts val="750"/>
              </a:spcAft>
              <a:buClr>
                <a:schemeClr val="accent1"/>
              </a:buClr>
              <a:buFont typeface="Arial" panose="020B0604020202020204" pitchFamily="34" charset="0"/>
              <a:buChar char="•"/>
            </a:pPr>
            <a:r>
              <a:rPr lang="en-US" sz="1050">
                <a:solidFill>
                  <a:schemeClr val="tx2"/>
                </a:solidFill>
              </a:rPr>
              <a:t>Provide guidance on the use of globally-interoperable GS1 Standards</a:t>
            </a:r>
          </a:p>
          <a:p>
            <a:pPr marL="214313" lvl="1" indent="-214313">
              <a:spcAft>
                <a:spcPts val="750"/>
              </a:spcAft>
              <a:buClr>
                <a:schemeClr val="accent1"/>
              </a:buClr>
              <a:buFont typeface="Arial" panose="020B0604020202020204" pitchFamily="34" charset="0"/>
              <a:buChar char="•"/>
            </a:pPr>
            <a:r>
              <a:rPr lang="en-US" sz="1050">
                <a:solidFill>
                  <a:schemeClr val="tx2"/>
                </a:solidFill>
              </a:rPr>
              <a:t>Leverage standards and solutions that are already implemented</a:t>
            </a:r>
          </a:p>
          <a:p>
            <a:pPr marL="214313" lvl="1" indent="-214313">
              <a:spcAft>
                <a:spcPts val="750"/>
              </a:spcAft>
              <a:buClr>
                <a:schemeClr val="accent1"/>
              </a:buClr>
              <a:buFont typeface="Arial" panose="020B0604020202020204" pitchFamily="34" charset="0"/>
              <a:buChar char="•"/>
            </a:pPr>
            <a:r>
              <a:rPr lang="en-US" sz="1050">
                <a:solidFill>
                  <a:schemeClr val="tx2"/>
                </a:solidFill>
              </a:rPr>
              <a:t>Connect to other companies that are piloting or have piloted</a:t>
            </a:r>
          </a:p>
          <a:p>
            <a:pPr marL="214313" lvl="1" indent="-214313">
              <a:spcAft>
                <a:spcPts val="750"/>
              </a:spcAft>
              <a:buClr>
                <a:schemeClr val="accent1"/>
              </a:buClr>
              <a:buFont typeface="Arial" panose="020B0604020202020204" pitchFamily="34" charset="0"/>
              <a:buChar char="•"/>
            </a:pPr>
            <a:r>
              <a:rPr lang="en-US" sz="1050">
                <a:solidFill>
                  <a:schemeClr val="tx2"/>
                </a:solidFill>
              </a:rPr>
              <a:t>Assistance in connecting to scanner or POS providers</a:t>
            </a:r>
          </a:p>
        </p:txBody>
      </p:sp>
      <p:cxnSp>
        <p:nvCxnSpPr>
          <p:cNvPr id="48" name="Straight Connector 47">
            <a:extLst>
              <a:ext uri="{FF2B5EF4-FFF2-40B4-BE49-F238E27FC236}">
                <a16:creationId xmlns:a16="http://schemas.microsoft.com/office/drawing/2014/main" id="{7A438C33-4619-448D-BF2B-3F4B89AB37AD}"/>
              </a:ext>
            </a:extLst>
          </p:cNvPr>
          <p:cNvCxnSpPr>
            <a:cxnSpLocks/>
          </p:cNvCxnSpPr>
          <p:nvPr/>
        </p:nvCxnSpPr>
        <p:spPr>
          <a:xfrm flipV="1">
            <a:off x="3069900" y="926100"/>
            <a:ext cx="5179433"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D4C3A93E-ADC7-4A7E-B498-AA575000EF14}"/>
              </a:ext>
            </a:extLst>
          </p:cNvPr>
          <p:cNvGrpSpPr/>
          <p:nvPr/>
        </p:nvGrpSpPr>
        <p:grpSpPr>
          <a:xfrm>
            <a:off x="3396601" y="699299"/>
            <a:ext cx="2595508" cy="455878"/>
            <a:chOff x="4061463" y="936107"/>
            <a:chExt cx="3460676" cy="607839"/>
          </a:xfrm>
        </p:grpSpPr>
        <p:sp>
          <p:nvSpPr>
            <p:cNvPr id="119" name="Rounded Rectangle 93">
              <a:extLst>
                <a:ext uri="{FF2B5EF4-FFF2-40B4-BE49-F238E27FC236}">
                  <a16:creationId xmlns:a16="http://schemas.microsoft.com/office/drawing/2014/main" id="{6AF04D37-E37E-4471-A7A4-9099A422725B}"/>
                </a:ext>
              </a:extLst>
            </p:cNvPr>
            <p:cNvSpPr/>
            <p:nvPr/>
          </p:nvSpPr>
          <p:spPr>
            <a:xfrm>
              <a:off x="4420998" y="1049487"/>
              <a:ext cx="3101141" cy="381078"/>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050" b="1" kern="0">
                  <a:solidFill>
                    <a:schemeClr val="bg1"/>
                  </a:solidFill>
                  <a:cs typeface="Arial"/>
                </a:rPr>
                <a:t>Where GS1 can support</a:t>
              </a:r>
            </a:p>
          </p:txBody>
        </p:sp>
        <p:sp>
          <p:nvSpPr>
            <p:cNvPr id="127" name="Freeform 79">
              <a:extLst>
                <a:ext uri="{FF2B5EF4-FFF2-40B4-BE49-F238E27FC236}">
                  <a16:creationId xmlns:a16="http://schemas.microsoft.com/office/drawing/2014/main" id="{3389BC08-1323-4218-A228-A26263113407}"/>
                </a:ext>
              </a:extLst>
            </p:cNvPr>
            <p:cNvSpPr>
              <a:spLocks/>
            </p:cNvSpPr>
            <p:nvPr/>
          </p:nvSpPr>
          <p:spPr bwMode="auto">
            <a:xfrm>
              <a:off x="4458043" y="1268583"/>
              <a:ext cx="70727" cy="46680"/>
            </a:xfrm>
            <a:custGeom>
              <a:avLst/>
              <a:gdLst>
                <a:gd name="T0" fmla="*/ 20 w 21"/>
                <a:gd name="T1" fmla="*/ 9 h 14"/>
                <a:gd name="T2" fmla="*/ 4 w 21"/>
                <a:gd name="T3" fmla="*/ 0 h 14"/>
                <a:gd name="T4" fmla="*/ 2 w 21"/>
                <a:gd name="T5" fmla="*/ 0 h 14"/>
                <a:gd name="T6" fmla="*/ 1 w 21"/>
                <a:gd name="T7" fmla="*/ 1 h 14"/>
                <a:gd name="T8" fmla="*/ 1 w 21"/>
                <a:gd name="T9" fmla="*/ 3 h 14"/>
                <a:gd name="T10" fmla="*/ 2 w 21"/>
                <a:gd name="T11" fmla="*/ 4 h 14"/>
                <a:gd name="T12" fmla="*/ 18 w 21"/>
                <a:gd name="T13" fmla="*/ 13 h 14"/>
                <a:gd name="T14" fmla="*/ 19 w 21"/>
                <a:gd name="T15" fmla="*/ 14 h 14"/>
                <a:gd name="T16" fmla="*/ 21 w 21"/>
                <a:gd name="T17" fmla="*/ 13 h 14"/>
                <a:gd name="T18" fmla="*/ 21 w 21"/>
                <a:gd name="T19" fmla="*/ 11 h 14"/>
                <a:gd name="T20" fmla="*/ 20 w 21"/>
                <a:gd name="T2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0" y="9"/>
                  </a:moveTo>
                  <a:cubicBezTo>
                    <a:pt x="4" y="0"/>
                    <a:pt x="4" y="0"/>
                    <a:pt x="4" y="0"/>
                  </a:cubicBezTo>
                  <a:cubicBezTo>
                    <a:pt x="4" y="0"/>
                    <a:pt x="3" y="0"/>
                    <a:pt x="2" y="0"/>
                  </a:cubicBezTo>
                  <a:cubicBezTo>
                    <a:pt x="2" y="0"/>
                    <a:pt x="1" y="0"/>
                    <a:pt x="1" y="1"/>
                  </a:cubicBezTo>
                  <a:cubicBezTo>
                    <a:pt x="1" y="1"/>
                    <a:pt x="0" y="2"/>
                    <a:pt x="1" y="3"/>
                  </a:cubicBezTo>
                  <a:cubicBezTo>
                    <a:pt x="1" y="3"/>
                    <a:pt x="1" y="4"/>
                    <a:pt x="2" y="4"/>
                  </a:cubicBezTo>
                  <a:cubicBezTo>
                    <a:pt x="18" y="13"/>
                    <a:pt x="18" y="13"/>
                    <a:pt x="18" y="13"/>
                  </a:cubicBezTo>
                  <a:cubicBezTo>
                    <a:pt x="18" y="14"/>
                    <a:pt x="18" y="14"/>
                    <a:pt x="19" y="14"/>
                  </a:cubicBezTo>
                  <a:cubicBezTo>
                    <a:pt x="20" y="14"/>
                    <a:pt x="21" y="13"/>
                    <a:pt x="21" y="13"/>
                  </a:cubicBezTo>
                  <a:cubicBezTo>
                    <a:pt x="21" y="12"/>
                    <a:pt x="21" y="11"/>
                    <a:pt x="21" y="11"/>
                  </a:cubicBezTo>
                  <a:cubicBezTo>
                    <a:pt x="21" y="10"/>
                    <a:pt x="21" y="9"/>
                    <a:pt x="20" y="9"/>
                  </a:cubicBezTo>
                </a:path>
              </a:pathLst>
            </a:custGeom>
            <a:solidFill>
              <a:schemeClr val="tx2"/>
            </a:solid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28" name="Freeform 80">
              <a:extLst>
                <a:ext uri="{FF2B5EF4-FFF2-40B4-BE49-F238E27FC236}">
                  <a16:creationId xmlns:a16="http://schemas.microsoft.com/office/drawing/2014/main" id="{7CC2CFF5-EF63-4EAE-A355-F2B37148FC45}"/>
                </a:ext>
              </a:extLst>
            </p:cNvPr>
            <p:cNvSpPr>
              <a:spLocks/>
            </p:cNvSpPr>
            <p:nvPr/>
          </p:nvSpPr>
          <p:spPr bwMode="auto">
            <a:xfrm>
              <a:off x="4460872" y="1121471"/>
              <a:ext cx="70727" cy="46680"/>
            </a:xfrm>
            <a:custGeom>
              <a:avLst/>
              <a:gdLst>
                <a:gd name="T0" fmla="*/ 21 w 21"/>
                <a:gd name="T1" fmla="*/ 1 h 14"/>
                <a:gd name="T2" fmla="*/ 19 w 21"/>
                <a:gd name="T3" fmla="*/ 0 h 14"/>
                <a:gd name="T4" fmla="*/ 17 w 21"/>
                <a:gd name="T5" fmla="*/ 0 h 14"/>
                <a:gd name="T6" fmla="*/ 2 w 21"/>
                <a:gd name="T7" fmla="*/ 10 h 14"/>
                <a:gd name="T8" fmla="*/ 0 w 21"/>
                <a:gd name="T9" fmla="*/ 11 h 14"/>
                <a:gd name="T10" fmla="*/ 1 w 21"/>
                <a:gd name="T11" fmla="*/ 13 h 14"/>
                <a:gd name="T12" fmla="*/ 3 w 21"/>
                <a:gd name="T13" fmla="*/ 14 h 14"/>
                <a:gd name="T14" fmla="*/ 4 w 21"/>
                <a:gd name="T15" fmla="*/ 14 h 14"/>
                <a:gd name="T16" fmla="*/ 20 w 21"/>
                <a:gd name="T17" fmla="*/ 5 h 14"/>
                <a:gd name="T18" fmla="*/ 21 w 21"/>
                <a:gd name="T19" fmla="*/ 3 h 14"/>
                <a:gd name="T20" fmla="*/ 21 w 21"/>
                <a:gd name="T21"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1" y="1"/>
                  </a:moveTo>
                  <a:cubicBezTo>
                    <a:pt x="21" y="1"/>
                    <a:pt x="20" y="0"/>
                    <a:pt x="19" y="0"/>
                  </a:cubicBezTo>
                  <a:cubicBezTo>
                    <a:pt x="19" y="0"/>
                    <a:pt x="18" y="0"/>
                    <a:pt x="17" y="0"/>
                  </a:cubicBezTo>
                  <a:cubicBezTo>
                    <a:pt x="2" y="10"/>
                    <a:pt x="2" y="10"/>
                    <a:pt x="2" y="10"/>
                  </a:cubicBezTo>
                  <a:cubicBezTo>
                    <a:pt x="1" y="10"/>
                    <a:pt x="1" y="10"/>
                    <a:pt x="0" y="11"/>
                  </a:cubicBezTo>
                  <a:cubicBezTo>
                    <a:pt x="0" y="12"/>
                    <a:pt x="0" y="12"/>
                    <a:pt x="1" y="13"/>
                  </a:cubicBezTo>
                  <a:cubicBezTo>
                    <a:pt x="1" y="14"/>
                    <a:pt x="2" y="14"/>
                    <a:pt x="3" y="14"/>
                  </a:cubicBezTo>
                  <a:cubicBezTo>
                    <a:pt x="3" y="14"/>
                    <a:pt x="4" y="14"/>
                    <a:pt x="4" y="14"/>
                  </a:cubicBezTo>
                  <a:cubicBezTo>
                    <a:pt x="20" y="5"/>
                    <a:pt x="20" y="5"/>
                    <a:pt x="20" y="5"/>
                  </a:cubicBezTo>
                  <a:cubicBezTo>
                    <a:pt x="21" y="4"/>
                    <a:pt x="21" y="4"/>
                    <a:pt x="21" y="3"/>
                  </a:cubicBezTo>
                  <a:cubicBezTo>
                    <a:pt x="21" y="3"/>
                    <a:pt x="21" y="2"/>
                    <a:pt x="21" y="1"/>
                  </a:cubicBezTo>
                </a:path>
              </a:pathLst>
            </a:custGeom>
            <a:solidFill>
              <a:schemeClr val="tx2"/>
            </a:solid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21" name="Oval 20">
              <a:extLst>
                <a:ext uri="{FF2B5EF4-FFF2-40B4-BE49-F238E27FC236}">
                  <a16:creationId xmlns:a16="http://schemas.microsoft.com/office/drawing/2014/main" id="{3B3671C9-82FA-49E4-94B9-2C118462A9A2}"/>
                </a:ext>
              </a:extLst>
            </p:cNvPr>
            <p:cNvSpPr/>
            <p:nvPr/>
          </p:nvSpPr>
          <p:spPr>
            <a:xfrm>
              <a:off x="4061463" y="936107"/>
              <a:ext cx="608400" cy="60783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grpSp>
      <p:cxnSp>
        <p:nvCxnSpPr>
          <p:cNvPr id="50" name="Straight Connector 49">
            <a:extLst>
              <a:ext uri="{FF2B5EF4-FFF2-40B4-BE49-F238E27FC236}">
                <a16:creationId xmlns:a16="http://schemas.microsoft.com/office/drawing/2014/main" id="{31E41D24-169F-41C5-9F0A-9A9A2889E926}"/>
              </a:ext>
            </a:extLst>
          </p:cNvPr>
          <p:cNvCxnSpPr>
            <a:cxnSpLocks/>
          </p:cNvCxnSpPr>
          <p:nvPr/>
        </p:nvCxnSpPr>
        <p:spPr>
          <a:xfrm flipV="1">
            <a:off x="1892621" y="925948"/>
            <a:ext cx="1058048" cy="2"/>
          </a:xfrm>
          <a:prstGeom prst="line">
            <a:avLst/>
          </a:prstGeom>
          <a:ln w="19050">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40" name="Rounded Rectangle 14">
            <a:extLst>
              <a:ext uri="{FF2B5EF4-FFF2-40B4-BE49-F238E27FC236}">
                <a16:creationId xmlns:a16="http://schemas.microsoft.com/office/drawing/2014/main" id="{2A82976B-DC9C-4E25-B881-24D28A255024}"/>
              </a:ext>
            </a:extLst>
          </p:cNvPr>
          <p:cNvSpPr/>
          <p:nvPr/>
        </p:nvSpPr>
        <p:spPr>
          <a:xfrm>
            <a:off x="455791" y="753301"/>
            <a:ext cx="2071567" cy="335564"/>
          </a:xfrm>
          <a:prstGeom prst="roundRect">
            <a:avLst>
              <a:gd name="adj" fmla="val 50000"/>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solidFill>
                  <a:schemeClr val="bg1"/>
                </a:solidFill>
              </a:rPr>
              <a:t>Where to start?</a:t>
            </a:r>
          </a:p>
        </p:txBody>
      </p:sp>
      <p:sp>
        <p:nvSpPr>
          <p:cNvPr id="49" name="Slide Number Placeholder 9">
            <a:extLst>
              <a:ext uri="{FF2B5EF4-FFF2-40B4-BE49-F238E27FC236}">
                <a16:creationId xmlns:a16="http://schemas.microsoft.com/office/drawing/2014/main" id="{EFAF06BD-6156-4A34-9787-5B1E8E22D051}"/>
              </a:ext>
            </a:extLst>
          </p:cNvPr>
          <p:cNvSpPr txBox="1">
            <a:spLocks/>
          </p:cNvSpPr>
          <p:nvPr/>
        </p:nvSpPr>
        <p:spPr>
          <a:xfrm>
            <a:off x="8447486" y="4759631"/>
            <a:ext cx="247535" cy="150195"/>
          </a:xfrm>
          <a:prstGeom prst="rect">
            <a:avLst/>
          </a:prstGeom>
        </p:spPr>
        <p:txBody>
          <a:bodyPr vert="horz" wrap="square" lIns="0" tIns="0" rIns="0" bIns="0" numCol="1" anchor="ctr" anchorCtr="0" compatLnSpc="1">
            <a:prstTxWarp prst="textNoShape">
              <a:avLst/>
            </a:prstTxWarp>
          </a:bodyPr>
          <a:lstStyle>
            <a:defPPr>
              <a:defRPr lang="en-US"/>
            </a:defPPr>
            <a:lvl1pPr marL="0" algn="r" defTabSz="914400" rtl="0" eaLnBrk="1" latinLnBrk="0" hangingPunct="1">
              <a:defRPr sz="933" kern="1200" smtClean="0">
                <a:solidFill>
                  <a:srgbClr val="454545"/>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Aft>
                <a:spcPct val="0"/>
              </a:spcAft>
              <a:defRPr/>
            </a:pPr>
            <a:fld id="{4472AB7F-E8D0-4874-A9B8-335B68DC5F05}" type="slidenum">
              <a:rPr lang="en-US" sz="700"/>
              <a:pPr fontAlgn="base">
                <a:spcAft>
                  <a:spcPct val="0"/>
                </a:spcAft>
                <a:defRPr/>
              </a:pPr>
              <a:t>17</a:t>
            </a:fld>
            <a:endParaRPr lang="en-US" sz="700"/>
          </a:p>
        </p:txBody>
      </p:sp>
      <p:grpSp>
        <p:nvGrpSpPr>
          <p:cNvPr id="52" name="Group 51">
            <a:extLst>
              <a:ext uri="{FF2B5EF4-FFF2-40B4-BE49-F238E27FC236}">
                <a16:creationId xmlns:a16="http://schemas.microsoft.com/office/drawing/2014/main" id="{1C07D689-F790-4BBB-BCE8-0FD40198DDA0}"/>
              </a:ext>
            </a:extLst>
          </p:cNvPr>
          <p:cNvGrpSpPr/>
          <p:nvPr/>
        </p:nvGrpSpPr>
        <p:grpSpPr>
          <a:xfrm>
            <a:off x="7405014" y="4531233"/>
            <a:ext cx="186825" cy="186825"/>
            <a:chOff x="9873352" y="6041644"/>
            <a:chExt cx="249100" cy="249100"/>
          </a:xfrm>
        </p:grpSpPr>
        <p:sp>
          <p:nvSpPr>
            <p:cNvPr id="53" name="Oval 52">
              <a:hlinkClick r:id="" action="ppaction://hlinkshowjump?jump=previousslide"/>
              <a:extLst>
                <a:ext uri="{FF2B5EF4-FFF2-40B4-BE49-F238E27FC236}">
                  <a16:creationId xmlns:a16="http://schemas.microsoft.com/office/drawing/2014/main" id="{D61EF267-6472-46C7-89B3-A57D0C1F254F}"/>
                </a:ext>
              </a:extLst>
            </p:cNvPr>
            <p:cNvSpPr/>
            <p:nvPr userDrawn="1"/>
          </p:nvSpPr>
          <p:spPr>
            <a:xfrm>
              <a:off x="9873352" y="6041644"/>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54" name="Group 53">
              <a:extLst>
                <a:ext uri="{FF2B5EF4-FFF2-40B4-BE49-F238E27FC236}">
                  <a16:creationId xmlns:a16="http://schemas.microsoft.com/office/drawing/2014/main" id="{559EE3D9-FBB7-45AF-8415-9CCEE217F767}"/>
                </a:ext>
              </a:extLst>
            </p:cNvPr>
            <p:cNvGrpSpPr/>
            <p:nvPr userDrawn="1"/>
          </p:nvGrpSpPr>
          <p:grpSpPr>
            <a:xfrm>
              <a:off x="9971776" y="6136088"/>
              <a:ext cx="41137" cy="66044"/>
              <a:chOff x="3345327" y="4804129"/>
              <a:chExt cx="74099" cy="118964"/>
            </a:xfrm>
          </p:grpSpPr>
          <p:cxnSp>
            <p:nvCxnSpPr>
              <p:cNvPr id="55" name="Straight Connector 54">
                <a:hlinkClick r:id="" action="ppaction://hlinkshowjump?jump=previousslide"/>
                <a:extLst>
                  <a:ext uri="{FF2B5EF4-FFF2-40B4-BE49-F238E27FC236}">
                    <a16:creationId xmlns:a16="http://schemas.microsoft.com/office/drawing/2014/main" id="{EC3584F4-3D81-40C5-B3E7-C4A48DA7D760}"/>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hlinkClick r:id="" action="ppaction://hlinkshowjump?jump=previousslide"/>
                <a:extLst>
                  <a:ext uri="{FF2B5EF4-FFF2-40B4-BE49-F238E27FC236}">
                    <a16:creationId xmlns:a16="http://schemas.microsoft.com/office/drawing/2014/main" id="{741DB591-35D4-4AB6-AA75-858DD96EB4F3}"/>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57" name="Group 56">
            <a:extLst>
              <a:ext uri="{FF2B5EF4-FFF2-40B4-BE49-F238E27FC236}">
                <a16:creationId xmlns:a16="http://schemas.microsoft.com/office/drawing/2014/main" id="{B4925736-EAC4-4D45-9E25-25C6A517C1EB}"/>
              </a:ext>
            </a:extLst>
          </p:cNvPr>
          <p:cNvGrpSpPr/>
          <p:nvPr/>
        </p:nvGrpSpPr>
        <p:grpSpPr>
          <a:xfrm>
            <a:off x="7642346" y="4531233"/>
            <a:ext cx="186825" cy="186825"/>
            <a:chOff x="10189795" y="6045160"/>
            <a:chExt cx="249100" cy="249100"/>
          </a:xfrm>
        </p:grpSpPr>
        <p:sp>
          <p:nvSpPr>
            <p:cNvPr id="58" name="Oval 57">
              <a:hlinkClick r:id="" action="ppaction://hlinkshowjump?jump=nextslide"/>
              <a:extLst>
                <a:ext uri="{FF2B5EF4-FFF2-40B4-BE49-F238E27FC236}">
                  <a16:creationId xmlns:a16="http://schemas.microsoft.com/office/drawing/2014/main" id="{CCA4AFD9-A366-4811-A6BA-BEA95905245A}"/>
                </a:ext>
              </a:extLst>
            </p:cNvPr>
            <p:cNvSpPr/>
            <p:nvPr userDrawn="1"/>
          </p:nvSpPr>
          <p:spPr>
            <a:xfrm>
              <a:off x="10189795" y="6045160"/>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59" name="Group 58">
              <a:extLst>
                <a:ext uri="{FF2B5EF4-FFF2-40B4-BE49-F238E27FC236}">
                  <a16:creationId xmlns:a16="http://schemas.microsoft.com/office/drawing/2014/main" id="{137403E4-6132-4E90-A54F-8450BA27687C}"/>
                </a:ext>
              </a:extLst>
            </p:cNvPr>
            <p:cNvGrpSpPr/>
            <p:nvPr userDrawn="1"/>
          </p:nvGrpSpPr>
          <p:grpSpPr>
            <a:xfrm flipH="1" flipV="1">
              <a:off x="10297292" y="6133992"/>
              <a:ext cx="41137" cy="66044"/>
              <a:chOff x="3345327" y="4804129"/>
              <a:chExt cx="74099" cy="118964"/>
            </a:xfrm>
          </p:grpSpPr>
          <p:cxnSp>
            <p:nvCxnSpPr>
              <p:cNvPr id="60" name="Straight Connector 59">
                <a:hlinkClick r:id="" action="ppaction://hlinkshowjump?jump=nextslide"/>
                <a:extLst>
                  <a:ext uri="{FF2B5EF4-FFF2-40B4-BE49-F238E27FC236}">
                    <a16:creationId xmlns:a16="http://schemas.microsoft.com/office/drawing/2014/main" id="{4EF067A7-8D91-4A8E-97A9-CE329E6CD8DC}"/>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hlinkClick r:id="" action="ppaction://hlinkshowjump?jump=nextslide"/>
                <a:extLst>
                  <a:ext uri="{FF2B5EF4-FFF2-40B4-BE49-F238E27FC236}">
                    <a16:creationId xmlns:a16="http://schemas.microsoft.com/office/drawing/2014/main" id="{BE4417D6-63F0-487E-B883-66917DCA89CF}"/>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3" name="Group 2">
            <a:extLst>
              <a:ext uri="{FF2B5EF4-FFF2-40B4-BE49-F238E27FC236}">
                <a16:creationId xmlns:a16="http://schemas.microsoft.com/office/drawing/2014/main" id="{D2FDB12A-6394-439C-9CC6-C801710A916C}"/>
              </a:ext>
            </a:extLst>
          </p:cNvPr>
          <p:cNvGrpSpPr/>
          <p:nvPr/>
        </p:nvGrpSpPr>
        <p:grpSpPr>
          <a:xfrm>
            <a:off x="3483485" y="844291"/>
            <a:ext cx="291170" cy="183038"/>
            <a:chOff x="4815923" y="212555"/>
            <a:chExt cx="528260" cy="324155"/>
          </a:xfrm>
          <a:solidFill>
            <a:schemeClr val="tx2"/>
          </a:solidFill>
        </p:grpSpPr>
        <p:sp>
          <p:nvSpPr>
            <p:cNvPr id="62" name="Freeform 286">
              <a:extLst>
                <a:ext uri="{FF2B5EF4-FFF2-40B4-BE49-F238E27FC236}">
                  <a16:creationId xmlns:a16="http://schemas.microsoft.com/office/drawing/2014/main" id="{C5708CA2-BEAD-4178-9DEA-257E648AE630}"/>
                </a:ext>
              </a:extLst>
            </p:cNvPr>
            <p:cNvSpPr>
              <a:spLocks/>
            </p:cNvSpPr>
            <p:nvPr/>
          </p:nvSpPr>
          <p:spPr bwMode="auto">
            <a:xfrm>
              <a:off x="4815923" y="325852"/>
              <a:ext cx="197167" cy="122738"/>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0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39" y="7"/>
                    <a:pt x="42" y="12"/>
                  </a:cubicBezTo>
                  <a:cubicBezTo>
                    <a:pt x="44" y="18"/>
                    <a:pt x="45" y="25"/>
                    <a:pt x="40" y="30"/>
                  </a:cubicBezTo>
                  <a:cubicBezTo>
                    <a:pt x="37" y="32"/>
                    <a:pt x="33" y="33"/>
                    <a:pt x="30" y="33"/>
                  </a:cubicBezTo>
                  <a:cubicBezTo>
                    <a:pt x="23" y="33"/>
                    <a:pt x="17" y="33"/>
                    <a:pt x="11" y="32"/>
                  </a:cubicBezTo>
                  <a:cubicBezTo>
                    <a:pt x="9" y="32"/>
                    <a:pt x="1" y="30"/>
                    <a:pt x="0" y="30"/>
                  </a:cubicBezTo>
                  <a:cubicBezTo>
                    <a:pt x="0" y="30"/>
                    <a:pt x="0" y="29"/>
                    <a:pt x="0" y="29"/>
                  </a:cubicBezTo>
                  <a:cubicBezTo>
                    <a:pt x="0" y="21"/>
                    <a:pt x="0" y="21"/>
                    <a:pt x="0" y="21"/>
                  </a:cubicBezTo>
                  <a:cubicBezTo>
                    <a:pt x="0" y="13"/>
                    <a:pt x="5" y="4"/>
                    <a:pt x="14"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63" name="Oval 287">
              <a:extLst>
                <a:ext uri="{FF2B5EF4-FFF2-40B4-BE49-F238E27FC236}">
                  <a16:creationId xmlns:a16="http://schemas.microsoft.com/office/drawing/2014/main" id="{68BA8F9A-B28B-4796-B99F-BC81128D787C}"/>
                </a:ext>
              </a:extLst>
            </p:cNvPr>
            <p:cNvSpPr>
              <a:spLocks noChangeArrowheads="1"/>
            </p:cNvSpPr>
            <p:nvPr/>
          </p:nvSpPr>
          <p:spPr bwMode="auto">
            <a:xfrm>
              <a:off x="4854984" y="225144"/>
              <a:ext cx="106025" cy="11172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64" name="Freeform 288">
              <a:extLst>
                <a:ext uri="{FF2B5EF4-FFF2-40B4-BE49-F238E27FC236}">
                  <a16:creationId xmlns:a16="http://schemas.microsoft.com/office/drawing/2014/main" id="{881BAD06-38E5-40E2-AAFB-C206712BEA48}"/>
                </a:ext>
              </a:extLst>
            </p:cNvPr>
            <p:cNvSpPr>
              <a:spLocks/>
            </p:cNvSpPr>
            <p:nvPr/>
          </p:nvSpPr>
          <p:spPr bwMode="auto">
            <a:xfrm>
              <a:off x="5145155" y="313263"/>
              <a:ext cx="199028" cy="124312"/>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1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40" y="7"/>
                    <a:pt x="42" y="12"/>
                  </a:cubicBezTo>
                  <a:cubicBezTo>
                    <a:pt x="45" y="18"/>
                    <a:pt x="45" y="25"/>
                    <a:pt x="40" y="30"/>
                  </a:cubicBezTo>
                  <a:cubicBezTo>
                    <a:pt x="37" y="32"/>
                    <a:pt x="34" y="33"/>
                    <a:pt x="30" y="33"/>
                  </a:cubicBezTo>
                  <a:cubicBezTo>
                    <a:pt x="24" y="33"/>
                    <a:pt x="17" y="33"/>
                    <a:pt x="11" y="32"/>
                  </a:cubicBezTo>
                  <a:cubicBezTo>
                    <a:pt x="9" y="32"/>
                    <a:pt x="1" y="30"/>
                    <a:pt x="0" y="31"/>
                  </a:cubicBezTo>
                  <a:cubicBezTo>
                    <a:pt x="0" y="30"/>
                    <a:pt x="0" y="29"/>
                    <a:pt x="0" y="29"/>
                  </a:cubicBezTo>
                  <a:cubicBezTo>
                    <a:pt x="0" y="21"/>
                    <a:pt x="0" y="21"/>
                    <a:pt x="0" y="21"/>
                  </a:cubicBezTo>
                  <a:cubicBezTo>
                    <a:pt x="0" y="13"/>
                    <a:pt x="6" y="4"/>
                    <a:pt x="14"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65" name="Oval 289">
              <a:extLst>
                <a:ext uri="{FF2B5EF4-FFF2-40B4-BE49-F238E27FC236}">
                  <a16:creationId xmlns:a16="http://schemas.microsoft.com/office/drawing/2014/main" id="{C993233F-0C80-4B29-85CF-9840B0115B04}"/>
                </a:ext>
              </a:extLst>
            </p:cNvPr>
            <p:cNvSpPr>
              <a:spLocks noChangeArrowheads="1"/>
            </p:cNvSpPr>
            <p:nvPr/>
          </p:nvSpPr>
          <p:spPr bwMode="auto">
            <a:xfrm>
              <a:off x="5189797" y="212555"/>
              <a:ext cx="106025" cy="1132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66" name="Freeform 290">
              <a:extLst>
                <a:ext uri="{FF2B5EF4-FFF2-40B4-BE49-F238E27FC236}">
                  <a16:creationId xmlns:a16="http://schemas.microsoft.com/office/drawing/2014/main" id="{B971E5A5-8DFA-410C-AD36-19B1F10C3615}"/>
                </a:ext>
              </a:extLst>
            </p:cNvPr>
            <p:cNvSpPr>
              <a:spLocks/>
            </p:cNvSpPr>
            <p:nvPr/>
          </p:nvSpPr>
          <p:spPr bwMode="auto">
            <a:xfrm>
              <a:off x="4947987" y="369912"/>
              <a:ext cx="264130" cy="166798"/>
            </a:xfrm>
            <a:custGeom>
              <a:avLst/>
              <a:gdLst>
                <a:gd name="T0" fmla="*/ 39 w 60"/>
                <a:gd name="T1" fmla="*/ 0 h 45"/>
                <a:gd name="T2" fmla="*/ 56 w 60"/>
                <a:gd name="T3" fmla="*/ 16 h 45"/>
                <a:gd name="T4" fmla="*/ 53 w 60"/>
                <a:gd name="T5" fmla="*/ 39 h 45"/>
                <a:gd name="T6" fmla="*/ 40 w 60"/>
                <a:gd name="T7" fmla="*/ 44 h 45"/>
                <a:gd name="T8" fmla="*/ 15 w 60"/>
                <a:gd name="T9" fmla="*/ 43 h 45"/>
                <a:gd name="T10" fmla="*/ 0 w 60"/>
                <a:gd name="T11" fmla="*/ 41 h 45"/>
                <a:gd name="T12" fmla="*/ 0 w 60"/>
                <a:gd name="T13" fmla="*/ 39 h 45"/>
                <a:gd name="T14" fmla="*/ 0 w 60"/>
                <a:gd name="T15" fmla="*/ 29 h 45"/>
                <a:gd name="T16" fmla="*/ 19 w 60"/>
                <a:gd name="T17"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45">
                  <a:moveTo>
                    <a:pt x="39" y="0"/>
                  </a:moveTo>
                  <a:cubicBezTo>
                    <a:pt x="46" y="3"/>
                    <a:pt x="53" y="9"/>
                    <a:pt x="56" y="16"/>
                  </a:cubicBezTo>
                  <a:cubicBezTo>
                    <a:pt x="59" y="24"/>
                    <a:pt x="60" y="34"/>
                    <a:pt x="53" y="39"/>
                  </a:cubicBezTo>
                  <a:cubicBezTo>
                    <a:pt x="50" y="42"/>
                    <a:pt x="45" y="44"/>
                    <a:pt x="40" y="44"/>
                  </a:cubicBezTo>
                  <a:cubicBezTo>
                    <a:pt x="32" y="45"/>
                    <a:pt x="23" y="44"/>
                    <a:pt x="15" y="43"/>
                  </a:cubicBezTo>
                  <a:cubicBezTo>
                    <a:pt x="12" y="42"/>
                    <a:pt x="2" y="40"/>
                    <a:pt x="0" y="41"/>
                  </a:cubicBezTo>
                  <a:cubicBezTo>
                    <a:pt x="0" y="40"/>
                    <a:pt x="0" y="39"/>
                    <a:pt x="0" y="39"/>
                  </a:cubicBezTo>
                  <a:cubicBezTo>
                    <a:pt x="0" y="29"/>
                    <a:pt x="0" y="29"/>
                    <a:pt x="0" y="29"/>
                  </a:cubicBezTo>
                  <a:cubicBezTo>
                    <a:pt x="0" y="17"/>
                    <a:pt x="7" y="5"/>
                    <a:pt x="19"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67" name="Freeform 291">
              <a:extLst>
                <a:ext uri="{FF2B5EF4-FFF2-40B4-BE49-F238E27FC236}">
                  <a16:creationId xmlns:a16="http://schemas.microsoft.com/office/drawing/2014/main" id="{D1D3EB4B-45C9-44F4-B8B2-ADD1D98BFB20}"/>
                </a:ext>
              </a:extLst>
            </p:cNvPr>
            <p:cNvSpPr>
              <a:spLocks/>
            </p:cNvSpPr>
            <p:nvPr/>
          </p:nvSpPr>
          <p:spPr bwMode="auto">
            <a:xfrm>
              <a:off x="5005650" y="236159"/>
              <a:ext cx="139506" cy="147915"/>
            </a:xfrm>
            <a:custGeom>
              <a:avLst/>
              <a:gdLst>
                <a:gd name="T0" fmla="*/ 32 w 32"/>
                <a:gd name="T1" fmla="*/ 20 h 40"/>
                <a:gd name="T2" fmla="*/ 16 w 32"/>
                <a:gd name="T3" fmla="*/ 40 h 40"/>
                <a:gd name="T4" fmla="*/ 0 w 32"/>
                <a:gd name="T5" fmla="*/ 20 h 40"/>
                <a:gd name="T6" fmla="*/ 16 w 32"/>
                <a:gd name="T7" fmla="*/ 0 h 40"/>
                <a:gd name="T8" fmla="*/ 32 w 32"/>
                <a:gd name="T9" fmla="*/ 20 h 40"/>
              </a:gdLst>
              <a:ahLst/>
              <a:cxnLst>
                <a:cxn ang="0">
                  <a:pos x="T0" y="T1"/>
                </a:cxn>
                <a:cxn ang="0">
                  <a:pos x="T2" y="T3"/>
                </a:cxn>
                <a:cxn ang="0">
                  <a:pos x="T4" y="T5"/>
                </a:cxn>
                <a:cxn ang="0">
                  <a:pos x="T6" y="T7"/>
                </a:cxn>
                <a:cxn ang="0">
                  <a:pos x="T8" y="T9"/>
                </a:cxn>
              </a:cxnLst>
              <a:rect l="0" t="0" r="r" b="b"/>
              <a:pathLst>
                <a:path w="32" h="40">
                  <a:moveTo>
                    <a:pt x="32" y="20"/>
                  </a:moveTo>
                  <a:cubicBezTo>
                    <a:pt x="32" y="31"/>
                    <a:pt x="25" y="40"/>
                    <a:pt x="16" y="40"/>
                  </a:cubicBezTo>
                  <a:cubicBezTo>
                    <a:pt x="7" y="40"/>
                    <a:pt x="0" y="31"/>
                    <a:pt x="0" y="20"/>
                  </a:cubicBezTo>
                  <a:cubicBezTo>
                    <a:pt x="0" y="9"/>
                    <a:pt x="7" y="0"/>
                    <a:pt x="16" y="0"/>
                  </a:cubicBezTo>
                  <a:cubicBezTo>
                    <a:pt x="24" y="0"/>
                    <a:pt x="32" y="9"/>
                    <a:pt x="32"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grpSp>
        <p:nvGrpSpPr>
          <p:cNvPr id="70" name="Group 69">
            <a:extLst>
              <a:ext uri="{FF2B5EF4-FFF2-40B4-BE49-F238E27FC236}">
                <a16:creationId xmlns:a16="http://schemas.microsoft.com/office/drawing/2014/main" id="{F034FBB6-601A-7469-8AFB-D1AF79FEA190}"/>
              </a:ext>
            </a:extLst>
          </p:cNvPr>
          <p:cNvGrpSpPr/>
          <p:nvPr/>
        </p:nvGrpSpPr>
        <p:grpSpPr>
          <a:xfrm>
            <a:off x="1799208" y="4531579"/>
            <a:ext cx="5302641" cy="195507"/>
            <a:chOff x="1799208" y="4531579"/>
            <a:chExt cx="5302641" cy="195507"/>
          </a:xfrm>
        </p:grpSpPr>
        <p:sp>
          <p:nvSpPr>
            <p:cNvPr id="71" name="AutoShape 2">
              <a:hlinkClick r:id="rId14" action="ppaction://hlinksldjump"/>
              <a:extLst>
                <a:ext uri="{FF2B5EF4-FFF2-40B4-BE49-F238E27FC236}">
                  <a16:creationId xmlns:a16="http://schemas.microsoft.com/office/drawing/2014/main" id="{26FFE40D-D65B-37A0-3AF7-1A3FC5C5C9DE}"/>
                </a:ext>
              </a:extLst>
            </p:cNvPr>
            <p:cNvSpPr>
              <a:spLocks noChangeArrowheads="1"/>
            </p:cNvSpPr>
            <p:nvPr/>
          </p:nvSpPr>
          <p:spPr bwMode="gray">
            <a:xfrm>
              <a:off x="3057029"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WHY</a:t>
              </a:r>
            </a:p>
          </p:txBody>
        </p:sp>
        <p:sp>
          <p:nvSpPr>
            <p:cNvPr id="74" name="AutoShape 2">
              <a:hlinkClick r:id="rId15" action="ppaction://hlinksldjump"/>
              <a:extLst>
                <a:ext uri="{FF2B5EF4-FFF2-40B4-BE49-F238E27FC236}">
                  <a16:creationId xmlns:a16="http://schemas.microsoft.com/office/drawing/2014/main" id="{3C794B3F-F0DE-9CCE-9DEA-7D500DC57A0F}"/>
                </a:ext>
              </a:extLst>
            </p:cNvPr>
            <p:cNvSpPr>
              <a:spLocks noChangeArrowheads="1"/>
            </p:cNvSpPr>
            <p:nvPr/>
          </p:nvSpPr>
          <p:spPr bwMode="gray">
            <a:xfrm>
              <a:off x="2245265" y="4535154"/>
              <a:ext cx="797767" cy="185652"/>
            </a:xfrm>
            <a:prstGeom prst="roundRect">
              <a:avLst>
                <a:gd name="adj" fmla="val 50000"/>
              </a:avLst>
            </a:prstGeom>
            <a:solidFill>
              <a:schemeClr val="tx2"/>
            </a:solidFill>
            <a:ln w="10795">
              <a:noFill/>
              <a:round/>
              <a:headEnd/>
              <a:tailEnd/>
            </a:ln>
            <a:effectLst/>
          </p:spPr>
          <p:txBody>
            <a:bodyPr vert="horz" wrap="square" lIns="0" tIns="0" rIns="0" bIns="0" anchor="ctr" anchorCtr="0">
              <a:noAutofit/>
            </a:bodyPr>
            <a:lstStyle/>
            <a:p>
              <a:pPr algn="ctr">
                <a:lnSpc>
                  <a:spcPct val="95000"/>
                </a:lnSpc>
              </a:pPr>
              <a:r>
                <a:rPr lang="en-US" sz="525" b="1">
                  <a:solidFill>
                    <a:schemeClr val="bg1"/>
                  </a:solidFill>
                </a:rPr>
                <a:t>GENERAL</a:t>
              </a:r>
            </a:p>
          </p:txBody>
        </p:sp>
        <p:sp>
          <p:nvSpPr>
            <p:cNvPr id="75" name="AutoShape 2">
              <a:hlinkClick r:id="rId16" action="ppaction://hlinksldjump"/>
              <a:extLst>
                <a:ext uri="{FF2B5EF4-FFF2-40B4-BE49-F238E27FC236}">
                  <a16:creationId xmlns:a16="http://schemas.microsoft.com/office/drawing/2014/main" id="{03D6A1C0-A419-A553-752D-B19D5271692B}"/>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WHAT</a:t>
              </a:r>
            </a:p>
          </p:txBody>
        </p:sp>
        <p:sp>
          <p:nvSpPr>
            <p:cNvPr id="77" name="AutoShape 2">
              <a:hlinkClick r:id="rId17" action="ppaction://hlinksldjump"/>
              <a:extLst>
                <a:ext uri="{FF2B5EF4-FFF2-40B4-BE49-F238E27FC236}">
                  <a16:creationId xmlns:a16="http://schemas.microsoft.com/office/drawing/2014/main" id="{E5FAB1F4-9211-97FC-E41B-550A3A9DE97E}"/>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WHO</a:t>
              </a:r>
            </a:p>
          </p:txBody>
        </p:sp>
        <p:sp>
          <p:nvSpPr>
            <p:cNvPr id="78" name="AutoShape 2">
              <a:hlinkClick r:id="rId18" action="ppaction://hlinksldjump"/>
              <a:extLst>
                <a:ext uri="{FF2B5EF4-FFF2-40B4-BE49-F238E27FC236}">
                  <a16:creationId xmlns:a16="http://schemas.microsoft.com/office/drawing/2014/main" id="{25046B32-3CD8-846F-EE26-EFE052086537}"/>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HOW</a:t>
              </a:r>
            </a:p>
          </p:txBody>
        </p:sp>
        <p:sp>
          <p:nvSpPr>
            <p:cNvPr id="79" name="AutoShape 2">
              <a:hlinkClick r:id="rId19" action="ppaction://hlinksldjump"/>
              <a:extLst>
                <a:ext uri="{FF2B5EF4-FFF2-40B4-BE49-F238E27FC236}">
                  <a16:creationId xmlns:a16="http://schemas.microsoft.com/office/drawing/2014/main" id="{7DE77506-D193-8D53-4A5F-764AB44D3DE1}"/>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REPORT &amp; LEARN</a:t>
              </a:r>
            </a:p>
          </p:txBody>
        </p:sp>
        <p:pic>
          <p:nvPicPr>
            <p:cNvPr id="87" name="Picture 86">
              <a:hlinkClick r:id="rId15" action="ppaction://hlinksldjump"/>
              <a:extLst>
                <a:ext uri="{FF2B5EF4-FFF2-40B4-BE49-F238E27FC236}">
                  <a16:creationId xmlns:a16="http://schemas.microsoft.com/office/drawing/2014/main" id="{8E71E157-128C-44DD-3DEB-48F89ED3C6BB}"/>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042152" y="4531579"/>
              <a:ext cx="189116" cy="189117"/>
            </a:xfrm>
            <a:prstGeom prst="rect">
              <a:avLst/>
            </a:prstGeom>
          </p:spPr>
        </p:pic>
        <p:sp>
          <p:nvSpPr>
            <p:cNvPr id="89" name="Arrow: Right 88">
              <a:hlinkClick r:id="" action="ppaction://hlinkshowjump?jump=lastslideviewed"/>
              <a:extLst>
                <a:ext uri="{FF2B5EF4-FFF2-40B4-BE49-F238E27FC236}">
                  <a16:creationId xmlns:a16="http://schemas.microsoft.com/office/drawing/2014/main" id="{50A697B8-FFBA-A10A-E1B2-E40B06380EFF}"/>
                </a:ext>
              </a:extLst>
            </p:cNvPr>
            <p:cNvSpPr/>
            <p:nvPr/>
          </p:nvSpPr>
          <p:spPr>
            <a:xfrm rot="10800000">
              <a:off x="1799208" y="4541436"/>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187128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texte 3">
            <a:hlinkClick r:id="rId6" action="ppaction://hlinksldjump"/>
            <a:extLst>
              <a:ext uri="{FF2B5EF4-FFF2-40B4-BE49-F238E27FC236}">
                <a16:creationId xmlns:a16="http://schemas.microsoft.com/office/drawing/2014/main" id="{A0CC0C01-6C17-44E7-B898-2913DFA663E9}"/>
              </a:ext>
            </a:extLst>
          </p:cNvPr>
          <p:cNvSpPr txBox="1">
            <a:spLocks/>
          </p:cNvSpPr>
          <p:nvPr>
            <p:custDataLst>
              <p:tags r:id="rId1"/>
            </p:custDataLst>
          </p:nvPr>
        </p:nvSpPr>
        <p:spPr>
          <a:xfrm>
            <a:off x="0" y="-1"/>
            <a:ext cx="9144000" cy="4541950"/>
          </a:xfrm>
          <a:prstGeom prst="rect">
            <a:avLst/>
          </a:prstGeom>
          <a:solidFill>
            <a:srgbClr val="FF8200"/>
          </a:solidFill>
        </p:spPr>
        <p:txBody>
          <a:bodyPr vert="horz" lIns="81000" tIns="0" rIns="81000" bIns="0" rtlCol="0" anchor="ctr"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lgn="ctr">
              <a:spcBef>
                <a:spcPts val="300"/>
              </a:spcBef>
              <a:buClr>
                <a:schemeClr val="tx1"/>
              </a:buClr>
              <a:buNone/>
            </a:pPr>
            <a:endParaRPr lang="en-US" sz="1350" b="1">
              <a:solidFill>
                <a:schemeClr val="bg1"/>
              </a:solidFill>
            </a:endParaRPr>
          </a:p>
        </p:txBody>
      </p:sp>
      <p:graphicFrame>
        <p:nvGraphicFramePr>
          <p:cNvPr id="4" name="Object 3" hidden="1">
            <a:extLst>
              <a:ext uri="{FF2B5EF4-FFF2-40B4-BE49-F238E27FC236}">
                <a16:creationId xmlns:a16="http://schemas.microsoft.com/office/drawing/2014/main" id="{8906ADC5-8B7B-42E1-B8C8-533F8B58CFA1}"/>
              </a:ext>
            </a:extLst>
          </p:cNvPr>
          <p:cNvGraphicFramePr>
            <a:graphicFrameLocks noChangeAspect="1"/>
          </p:cNvGraphicFramePr>
          <p:nvPr>
            <p:custDataLst>
              <p:tags r:id="rId2"/>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7" imgW="395" imgH="394" progId="TCLayout.ActiveDocument.1">
                  <p:embed/>
                </p:oleObj>
              </mc:Choice>
              <mc:Fallback>
                <p:oleObj name="think-cell Slide" r:id="rId7" imgW="395" imgH="394" progId="TCLayout.ActiveDocument.1">
                  <p:embed/>
                  <p:pic>
                    <p:nvPicPr>
                      <p:cNvPr id="4" name="Object 3" hidden="1">
                        <a:extLst>
                          <a:ext uri="{FF2B5EF4-FFF2-40B4-BE49-F238E27FC236}">
                            <a16:creationId xmlns:a16="http://schemas.microsoft.com/office/drawing/2014/main" id="{8906ADC5-8B7B-42E1-B8C8-533F8B58CFA1}"/>
                          </a:ext>
                        </a:extLst>
                      </p:cNvPr>
                      <p:cNvPicPr/>
                      <p:nvPr/>
                    </p:nvPicPr>
                    <p:blipFill>
                      <a:blip r:embed="rId8"/>
                      <a:stretch>
                        <a:fillRect/>
                      </a:stretch>
                    </p:blipFill>
                    <p:spPr>
                      <a:xfrm>
                        <a:off x="1191" y="1191"/>
                        <a:ext cx="1191" cy="1191"/>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FD416128-5647-472E-8DB5-D0456FC42AD7}"/>
              </a:ext>
            </a:extLst>
          </p:cNvPr>
          <p:cNvSpPr>
            <a:spLocks noGrp="1"/>
          </p:cNvSpPr>
          <p:nvPr>
            <p:ph type="sldNum" sz="quarter" idx="12"/>
          </p:nvPr>
        </p:nvSpPr>
        <p:spPr/>
        <p:txBody>
          <a:bodyPr/>
          <a:lstStyle/>
          <a:p>
            <a:pPr fontAlgn="base">
              <a:spcAft>
                <a:spcPct val="0"/>
              </a:spcAft>
              <a:defRPr/>
            </a:pPr>
            <a:fld id="{4472AB7F-E8D0-4874-A9B8-335B68DC5F05}" type="slidenum">
              <a:rPr lang="en-US" noProof="0" smtClean="0"/>
              <a:pPr fontAlgn="base">
                <a:spcAft>
                  <a:spcPct val="0"/>
                </a:spcAft>
                <a:defRPr/>
              </a:pPr>
              <a:t>18</a:t>
            </a:fld>
            <a:endParaRPr lang="en-US" noProof="0"/>
          </a:p>
        </p:txBody>
      </p:sp>
      <p:sp>
        <p:nvSpPr>
          <p:cNvPr id="3" name="Text Placeholder 2">
            <a:extLst>
              <a:ext uri="{FF2B5EF4-FFF2-40B4-BE49-F238E27FC236}">
                <a16:creationId xmlns:a16="http://schemas.microsoft.com/office/drawing/2014/main" id="{107104B6-7A38-4A12-822D-FEFBB60C8CAD}"/>
              </a:ext>
            </a:extLst>
          </p:cNvPr>
          <p:cNvSpPr>
            <a:spLocks noGrp="1"/>
          </p:cNvSpPr>
          <p:nvPr>
            <p:ph type="body" sz="quarter" idx="14"/>
          </p:nvPr>
        </p:nvSpPr>
        <p:spPr>
          <a:xfrm>
            <a:off x="453090" y="526008"/>
            <a:ext cx="8237820" cy="1588542"/>
          </a:xfrm>
        </p:spPr>
        <p:txBody>
          <a:bodyPr/>
          <a:lstStyle/>
          <a:p>
            <a:pPr algn="ctr"/>
            <a:r>
              <a:rPr lang="en-US" b="0"/>
              <a:t>Understanding the </a:t>
            </a:r>
            <a:r>
              <a:rPr lang="en-US"/>
              <a:t>WHY</a:t>
            </a:r>
          </a:p>
        </p:txBody>
      </p:sp>
      <p:sp>
        <p:nvSpPr>
          <p:cNvPr id="25" name="Espace réservé du texte 3">
            <a:hlinkClick r:id="rId9" action="ppaction://hlinksldjump"/>
            <a:extLst>
              <a:ext uri="{FF2B5EF4-FFF2-40B4-BE49-F238E27FC236}">
                <a16:creationId xmlns:a16="http://schemas.microsoft.com/office/drawing/2014/main" id="{A42CD0E0-25B0-4A1F-808D-402D1BD0F28E}"/>
              </a:ext>
            </a:extLst>
          </p:cNvPr>
          <p:cNvSpPr txBox="1">
            <a:spLocks/>
          </p:cNvSpPr>
          <p:nvPr>
            <p:custDataLst>
              <p:tags r:id="rId3"/>
            </p:custDataLst>
          </p:nvPr>
        </p:nvSpPr>
        <p:spPr>
          <a:xfrm>
            <a:off x="5216043" y="2350149"/>
            <a:ext cx="2629208" cy="568643"/>
          </a:xfrm>
          <a:prstGeom prst="rect">
            <a:avLst/>
          </a:prstGeom>
          <a:noFill/>
        </p:spPr>
        <p:txBody>
          <a:bodyPr vert="horz" lIns="81000" tIns="0" rIns="81000" bIns="0" rtlCol="0" anchor="t"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spcBef>
                <a:spcPts val="300"/>
              </a:spcBef>
              <a:buClr>
                <a:schemeClr val="tx1"/>
              </a:buClr>
              <a:buNone/>
            </a:pPr>
            <a:r>
              <a:rPr lang="en-US" sz="975">
                <a:solidFill>
                  <a:schemeClr val="bg1"/>
                </a:solidFill>
              </a:rPr>
              <a:t>What business use cases can be unlocked using 2D barcodes</a:t>
            </a:r>
          </a:p>
        </p:txBody>
      </p:sp>
      <p:grpSp>
        <p:nvGrpSpPr>
          <p:cNvPr id="27" name="Group 26">
            <a:extLst>
              <a:ext uri="{FF2B5EF4-FFF2-40B4-BE49-F238E27FC236}">
                <a16:creationId xmlns:a16="http://schemas.microsoft.com/office/drawing/2014/main" id="{83994688-3C4C-48E3-A384-27BD1E830835}"/>
              </a:ext>
            </a:extLst>
          </p:cNvPr>
          <p:cNvGrpSpPr/>
          <p:nvPr/>
        </p:nvGrpSpPr>
        <p:grpSpPr>
          <a:xfrm>
            <a:off x="3876717" y="1992035"/>
            <a:ext cx="1114678" cy="1159431"/>
            <a:chOff x="449527" y="868171"/>
            <a:chExt cx="1486237" cy="1545907"/>
          </a:xfrm>
        </p:grpSpPr>
        <p:grpSp>
          <p:nvGrpSpPr>
            <p:cNvPr id="28" name="Group 27">
              <a:extLst>
                <a:ext uri="{FF2B5EF4-FFF2-40B4-BE49-F238E27FC236}">
                  <a16:creationId xmlns:a16="http://schemas.microsoft.com/office/drawing/2014/main" id="{8D309FA2-8018-43D1-9C1B-E62960888DCB}"/>
                </a:ext>
              </a:extLst>
            </p:cNvPr>
            <p:cNvGrpSpPr/>
            <p:nvPr/>
          </p:nvGrpSpPr>
          <p:grpSpPr>
            <a:xfrm>
              <a:off x="449527" y="868171"/>
              <a:ext cx="1486237" cy="1545907"/>
              <a:chOff x="625817" y="935673"/>
              <a:chExt cx="1796366" cy="1868488"/>
            </a:xfrm>
            <a:solidFill>
              <a:schemeClr val="bg1"/>
            </a:solidFill>
          </p:grpSpPr>
          <p:sp>
            <p:nvSpPr>
              <p:cNvPr id="37" name="Freeform 5">
                <a:extLst>
                  <a:ext uri="{FF2B5EF4-FFF2-40B4-BE49-F238E27FC236}">
                    <a16:creationId xmlns:a16="http://schemas.microsoft.com/office/drawing/2014/main" id="{4FF0AE04-4539-461F-B33C-5D66090D56E7}"/>
                  </a:ext>
                </a:extLst>
              </p:cNvPr>
              <p:cNvSpPr>
                <a:spLocks/>
              </p:cNvSpPr>
              <p:nvPr/>
            </p:nvSpPr>
            <p:spPr bwMode="auto">
              <a:xfrm>
                <a:off x="699274" y="935673"/>
                <a:ext cx="1722909" cy="942925"/>
              </a:xfrm>
              <a:custGeom>
                <a:avLst/>
                <a:gdLst>
                  <a:gd name="T0" fmla="*/ 89 w 93"/>
                  <a:gd name="T1" fmla="*/ 31 h 51"/>
                  <a:gd name="T2" fmla="*/ 79 w 93"/>
                  <a:gd name="T3" fmla="*/ 15 h 51"/>
                  <a:gd name="T4" fmla="*/ 63 w 93"/>
                  <a:gd name="T5" fmla="*/ 4 h 51"/>
                  <a:gd name="T6" fmla="*/ 43 w 93"/>
                  <a:gd name="T7" fmla="*/ 0 h 51"/>
                  <a:gd name="T8" fmla="*/ 43 w 93"/>
                  <a:gd name="T9" fmla="*/ 6 h 51"/>
                  <a:gd name="T10" fmla="*/ 0 w 93"/>
                  <a:gd name="T11" fmla="*/ 50 h 51"/>
                  <a:gd name="T12" fmla="*/ 43 w 93"/>
                  <a:gd name="T13" fmla="*/ 8 h 51"/>
                  <a:gd name="T14" fmla="*/ 43 w 93"/>
                  <a:gd name="T15" fmla="*/ 8 h 51"/>
                  <a:gd name="T16" fmla="*/ 86 w 93"/>
                  <a:gd name="T17" fmla="*/ 51 h 51"/>
                  <a:gd name="T18" fmla="*/ 93 w 93"/>
                  <a:gd name="T19" fmla="*/ 51 h 51"/>
                  <a:gd name="T20" fmla="*/ 89 w 93"/>
                  <a:gd name="T21" fmla="*/ 3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51">
                    <a:moveTo>
                      <a:pt x="89" y="31"/>
                    </a:moveTo>
                    <a:cubicBezTo>
                      <a:pt x="87" y="25"/>
                      <a:pt x="83" y="20"/>
                      <a:pt x="79" y="15"/>
                    </a:cubicBezTo>
                    <a:cubicBezTo>
                      <a:pt x="74" y="10"/>
                      <a:pt x="69" y="7"/>
                      <a:pt x="63" y="4"/>
                    </a:cubicBezTo>
                    <a:cubicBezTo>
                      <a:pt x="56" y="2"/>
                      <a:pt x="50" y="0"/>
                      <a:pt x="43" y="0"/>
                    </a:cubicBezTo>
                    <a:cubicBezTo>
                      <a:pt x="43" y="6"/>
                      <a:pt x="43" y="6"/>
                      <a:pt x="43" y="6"/>
                    </a:cubicBezTo>
                    <a:cubicBezTo>
                      <a:pt x="19" y="6"/>
                      <a:pt x="0" y="26"/>
                      <a:pt x="0" y="50"/>
                    </a:cubicBezTo>
                    <a:cubicBezTo>
                      <a:pt x="0" y="27"/>
                      <a:pt x="19" y="8"/>
                      <a:pt x="43" y="8"/>
                    </a:cubicBezTo>
                    <a:cubicBezTo>
                      <a:pt x="43" y="8"/>
                      <a:pt x="43" y="8"/>
                      <a:pt x="43" y="8"/>
                    </a:cubicBezTo>
                    <a:cubicBezTo>
                      <a:pt x="67" y="8"/>
                      <a:pt x="86" y="27"/>
                      <a:pt x="86" y="51"/>
                    </a:cubicBezTo>
                    <a:cubicBezTo>
                      <a:pt x="93" y="51"/>
                      <a:pt x="93" y="51"/>
                      <a:pt x="93" y="51"/>
                    </a:cubicBezTo>
                    <a:cubicBezTo>
                      <a:pt x="93" y="44"/>
                      <a:pt x="92" y="37"/>
                      <a:pt x="89" y="31"/>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38" name="Freeform 6">
                <a:extLst>
                  <a:ext uri="{FF2B5EF4-FFF2-40B4-BE49-F238E27FC236}">
                    <a16:creationId xmlns:a16="http://schemas.microsoft.com/office/drawing/2014/main" id="{1ED89196-CDFB-4D90-A69E-A3B96DA595F0}"/>
                  </a:ext>
                </a:extLst>
              </p:cNvPr>
              <p:cNvSpPr>
                <a:spLocks/>
              </p:cNvSpPr>
              <p:nvPr/>
            </p:nvSpPr>
            <p:spPr bwMode="auto">
              <a:xfrm>
                <a:off x="625817" y="1878598"/>
                <a:ext cx="1740271" cy="925563"/>
              </a:xfrm>
              <a:custGeom>
                <a:avLst/>
                <a:gdLst>
                  <a:gd name="T0" fmla="*/ 4 w 94"/>
                  <a:gd name="T1" fmla="*/ 19 h 50"/>
                  <a:gd name="T2" fmla="*/ 15 w 94"/>
                  <a:gd name="T3" fmla="*/ 35 h 50"/>
                  <a:gd name="T4" fmla="*/ 31 w 94"/>
                  <a:gd name="T5" fmla="*/ 46 h 50"/>
                  <a:gd name="T6" fmla="*/ 51 w 94"/>
                  <a:gd name="T7" fmla="*/ 50 h 50"/>
                  <a:gd name="T8" fmla="*/ 51 w 94"/>
                  <a:gd name="T9" fmla="*/ 45 h 50"/>
                  <a:gd name="T10" fmla="*/ 94 w 94"/>
                  <a:gd name="T11" fmla="*/ 0 h 50"/>
                  <a:gd name="T12" fmla="*/ 51 w 94"/>
                  <a:gd name="T13" fmla="*/ 42 h 50"/>
                  <a:gd name="T14" fmla="*/ 51 w 94"/>
                  <a:gd name="T15" fmla="*/ 42 h 50"/>
                  <a:gd name="T16" fmla="*/ 8 w 94"/>
                  <a:gd name="T17" fmla="*/ 0 h 50"/>
                  <a:gd name="T18" fmla="*/ 0 w 94"/>
                  <a:gd name="T19" fmla="*/ 0 h 50"/>
                  <a:gd name="T20" fmla="*/ 4 w 94"/>
                  <a:gd name="T21" fmla="*/ 1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50">
                    <a:moveTo>
                      <a:pt x="4" y="19"/>
                    </a:moveTo>
                    <a:cubicBezTo>
                      <a:pt x="7" y="25"/>
                      <a:pt x="11" y="30"/>
                      <a:pt x="15" y="35"/>
                    </a:cubicBezTo>
                    <a:cubicBezTo>
                      <a:pt x="20" y="40"/>
                      <a:pt x="25" y="43"/>
                      <a:pt x="31" y="46"/>
                    </a:cubicBezTo>
                    <a:cubicBezTo>
                      <a:pt x="37" y="48"/>
                      <a:pt x="44" y="50"/>
                      <a:pt x="51" y="50"/>
                    </a:cubicBezTo>
                    <a:cubicBezTo>
                      <a:pt x="51" y="45"/>
                      <a:pt x="51" y="45"/>
                      <a:pt x="51" y="45"/>
                    </a:cubicBezTo>
                    <a:cubicBezTo>
                      <a:pt x="74" y="45"/>
                      <a:pt x="93" y="25"/>
                      <a:pt x="94" y="0"/>
                    </a:cubicBezTo>
                    <a:cubicBezTo>
                      <a:pt x="93" y="23"/>
                      <a:pt x="74" y="42"/>
                      <a:pt x="51" y="42"/>
                    </a:cubicBezTo>
                    <a:cubicBezTo>
                      <a:pt x="51" y="42"/>
                      <a:pt x="51" y="42"/>
                      <a:pt x="51" y="42"/>
                    </a:cubicBezTo>
                    <a:cubicBezTo>
                      <a:pt x="27" y="42"/>
                      <a:pt x="8" y="23"/>
                      <a:pt x="8" y="0"/>
                    </a:cubicBezTo>
                    <a:cubicBezTo>
                      <a:pt x="0" y="0"/>
                      <a:pt x="0" y="0"/>
                      <a:pt x="0" y="0"/>
                    </a:cubicBezTo>
                    <a:cubicBezTo>
                      <a:pt x="0" y="6"/>
                      <a:pt x="2" y="13"/>
                      <a:pt x="4" y="19"/>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39" name="Oval 7">
                <a:extLst>
                  <a:ext uri="{FF2B5EF4-FFF2-40B4-BE49-F238E27FC236}">
                    <a16:creationId xmlns:a16="http://schemas.microsoft.com/office/drawing/2014/main" id="{A81A7CBD-0C92-4A61-BFC7-4B0D7FDBA9C5}"/>
                  </a:ext>
                </a:extLst>
              </p:cNvPr>
              <p:cNvSpPr>
                <a:spLocks noChangeArrowheads="1"/>
              </p:cNvSpPr>
              <p:nvPr/>
            </p:nvSpPr>
            <p:spPr bwMode="auto">
              <a:xfrm>
                <a:off x="866223" y="1194777"/>
                <a:ext cx="1351615" cy="1368978"/>
              </a:xfrm>
              <a:prstGeom prst="ellipse">
                <a:avLst/>
              </a:prstGeom>
              <a:grpFill/>
              <a:ln>
                <a:noFill/>
              </a:ln>
            </p:spPr>
            <p:txBody>
              <a:bodyPr vert="horz" wrap="square" lIns="68580" tIns="34290" rIns="68580" bIns="34290" numCol="1" anchor="t" anchorCtr="0" compatLnSpc="1">
                <a:prstTxWarp prst="textNoShape">
                  <a:avLst/>
                </a:prstTxWarp>
              </a:bodyPr>
              <a:lstStyle/>
              <a:p>
                <a:endParaRPr lang="en-US" sz="1013"/>
              </a:p>
            </p:txBody>
          </p:sp>
        </p:grpSp>
        <p:grpSp>
          <p:nvGrpSpPr>
            <p:cNvPr id="29" name="Group 28">
              <a:extLst>
                <a:ext uri="{FF2B5EF4-FFF2-40B4-BE49-F238E27FC236}">
                  <a16:creationId xmlns:a16="http://schemas.microsoft.com/office/drawing/2014/main" id="{27F098E0-2D78-4E6C-8A19-75B0F97C63CD}"/>
                </a:ext>
                <a:ext uri="{C183D7F6-B498-43B3-948B-1728B52AA6E4}">
                  <adec:decorative xmlns:adec="http://schemas.microsoft.com/office/drawing/2017/decorative" val="1"/>
                </a:ext>
              </a:extLst>
            </p:cNvPr>
            <p:cNvGrpSpPr/>
            <p:nvPr/>
          </p:nvGrpSpPr>
          <p:grpSpPr>
            <a:xfrm>
              <a:off x="1014000" y="1412244"/>
              <a:ext cx="332493" cy="584528"/>
              <a:chOff x="1285876" y="1082675"/>
              <a:chExt cx="225425" cy="366713"/>
            </a:xfrm>
          </p:grpSpPr>
          <p:sp>
            <p:nvSpPr>
              <p:cNvPr id="30" name="Freeform 198">
                <a:extLst>
                  <a:ext uri="{FF2B5EF4-FFF2-40B4-BE49-F238E27FC236}">
                    <a16:creationId xmlns:a16="http://schemas.microsoft.com/office/drawing/2014/main" id="{FA00BF4C-D459-49DF-AACE-9D4F535EBE74}"/>
                  </a:ext>
                </a:extLst>
              </p:cNvPr>
              <p:cNvSpPr>
                <a:spLocks/>
              </p:cNvSpPr>
              <p:nvPr/>
            </p:nvSpPr>
            <p:spPr bwMode="auto">
              <a:xfrm>
                <a:off x="1285876" y="1082675"/>
                <a:ext cx="225425" cy="285750"/>
              </a:xfrm>
              <a:custGeom>
                <a:avLst/>
                <a:gdLst>
                  <a:gd name="T0" fmla="*/ 78 w 78"/>
                  <a:gd name="T1" fmla="*/ 39 h 98"/>
                  <a:gd name="T2" fmla="*/ 39 w 78"/>
                  <a:gd name="T3" fmla="*/ 0 h 98"/>
                  <a:gd name="T4" fmla="*/ 0 w 78"/>
                  <a:gd name="T5" fmla="*/ 39 h 98"/>
                  <a:gd name="T6" fmla="*/ 24 w 78"/>
                  <a:gd name="T7" fmla="*/ 93 h 98"/>
                  <a:gd name="T8" fmla="*/ 25 w 78"/>
                  <a:gd name="T9" fmla="*/ 94 h 98"/>
                  <a:gd name="T10" fmla="*/ 25 w 78"/>
                  <a:gd name="T11" fmla="*/ 97 h 98"/>
                  <a:gd name="T12" fmla="*/ 26 w 78"/>
                  <a:gd name="T13" fmla="*/ 98 h 98"/>
                  <a:gd name="T14" fmla="*/ 50 w 78"/>
                  <a:gd name="T15" fmla="*/ 98 h 98"/>
                  <a:gd name="T16" fmla="*/ 52 w 78"/>
                  <a:gd name="T17" fmla="*/ 97 h 98"/>
                  <a:gd name="T18" fmla="*/ 52 w 78"/>
                  <a:gd name="T19" fmla="*/ 94 h 98"/>
                  <a:gd name="T20" fmla="*/ 52 w 78"/>
                  <a:gd name="T21" fmla="*/ 93 h 98"/>
                  <a:gd name="T22" fmla="*/ 78 w 78"/>
                  <a:gd name="T23" fmla="*/ 3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98">
                    <a:moveTo>
                      <a:pt x="78" y="39"/>
                    </a:moveTo>
                    <a:cubicBezTo>
                      <a:pt x="78" y="18"/>
                      <a:pt x="60" y="0"/>
                      <a:pt x="39" y="0"/>
                    </a:cubicBezTo>
                    <a:cubicBezTo>
                      <a:pt x="17" y="0"/>
                      <a:pt x="0" y="18"/>
                      <a:pt x="0" y="39"/>
                    </a:cubicBezTo>
                    <a:cubicBezTo>
                      <a:pt x="0" y="56"/>
                      <a:pt x="14" y="82"/>
                      <a:pt x="24" y="93"/>
                    </a:cubicBezTo>
                    <a:cubicBezTo>
                      <a:pt x="25" y="93"/>
                      <a:pt x="25" y="93"/>
                      <a:pt x="25" y="94"/>
                    </a:cubicBezTo>
                    <a:cubicBezTo>
                      <a:pt x="25" y="97"/>
                      <a:pt x="25" y="97"/>
                      <a:pt x="25" y="97"/>
                    </a:cubicBezTo>
                    <a:cubicBezTo>
                      <a:pt x="25" y="97"/>
                      <a:pt x="26" y="98"/>
                      <a:pt x="26" y="98"/>
                    </a:cubicBezTo>
                    <a:cubicBezTo>
                      <a:pt x="50" y="98"/>
                      <a:pt x="50" y="98"/>
                      <a:pt x="50" y="98"/>
                    </a:cubicBezTo>
                    <a:cubicBezTo>
                      <a:pt x="51" y="98"/>
                      <a:pt x="52" y="97"/>
                      <a:pt x="52" y="97"/>
                    </a:cubicBezTo>
                    <a:cubicBezTo>
                      <a:pt x="52" y="94"/>
                      <a:pt x="52" y="94"/>
                      <a:pt x="52" y="94"/>
                    </a:cubicBezTo>
                    <a:cubicBezTo>
                      <a:pt x="52" y="94"/>
                      <a:pt x="52" y="94"/>
                      <a:pt x="52" y="93"/>
                    </a:cubicBezTo>
                    <a:cubicBezTo>
                      <a:pt x="66" y="80"/>
                      <a:pt x="78" y="56"/>
                      <a:pt x="78" y="39"/>
                    </a:cubicBezTo>
                    <a:close/>
                  </a:path>
                </a:pathLst>
              </a:custGeom>
              <a:solidFill>
                <a:srgbClr val="FF8200"/>
              </a:solidFill>
              <a:ln>
                <a:solidFill>
                  <a:srgbClr val="FF8200"/>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31" name="Freeform 199">
                <a:extLst>
                  <a:ext uri="{FF2B5EF4-FFF2-40B4-BE49-F238E27FC236}">
                    <a16:creationId xmlns:a16="http://schemas.microsoft.com/office/drawing/2014/main" id="{FD493290-EC9D-485A-961E-1552F15D0711}"/>
                  </a:ext>
                </a:extLst>
              </p:cNvPr>
              <p:cNvSpPr>
                <a:spLocks/>
              </p:cNvSpPr>
              <p:nvPr/>
            </p:nvSpPr>
            <p:spPr bwMode="auto">
              <a:xfrm>
                <a:off x="1355726" y="1376363"/>
                <a:ext cx="84138" cy="20638"/>
              </a:xfrm>
              <a:custGeom>
                <a:avLst/>
                <a:gdLst>
                  <a:gd name="T0" fmla="*/ 29 w 29"/>
                  <a:gd name="T1" fmla="*/ 5 h 7"/>
                  <a:gd name="T2" fmla="*/ 27 w 29"/>
                  <a:gd name="T3" fmla="*/ 7 h 7"/>
                  <a:gd name="T4" fmla="*/ 2 w 29"/>
                  <a:gd name="T5" fmla="*/ 7 h 7"/>
                  <a:gd name="T6" fmla="*/ 0 w 29"/>
                  <a:gd name="T7" fmla="*/ 5 h 7"/>
                  <a:gd name="T8" fmla="*/ 0 w 29"/>
                  <a:gd name="T9" fmla="*/ 2 h 7"/>
                  <a:gd name="T10" fmla="*/ 2 w 29"/>
                  <a:gd name="T11" fmla="*/ 0 h 7"/>
                  <a:gd name="T12" fmla="*/ 27 w 29"/>
                  <a:gd name="T13" fmla="*/ 0 h 7"/>
                  <a:gd name="T14" fmla="*/ 29 w 29"/>
                  <a:gd name="T15" fmla="*/ 2 h 7"/>
                  <a:gd name="T16" fmla="*/ 29 w 29"/>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7">
                    <a:moveTo>
                      <a:pt x="29" y="5"/>
                    </a:moveTo>
                    <a:cubicBezTo>
                      <a:pt x="29" y="6"/>
                      <a:pt x="28" y="7"/>
                      <a:pt x="27" y="7"/>
                    </a:cubicBezTo>
                    <a:cubicBezTo>
                      <a:pt x="2" y="7"/>
                      <a:pt x="2" y="7"/>
                      <a:pt x="2" y="7"/>
                    </a:cubicBezTo>
                    <a:cubicBezTo>
                      <a:pt x="1" y="7"/>
                      <a:pt x="0" y="6"/>
                      <a:pt x="0" y="5"/>
                    </a:cubicBezTo>
                    <a:cubicBezTo>
                      <a:pt x="0" y="2"/>
                      <a:pt x="0" y="2"/>
                      <a:pt x="0" y="2"/>
                    </a:cubicBezTo>
                    <a:cubicBezTo>
                      <a:pt x="0" y="1"/>
                      <a:pt x="1" y="0"/>
                      <a:pt x="2" y="0"/>
                    </a:cubicBezTo>
                    <a:cubicBezTo>
                      <a:pt x="27" y="0"/>
                      <a:pt x="27" y="0"/>
                      <a:pt x="27" y="0"/>
                    </a:cubicBezTo>
                    <a:cubicBezTo>
                      <a:pt x="28" y="0"/>
                      <a:pt x="29" y="1"/>
                      <a:pt x="29" y="2"/>
                    </a:cubicBezTo>
                    <a:lnTo>
                      <a:pt x="29" y="5"/>
                    </a:lnTo>
                    <a:close/>
                  </a:path>
                </a:pathLst>
              </a:custGeom>
              <a:solidFill>
                <a:srgbClr val="FF8200"/>
              </a:solidFill>
              <a:ln>
                <a:solidFill>
                  <a:srgbClr val="FF8200"/>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32" name="Freeform 200">
                <a:extLst>
                  <a:ext uri="{FF2B5EF4-FFF2-40B4-BE49-F238E27FC236}">
                    <a16:creationId xmlns:a16="http://schemas.microsoft.com/office/drawing/2014/main" id="{B93A71EB-D14F-4A56-AB78-9F525EE72896}"/>
                  </a:ext>
                </a:extLst>
              </p:cNvPr>
              <p:cNvSpPr>
                <a:spLocks/>
              </p:cNvSpPr>
              <p:nvPr/>
            </p:nvSpPr>
            <p:spPr bwMode="auto">
              <a:xfrm>
                <a:off x="1355726" y="1403350"/>
                <a:ext cx="84138" cy="19050"/>
              </a:xfrm>
              <a:custGeom>
                <a:avLst/>
                <a:gdLst>
                  <a:gd name="T0" fmla="*/ 29 w 29"/>
                  <a:gd name="T1" fmla="*/ 5 h 7"/>
                  <a:gd name="T2" fmla="*/ 27 w 29"/>
                  <a:gd name="T3" fmla="*/ 7 h 7"/>
                  <a:gd name="T4" fmla="*/ 2 w 29"/>
                  <a:gd name="T5" fmla="*/ 7 h 7"/>
                  <a:gd name="T6" fmla="*/ 0 w 29"/>
                  <a:gd name="T7" fmla="*/ 5 h 7"/>
                  <a:gd name="T8" fmla="*/ 0 w 29"/>
                  <a:gd name="T9" fmla="*/ 2 h 7"/>
                  <a:gd name="T10" fmla="*/ 2 w 29"/>
                  <a:gd name="T11" fmla="*/ 0 h 7"/>
                  <a:gd name="T12" fmla="*/ 27 w 29"/>
                  <a:gd name="T13" fmla="*/ 0 h 7"/>
                  <a:gd name="T14" fmla="*/ 29 w 29"/>
                  <a:gd name="T15" fmla="*/ 2 h 7"/>
                  <a:gd name="T16" fmla="*/ 29 w 29"/>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7">
                    <a:moveTo>
                      <a:pt x="29" y="5"/>
                    </a:moveTo>
                    <a:cubicBezTo>
                      <a:pt x="29" y="6"/>
                      <a:pt x="28" y="7"/>
                      <a:pt x="27" y="7"/>
                    </a:cubicBezTo>
                    <a:cubicBezTo>
                      <a:pt x="2" y="7"/>
                      <a:pt x="2" y="7"/>
                      <a:pt x="2" y="7"/>
                    </a:cubicBezTo>
                    <a:cubicBezTo>
                      <a:pt x="1" y="7"/>
                      <a:pt x="0" y="6"/>
                      <a:pt x="0" y="5"/>
                    </a:cubicBezTo>
                    <a:cubicBezTo>
                      <a:pt x="0" y="2"/>
                      <a:pt x="0" y="2"/>
                      <a:pt x="0" y="2"/>
                    </a:cubicBezTo>
                    <a:cubicBezTo>
                      <a:pt x="0" y="1"/>
                      <a:pt x="1" y="0"/>
                      <a:pt x="2" y="0"/>
                    </a:cubicBezTo>
                    <a:cubicBezTo>
                      <a:pt x="27" y="0"/>
                      <a:pt x="27" y="0"/>
                      <a:pt x="27" y="0"/>
                    </a:cubicBezTo>
                    <a:cubicBezTo>
                      <a:pt x="28" y="0"/>
                      <a:pt x="29" y="1"/>
                      <a:pt x="29" y="2"/>
                    </a:cubicBezTo>
                    <a:lnTo>
                      <a:pt x="29" y="5"/>
                    </a:lnTo>
                    <a:close/>
                  </a:path>
                </a:pathLst>
              </a:custGeom>
              <a:solidFill>
                <a:srgbClr val="FF8200"/>
              </a:solidFill>
              <a:ln>
                <a:solidFill>
                  <a:srgbClr val="FF8200"/>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33" name="Freeform 201">
                <a:extLst>
                  <a:ext uri="{FF2B5EF4-FFF2-40B4-BE49-F238E27FC236}">
                    <a16:creationId xmlns:a16="http://schemas.microsoft.com/office/drawing/2014/main" id="{69F28D9C-82E0-40C3-B3DD-F864C2123EF3}"/>
                  </a:ext>
                </a:extLst>
              </p:cNvPr>
              <p:cNvSpPr>
                <a:spLocks/>
              </p:cNvSpPr>
              <p:nvPr/>
            </p:nvSpPr>
            <p:spPr bwMode="auto">
              <a:xfrm>
                <a:off x="1360488" y="1431925"/>
                <a:ext cx="69850" cy="17463"/>
              </a:xfrm>
              <a:custGeom>
                <a:avLst/>
                <a:gdLst>
                  <a:gd name="T0" fmla="*/ 20 w 24"/>
                  <a:gd name="T1" fmla="*/ 5 h 6"/>
                  <a:gd name="T2" fmla="*/ 19 w 24"/>
                  <a:gd name="T3" fmla="*/ 6 h 6"/>
                  <a:gd name="T4" fmla="*/ 5 w 24"/>
                  <a:gd name="T5" fmla="*/ 6 h 6"/>
                  <a:gd name="T6" fmla="*/ 4 w 24"/>
                  <a:gd name="T7" fmla="*/ 5 h 6"/>
                  <a:gd name="T8" fmla="*/ 1 w 24"/>
                  <a:gd name="T9" fmla="*/ 2 h 6"/>
                  <a:gd name="T10" fmla="*/ 1 w 24"/>
                  <a:gd name="T11" fmla="*/ 1 h 6"/>
                  <a:gd name="T12" fmla="*/ 2 w 24"/>
                  <a:gd name="T13" fmla="*/ 0 h 6"/>
                  <a:gd name="T14" fmla="*/ 22 w 24"/>
                  <a:gd name="T15" fmla="*/ 0 h 6"/>
                  <a:gd name="T16" fmla="*/ 24 w 24"/>
                  <a:gd name="T17" fmla="*/ 1 h 6"/>
                  <a:gd name="T18" fmla="*/ 24 w 24"/>
                  <a:gd name="T19" fmla="*/ 2 h 6"/>
                  <a:gd name="T20" fmla="*/ 20 w 24"/>
                  <a:gd name="T21"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6">
                    <a:moveTo>
                      <a:pt x="20" y="5"/>
                    </a:moveTo>
                    <a:cubicBezTo>
                      <a:pt x="20" y="6"/>
                      <a:pt x="20" y="6"/>
                      <a:pt x="19" y="6"/>
                    </a:cubicBezTo>
                    <a:cubicBezTo>
                      <a:pt x="5" y="6"/>
                      <a:pt x="5" y="6"/>
                      <a:pt x="5" y="6"/>
                    </a:cubicBezTo>
                    <a:cubicBezTo>
                      <a:pt x="5" y="6"/>
                      <a:pt x="5" y="6"/>
                      <a:pt x="4" y="5"/>
                    </a:cubicBezTo>
                    <a:cubicBezTo>
                      <a:pt x="1" y="2"/>
                      <a:pt x="1" y="2"/>
                      <a:pt x="1" y="2"/>
                    </a:cubicBezTo>
                    <a:cubicBezTo>
                      <a:pt x="1" y="2"/>
                      <a:pt x="0" y="1"/>
                      <a:pt x="1" y="1"/>
                    </a:cubicBezTo>
                    <a:cubicBezTo>
                      <a:pt x="1" y="0"/>
                      <a:pt x="2" y="0"/>
                      <a:pt x="2" y="0"/>
                    </a:cubicBezTo>
                    <a:cubicBezTo>
                      <a:pt x="22" y="0"/>
                      <a:pt x="22" y="0"/>
                      <a:pt x="22" y="0"/>
                    </a:cubicBezTo>
                    <a:cubicBezTo>
                      <a:pt x="23" y="0"/>
                      <a:pt x="24" y="0"/>
                      <a:pt x="24" y="1"/>
                    </a:cubicBezTo>
                    <a:cubicBezTo>
                      <a:pt x="24" y="1"/>
                      <a:pt x="24" y="2"/>
                      <a:pt x="24" y="2"/>
                    </a:cubicBezTo>
                    <a:lnTo>
                      <a:pt x="20" y="5"/>
                    </a:lnTo>
                    <a:close/>
                  </a:path>
                </a:pathLst>
              </a:custGeom>
              <a:solidFill>
                <a:srgbClr val="FF8200"/>
              </a:solidFill>
              <a:ln>
                <a:solidFill>
                  <a:srgbClr val="FF8200"/>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34" name="Freeform 202">
                <a:extLst>
                  <a:ext uri="{FF2B5EF4-FFF2-40B4-BE49-F238E27FC236}">
                    <a16:creationId xmlns:a16="http://schemas.microsoft.com/office/drawing/2014/main" id="{C0902F52-BC70-4083-9DB3-BBC21A78421F}"/>
                  </a:ext>
                </a:extLst>
              </p:cNvPr>
              <p:cNvSpPr>
                <a:spLocks/>
              </p:cNvSpPr>
              <p:nvPr/>
            </p:nvSpPr>
            <p:spPr bwMode="auto">
              <a:xfrm>
                <a:off x="1338263" y="1198563"/>
                <a:ext cx="49213" cy="160338"/>
              </a:xfrm>
              <a:custGeom>
                <a:avLst/>
                <a:gdLst>
                  <a:gd name="T0" fmla="*/ 17 w 17"/>
                  <a:gd name="T1" fmla="*/ 53 h 55"/>
                  <a:gd name="T2" fmla="*/ 16 w 17"/>
                  <a:gd name="T3" fmla="*/ 55 h 55"/>
                  <a:gd name="T4" fmla="*/ 15 w 17"/>
                  <a:gd name="T5" fmla="*/ 55 h 55"/>
                  <a:gd name="T6" fmla="*/ 13 w 17"/>
                  <a:gd name="T7" fmla="*/ 53 h 55"/>
                  <a:gd name="T8" fmla="*/ 13 w 17"/>
                  <a:gd name="T9" fmla="*/ 38 h 55"/>
                  <a:gd name="T10" fmla="*/ 13 w 17"/>
                  <a:gd name="T11" fmla="*/ 37 h 55"/>
                  <a:gd name="T12" fmla="*/ 0 w 17"/>
                  <a:gd name="T13" fmla="*/ 3 h 55"/>
                  <a:gd name="T14" fmla="*/ 1 w 17"/>
                  <a:gd name="T15" fmla="*/ 1 h 55"/>
                  <a:gd name="T16" fmla="*/ 2 w 17"/>
                  <a:gd name="T17" fmla="*/ 0 h 55"/>
                  <a:gd name="T18" fmla="*/ 3 w 17"/>
                  <a:gd name="T19" fmla="*/ 0 h 55"/>
                  <a:gd name="T20" fmla="*/ 4 w 17"/>
                  <a:gd name="T21" fmla="*/ 1 h 55"/>
                  <a:gd name="T22" fmla="*/ 17 w 17"/>
                  <a:gd name="T23" fmla="*/ 36 h 55"/>
                  <a:gd name="T24" fmla="*/ 17 w 17"/>
                  <a:gd name="T25" fmla="*/ 37 h 55"/>
                  <a:gd name="T26" fmla="*/ 17 w 17"/>
                  <a:gd name="T27"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55">
                    <a:moveTo>
                      <a:pt x="17" y="53"/>
                    </a:moveTo>
                    <a:cubicBezTo>
                      <a:pt x="17" y="54"/>
                      <a:pt x="17" y="55"/>
                      <a:pt x="16" y="55"/>
                    </a:cubicBezTo>
                    <a:cubicBezTo>
                      <a:pt x="15" y="55"/>
                      <a:pt x="15" y="55"/>
                      <a:pt x="15" y="55"/>
                    </a:cubicBezTo>
                    <a:cubicBezTo>
                      <a:pt x="14" y="55"/>
                      <a:pt x="13" y="54"/>
                      <a:pt x="13" y="53"/>
                    </a:cubicBezTo>
                    <a:cubicBezTo>
                      <a:pt x="13" y="38"/>
                      <a:pt x="13" y="38"/>
                      <a:pt x="13" y="38"/>
                    </a:cubicBezTo>
                    <a:cubicBezTo>
                      <a:pt x="13" y="37"/>
                      <a:pt x="13" y="37"/>
                      <a:pt x="13" y="37"/>
                    </a:cubicBezTo>
                    <a:cubicBezTo>
                      <a:pt x="0" y="3"/>
                      <a:pt x="0" y="3"/>
                      <a:pt x="0" y="3"/>
                    </a:cubicBezTo>
                    <a:cubicBezTo>
                      <a:pt x="0" y="2"/>
                      <a:pt x="0" y="1"/>
                      <a:pt x="1" y="1"/>
                    </a:cubicBezTo>
                    <a:cubicBezTo>
                      <a:pt x="2" y="0"/>
                      <a:pt x="2" y="0"/>
                      <a:pt x="2" y="0"/>
                    </a:cubicBezTo>
                    <a:cubicBezTo>
                      <a:pt x="2" y="0"/>
                      <a:pt x="3" y="0"/>
                      <a:pt x="3" y="0"/>
                    </a:cubicBezTo>
                    <a:cubicBezTo>
                      <a:pt x="4" y="1"/>
                      <a:pt x="4" y="1"/>
                      <a:pt x="4" y="1"/>
                    </a:cubicBezTo>
                    <a:cubicBezTo>
                      <a:pt x="17" y="36"/>
                      <a:pt x="17" y="36"/>
                      <a:pt x="17" y="36"/>
                    </a:cubicBezTo>
                    <a:cubicBezTo>
                      <a:pt x="17" y="36"/>
                      <a:pt x="17" y="37"/>
                      <a:pt x="17" y="37"/>
                    </a:cubicBezTo>
                    <a:lnTo>
                      <a:pt x="17" y="53"/>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35" name="Freeform 203">
                <a:extLst>
                  <a:ext uri="{FF2B5EF4-FFF2-40B4-BE49-F238E27FC236}">
                    <a16:creationId xmlns:a16="http://schemas.microsoft.com/office/drawing/2014/main" id="{E21BD004-F594-4274-9ACA-DA9E99C98BEB}"/>
                  </a:ext>
                </a:extLst>
              </p:cNvPr>
              <p:cNvSpPr>
                <a:spLocks/>
              </p:cNvSpPr>
              <p:nvPr/>
            </p:nvSpPr>
            <p:spPr bwMode="auto">
              <a:xfrm>
                <a:off x="1409701" y="1198563"/>
                <a:ext cx="49213" cy="160338"/>
              </a:xfrm>
              <a:custGeom>
                <a:avLst/>
                <a:gdLst>
                  <a:gd name="T0" fmla="*/ 4 w 17"/>
                  <a:gd name="T1" fmla="*/ 53 h 55"/>
                  <a:gd name="T2" fmla="*/ 2 w 17"/>
                  <a:gd name="T3" fmla="*/ 55 h 55"/>
                  <a:gd name="T4" fmla="*/ 1 w 17"/>
                  <a:gd name="T5" fmla="*/ 55 h 55"/>
                  <a:gd name="T6" fmla="*/ 0 w 17"/>
                  <a:gd name="T7" fmla="*/ 53 h 55"/>
                  <a:gd name="T8" fmla="*/ 0 w 17"/>
                  <a:gd name="T9" fmla="*/ 37 h 55"/>
                  <a:gd name="T10" fmla="*/ 0 w 17"/>
                  <a:gd name="T11" fmla="*/ 36 h 55"/>
                  <a:gd name="T12" fmla="*/ 13 w 17"/>
                  <a:gd name="T13" fmla="*/ 1 h 55"/>
                  <a:gd name="T14" fmla="*/ 14 w 17"/>
                  <a:gd name="T15" fmla="*/ 0 h 55"/>
                  <a:gd name="T16" fmla="*/ 15 w 17"/>
                  <a:gd name="T17" fmla="*/ 0 h 55"/>
                  <a:gd name="T18" fmla="*/ 16 w 17"/>
                  <a:gd name="T19" fmla="*/ 1 h 55"/>
                  <a:gd name="T20" fmla="*/ 17 w 17"/>
                  <a:gd name="T21" fmla="*/ 3 h 55"/>
                  <a:gd name="T22" fmla="*/ 4 w 17"/>
                  <a:gd name="T23" fmla="*/ 37 h 55"/>
                  <a:gd name="T24" fmla="*/ 4 w 17"/>
                  <a:gd name="T25" fmla="*/ 38 h 55"/>
                  <a:gd name="T26" fmla="*/ 4 w 17"/>
                  <a:gd name="T27"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55">
                    <a:moveTo>
                      <a:pt x="4" y="53"/>
                    </a:moveTo>
                    <a:cubicBezTo>
                      <a:pt x="4" y="54"/>
                      <a:pt x="3" y="55"/>
                      <a:pt x="2" y="55"/>
                    </a:cubicBezTo>
                    <a:cubicBezTo>
                      <a:pt x="1" y="55"/>
                      <a:pt x="1" y="55"/>
                      <a:pt x="1" y="55"/>
                    </a:cubicBezTo>
                    <a:cubicBezTo>
                      <a:pt x="0" y="55"/>
                      <a:pt x="0" y="54"/>
                      <a:pt x="0" y="53"/>
                    </a:cubicBezTo>
                    <a:cubicBezTo>
                      <a:pt x="0" y="37"/>
                      <a:pt x="0" y="37"/>
                      <a:pt x="0" y="37"/>
                    </a:cubicBezTo>
                    <a:cubicBezTo>
                      <a:pt x="0" y="37"/>
                      <a:pt x="0" y="36"/>
                      <a:pt x="0" y="36"/>
                    </a:cubicBezTo>
                    <a:cubicBezTo>
                      <a:pt x="13" y="1"/>
                      <a:pt x="13" y="1"/>
                      <a:pt x="13" y="1"/>
                    </a:cubicBezTo>
                    <a:cubicBezTo>
                      <a:pt x="13" y="1"/>
                      <a:pt x="13" y="1"/>
                      <a:pt x="14" y="0"/>
                    </a:cubicBezTo>
                    <a:cubicBezTo>
                      <a:pt x="14" y="0"/>
                      <a:pt x="15" y="0"/>
                      <a:pt x="15" y="0"/>
                    </a:cubicBezTo>
                    <a:cubicBezTo>
                      <a:pt x="16" y="1"/>
                      <a:pt x="16" y="1"/>
                      <a:pt x="16" y="1"/>
                    </a:cubicBezTo>
                    <a:cubicBezTo>
                      <a:pt x="17" y="1"/>
                      <a:pt x="17" y="2"/>
                      <a:pt x="17" y="3"/>
                    </a:cubicBezTo>
                    <a:cubicBezTo>
                      <a:pt x="4" y="37"/>
                      <a:pt x="4" y="37"/>
                      <a:pt x="4" y="37"/>
                    </a:cubicBezTo>
                    <a:cubicBezTo>
                      <a:pt x="4" y="37"/>
                      <a:pt x="4" y="37"/>
                      <a:pt x="4" y="38"/>
                    </a:cubicBezTo>
                    <a:lnTo>
                      <a:pt x="4" y="53"/>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36" name="Freeform 204">
                <a:extLst>
                  <a:ext uri="{FF2B5EF4-FFF2-40B4-BE49-F238E27FC236}">
                    <a16:creationId xmlns:a16="http://schemas.microsoft.com/office/drawing/2014/main" id="{9D215C63-96FB-4B67-81C2-402A988857E8}"/>
                  </a:ext>
                </a:extLst>
              </p:cNvPr>
              <p:cNvSpPr>
                <a:spLocks/>
              </p:cNvSpPr>
              <p:nvPr/>
            </p:nvSpPr>
            <p:spPr bwMode="auto">
              <a:xfrm>
                <a:off x="1360488" y="1176338"/>
                <a:ext cx="76200" cy="39688"/>
              </a:xfrm>
              <a:custGeom>
                <a:avLst/>
                <a:gdLst>
                  <a:gd name="T0" fmla="*/ 9 w 26"/>
                  <a:gd name="T1" fmla="*/ 13 h 14"/>
                  <a:gd name="T2" fmla="*/ 7 w 26"/>
                  <a:gd name="T3" fmla="*/ 13 h 14"/>
                  <a:gd name="T4" fmla="*/ 0 w 26"/>
                  <a:gd name="T5" fmla="*/ 8 h 14"/>
                  <a:gd name="T6" fmla="*/ 0 w 26"/>
                  <a:gd name="T7" fmla="*/ 6 h 14"/>
                  <a:gd name="T8" fmla="*/ 1 w 26"/>
                  <a:gd name="T9" fmla="*/ 5 h 14"/>
                  <a:gd name="T10" fmla="*/ 2 w 26"/>
                  <a:gd name="T11" fmla="*/ 5 h 14"/>
                  <a:gd name="T12" fmla="*/ 3 w 26"/>
                  <a:gd name="T13" fmla="*/ 5 h 14"/>
                  <a:gd name="T14" fmla="*/ 6 w 26"/>
                  <a:gd name="T15" fmla="*/ 7 h 14"/>
                  <a:gd name="T16" fmla="*/ 8 w 26"/>
                  <a:gd name="T17" fmla="*/ 7 h 14"/>
                  <a:gd name="T18" fmla="*/ 14 w 26"/>
                  <a:gd name="T19" fmla="*/ 0 h 14"/>
                  <a:gd name="T20" fmla="*/ 19 w 26"/>
                  <a:gd name="T21" fmla="*/ 6 h 14"/>
                  <a:gd name="T22" fmla="*/ 20 w 26"/>
                  <a:gd name="T23" fmla="*/ 7 h 14"/>
                  <a:gd name="T24" fmla="*/ 21 w 26"/>
                  <a:gd name="T25" fmla="*/ 7 h 14"/>
                  <a:gd name="T26" fmla="*/ 23 w 26"/>
                  <a:gd name="T27" fmla="*/ 5 h 14"/>
                  <a:gd name="T28" fmla="*/ 24 w 26"/>
                  <a:gd name="T29" fmla="*/ 4 h 14"/>
                  <a:gd name="T30" fmla="*/ 25 w 26"/>
                  <a:gd name="T31" fmla="*/ 5 h 14"/>
                  <a:gd name="T32" fmla="*/ 26 w 26"/>
                  <a:gd name="T33" fmla="*/ 5 h 14"/>
                  <a:gd name="T34" fmla="*/ 26 w 26"/>
                  <a:gd name="T35" fmla="*/ 8 h 14"/>
                  <a:gd name="T36" fmla="*/ 21 w 26"/>
                  <a:gd name="T37" fmla="*/ 13 h 14"/>
                  <a:gd name="T38" fmla="*/ 19 w 26"/>
                  <a:gd name="T39" fmla="*/ 14 h 14"/>
                  <a:gd name="T40" fmla="*/ 18 w 26"/>
                  <a:gd name="T41" fmla="*/ 13 h 14"/>
                  <a:gd name="T42" fmla="*/ 15 w 26"/>
                  <a:gd name="T43" fmla="*/ 9 h 14"/>
                  <a:gd name="T44" fmla="*/ 14 w 26"/>
                  <a:gd name="T45" fmla="*/ 8 h 14"/>
                  <a:gd name="T46" fmla="*/ 12 w 26"/>
                  <a:gd name="T47" fmla="*/ 9 h 14"/>
                  <a:gd name="T48" fmla="*/ 9 w 26"/>
                  <a:gd name="T49"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 h="14">
                    <a:moveTo>
                      <a:pt x="9" y="13"/>
                    </a:moveTo>
                    <a:cubicBezTo>
                      <a:pt x="8" y="14"/>
                      <a:pt x="7" y="14"/>
                      <a:pt x="7" y="13"/>
                    </a:cubicBezTo>
                    <a:cubicBezTo>
                      <a:pt x="0" y="8"/>
                      <a:pt x="0" y="8"/>
                      <a:pt x="0" y="8"/>
                    </a:cubicBezTo>
                    <a:cubicBezTo>
                      <a:pt x="0" y="8"/>
                      <a:pt x="0" y="7"/>
                      <a:pt x="0" y="6"/>
                    </a:cubicBezTo>
                    <a:cubicBezTo>
                      <a:pt x="1" y="5"/>
                      <a:pt x="1" y="5"/>
                      <a:pt x="1" y="5"/>
                    </a:cubicBezTo>
                    <a:cubicBezTo>
                      <a:pt x="1" y="5"/>
                      <a:pt x="2" y="5"/>
                      <a:pt x="2" y="5"/>
                    </a:cubicBezTo>
                    <a:cubicBezTo>
                      <a:pt x="2" y="5"/>
                      <a:pt x="3" y="5"/>
                      <a:pt x="3" y="5"/>
                    </a:cubicBezTo>
                    <a:cubicBezTo>
                      <a:pt x="6" y="7"/>
                      <a:pt x="6" y="7"/>
                      <a:pt x="6" y="7"/>
                    </a:cubicBezTo>
                    <a:cubicBezTo>
                      <a:pt x="7" y="8"/>
                      <a:pt x="8" y="8"/>
                      <a:pt x="8" y="7"/>
                    </a:cubicBezTo>
                    <a:cubicBezTo>
                      <a:pt x="8" y="7"/>
                      <a:pt x="12" y="2"/>
                      <a:pt x="14" y="0"/>
                    </a:cubicBezTo>
                    <a:cubicBezTo>
                      <a:pt x="16" y="4"/>
                      <a:pt x="19" y="6"/>
                      <a:pt x="19" y="6"/>
                    </a:cubicBezTo>
                    <a:cubicBezTo>
                      <a:pt x="19" y="7"/>
                      <a:pt x="19" y="7"/>
                      <a:pt x="20" y="7"/>
                    </a:cubicBezTo>
                    <a:cubicBezTo>
                      <a:pt x="20" y="7"/>
                      <a:pt x="21" y="7"/>
                      <a:pt x="21" y="7"/>
                    </a:cubicBezTo>
                    <a:cubicBezTo>
                      <a:pt x="23" y="5"/>
                      <a:pt x="23" y="5"/>
                      <a:pt x="23" y="5"/>
                    </a:cubicBezTo>
                    <a:cubicBezTo>
                      <a:pt x="23" y="4"/>
                      <a:pt x="23" y="4"/>
                      <a:pt x="24" y="4"/>
                    </a:cubicBezTo>
                    <a:cubicBezTo>
                      <a:pt x="24" y="4"/>
                      <a:pt x="24" y="4"/>
                      <a:pt x="25" y="5"/>
                    </a:cubicBezTo>
                    <a:cubicBezTo>
                      <a:pt x="26" y="5"/>
                      <a:pt x="26" y="5"/>
                      <a:pt x="26" y="5"/>
                    </a:cubicBezTo>
                    <a:cubicBezTo>
                      <a:pt x="26" y="6"/>
                      <a:pt x="26" y="7"/>
                      <a:pt x="26" y="8"/>
                    </a:cubicBezTo>
                    <a:cubicBezTo>
                      <a:pt x="21" y="13"/>
                      <a:pt x="21" y="13"/>
                      <a:pt x="21" y="13"/>
                    </a:cubicBezTo>
                    <a:cubicBezTo>
                      <a:pt x="20" y="14"/>
                      <a:pt x="20" y="14"/>
                      <a:pt x="19" y="14"/>
                    </a:cubicBezTo>
                    <a:cubicBezTo>
                      <a:pt x="19" y="14"/>
                      <a:pt x="18" y="14"/>
                      <a:pt x="18" y="13"/>
                    </a:cubicBezTo>
                    <a:cubicBezTo>
                      <a:pt x="15" y="9"/>
                      <a:pt x="15" y="9"/>
                      <a:pt x="15" y="9"/>
                    </a:cubicBezTo>
                    <a:cubicBezTo>
                      <a:pt x="15" y="8"/>
                      <a:pt x="14" y="8"/>
                      <a:pt x="14" y="8"/>
                    </a:cubicBezTo>
                    <a:cubicBezTo>
                      <a:pt x="13" y="8"/>
                      <a:pt x="13" y="8"/>
                      <a:pt x="12" y="9"/>
                    </a:cubicBezTo>
                    <a:lnTo>
                      <a:pt x="9" y="13"/>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grpSp>
      </p:grpSp>
      <p:grpSp>
        <p:nvGrpSpPr>
          <p:cNvPr id="21" name="Group 20">
            <a:extLst>
              <a:ext uri="{FF2B5EF4-FFF2-40B4-BE49-F238E27FC236}">
                <a16:creationId xmlns:a16="http://schemas.microsoft.com/office/drawing/2014/main" id="{9545B3EE-3FE4-C3A1-6388-472CA7831D8C}"/>
              </a:ext>
            </a:extLst>
          </p:cNvPr>
          <p:cNvGrpSpPr/>
          <p:nvPr/>
        </p:nvGrpSpPr>
        <p:grpSpPr>
          <a:xfrm>
            <a:off x="1799208" y="4576029"/>
            <a:ext cx="5302641" cy="195507"/>
            <a:chOff x="1799208" y="4531579"/>
            <a:chExt cx="5302641" cy="195507"/>
          </a:xfrm>
        </p:grpSpPr>
        <p:sp>
          <p:nvSpPr>
            <p:cNvPr id="22" name="AutoShape 2">
              <a:hlinkClick r:id="rId6" action="ppaction://hlinksldjump"/>
              <a:extLst>
                <a:ext uri="{FF2B5EF4-FFF2-40B4-BE49-F238E27FC236}">
                  <a16:creationId xmlns:a16="http://schemas.microsoft.com/office/drawing/2014/main" id="{4AF02E4C-3000-1C2A-E2D0-626E029C04F1}"/>
                </a:ext>
              </a:extLst>
            </p:cNvPr>
            <p:cNvSpPr>
              <a:spLocks noChangeArrowheads="1"/>
            </p:cNvSpPr>
            <p:nvPr/>
          </p:nvSpPr>
          <p:spPr bwMode="gray">
            <a:xfrm>
              <a:off x="3057029" y="4535154"/>
              <a:ext cx="797767" cy="185652"/>
            </a:xfrm>
            <a:prstGeom prst="roundRect">
              <a:avLst>
                <a:gd name="adj" fmla="val 50000"/>
              </a:avLst>
            </a:prstGeom>
            <a:solidFill>
              <a:srgbClr val="FF8200"/>
            </a:solidFill>
            <a:ln w="10795">
              <a:noFill/>
              <a:round/>
              <a:headEnd/>
              <a:tailEnd/>
            </a:ln>
            <a:effectLst/>
          </p:spPr>
          <p:txBody>
            <a:bodyPr vert="horz" wrap="square" lIns="0" tIns="0" rIns="0" bIns="0" anchor="ctr" anchorCtr="0">
              <a:noAutofit/>
            </a:bodyPr>
            <a:lstStyle/>
            <a:p>
              <a:pPr algn="ctr">
                <a:lnSpc>
                  <a:spcPct val="95000"/>
                </a:lnSpc>
              </a:pPr>
              <a:r>
                <a:rPr lang="en-US" sz="525" b="1">
                  <a:solidFill>
                    <a:schemeClr val="bg1"/>
                  </a:solidFill>
                </a:rPr>
                <a:t>WHY</a:t>
              </a:r>
            </a:p>
          </p:txBody>
        </p:sp>
        <p:sp>
          <p:nvSpPr>
            <p:cNvPr id="23" name="AutoShape 2">
              <a:hlinkClick r:id="rId10" action="ppaction://hlinksldjump"/>
              <a:extLst>
                <a:ext uri="{FF2B5EF4-FFF2-40B4-BE49-F238E27FC236}">
                  <a16:creationId xmlns:a16="http://schemas.microsoft.com/office/drawing/2014/main" id="{3E975555-E6FD-202C-E393-B55B69FEA4E3}"/>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WHAT</a:t>
              </a:r>
            </a:p>
          </p:txBody>
        </p:sp>
        <p:sp>
          <p:nvSpPr>
            <p:cNvPr id="24" name="AutoShape 2">
              <a:hlinkClick r:id="rId11" action="ppaction://hlinksldjump"/>
              <a:extLst>
                <a:ext uri="{FF2B5EF4-FFF2-40B4-BE49-F238E27FC236}">
                  <a16:creationId xmlns:a16="http://schemas.microsoft.com/office/drawing/2014/main" id="{9BC23399-AEA7-ADC7-8FB9-417B1ECFBBD7}"/>
                </a:ext>
              </a:extLst>
            </p:cNvPr>
            <p:cNvSpPr>
              <a:spLocks noChangeArrowheads="1"/>
            </p:cNvSpPr>
            <p:nvPr/>
          </p:nvSpPr>
          <p:spPr bwMode="gray">
            <a:xfrm>
              <a:off x="2245264"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GENERAL</a:t>
              </a:r>
            </a:p>
          </p:txBody>
        </p:sp>
        <p:sp>
          <p:nvSpPr>
            <p:cNvPr id="26" name="AutoShape 2">
              <a:hlinkClick r:id="rId12" action="ppaction://hlinksldjump"/>
              <a:extLst>
                <a:ext uri="{FF2B5EF4-FFF2-40B4-BE49-F238E27FC236}">
                  <a16:creationId xmlns:a16="http://schemas.microsoft.com/office/drawing/2014/main" id="{AD5E9284-B0EB-6610-F81C-9A739762F41A}"/>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WHO</a:t>
              </a:r>
            </a:p>
          </p:txBody>
        </p:sp>
        <p:sp>
          <p:nvSpPr>
            <p:cNvPr id="40" name="AutoShape 2">
              <a:hlinkClick r:id="rId13" action="ppaction://hlinksldjump"/>
              <a:extLst>
                <a:ext uri="{FF2B5EF4-FFF2-40B4-BE49-F238E27FC236}">
                  <a16:creationId xmlns:a16="http://schemas.microsoft.com/office/drawing/2014/main" id="{E290AD12-3BD9-E604-9521-AC2456FAF2AA}"/>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HOW</a:t>
              </a:r>
            </a:p>
          </p:txBody>
        </p:sp>
        <p:sp>
          <p:nvSpPr>
            <p:cNvPr id="41" name="AutoShape 2">
              <a:hlinkClick r:id="rId14" action="ppaction://hlinksldjump"/>
              <a:extLst>
                <a:ext uri="{FF2B5EF4-FFF2-40B4-BE49-F238E27FC236}">
                  <a16:creationId xmlns:a16="http://schemas.microsoft.com/office/drawing/2014/main" id="{B33EEA4E-0B0C-2B3F-9EC4-7D2F4E319E61}"/>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REPORT &amp; LEARN</a:t>
              </a:r>
            </a:p>
          </p:txBody>
        </p:sp>
        <p:pic>
          <p:nvPicPr>
            <p:cNvPr id="42" name="Picture 41">
              <a:hlinkClick r:id="rId11" action="ppaction://hlinksldjump"/>
              <a:extLst>
                <a:ext uri="{FF2B5EF4-FFF2-40B4-BE49-F238E27FC236}">
                  <a16:creationId xmlns:a16="http://schemas.microsoft.com/office/drawing/2014/main" id="{ABB021C2-3B82-DE03-B457-79E056F5D4FD}"/>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042152" y="4531579"/>
              <a:ext cx="189116" cy="189117"/>
            </a:xfrm>
            <a:prstGeom prst="rect">
              <a:avLst/>
            </a:prstGeom>
          </p:spPr>
        </p:pic>
        <p:sp>
          <p:nvSpPr>
            <p:cNvPr id="43" name="Arrow: Right 42">
              <a:hlinkClick r:id="" action="ppaction://hlinkshowjump?jump=lastslideviewed"/>
              <a:extLst>
                <a:ext uri="{FF2B5EF4-FFF2-40B4-BE49-F238E27FC236}">
                  <a16:creationId xmlns:a16="http://schemas.microsoft.com/office/drawing/2014/main" id="{8BE5CFF8-2869-9A4F-E1C1-EBEF6B0E90BD}"/>
                </a:ext>
              </a:extLst>
            </p:cNvPr>
            <p:cNvSpPr/>
            <p:nvPr/>
          </p:nvSpPr>
          <p:spPr>
            <a:xfrm rot="10800000">
              <a:off x="1799208" y="4541436"/>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4387447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F457973-5D4A-4303-977B-A8F2758E43AF}"/>
              </a:ext>
            </a:extLst>
          </p:cNvPr>
          <p:cNvSpPr/>
          <p:nvPr/>
        </p:nvSpPr>
        <p:spPr>
          <a:xfrm>
            <a:off x="1966" y="0"/>
            <a:ext cx="2993588" cy="4445491"/>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8" name="Rounded Rectangle 93">
            <a:extLst>
              <a:ext uri="{FF2B5EF4-FFF2-40B4-BE49-F238E27FC236}">
                <a16:creationId xmlns:a16="http://schemas.microsoft.com/office/drawing/2014/main" id="{3C388DEF-C6E3-477A-A660-AE3D0F5C2AAC}"/>
              </a:ext>
            </a:extLst>
          </p:cNvPr>
          <p:cNvSpPr/>
          <p:nvPr/>
        </p:nvSpPr>
        <p:spPr>
          <a:xfrm>
            <a:off x="411835" y="783044"/>
            <a:ext cx="1480787"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WHY</a:t>
            </a:r>
          </a:p>
        </p:txBody>
      </p:sp>
      <p:graphicFrame>
        <p:nvGraphicFramePr>
          <p:cNvPr id="5" name="Object 4" hidden="1">
            <a:extLst>
              <a:ext uri="{FF2B5EF4-FFF2-40B4-BE49-F238E27FC236}">
                <a16:creationId xmlns:a16="http://schemas.microsoft.com/office/drawing/2014/main" id="{CFF175D2-2D4F-4570-80BE-7987D51BC950}"/>
              </a:ext>
            </a:extLst>
          </p:cNvPr>
          <p:cNvGraphicFramePr>
            <a:graphicFrameLocks noChangeAspect="1"/>
          </p:cNvGraphicFramePr>
          <p:nvPr>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5" name="Object 4" hidden="1">
                        <a:extLst>
                          <a:ext uri="{FF2B5EF4-FFF2-40B4-BE49-F238E27FC236}">
                            <a16:creationId xmlns:a16="http://schemas.microsoft.com/office/drawing/2014/main" id="{CFF175D2-2D4F-4570-80BE-7987D51BC950}"/>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1" name="TextBox 20">
            <a:extLst>
              <a:ext uri="{FF2B5EF4-FFF2-40B4-BE49-F238E27FC236}">
                <a16:creationId xmlns:a16="http://schemas.microsoft.com/office/drawing/2014/main" id="{4D1F7804-644F-4013-8AB1-B1EE071FE8C8}"/>
              </a:ext>
            </a:extLst>
          </p:cNvPr>
          <p:cNvSpPr txBox="1"/>
          <p:nvPr/>
        </p:nvSpPr>
        <p:spPr>
          <a:xfrm>
            <a:off x="6900808" y="2311832"/>
            <a:ext cx="1967513" cy="253916"/>
          </a:xfrm>
          <a:prstGeom prst="rect">
            <a:avLst/>
          </a:prstGeom>
          <a:noFill/>
        </p:spPr>
        <p:txBody>
          <a:bodyPr wrap="square" rtlCol="0">
            <a:spAutoFit/>
          </a:bodyPr>
          <a:lstStyle/>
          <a:p>
            <a:pPr defTabSz="685699">
              <a:defRPr/>
            </a:pPr>
            <a:r>
              <a:rPr lang="en-US" sz="1050" b="1">
                <a:solidFill>
                  <a:srgbClr val="002C6C"/>
                </a:solidFill>
                <a:latin typeface="Verdana"/>
              </a:rPr>
              <a:t>Inventory Management</a:t>
            </a:r>
          </a:p>
        </p:txBody>
      </p:sp>
      <p:sp>
        <p:nvSpPr>
          <p:cNvPr id="30" name="TextBox 29">
            <a:extLst>
              <a:ext uri="{FF2B5EF4-FFF2-40B4-BE49-F238E27FC236}">
                <a16:creationId xmlns:a16="http://schemas.microsoft.com/office/drawing/2014/main" id="{4F49605E-0F21-4A71-B6E9-1E762D9FB071}"/>
              </a:ext>
            </a:extLst>
          </p:cNvPr>
          <p:cNvSpPr txBox="1"/>
          <p:nvPr/>
        </p:nvSpPr>
        <p:spPr>
          <a:xfrm>
            <a:off x="6900808" y="2516605"/>
            <a:ext cx="2171630" cy="854080"/>
          </a:xfrm>
          <a:prstGeom prst="rect">
            <a:avLst/>
          </a:prstGeom>
          <a:noFill/>
        </p:spPr>
        <p:txBody>
          <a:bodyPr wrap="square" rtlCol="0">
            <a:spAutoFit/>
          </a:bodyPr>
          <a:lstStyle/>
          <a:p>
            <a:pPr marL="171442" indent="-171442" defTabSz="914265">
              <a:buClr>
                <a:srgbClr val="FF8200"/>
              </a:buClr>
              <a:buFont typeface="Arial" panose="020B0604020202020204" pitchFamily="34" charset="0"/>
              <a:buChar char="•"/>
              <a:defRPr/>
            </a:pPr>
            <a:r>
              <a:rPr lang="en-US" sz="825">
                <a:solidFill>
                  <a:srgbClr val="002C6C"/>
                </a:solidFill>
                <a:latin typeface="Verdana"/>
              </a:rPr>
              <a:t>Maintain FIFO (first in, first out)</a:t>
            </a:r>
          </a:p>
          <a:p>
            <a:pPr marL="171442" indent="-171442" defTabSz="914265">
              <a:buClr>
                <a:srgbClr val="FF8200"/>
              </a:buClr>
              <a:buFont typeface="Arial" panose="020B0604020202020204" pitchFamily="34" charset="0"/>
              <a:buChar char="•"/>
              <a:defRPr/>
            </a:pPr>
            <a:r>
              <a:rPr lang="en-US" sz="825">
                <a:solidFill>
                  <a:srgbClr val="002C6C"/>
                </a:solidFill>
                <a:latin typeface="Verdana"/>
              </a:rPr>
              <a:t>Inventory accuracy</a:t>
            </a:r>
          </a:p>
          <a:p>
            <a:pPr marL="171442" indent="-171442" defTabSz="914265">
              <a:buClr>
                <a:srgbClr val="FF8200"/>
              </a:buClr>
              <a:buFont typeface="Arial" panose="020B0604020202020204" pitchFamily="34" charset="0"/>
              <a:buChar char="•"/>
              <a:defRPr/>
            </a:pPr>
            <a:r>
              <a:rPr lang="en-US" sz="825">
                <a:solidFill>
                  <a:srgbClr val="002C6C"/>
                </a:solidFill>
                <a:latin typeface="Verdana"/>
              </a:rPr>
              <a:t>Availability and location insight</a:t>
            </a:r>
          </a:p>
          <a:p>
            <a:pPr marL="171442" indent="-171442" defTabSz="914265">
              <a:buClr>
                <a:srgbClr val="FF8200"/>
              </a:buClr>
              <a:buFont typeface="Arial" panose="020B0604020202020204" pitchFamily="34" charset="0"/>
              <a:buChar char="•"/>
              <a:defRPr/>
            </a:pPr>
            <a:r>
              <a:rPr lang="en-US" sz="825">
                <a:solidFill>
                  <a:srgbClr val="002C6C"/>
                </a:solidFill>
                <a:latin typeface="Verdana"/>
              </a:rPr>
              <a:t>Avoid waste, ensure freshness </a:t>
            </a:r>
          </a:p>
          <a:p>
            <a:pPr marL="171442" indent="-171442" defTabSz="914265">
              <a:buClr>
                <a:srgbClr val="FF8200"/>
              </a:buClr>
              <a:buFont typeface="Arial" panose="020B0604020202020204" pitchFamily="34" charset="0"/>
              <a:buChar char="•"/>
              <a:defRPr/>
            </a:pPr>
            <a:r>
              <a:rPr lang="en-US" sz="825">
                <a:solidFill>
                  <a:srgbClr val="002C6C"/>
                </a:solidFill>
                <a:latin typeface="Verdana"/>
              </a:rPr>
              <a:t>Efficient store processes</a:t>
            </a:r>
          </a:p>
          <a:p>
            <a:pPr marL="171442" indent="-171442" defTabSz="914265">
              <a:buClr>
                <a:srgbClr val="FF8200"/>
              </a:buClr>
              <a:buFont typeface="Arial" panose="020B0604020202020204" pitchFamily="34" charset="0"/>
              <a:buChar char="•"/>
              <a:defRPr/>
            </a:pPr>
            <a:r>
              <a:rPr lang="en-US" sz="825">
                <a:solidFill>
                  <a:srgbClr val="002C6C"/>
                </a:solidFill>
                <a:latin typeface="Verdana"/>
              </a:rPr>
              <a:t>Improved analytics &amp; insights</a:t>
            </a:r>
          </a:p>
        </p:txBody>
      </p:sp>
      <p:pic>
        <p:nvPicPr>
          <p:cNvPr id="31" name="Picture 30">
            <a:extLst>
              <a:ext uri="{FF2B5EF4-FFF2-40B4-BE49-F238E27FC236}">
                <a16:creationId xmlns:a16="http://schemas.microsoft.com/office/drawing/2014/main" id="{A3C7E494-C5CE-4FD8-94FD-D99B5EB0AC25}"/>
              </a:ext>
            </a:extLst>
          </p:cNvPr>
          <p:cNvPicPr>
            <a:picLocks noChangeAspect="1"/>
          </p:cNvPicPr>
          <p:nvPr/>
        </p:nvPicPr>
        <p:blipFill>
          <a:blip r:embed="rId6"/>
          <a:stretch>
            <a:fillRect/>
          </a:stretch>
        </p:blipFill>
        <p:spPr>
          <a:xfrm>
            <a:off x="6066085" y="2312886"/>
            <a:ext cx="797099" cy="797099"/>
          </a:xfrm>
          <a:prstGeom prst="rect">
            <a:avLst/>
          </a:prstGeom>
        </p:spPr>
      </p:pic>
      <p:sp>
        <p:nvSpPr>
          <p:cNvPr id="42" name="TextBox 41">
            <a:extLst>
              <a:ext uri="{FF2B5EF4-FFF2-40B4-BE49-F238E27FC236}">
                <a16:creationId xmlns:a16="http://schemas.microsoft.com/office/drawing/2014/main" id="{AF4D7385-083F-46E3-992B-29B6B91243EA}"/>
              </a:ext>
            </a:extLst>
          </p:cNvPr>
          <p:cNvSpPr txBox="1"/>
          <p:nvPr/>
        </p:nvSpPr>
        <p:spPr>
          <a:xfrm>
            <a:off x="3910157" y="2311832"/>
            <a:ext cx="1866995" cy="253916"/>
          </a:xfrm>
          <a:prstGeom prst="rect">
            <a:avLst/>
          </a:prstGeom>
          <a:noFill/>
        </p:spPr>
        <p:txBody>
          <a:bodyPr wrap="square" rIns="0" rtlCol="0">
            <a:spAutoFit/>
          </a:bodyPr>
          <a:lstStyle/>
          <a:p>
            <a:pPr defTabSz="685699">
              <a:defRPr/>
            </a:pPr>
            <a:r>
              <a:rPr lang="en-US" sz="1050" b="1">
                <a:solidFill>
                  <a:srgbClr val="002C6C"/>
                </a:solidFill>
                <a:latin typeface="Verdana"/>
              </a:rPr>
              <a:t>Sustainability</a:t>
            </a:r>
          </a:p>
        </p:txBody>
      </p:sp>
      <p:pic>
        <p:nvPicPr>
          <p:cNvPr id="43" name="Picture 42">
            <a:extLst>
              <a:ext uri="{FF2B5EF4-FFF2-40B4-BE49-F238E27FC236}">
                <a16:creationId xmlns:a16="http://schemas.microsoft.com/office/drawing/2014/main" id="{5A405D1C-6450-498B-8FEB-E403E0186234}"/>
              </a:ext>
            </a:extLst>
          </p:cNvPr>
          <p:cNvPicPr>
            <a:picLocks noChangeAspect="1"/>
          </p:cNvPicPr>
          <p:nvPr/>
        </p:nvPicPr>
        <p:blipFill>
          <a:blip r:embed="rId7"/>
          <a:stretch>
            <a:fillRect/>
          </a:stretch>
        </p:blipFill>
        <p:spPr>
          <a:xfrm>
            <a:off x="3161780" y="2312886"/>
            <a:ext cx="767036" cy="767036"/>
          </a:xfrm>
          <a:prstGeom prst="rect">
            <a:avLst/>
          </a:prstGeom>
        </p:spPr>
      </p:pic>
      <p:sp>
        <p:nvSpPr>
          <p:cNvPr id="44" name="TextBox 43">
            <a:extLst>
              <a:ext uri="{FF2B5EF4-FFF2-40B4-BE49-F238E27FC236}">
                <a16:creationId xmlns:a16="http://schemas.microsoft.com/office/drawing/2014/main" id="{E7000215-AA4A-489F-A7F0-E8EFD48DC9C7}"/>
              </a:ext>
            </a:extLst>
          </p:cNvPr>
          <p:cNvSpPr txBox="1"/>
          <p:nvPr/>
        </p:nvSpPr>
        <p:spPr>
          <a:xfrm>
            <a:off x="3973298" y="2516605"/>
            <a:ext cx="1866995" cy="727122"/>
          </a:xfrm>
          <a:prstGeom prst="rect">
            <a:avLst/>
          </a:prstGeom>
          <a:noFill/>
        </p:spPr>
        <p:txBody>
          <a:bodyPr wrap="square" rtlCol="0">
            <a:spAutoFit/>
          </a:bodyPr>
          <a:lstStyle/>
          <a:p>
            <a:pPr marL="171442" indent="-171442" defTabSz="914265">
              <a:buClr>
                <a:srgbClr val="FF8200"/>
              </a:buClr>
              <a:buFont typeface="Arial" panose="020B0604020202020204" pitchFamily="34" charset="0"/>
              <a:buChar char="•"/>
              <a:defRPr/>
            </a:pPr>
            <a:r>
              <a:rPr lang="en-US" sz="825">
                <a:solidFill>
                  <a:srgbClr val="002C6C"/>
                </a:solidFill>
                <a:latin typeface="Verdana"/>
              </a:rPr>
              <a:t>Recycling information</a:t>
            </a:r>
          </a:p>
          <a:p>
            <a:pPr marL="171442" indent="-171442" defTabSz="914265">
              <a:buClr>
                <a:srgbClr val="FF8200"/>
              </a:buClr>
              <a:buFont typeface="Arial" panose="020B0604020202020204" pitchFamily="34" charset="0"/>
              <a:buChar char="•"/>
              <a:defRPr/>
            </a:pPr>
            <a:r>
              <a:rPr lang="en-US" sz="825">
                <a:solidFill>
                  <a:srgbClr val="002C6C"/>
                </a:solidFill>
                <a:latin typeface="Verdana"/>
              </a:rPr>
              <a:t>Enables Circular Economy</a:t>
            </a:r>
          </a:p>
          <a:p>
            <a:pPr marL="171442" indent="-171442" defTabSz="914265">
              <a:buClr>
                <a:srgbClr val="FF8200"/>
              </a:buClr>
              <a:buFont typeface="Arial" panose="020B0604020202020204" pitchFamily="34" charset="0"/>
              <a:buChar char="•"/>
              <a:defRPr/>
            </a:pPr>
            <a:r>
              <a:rPr lang="en-US" sz="825">
                <a:solidFill>
                  <a:srgbClr val="002C6C"/>
                </a:solidFill>
                <a:latin typeface="Verdana"/>
              </a:rPr>
              <a:t>Waste Prevention</a:t>
            </a:r>
          </a:p>
          <a:p>
            <a:pPr marL="171442" indent="-171442" defTabSz="914265">
              <a:buClr>
                <a:srgbClr val="FF8200"/>
              </a:buClr>
              <a:buFont typeface="Arial" panose="020B0604020202020204" pitchFamily="34" charset="0"/>
              <a:buChar char="•"/>
              <a:defRPr/>
            </a:pPr>
            <a:r>
              <a:rPr lang="en-US" sz="825">
                <a:solidFill>
                  <a:srgbClr val="002C6C"/>
                </a:solidFill>
                <a:latin typeface="Verdana"/>
              </a:rPr>
              <a:t>Farm to Fork</a:t>
            </a:r>
          </a:p>
          <a:p>
            <a:pPr marL="171442" indent="-171442" defTabSz="914265">
              <a:buClr>
                <a:srgbClr val="FF8200"/>
              </a:buClr>
              <a:buFont typeface="Arial" panose="020B0604020202020204" pitchFamily="34" charset="0"/>
              <a:buChar char="•"/>
              <a:defRPr/>
            </a:pPr>
            <a:r>
              <a:rPr lang="en-US" sz="825">
                <a:solidFill>
                  <a:srgbClr val="002C6C"/>
                </a:solidFill>
                <a:latin typeface="Verdana"/>
              </a:rPr>
              <a:t>Repair information</a:t>
            </a:r>
          </a:p>
        </p:txBody>
      </p:sp>
      <p:pic>
        <p:nvPicPr>
          <p:cNvPr id="38" name="Picture 37">
            <a:extLst>
              <a:ext uri="{FF2B5EF4-FFF2-40B4-BE49-F238E27FC236}">
                <a16:creationId xmlns:a16="http://schemas.microsoft.com/office/drawing/2014/main" id="{0409816C-8349-48EA-8E23-EA601E9F6C79}"/>
              </a:ext>
            </a:extLst>
          </p:cNvPr>
          <p:cNvPicPr>
            <a:picLocks noChangeAspect="1"/>
          </p:cNvPicPr>
          <p:nvPr/>
        </p:nvPicPr>
        <p:blipFill>
          <a:blip r:embed="rId8"/>
          <a:stretch>
            <a:fillRect/>
          </a:stretch>
        </p:blipFill>
        <p:spPr>
          <a:xfrm>
            <a:off x="6110932" y="1224294"/>
            <a:ext cx="743891" cy="743891"/>
          </a:xfrm>
          <a:prstGeom prst="rect">
            <a:avLst/>
          </a:prstGeom>
        </p:spPr>
      </p:pic>
      <p:sp>
        <p:nvSpPr>
          <p:cNvPr id="39" name="TextBox 38">
            <a:extLst>
              <a:ext uri="{FF2B5EF4-FFF2-40B4-BE49-F238E27FC236}">
                <a16:creationId xmlns:a16="http://schemas.microsoft.com/office/drawing/2014/main" id="{81D5EC6F-95C3-4153-9910-E66131899F95}"/>
              </a:ext>
            </a:extLst>
          </p:cNvPr>
          <p:cNvSpPr txBox="1"/>
          <p:nvPr/>
        </p:nvSpPr>
        <p:spPr>
          <a:xfrm>
            <a:off x="6945654" y="1220675"/>
            <a:ext cx="1637379" cy="253916"/>
          </a:xfrm>
          <a:prstGeom prst="rect">
            <a:avLst/>
          </a:prstGeom>
          <a:noFill/>
        </p:spPr>
        <p:txBody>
          <a:bodyPr wrap="square" rtlCol="0">
            <a:spAutoFit/>
          </a:bodyPr>
          <a:lstStyle/>
          <a:p>
            <a:pPr defTabSz="685699">
              <a:defRPr/>
            </a:pPr>
            <a:r>
              <a:rPr lang="en-US" sz="1050" b="1">
                <a:solidFill>
                  <a:srgbClr val="002C6C"/>
                </a:solidFill>
                <a:latin typeface="Verdana"/>
              </a:rPr>
              <a:t>Safety</a:t>
            </a:r>
          </a:p>
        </p:txBody>
      </p:sp>
      <p:sp>
        <p:nvSpPr>
          <p:cNvPr id="40" name="TextBox 39">
            <a:extLst>
              <a:ext uri="{FF2B5EF4-FFF2-40B4-BE49-F238E27FC236}">
                <a16:creationId xmlns:a16="http://schemas.microsoft.com/office/drawing/2014/main" id="{D1A2FCC3-3001-4E85-9DE3-ACB599F9F19A}"/>
              </a:ext>
            </a:extLst>
          </p:cNvPr>
          <p:cNvSpPr txBox="1"/>
          <p:nvPr/>
        </p:nvSpPr>
        <p:spPr>
          <a:xfrm>
            <a:off x="6945654" y="1403875"/>
            <a:ext cx="1864305" cy="600164"/>
          </a:xfrm>
          <a:prstGeom prst="rect">
            <a:avLst/>
          </a:prstGeom>
          <a:noFill/>
        </p:spPr>
        <p:txBody>
          <a:bodyPr wrap="square" rtlCol="0">
            <a:spAutoFit/>
          </a:bodyPr>
          <a:lstStyle/>
          <a:p>
            <a:pPr marL="171442" indent="-171442" defTabSz="914265">
              <a:buClr>
                <a:srgbClr val="FF8200"/>
              </a:buClr>
              <a:buFont typeface="Arial" panose="020B0604020202020204" pitchFamily="34" charset="0"/>
              <a:buChar char="•"/>
              <a:defRPr/>
            </a:pPr>
            <a:r>
              <a:rPr lang="en-US" sz="825">
                <a:solidFill>
                  <a:srgbClr val="002C6C"/>
                </a:solidFill>
                <a:latin typeface="Verdana"/>
              </a:rPr>
              <a:t>Brand Integrity</a:t>
            </a:r>
          </a:p>
          <a:p>
            <a:pPr marL="171442" indent="-171442" defTabSz="914265">
              <a:buClr>
                <a:srgbClr val="FF8200"/>
              </a:buClr>
              <a:buFont typeface="Arial" panose="020B0604020202020204" pitchFamily="34" charset="0"/>
              <a:buChar char="•"/>
              <a:defRPr/>
            </a:pPr>
            <a:r>
              <a:rPr lang="en-US" sz="825">
                <a:solidFill>
                  <a:srgbClr val="002C6C"/>
                </a:solidFill>
                <a:latin typeface="Verdana"/>
              </a:rPr>
              <a:t>Prevent sale of expired or recalled product</a:t>
            </a:r>
          </a:p>
          <a:p>
            <a:pPr marL="171442" indent="-171442" defTabSz="914265">
              <a:buClr>
                <a:srgbClr val="FF8200"/>
              </a:buClr>
              <a:buFont typeface="Arial" panose="020B0604020202020204" pitchFamily="34" charset="0"/>
              <a:buChar char="•"/>
              <a:defRPr/>
            </a:pPr>
            <a:r>
              <a:rPr lang="en-US" sz="825">
                <a:solidFill>
                  <a:srgbClr val="002C6C"/>
                </a:solidFill>
                <a:latin typeface="Verdana"/>
              </a:rPr>
              <a:t>Fight counterfeiting</a:t>
            </a:r>
          </a:p>
        </p:txBody>
      </p:sp>
      <p:pic>
        <p:nvPicPr>
          <p:cNvPr id="24" name="Picture 23">
            <a:extLst>
              <a:ext uri="{FF2B5EF4-FFF2-40B4-BE49-F238E27FC236}">
                <a16:creationId xmlns:a16="http://schemas.microsoft.com/office/drawing/2014/main" id="{C67E2D57-F71F-43D2-8070-B5CC42A08B8A}"/>
              </a:ext>
            </a:extLst>
          </p:cNvPr>
          <p:cNvPicPr>
            <a:picLocks noChangeAspect="1"/>
          </p:cNvPicPr>
          <p:nvPr/>
        </p:nvPicPr>
        <p:blipFill>
          <a:blip r:embed="rId9"/>
          <a:stretch>
            <a:fillRect/>
          </a:stretch>
        </p:blipFill>
        <p:spPr>
          <a:xfrm>
            <a:off x="3156845" y="1224293"/>
            <a:ext cx="767036" cy="767036"/>
          </a:xfrm>
          <a:prstGeom prst="rect">
            <a:avLst/>
          </a:prstGeom>
        </p:spPr>
      </p:pic>
      <p:sp>
        <p:nvSpPr>
          <p:cNvPr id="25" name="TextBox 24">
            <a:extLst>
              <a:ext uri="{FF2B5EF4-FFF2-40B4-BE49-F238E27FC236}">
                <a16:creationId xmlns:a16="http://schemas.microsoft.com/office/drawing/2014/main" id="{00332A5C-6457-4795-A166-268BFFD0B96D}"/>
              </a:ext>
            </a:extLst>
          </p:cNvPr>
          <p:cNvSpPr txBox="1"/>
          <p:nvPr/>
        </p:nvSpPr>
        <p:spPr>
          <a:xfrm>
            <a:off x="3955004" y="1220675"/>
            <a:ext cx="2029806" cy="253916"/>
          </a:xfrm>
          <a:prstGeom prst="rect">
            <a:avLst/>
          </a:prstGeom>
          <a:noFill/>
        </p:spPr>
        <p:txBody>
          <a:bodyPr wrap="square" rIns="0" rtlCol="0">
            <a:spAutoFit/>
          </a:bodyPr>
          <a:lstStyle/>
          <a:p>
            <a:pPr defTabSz="685699">
              <a:defRPr/>
            </a:pPr>
            <a:r>
              <a:rPr lang="en-US" sz="1050" b="1">
                <a:solidFill>
                  <a:srgbClr val="002C6C"/>
                </a:solidFill>
                <a:latin typeface="Verdana"/>
              </a:rPr>
              <a:t>Consumer Engagement</a:t>
            </a:r>
          </a:p>
        </p:txBody>
      </p:sp>
      <p:sp>
        <p:nvSpPr>
          <p:cNvPr id="26" name="TextBox 25">
            <a:extLst>
              <a:ext uri="{FF2B5EF4-FFF2-40B4-BE49-F238E27FC236}">
                <a16:creationId xmlns:a16="http://schemas.microsoft.com/office/drawing/2014/main" id="{5FF4C7EC-08D5-4224-B50A-51614D586A2D}"/>
              </a:ext>
            </a:extLst>
          </p:cNvPr>
          <p:cNvSpPr txBox="1"/>
          <p:nvPr/>
        </p:nvSpPr>
        <p:spPr>
          <a:xfrm>
            <a:off x="4018145" y="1403875"/>
            <a:ext cx="1997788" cy="981038"/>
          </a:xfrm>
          <a:prstGeom prst="rect">
            <a:avLst/>
          </a:prstGeom>
          <a:noFill/>
        </p:spPr>
        <p:txBody>
          <a:bodyPr wrap="square" rtlCol="0">
            <a:spAutoFit/>
          </a:bodyPr>
          <a:lstStyle/>
          <a:p>
            <a:pPr marL="171442" indent="-171442" defTabSz="914265">
              <a:buClr>
                <a:srgbClr val="FF8200"/>
              </a:buClr>
              <a:buFont typeface="Arial" panose="020B0604020202020204" pitchFamily="34" charset="0"/>
              <a:buChar char="•"/>
              <a:defRPr/>
            </a:pPr>
            <a:r>
              <a:rPr lang="en-US" sz="825">
                <a:solidFill>
                  <a:srgbClr val="002C6C"/>
                </a:solidFill>
                <a:latin typeface="Verdana"/>
              </a:rPr>
              <a:t>Access to Brand authorized information</a:t>
            </a:r>
          </a:p>
          <a:p>
            <a:pPr marL="171442" indent="-171442" defTabSz="914265">
              <a:buClr>
                <a:srgbClr val="FF8200"/>
              </a:buClr>
              <a:buFont typeface="Arial" panose="020B0604020202020204" pitchFamily="34" charset="0"/>
              <a:buChar char="•"/>
              <a:defRPr/>
            </a:pPr>
            <a:r>
              <a:rPr lang="en-US" sz="825">
                <a:solidFill>
                  <a:srgbClr val="002C6C"/>
                </a:solidFill>
                <a:latin typeface="Verdana"/>
              </a:rPr>
              <a:t>Price and promotions</a:t>
            </a:r>
          </a:p>
          <a:p>
            <a:pPr marL="171442" indent="-171442" defTabSz="914265">
              <a:buClr>
                <a:srgbClr val="FF8200"/>
              </a:buClr>
              <a:buFont typeface="Arial" panose="020B0604020202020204" pitchFamily="34" charset="0"/>
              <a:buChar char="•"/>
              <a:defRPr/>
            </a:pPr>
            <a:r>
              <a:rPr lang="en-US" sz="825">
                <a:solidFill>
                  <a:srgbClr val="002C6C"/>
                </a:solidFill>
                <a:latin typeface="Verdana"/>
              </a:rPr>
              <a:t>Nutritional information and recipes</a:t>
            </a:r>
          </a:p>
          <a:p>
            <a:pPr marL="171442" indent="-171442" defTabSz="914265">
              <a:buClr>
                <a:srgbClr val="FF8200"/>
              </a:buClr>
              <a:buFont typeface="Arial" panose="020B0604020202020204" pitchFamily="34" charset="0"/>
              <a:buChar char="•"/>
              <a:defRPr/>
            </a:pPr>
            <a:r>
              <a:rPr lang="en-US" sz="825">
                <a:solidFill>
                  <a:srgbClr val="002C6C"/>
                </a:solidFill>
                <a:latin typeface="Verdana"/>
              </a:rPr>
              <a:t>Opportunities to engage with the brand</a:t>
            </a:r>
          </a:p>
        </p:txBody>
      </p:sp>
      <p:pic>
        <p:nvPicPr>
          <p:cNvPr id="34" name="Picture 33">
            <a:extLst>
              <a:ext uri="{FF2B5EF4-FFF2-40B4-BE49-F238E27FC236}">
                <a16:creationId xmlns:a16="http://schemas.microsoft.com/office/drawing/2014/main" id="{065F7778-7EBF-46E4-AEF9-B8D06EF72CAD}"/>
              </a:ext>
            </a:extLst>
          </p:cNvPr>
          <p:cNvPicPr>
            <a:picLocks noChangeAspect="1"/>
          </p:cNvPicPr>
          <p:nvPr/>
        </p:nvPicPr>
        <p:blipFill>
          <a:blip r:embed="rId10"/>
          <a:stretch>
            <a:fillRect/>
          </a:stretch>
        </p:blipFill>
        <p:spPr>
          <a:xfrm>
            <a:off x="3161781" y="3555945"/>
            <a:ext cx="750800" cy="750800"/>
          </a:xfrm>
          <a:prstGeom prst="rect">
            <a:avLst/>
          </a:prstGeom>
        </p:spPr>
      </p:pic>
      <p:sp>
        <p:nvSpPr>
          <p:cNvPr id="35" name="TextBox 34">
            <a:extLst>
              <a:ext uri="{FF2B5EF4-FFF2-40B4-BE49-F238E27FC236}">
                <a16:creationId xmlns:a16="http://schemas.microsoft.com/office/drawing/2014/main" id="{1850F032-DA59-4DF2-9099-01FBA0354EBB}"/>
              </a:ext>
            </a:extLst>
          </p:cNvPr>
          <p:cNvSpPr txBox="1"/>
          <p:nvPr/>
        </p:nvSpPr>
        <p:spPr>
          <a:xfrm>
            <a:off x="3961006" y="3555944"/>
            <a:ext cx="1727600" cy="253916"/>
          </a:xfrm>
          <a:prstGeom prst="rect">
            <a:avLst/>
          </a:prstGeom>
          <a:noFill/>
        </p:spPr>
        <p:txBody>
          <a:bodyPr wrap="square" rtlCol="0">
            <a:spAutoFit/>
          </a:bodyPr>
          <a:lstStyle/>
          <a:p>
            <a:pPr defTabSz="685699">
              <a:defRPr/>
            </a:pPr>
            <a:r>
              <a:rPr lang="en-US" sz="1050" b="1">
                <a:solidFill>
                  <a:srgbClr val="002C6C"/>
                </a:solidFill>
                <a:latin typeface="Verdana"/>
              </a:rPr>
              <a:t>Traceability</a:t>
            </a:r>
          </a:p>
        </p:txBody>
      </p:sp>
      <p:sp>
        <p:nvSpPr>
          <p:cNvPr id="36" name="TextBox 35">
            <a:extLst>
              <a:ext uri="{FF2B5EF4-FFF2-40B4-BE49-F238E27FC236}">
                <a16:creationId xmlns:a16="http://schemas.microsoft.com/office/drawing/2014/main" id="{7F2EF586-46C3-4BCA-9468-604D75347C7B}"/>
              </a:ext>
            </a:extLst>
          </p:cNvPr>
          <p:cNvSpPr txBox="1"/>
          <p:nvPr/>
        </p:nvSpPr>
        <p:spPr>
          <a:xfrm>
            <a:off x="4005487" y="3760905"/>
            <a:ext cx="1866995" cy="727122"/>
          </a:xfrm>
          <a:prstGeom prst="rect">
            <a:avLst/>
          </a:prstGeom>
          <a:noFill/>
        </p:spPr>
        <p:txBody>
          <a:bodyPr wrap="square" rtlCol="0">
            <a:spAutoFit/>
          </a:bodyPr>
          <a:lstStyle/>
          <a:p>
            <a:pPr marL="171442" indent="-171442" defTabSz="914265">
              <a:buClr>
                <a:srgbClr val="FF8200"/>
              </a:buClr>
              <a:buFont typeface="Arial" panose="020B0604020202020204" pitchFamily="34" charset="0"/>
              <a:buChar char="•"/>
              <a:defRPr/>
            </a:pPr>
            <a:r>
              <a:rPr lang="en-US" sz="825">
                <a:solidFill>
                  <a:srgbClr val="002C6C"/>
                </a:solidFill>
                <a:latin typeface="Verdana"/>
              </a:rPr>
              <a:t>Product authentication</a:t>
            </a:r>
          </a:p>
          <a:p>
            <a:pPr marL="171442" indent="-171442" defTabSz="914265">
              <a:buClr>
                <a:srgbClr val="FF8200"/>
              </a:buClr>
              <a:buFont typeface="Arial" panose="020B0604020202020204" pitchFamily="34" charset="0"/>
              <a:buChar char="•"/>
              <a:defRPr/>
            </a:pPr>
            <a:r>
              <a:rPr lang="en-US" sz="825">
                <a:solidFill>
                  <a:srgbClr val="002C6C"/>
                </a:solidFill>
                <a:latin typeface="Verdana"/>
              </a:rPr>
              <a:t>Ingredient sourcing info</a:t>
            </a:r>
          </a:p>
          <a:p>
            <a:pPr marL="171442" indent="-171442" defTabSz="914265">
              <a:buClr>
                <a:srgbClr val="FF8200"/>
              </a:buClr>
              <a:buFont typeface="Arial" panose="020B0604020202020204" pitchFamily="34" charset="0"/>
              <a:buChar char="•"/>
              <a:defRPr/>
            </a:pPr>
            <a:r>
              <a:rPr lang="en-US" sz="825">
                <a:solidFill>
                  <a:srgbClr val="002C6C"/>
                </a:solidFill>
                <a:latin typeface="Verdana"/>
              </a:rPr>
              <a:t>Supply chain visibility</a:t>
            </a:r>
          </a:p>
          <a:p>
            <a:pPr marL="171442" indent="-171442" defTabSz="914265">
              <a:buClr>
                <a:srgbClr val="FF8200"/>
              </a:buClr>
              <a:buFont typeface="Arial" panose="020B0604020202020204" pitchFamily="34" charset="0"/>
              <a:buChar char="•"/>
              <a:defRPr/>
            </a:pPr>
            <a:r>
              <a:rPr lang="en-US" sz="825">
                <a:solidFill>
                  <a:srgbClr val="002C6C"/>
                </a:solidFill>
                <a:latin typeface="Verdana"/>
              </a:rPr>
              <a:t>Consumer trust</a:t>
            </a:r>
          </a:p>
          <a:p>
            <a:pPr marL="171442" indent="-171442" defTabSz="914265">
              <a:buClr>
                <a:srgbClr val="FF8200"/>
              </a:buClr>
              <a:buFont typeface="Arial" panose="020B0604020202020204" pitchFamily="34" charset="0"/>
              <a:buChar char="•"/>
              <a:defRPr/>
            </a:pPr>
            <a:r>
              <a:rPr lang="en-US" sz="825">
                <a:solidFill>
                  <a:srgbClr val="002C6C"/>
                </a:solidFill>
                <a:latin typeface="Verdana"/>
              </a:rPr>
              <a:t>Food safety</a:t>
            </a:r>
          </a:p>
        </p:txBody>
      </p:sp>
      <p:sp>
        <p:nvSpPr>
          <p:cNvPr id="27" name="TextBox 26">
            <a:extLst>
              <a:ext uri="{FF2B5EF4-FFF2-40B4-BE49-F238E27FC236}">
                <a16:creationId xmlns:a16="http://schemas.microsoft.com/office/drawing/2014/main" id="{7B300C91-3200-446F-B005-96A9B8D34AC7}"/>
              </a:ext>
            </a:extLst>
          </p:cNvPr>
          <p:cNvSpPr txBox="1"/>
          <p:nvPr/>
        </p:nvSpPr>
        <p:spPr>
          <a:xfrm>
            <a:off x="6932998" y="3555944"/>
            <a:ext cx="1796618" cy="253916"/>
          </a:xfrm>
          <a:prstGeom prst="rect">
            <a:avLst/>
          </a:prstGeom>
          <a:noFill/>
        </p:spPr>
        <p:txBody>
          <a:bodyPr wrap="square" rtlCol="0">
            <a:spAutoFit/>
          </a:bodyPr>
          <a:lstStyle/>
          <a:p>
            <a:pPr defTabSz="685699">
              <a:defRPr/>
            </a:pPr>
            <a:r>
              <a:rPr lang="en-US" sz="1050" b="1">
                <a:solidFill>
                  <a:srgbClr val="002C6C"/>
                </a:solidFill>
                <a:latin typeface="Verdana"/>
              </a:rPr>
              <a:t>Improved Packaging</a:t>
            </a:r>
          </a:p>
        </p:txBody>
      </p:sp>
      <p:sp>
        <p:nvSpPr>
          <p:cNvPr id="28" name="TextBox 27">
            <a:extLst>
              <a:ext uri="{FF2B5EF4-FFF2-40B4-BE49-F238E27FC236}">
                <a16:creationId xmlns:a16="http://schemas.microsoft.com/office/drawing/2014/main" id="{4CA3867D-40DF-4E03-8EB3-F9DF897035CF}"/>
              </a:ext>
            </a:extLst>
          </p:cNvPr>
          <p:cNvSpPr txBox="1"/>
          <p:nvPr/>
        </p:nvSpPr>
        <p:spPr>
          <a:xfrm>
            <a:off x="6932996" y="3760905"/>
            <a:ext cx="1967513" cy="600164"/>
          </a:xfrm>
          <a:prstGeom prst="rect">
            <a:avLst/>
          </a:prstGeom>
          <a:noFill/>
        </p:spPr>
        <p:txBody>
          <a:bodyPr wrap="square" rtlCol="0">
            <a:spAutoFit/>
          </a:bodyPr>
          <a:lstStyle/>
          <a:p>
            <a:pPr marL="171442" indent="-171442" defTabSz="914265">
              <a:buClr>
                <a:srgbClr val="FF8200"/>
              </a:buClr>
              <a:buFont typeface="Arial" panose="020B0604020202020204" pitchFamily="34" charset="0"/>
              <a:buChar char="•"/>
              <a:defRPr/>
            </a:pPr>
            <a:r>
              <a:rPr lang="en-US" sz="825">
                <a:solidFill>
                  <a:srgbClr val="002C6C"/>
                </a:solidFill>
                <a:latin typeface="Verdana"/>
              </a:rPr>
              <a:t>Marketing goals on-pack</a:t>
            </a:r>
          </a:p>
          <a:p>
            <a:pPr marL="171442" indent="-171442" defTabSz="914265">
              <a:buClr>
                <a:srgbClr val="FF8200"/>
              </a:buClr>
              <a:buFont typeface="Arial" panose="020B0604020202020204" pitchFamily="34" charset="0"/>
              <a:buChar char="•"/>
              <a:defRPr/>
            </a:pPr>
            <a:r>
              <a:rPr lang="en-US" sz="825">
                <a:solidFill>
                  <a:srgbClr val="002C6C"/>
                </a:solidFill>
                <a:latin typeface="Verdana"/>
              </a:rPr>
              <a:t>Regulatory compliance</a:t>
            </a:r>
          </a:p>
          <a:p>
            <a:pPr marL="171442" indent="-171442" defTabSz="914265">
              <a:buClr>
                <a:srgbClr val="FF8200"/>
              </a:buClr>
              <a:buFont typeface="Arial" panose="020B0604020202020204" pitchFamily="34" charset="0"/>
              <a:buChar char="•"/>
              <a:defRPr/>
            </a:pPr>
            <a:r>
              <a:rPr lang="en-US" sz="825">
                <a:solidFill>
                  <a:srgbClr val="002C6C"/>
                </a:solidFill>
                <a:latin typeface="Verdana"/>
              </a:rPr>
              <a:t>Enhanced consumer experience</a:t>
            </a:r>
          </a:p>
        </p:txBody>
      </p:sp>
      <p:pic>
        <p:nvPicPr>
          <p:cNvPr id="29" name="Picture 28">
            <a:extLst>
              <a:ext uri="{FF2B5EF4-FFF2-40B4-BE49-F238E27FC236}">
                <a16:creationId xmlns:a16="http://schemas.microsoft.com/office/drawing/2014/main" id="{D80382C8-B7D8-4C69-85B2-46EC7378E646}"/>
              </a:ext>
            </a:extLst>
          </p:cNvPr>
          <p:cNvPicPr>
            <a:picLocks noChangeAspect="1"/>
          </p:cNvPicPr>
          <p:nvPr/>
        </p:nvPicPr>
        <p:blipFill>
          <a:blip r:embed="rId11"/>
          <a:stretch>
            <a:fillRect/>
          </a:stretch>
        </p:blipFill>
        <p:spPr>
          <a:xfrm>
            <a:off x="6098274" y="3555944"/>
            <a:ext cx="767036" cy="767036"/>
          </a:xfrm>
          <a:prstGeom prst="rect">
            <a:avLst/>
          </a:prstGeom>
        </p:spPr>
      </p:pic>
      <p:sp>
        <p:nvSpPr>
          <p:cNvPr id="41" name="Rectangle 40">
            <a:extLst>
              <a:ext uri="{FF2B5EF4-FFF2-40B4-BE49-F238E27FC236}">
                <a16:creationId xmlns:a16="http://schemas.microsoft.com/office/drawing/2014/main" id="{03C823A7-B57B-42EA-A653-203F993562F8}"/>
              </a:ext>
            </a:extLst>
          </p:cNvPr>
          <p:cNvSpPr/>
          <p:nvPr/>
        </p:nvSpPr>
        <p:spPr>
          <a:xfrm>
            <a:off x="146242" y="1384450"/>
            <a:ext cx="2696876" cy="2603277"/>
          </a:xfrm>
          <a:prstGeom prst="rect">
            <a:avLst/>
          </a:prstGeom>
        </p:spPr>
        <p:txBody>
          <a:bodyPr wrap="square" lIns="0">
            <a:spAutoFit/>
          </a:bodyPr>
          <a:lstStyle/>
          <a:p>
            <a:pPr marL="0" lvl="1">
              <a:spcAft>
                <a:spcPts val="750"/>
              </a:spcAft>
            </a:pPr>
            <a:r>
              <a:rPr lang="en-US" sz="1050">
                <a:solidFill>
                  <a:schemeClr val="bg1"/>
                </a:solidFill>
              </a:rPr>
              <a:t>There are many reasons to pilot with 2D. You can find the six key drivers here. </a:t>
            </a:r>
          </a:p>
          <a:p>
            <a:pPr marL="0" lvl="1">
              <a:spcAft>
                <a:spcPts val="750"/>
              </a:spcAft>
            </a:pPr>
            <a:r>
              <a:rPr lang="en-US" sz="1050">
                <a:solidFill>
                  <a:schemeClr val="bg1"/>
                </a:solidFill>
              </a:rPr>
              <a:t>While you may select a primary driver for your pilot, look for additional benefits that can be realized through 2D barcodes.</a:t>
            </a:r>
          </a:p>
          <a:p>
            <a:pPr marL="0" lvl="1">
              <a:spcAft>
                <a:spcPts val="750"/>
              </a:spcAft>
            </a:pPr>
            <a:endParaRPr lang="en-US" sz="1050">
              <a:solidFill>
                <a:schemeClr val="bg1"/>
              </a:solidFill>
            </a:endParaRPr>
          </a:p>
          <a:p>
            <a:pPr marL="0" lvl="1">
              <a:spcAft>
                <a:spcPts val="750"/>
              </a:spcAft>
            </a:pPr>
            <a:r>
              <a:rPr lang="en-US" sz="1050">
                <a:solidFill>
                  <a:schemeClr val="bg1"/>
                </a:solidFill>
              </a:rPr>
              <a:t>         </a:t>
            </a:r>
            <a:r>
              <a:rPr lang="en-US" sz="1050" i="1">
                <a:solidFill>
                  <a:schemeClr val="bg1"/>
                </a:solidFill>
              </a:rPr>
              <a:t>Key learning:</a:t>
            </a:r>
          </a:p>
          <a:p>
            <a:pPr marL="0" lvl="1">
              <a:spcAft>
                <a:spcPts val="750"/>
              </a:spcAft>
            </a:pPr>
            <a:r>
              <a:rPr lang="en-US" sz="1050" i="1">
                <a:solidFill>
                  <a:schemeClr val="bg1"/>
                </a:solidFill>
              </a:rPr>
              <a:t>Start with a brainstorming exercise on potential use cases to define the most beneficial value drivers to begin your 2D journey</a:t>
            </a:r>
          </a:p>
        </p:txBody>
      </p:sp>
      <p:sp>
        <p:nvSpPr>
          <p:cNvPr id="50" name="Title 1">
            <a:extLst>
              <a:ext uri="{FF2B5EF4-FFF2-40B4-BE49-F238E27FC236}">
                <a16:creationId xmlns:a16="http://schemas.microsoft.com/office/drawing/2014/main" id="{2784B0B9-E27C-420D-A689-B4EEEA55FF12}"/>
              </a:ext>
            </a:extLst>
          </p:cNvPr>
          <p:cNvSpPr txBox="1">
            <a:spLocks/>
          </p:cNvSpPr>
          <p:nvPr/>
        </p:nvSpPr>
        <p:spPr bwMode="auto">
          <a:xfrm>
            <a:off x="303609" y="87475"/>
            <a:ext cx="2691945" cy="537533"/>
          </a:xfrm>
          <a:prstGeom prst="rect">
            <a:avLst/>
          </a:prstGeom>
          <a:noFill/>
          <a:ln>
            <a:noFill/>
          </a:ln>
        </p:spPr>
        <p:txBody>
          <a:bodyPr vert="horz" wrap="square" lIns="0" tIns="34287" rIns="68573" bIns="34287" numCol="1" anchor="b" anchorCtr="0" compatLnSpc="1">
            <a:prstTxWarp prst="textNoShape">
              <a:avLst/>
            </a:prstTxWarp>
          </a:bodyPr>
          <a:lstStyle>
            <a:lvl1pPr algn="l" defTabSz="60952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a:lstStyle>
          <a:p>
            <a:r>
              <a:rPr lang="en-US" sz="1500">
                <a:solidFill>
                  <a:schemeClr val="bg1"/>
                </a:solidFill>
              </a:rPr>
              <a:t>Start by identifying the Key Drivers</a:t>
            </a:r>
          </a:p>
        </p:txBody>
      </p:sp>
      <p:cxnSp>
        <p:nvCxnSpPr>
          <p:cNvPr id="55" name="Straight Connector 54">
            <a:extLst>
              <a:ext uri="{FF2B5EF4-FFF2-40B4-BE49-F238E27FC236}">
                <a16:creationId xmlns:a16="http://schemas.microsoft.com/office/drawing/2014/main" id="{DF58F752-212B-469A-990E-BE3E3B040CF8}"/>
              </a:ext>
            </a:extLst>
          </p:cNvPr>
          <p:cNvCxnSpPr>
            <a:cxnSpLocks/>
          </p:cNvCxnSpPr>
          <p:nvPr/>
        </p:nvCxnSpPr>
        <p:spPr>
          <a:xfrm flipV="1">
            <a:off x="1892621" y="925948"/>
            <a:ext cx="1058048" cy="2"/>
          </a:xfrm>
          <a:prstGeom prst="line">
            <a:avLst/>
          </a:prstGeom>
          <a:ln w="19050">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CF816460-34D0-4762-91BA-6816A40BD58F}"/>
              </a:ext>
            </a:extLst>
          </p:cNvPr>
          <p:cNvCxnSpPr>
            <a:cxnSpLocks/>
          </p:cNvCxnSpPr>
          <p:nvPr/>
        </p:nvCxnSpPr>
        <p:spPr>
          <a:xfrm flipV="1">
            <a:off x="3069900" y="926100"/>
            <a:ext cx="5179433"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7" name="Rectangle 66">
            <a:extLst>
              <a:ext uri="{FF2B5EF4-FFF2-40B4-BE49-F238E27FC236}">
                <a16:creationId xmlns:a16="http://schemas.microsoft.com/office/drawing/2014/main" id="{EBA8D4D2-A8F2-4FF5-9AD3-CCBF2B89567E}"/>
              </a:ext>
            </a:extLst>
          </p:cNvPr>
          <p:cNvSpPr/>
          <p:nvPr/>
        </p:nvSpPr>
        <p:spPr>
          <a:xfrm>
            <a:off x="5125501" y="828003"/>
            <a:ext cx="1318303" cy="204580"/>
          </a:xfrm>
          <a:prstGeom prst="rect">
            <a:avLst/>
          </a:prstGeom>
          <a:solidFill>
            <a:schemeClr val="bg1"/>
          </a:solidFill>
        </p:spPr>
        <p:txBody>
          <a:bodyPr wrap="square" anchor="ctr">
            <a:noAutofit/>
          </a:bodyPr>
          <a:lstStyle/>
          <a:p>
            <a:pPr algn="ctr">
              <a:defRPr/>
            </a:pPr>
            <a:r>
              <a:rPr lang="en-US" altLang="nl-NL" sz="1200" b="1">
                <a:solidFill>
                  <a:schemeClr val="tx2"/>
                </a:solidFill>
                <a:ea typeface="Times New Roman" panose="02020603050405020304" pitchFamily="18" charset="0"/>
              </a:rPr>
              <a:t>KEY DRIVERS</a:t>
            </a:r>
          </a:p>
        </p:txBody>
      </p:sp>
      <p:grpSp>
        <p:nvGrpSpPr>
          <p:cNvPr id="53" name="Group 52">
            <a:extLst>
              <a:ext uri="{FF2B5EF4-FFF2-40B4-BE49-F238E27FC236}">
                <a16:creationId xmlns:a16="http://schemas.microsoft.com/office/drawing/2014/main" id="{A6D151C2-ABB7-4C3C-A541-64E6F132A032}"/>
              </a:ext>
            </a:extLst>
          </p:cNvPr>
          <p:cNvGrpSpPr/>
          <p:nvPr/>
        </p:nvGrpSpPr>
        <p:grpSpPr>
          <a:xfrm>
            <a:off x="7405014" y="4531233"/>
            <a:ext cx="186825" cy="186825"/>
            <a:chOff x="9873352" y="6041644"/>
            <a:chExt cx="249100" cy="249100"/>
          </a:xfrm>
        </p:grpSpPr>
        <p:sp>
          <p:nvSpPr>
            <p:cNvPr id="54" name="Oval 53">
              <a:hlinkClick r:id="" action="ppaction://hlinkshowjump?jump=previousslide"/>
              <a:extLst>
                <a:ext uri="{FF2B5EF4-FFF2-40B4-BE49-F238E27FC236}">
                  <a16:creationId xmlns:a16="http://schemas.microsoft.com/office/drawing/2014/main" id="{25AB801C-279A-4CAE-AE2E-6FD72D052195}"/>
                </a:ext>
              </a:extLst>
            </p:cNvPr>
            <p:cNvSpPr/>
            <p:nvPr userDrawn="1"/>
          </p:nvSpPr>
          <p:spPr>
            <a:xfrm>
              <a:off x="9873352" y="6041644"/>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57" name="Group 56">
              <a:extLst>
                <a:ext uri="{FF2B5EF4-FFF2-40B4-BE49-F238E27FC236}">
                  <a16:creationId xmlns:a16="http://schemas.microsoft.com/office/drawing/2014/main" id="{6E2A206E-E1DC-49D7-B0C1-D081865D8815}"/>
                </a:ext>
              </a:extLst>
            </p:cNvPr>
            <p:cNvGrpSpPr/>
            <p:nvPr userDrawn="1"/>
          </p:nvGrpSpPr>
          <p:grpSpPr>
            <a:xfrm>
              <a:off x="9971776" y="6136088"/>
              <a:ext cx="41137" cy="66044"/>
              <a:chOff x="3345327" y="4804129"/>
              <a:chExt cx="74099" cy="118964"/>
            </a:xfrm>
          </p:grpSpPr>
          <p:cxnSp>
            <p:nvCxnSpPr>
              <p:cNvPr id="69" name="Straight Connector 68">
                <a:hlinkClick r:id="" action="ppaction://hlinkshowjump?jump=previousslide"/>
                <a:extLst>
                  <a:ext uri="{FF2B5EF4-FFF2-40B4-BE49-F238E27FC236}">
                    <a16:creationId xmlns:a16="http://schemas.microsoft.com/office/drawing/2014/main" id="{789224B5-20BB-4366-A13C-13DDFA9AB34E}"/>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a:hlinkClick r:id="" action="ppaction://hlinkshowjump?jump=previousslide"/>
                <a:extLst>
                  <a:ext uri="{FF2B5EF4-FFF2-40B4-BE49-F238E27FC236}">
                    <a16:creationId xmlns:a16="http://schemas.microsoft.com/office/drawing/2014/main" id="{71A5FB2A-87DF-4954-90AF-EDE401445391}"/>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71" name="Group 70">
            <a:extLst>
              <a:ext uri="{FF2B5EF4-FFF2-40B4-BE49-F238E27FC236}">
                <a16:creationId xmlns:a16="http://schemas.microsoft.com/office/drawing/2014/main" id="{EB030C89-8C9E-44D0-BDC8-9FD197FAB976}"/>
              </a:ext>
            </a:extLst>
          </p:cNvPr>
          <p:cNvGrpSpPr/>
          <p:nvPr/>
        </p:nvGrpSpPr>
        <p:grpSpPr>
          <a:xfrm>
            <a:off x="7642346" y="4531233"/>
            <a:ext cx="186825" cy="186825"/>
            <a:chOff x="10189795" y="6045160"/>
            <a:chExt cx="249100" cy="249100"/>
          </a:xfrm>
        </p:grpSpPr>
        <p:sp>
          <p:nvSpPr>
            <p:cNvPr id="72" name="Oval 71">
              <a:hlinkClick r:id="" action="ppaction://hlinkshowjump?jump=nextslide"/>
              <a:extLst>
                <a:ext uri="{FF2B5EF4-FFF2-40B4-BE49-F238E27FC236}">
                  <a16:creationId xmlns:a16="http://schemas.microsoft.com/office/drawing/2014/main" id="{7E5328D3-674D-4EB4-A411-767D3D984612}"/>
                </a:ext>
              </a:extLst>
            </p:cNvPr>
            <p:cNvSpPr/>
            <p:nvPr userDrawn="1"/>
          </p:nvSpPr>
          <p:spPr>
            <a:xfrm>
              <a:off x="10189795" y="6045160"/>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73" name="Group 72">
              <a:extLst>
                <a:ext uri="{FF2B5EF4-FFF2-40B4-BE49-F238E27FC236}">
                  <a16:creationId xmlns:a16="http://schemas.microsoft.com/office/drawing/2014/main" id="{A9888A6D-A7CA-4B23-AEE0-AA45D860F018}"/>
                </a:ext>
              </a:extLst>
            </p:cNvPr>
            <p:cNvGrpSpPr/>
            <p:nvPr userDrawn="1"/>
          </p:nvGrpSpPr>
          <p:grpSpPr>
            <a:xfrm flipH="1" flipV="1">
              <a:off x="10297292" y="6133992"/>
              <a:ext cx="41137" cy="66044"/>
              <a:chOff x="3345327" y="4804129"/>
              <a:chExt cx="74099" cy="118964"/>
            </a:xfrm>
          </p:grpSpPr>
          <p:cxnSp>
            <p:nvCxnSpPr>
              <p:cNvPr id="74" name="Straight Connector 73">
                <a:hlinkClick r:id="" action="ppaction://hlinkshowjump?jump=nextslide"/>
                <a:extLst>
                  <a:ext uri="{FF2B5EF4-FFF2-40B4-BE49-F238E27FC236}">
                    <a16:creationId xmlns:a16="http://schemas.microsoft.com/office/drawing/2014/main" id="{776656C1-231A-447F-8080-7D317757177C}"/>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a:hlinkClick r:id="" action="ppaction://hlinkshowjump?jump=nextslide"/>
                <a:extLst>
                  <a:ext uri="{FF2B5EF4-FFF2-40B4-BE49-F238E27FC236}">
                    <a16:creationId xmlns:a16="http://schemas.microsoft.com/office/drawing/2014/main" id="{58BF4A7D-88A0-4D31-8E4D-75192767E94B}"/>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106" name="Group 105">
            <a:extLst>
              <a:ext uri="{FF2B5EF4-FFF2-40B4-BE49-F238E27FC236}">
                <a16:creationId xmlns:a16="http://schemas.microsoft.com/office/drawing/2014/main" id="{5A1E0F7E-5F15-4E69-BB4F-0E03208E1D7E}"/>
              </a:ext>
            </a:extLst>
          </p:cNvPr>
          <p:cNvGrpSpPr/>
          <p:nvPr/>
        </p:nvGrpSpPr>
        <p:grpSpPr>
          <a:xfrm>
            <a:off x="125709" y="694902"/>
            <a:ext cx="456300" cy="455879"/>
            <a:chOff x="4727848" y="1172232"/>
            <a:chExt cx="608400" cy="607839"/>
          </a:xfrm>
        </p:grpSpPr>
        <p:sp>
          <p:nvSpPr>
            <p:cNvPr id="107" name="Oval 20">
              <a:extLst>
                <a:ext uri="{FF2B5EF4-FFF2-40B4-BE49-F238E27FC236}">
                  <a16:creationId xmlns:a16="http://schemas.microsoft.com/office/drawing/2014/main" id="{DBF4B76D-7B01-459C-9E0C-7FA2EE84F910}"/>
                </a:ext>
              </a:extLst>
            </p:cNvPr>
            <p:cNvSpPr/>
            <p:nvPr/>
          </p:nvSpPr>
          <p:spPr>
            <a:xfrm>
              <a:off x="4727848" y="1172232"/>
              <a:ext cx="608400" cy="60783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grpSp>
          <p:nvGrpSpPr>
            <p:cNvPr id="108" name="Groupe 355">
              <a:extLst>
                <a:ext uri="{FF2B5EF4-FFF2-40B4-BE49-F238E27FC236}">
                  <a16:creationId xmlns:a16="http://schemas.microsoft.com/office/drawing/2014/main" id="{74EF663C-29E8-4AAE-A7A4-8341C892B827}"/>
                </a:ext>
              </a:extLst>
            </p:cNvPr>
            <p:cNvGrpSpPr/>
            <p:nvPr/>
          </p:nvGrpSpPr>
          <p:grpSpPr>
            <a:xfrm>
              <a:off x="4869879" y="1285172"/>
              <a:ext cx="323920" cy="381923"/>
              <a:chOff x="9153875" y="3671977"/>
              <a:chExt cx="363537" cy="428625"/>
            </a:xfrm>
            <a:solidFill>
              <a:srgbClr val="007D74"/>
            </a:solidFill>
          </p:grpSpPr>
          <p:sp>
            <p:nvSpPr>
              <p:cNvPr id="109" name="Freeform 76">
                <a:extLst>
                  <a:ext uri="{FF2B5EF4-FFF2-40B4-BE49-F238E27FC236}">
                    <a16:creationId xmlns:a16="http://schemas.microsoft.com/office/drawing/2014/main" id="{AAE875E4-F988-49EF-A016-E67585AEDD70}"/>
                  </a:ext>
                </a:extLst>
              </p:cNvPr>
              <p:cNvSpPr>
                <a:spLocks/>
              </p:cNvSpPr>
              <p:nvPr/>
            </p:nvSpPr>
            <p:spPr bwMode="auto">
              <a:xfrm>
                <a:off x="9330087" y="3671977"/>
                <a:ext cx="19050" cy="85725"/>
              </a:xfrm>
              <a:custGeom>
                <a:avLst/>
                <a:gdLst>
                  <a:gd name="T0" fmla="*/ 3 w 5"/>
                  <a:gd name="T1" fmla="*/ 23 h 23"/>
                  <a:gd name="T2" fmla="*/ 5 w 5"/>
                  <a:gd name="T3" fmla="*/ 21 h 23"/>
                  <a:gd name="T4" fmla="*/ 5 w 5"/>
                  <a:gd name="T5" fmla="*/ 2 h 23"/>
                  <a:gd name="T6" fmla="*/ 3 w 5"/>
                  <a:gd name="T7" fmla="*/ 0 h 23"/>
                  <a:gd name="T8" fmla="*/ 0 w 5"/>
                  <a:gd name="T9" fmla="*/ 2 h 23"/>
                  <a:gd name="T10" fmla="*/ 0 w 5"/>
                  <a:gd name="T11" fmla="*/ 21 h 23"/>
                  <a:gd name="T12" fmla="*/ 3 w 5"/>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5" h="23">
                    <a:moveTo>
                      <a:pt x="3" y="23"/>
                    </a:moveTo>
                    <a:cubicBezTo>
                      <a:pt x="4" y="23"/>
                      <a:pt x="5" y="22"/>
                      <a:pt x="5" y="21"/>
                    </a:cubicBezTo>
                    <a:cubicBezTo>
                      <a:pt x="5" y="2"/>
                      <a:pt x="5" y="2"/>
                      <a:pt x="5" y="2"/>
                    </a:cubicBezTo>
                    <a:cubicBezTo>
                      <a:pt x="5" y="1"/>
                      <a:pt x="4" y="0"/>
                      <a:pt x="3" y="0"/>
                    </a:cubicBezTo>
                    <a:cubicBezTo>
                      <a:pt x="1" y="0"/>
                      <a:pt x="0" y="1"/>
                      <a:pt x="0" y="2"/>
                    </a:cubicBezTo>
                    <a:cubicBezTo>
                      <a:pt x="0" y="21"/>
                      <a:pt x="0" y="21"/>
                      <a:pt x="0" y="21"/>
                    </a:cubicBezTo>
                    <a:cubicBezTo>
                      <a:pt x="0" y="22"/>
                      <a:pt x="1" y="23"/>
                      <a:pt x="3" y="23"/>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10" name="Freeform 77">
                <a:extLst>
                  <a:ext uri="{FF2B5EF4-FFF2-40B4-BE49-F238E27FC236}">
                    <a16:creationId xmlns:a16="http://schemas.microsoft.com/office/drawing/2014/main" id="{D267446C-43EA-4A34-B198-CAE7F306B013}"/>
                  </a:ext>
                </a:extLst>
              </p:cNvPr>
              <p:cNvSpPr>
                <a:spLocks/>
              </p:cNvSpPr>
              <p:nvPr/>
            </p:nvSpPr>
            <p:spPr bwMode="auto">
              <a:xfrm>
                <a:off x="9157050" y="3765639"/>
                <a:ext cx="79375" cy="55563"/>
              </a:xfrm>
              <a:custGeom>
                <a:avLst/>
                <a:gdLst>
                  <a:gd name="T0" fmla="*/ 20 w 21"/>
                  <a:gd name="T1" fmla="*/ 10 h 15"/>
                  <a:gd name="T2" fmla="*/ 4 w 21"/>
                  <a:gd name="T3" fmla="*/ 1 h 15"/>
                  <a:gd name="T4" fmla="*/ 4 w 21"/>
                  <a:gd name="T5" fmla="*/ 1 h 15"/>
                  <a:gd name="T6" fmla="*/ 2 w 21"/>
                  <a:gd name="T7" fmla="*/ 1 h 15"/>
                  <a:gd name="T8" fmla="*/ 0 w 21"/>
                  <a:gd name="T9" fmla="*/ 2 h 15"/>
                  <a:gd name="T10" fmla="*/ 0 w 21"/>
                  <a:gd name="T11" fmla="*/ 4 h 15"/>
                  <a:gd name="T12" fmla="*/ 1 w 21"/>
                  <a:gd name="T13" fmla="*/ 5 h 15"/>
                  <a:gd name="T14" fmla="*/ 17 w 21"/>
                  <a:gd name="T15" fmla="*/ 14 h 15"/>
                  <a:gd name="T16" fmla="*/ 18 w 21"/>
                  <a:gd name="T17" fmla="*/ 15 h 15"/>
                  <a:gd name="T18" fmla="*/ 20 w 21"/>
                  <a:gd name="T19" fmla="*/ 13 h 15"/>
                  <a:gd name="T20" fmla="*/ 21 w 21"/>
                  <a:gd name="T21" fmla="*/ 12 h 15"/>
                  <a:gd name="T22" fmla="*/ 20 w 21"/>
                  <a:gd name="T23"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5">
                    <a:moveTo>
                      <a:pt x="20" y="10"/>
                    </a:moveTo>
                    <a:cubicBezTo>
                      <a:pt x="4" y="1"/>
                      <a:pt x="4" y="1"/>
                      <a:pt x="4" y="1"/>
                    </a:cubicBezTo>
                    <a:cubicBezTo>
                      <a:pt x="4" y="1"/>
                      <a:pt x="4" y="1"/>
                      <a:pt x="4" y="1"/>
                    </a:cubicBezTo>
                    <a:cubicBezTo>
                      <a:pt x="3" y="1"/>
                      <a:pt x="2" y="0"/>
                      <a:pt x="2" y="1"/>
                    </a:cubicBezTo>
                    <a:cubicBezTo>
                      <a:pt x="1" y="1"/>
                      <a:pt x="1" y="1"/>
                      <a:pt x="0" y="2"/>
                    </a:cubicBezTo>
                    <a:cubicBezTo>
                      <a:pt x="0" y="2"/>
                      <a:pt x="0" y="3"/>
                      <a:pt x="0" y="4"/>
                    </a:cubicBezTo>
                    <a:cubicBezTo>
                      <a:pt x="0" y="4"/>
                      <a:pt x="1" y="5"/>
                      <a:pt x="1" y="5"/>
                    </a:cubicBezTo>
                    <a:cubicBezTo>
                      <a:pt x="17" y="14"/>
                      <a:pt x="17" y="14"/>
                      <a:pt x="17" y="14"/>
                    </a:cubicBezTo>
                    <a:cubicBezTo>
                      <a:pt x="17" y="15"/>
                      <a:pt x="18" y="15"/>
                      <a:pt x="18" y="15"/>
                    </a:cubicBezTo>
                    <a:cubicBezTo>
                      <a:pt x="19" y="15"/>
                      <a:pt x="20" y="14"/>
                      <a:pt x="20" y="13"/>
                    </a:cubicBezTo>
                    <a:cubicBezTo>
                      <a:pt x="21" y="13"/>
                      <a:pt x="21" y="12"/>
                      <a:pt x="21" y="12"/>
                    </a:cubicBezTo>
                    <a:cubicBezTo>
                      <a:pt x="21" y="11"/>
                      <a:pt x="20" y="10"/>
                      <a:pt x="20" y="1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11" name="Freeform 78">
                <a:extLst>
                  <a:ext uri="{FF2B5EF4-FFF2-40B4-BE49-F238E27FC236}">
                    <a16:creationId xmlns:a16="http://schemas.microsoft.com/office/drawing/2014/main" id="{21355329-D48C-478F-AA48-5A8178F129B5}"/>
                  </a:ext>
                </a:extLst>
              </p:cNvPr>
              <p:cNvSpPr>
                <a:spLocks/>
              </p:cNvSpPr>
              <p:nvPr/>
            </p:nvSpPr>
            <p:spPr bwMode="auto">
              <a:xfrm>
                <a:off x="9153875" y="3930739"/>
                <a:ext cx="77788" cy="52388"/>
              </a:xfrm>
              <a:custGeom>
                <a:avLst/>
                <a:gdLst>
                  <a:gd name="T0" fmla="*/ 19 w 21"/>
                  <a:gd name="T1" fmla="*/ 0 h 14"/>
                  <a:gd name="T2" fmla="*/ 17 w 21"/>
                  <a:gd name="T3" fmla="*/ 0 h 14"/>
                  <a:gd name="T4" fmla="*/ 1 w 21"/>
                  <a:gd name="T5" fmla="*/ 10 h 14"/>
                  <a:gd name="T6" fmla="*/ 0 w 21"/>
                  <a:gd name="T7" fmla="*/ 11 h 14"/>
                  <a:gd name="T8" fmla="*/ 0 w 21"/>
                  <a:gd name="T9" fmla="*/ 13 h 14"/>
                  <a:gd name="T10" fmla="*/ 3 w 21"/>
                  <a:gd name="T11" fmla="*/ 14 h 14"/>
                  <a:gd name="T12" fmla="*/ 4 w 21"/>
                  <a:gd name="T13" fmla="*/ 14 h 14"/>
                  <a:gd name="T14" fmla="*/ 20 w 21"/>
                  <a:gd name="T15" fmla="*/ 5 h 14"/>
                  <a:gd name="T16" fmla="*/ 21 w 21"/>
                  <a:gd name="T17" fmla="*/ 3 h 14"/>
                  <a:gd name="T18" fmla="*/ 21 w 21"/>
                  <a:gd name="T19" fmla="*/ 1 h 14"/>
                  <a:gd name="T20" fmla="*/ 19 w 21"/>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19" y="0"/>
                    </a:moveTo>
                    <a:cubicBezTo>
                      <a:pt x="18" y="0"/>
                      <a:pt x="18" y="0"/>
                      <a:pt x="17" y="0"/>
                    </a:cubicBezTo>
                    <a:cubicBezTo>
                      <a:pt x="1" y="10"/>
                      <a:pt x="1" y="10"/>
                      <a:pt x="1" y="10"/>
                    </a:cubicBezTo>
                    <a:cubicBezTo>
                      <a:pt x="1" y="10"/>
                      <a:pt x="0" y="11"/>
                      <a:pt x="0" y="11"/>
                    </a:cubicBezTo>
                    <a:cubicBezTo>
                      <a:pt x="0" y="12"/>
                      <a:pt x="0" y="12"/>
                      <a:pt x="0" y="13"/>
                    </a:cubicBezTo>
                    <a:cubicBezTo>
                      <a:pt x="1" y="14"/>
                      <a:pt x="2" y="14"/>
                      <a:pt x="3" y="14"/>
                    </a:cubicBezTo>
                    <a:cubicBezTo>
                      <a:pt x="3" y="14"/>
                      <a:pt x="3" y="14"/>
                      <a:pt x="4" y="14"/>
                    </a:cubicBezTo>
                    <a:cubicBezTo>
                      <a:pt x="20" y="5"/>
                      <a:pt x="20" y="5"/>
                      <a:pt x="20" y="5"/>
                    </a:cubicBezTo>
                    <a:cubicBezTo>
                      <a:pt x="20" y="4"/>
                      <a:pt x="21" y="4"/>
                      <a:pt x="21" y="3"/>
                    </a:cubicBezTo>
                    <a:cubicBezTo>
                      <a:pt x="21" y="3"/>
                      <a:pt x="21" y="2"/>
                      <a:pt x="21" y="1"/>
                    </a:cubicBezTo>
                    <a:cubicBezTo>
                      <a:pt x="20" y="1"/>
                      <a:pt x="20" y="0"/>
                      <a:pt x="19"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12" name="Freeform 79">
                <a:extLst>
                  <a:ext uri="{FF2B5EF4-FFF2-40B4-BE49-F238E27FC236}">
                    <a16:creationId xmlns:a16="http://schemas.microsoft.com/office/drawing/2014/main" id="{45CB3A18-FAD4-4445-9D4C-54CAA28AECD9}"/>
                  </a:ext>
                </a:extLst>
              </p:cNvPr>
              <p:cNvSpPr>
                <a:spLocks/>
              </p:cNvSpPr>
              <p:nvPr/>
            </p:nvSpPr>
            <p:spPr bwMode="auto">
              <a:xfrm>
                <a:off x="9434862" y="3938677"/>
                <a:ext cx="79375" cy="52388"/>
              </a:xfrm>
              <a:custGeom>
                <a:avLst/>
                <a:gdLst>
                  <a:gd name="T0" fmla="*/ 20 w 21"/>
                  <a:gd name="T1" fmla="*/ 9 h 14"/>
                  <a:gd name="T2" fmla="*/ 4 w 21"/>
                  <a:gd name="T3" fmla="*/ 0 h 14"/>
                  <a:gd name="T4" fmla="*/ 2 w 21"/>
                  <a:gd name="T5" fmla="*/ 0 h 14"/>
                  <a:gd name="T6" fmla="*/ 1 w 21"/>
                  <a:gd name="T7" fmla="*/ 1 h 14"/>
                  <a:gd name="T8" fmla="*/ 1 w 21"/>
                  <a:gd name="T9" fmla="*/ 3 h 14"/>
                  <a:gd name="T10" fmla="*/ 2 w 21"/>
                  <a:gd name="T11" fmla="*/ 4 h 14"/>
                  <a:gd name="T12" fmla="*/ 18 w 21"/>
                  <a:gd name="T13" fmla="*/ 13 h 14"/>
                  <a:gd name="T14" fmla="*/ 19 w 21"/>
                  <a:gd name="T15" fmla="*/ 14 h 14"/>
                  <a:gd name="T16" fmla="*/ 21 w 21"/>
                  <a:gd name="T17" fmla="*/ 13 h 14"/>
                  <a:gd name="T18" fmla="*/ 21 w 21"/>
                  <a:gd name="T19" fmla="*/ 11 h 14"/>
                  <a:gd name="T20" fmla="*/ 20 w 21"/>
                  <a:gd name="T2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0" y="9"/>
                    </a:moveTo>
                    <a:cubicBezTo>
                      <a:pt x="4" y="0"/>
                      <a:pt x="4" y="0"/>
                      <a:pt x="4" y="0"/>
                    </a:cubicBezTo>
                    <a:cubicBezTo>
                      <a:pt x="4" y="0"/>
                      <a:pt x="3" y="0"/>
                      <a:pt x="2" y="0"/>
                    </a:cubicBezTo>
                    <a:cubicBezTo>
                      <a:pt x="2" y="0"/>
                      <a:pt x="1" y="0"/>
                      <a:pt x="1" y="1"/>
                    </a:cubicBezTo>
                    <a:cubicBezTo>
                      <a:pt x="1" y="1"/>
                      <a:pt x="0" y="2"/>
                      <a:pt x="1" y="3"/>
                    </a:cubicBezTo>
                    <a:cubicBezTo>
                      <a:pt x="1" y="3"/>
                      <a:pt x="1" y="4"/>
                      <a:pt x="2" y="4"/>
                    </a:cubicBezTo>
                    <a:cubicBezTo>
                      <a:pt x="18" y="13"/>
                      <a:pt x="18" y="13"/>
                      <a:pt x="18" y="13"/>
                    </a:cubicBezTo>
                    <a:cubicBezTo>
                      <a:pt x="18" y="14"/>
                      <a:pt x="18" y="14"/>
                      <a:pt x="19" y="14"/>
                    </a:cubicBezTo>
                    <a:cubicBezTo>
                      <a:pt x="20" y="14"/>
                      <a:pt x="21" y="13"/>
                      <a:pt x="21" y="13"/>
                    </a:cubicBezTo>
                    <a:cubicBezTo>
                      <a:pt x="21" y="12"/>
                      <a:pt x="21" y="11"/>
                      <a:pt x="21" y="11"/>
                    </a:cubicBezTo>
                    <a:cubicBezTo>
                      <a:pt x="21" y="10"/>
                      <a:pt x="21" y="9"/>
                      <a:pt x="20" y="9"/>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13" name="Freeform 80">
                <a:extLst>
                  <a:ext uri="{FF2B5EF4-FFF2-40B4-BE49-F238E27FC236}">
                    <a16:creationId xmlns:a16="http://schemas.microsoft.com/office/drawing/2014/main" id="{7E94F36C-B25C-46F7-9974-3DE1175F0A65}"/>
                  </a:ext>
                </a:extLst>
              </p:cNvPr>
              <p:cNvSpPr>
                <a:spLocks/>
              </p:cNvSpPr>
              <p:nvPr/>
            </p:nvSpPr>
            <p:spPr bwMode="auto">
              <a:xfrm>
                <a:off x="9438037" y="3773577"/>
                <a:ext cx="79375" cy="52388"/>
              </a:xfrm>
              <a:custGeom>
                <a:avLst/>
                <a:gdLst>
                  <a:gd name="T0" fmla="*/ 21 w 21"/>
                  <a:gd name="T1" fmla="*/ 1 h 14"/>
                  <a:gd name="T2" fmla="*/ 19 w 21"/>
                  <a:gd name="T3" fmla="*/ 0 h 14"/>
                  <a:gd name="T4" fmla="*/ 17 w 21"/>
                  <a:gd name="T5" fmla="*/ 0 h 14"/>
                  <a:gd name="T6" fmla="*/ 2 w 21"/>
                  <a:gd name="T7" fmla="*/ 10 h 14"/>
                  <a:gd name="T8" fmla="*/ 0 w 21"/>
                  <a:gd name="T9" fmla="*/ 11 h 14"/>
                  <a:gd name="T10" fmla="*/ 1 w 21"/>
                  <a:gd name="T11" fmla="*/ 13 h 14"/>
                  <a:gd name="T12" fmla="*/ 3 w 21"/>
                  <a:gd name="T13" fmla="*/ 14 h 14"/>
                  <a:gd name="T14" fmla="*/ 4 w 21"/>
                  <a:gd name="T15" fmla="*/ 14 h 14"/>
                  <a:gd name="T16" fmla="*/ 20 w 21"/>
                  <a:gd name="T17" fmla="*/ 5 h 14"/>
                  <a:gd name="T18" fmla="*/ 21 w 21"/>
                  <a:gd name="T19" fmla="*/ 3 h 14"/>
                  <a:gd name="T20" fmla="*/ 21 w 21"/>
                  <a:gd name="T21"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1" y="1"/>
                    </a:moveTo>
                    <a:cubicBezTo>
                      <a:pt x="21" y="1"/>
                      <a:pt x="20" y="0"/>
                      <a:pt x="19" y="0"/>
                    </a:cubicBezTo>
                    <a:cubicBezTo>
                      <a:pt x="19" y="0"/>
                      <a:pt x="18" y="0"/>
                      <a:pt x="17" y="0"/>
                    </a:cubicBezTo>
                    <a:cubicBezTo>
                      <a:pt x="2" y="10"/>
                      <a:pt x="2" y="10"/>
                      <a:pt x="2" y="10"/>
                    </a:cubicBezTo>
                    <a:cubicBezTo>
                      <a:pt x="1" y="10"/>
                      <a:pt x="1" y="10"/>
                      <a:pt x="0" y="11"/>
                    </a:cubicBezTo>
                    <a:cubicBezTo>
                      <a:pt x="0" y="12"/>
                      <a:pt x="0" y="12"/>
                      <a:pt x="1" y="13"/>
                    </a:cubicBezTo>
                    <a:cubicBezTo>
                      <a:pt x="1" y="14"/>
                      <a:pt x="2" y="14"/>
                      <a:pt x="3" y="14"/>
                    </a:cubicBezTo>
                    <a:cubicBezTo>
                      <a:pt x="3" y="14"/>
                      <a:pt x="4" y="14"/>
                      <a:pt x="4" y="14"/>
                    </a:cubicBezTo>
                    <a:cubicBezTo>
                      <a:pt x="20" y="5"/>
                      <a:pt x="20" y="5"/>
                      <a:pt x="20" y="5"/>
                    </a:cubicBezTo>
                    <a:cubicBezTo>
                      <a:pt x="21" y="4"/>
                      <a:pt x="21" y="4"/>
                      <a:pt x="21" y="3"/>
                    </a:cubicBezTo>
                    <a:cubicBezTo>
                      <a:pt x="21" y="3"/>
                      <a:pt x="21" y="2"/>
                      <a:pt x="21" y="1"/>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14" name="Freeform 81">
                <a:extLst>
                  <a:ext uri="{FF2B5EF4-FFF2-40B4-BE49-F238E27FC236}">
                    <a16:creationId xmlns:a16="http://schemas.microsoft.com/office/drawing/2014/main" id="{2783E2E6-FEAF-4D9A-92D2-79A2CB4F5F4A}"/>
                  </a:ext>
                </a:extLst>
              </p:cNvPr>
              <p:cNvSpPr>
                <a:spLocks noEditPoints="1"/>
              </p:cNvSpPr>
              <p:nvPr/>
            </p:nvSpPr>
            <p:spPr bwMode="auto">
              <a:xfrm>
                <a:off x="9220550" y="3776752"/>
                <a:ext cx="222250" cy="323850"/>
              </a:xfrm>
              <a:custGeom>
                <a:avLst/>
                <a:gdLst>
                  <a:gd name="T0" fmla="*/ 58 w 59"/>
                  <a:gd name="T1" fmla="*/ 31 h 86"/>
                  <a:gd name="T2" fmla="*/ 58 w 59"/>
                  <a:gd name="T3" fmla="*/ 26 h 86"/>
                  <a:gd name="T4" fmla="*/ 58 w 59"/>
                  <a:gd name="T5" fmla="*/ 25 h 86"/>
                  <a:gd name="T6" fmla="*/ 59 w 59"/>
                  <a:gd name="T7" fmla="*/ 18 h 86"/>
                  <a:gd name="T8" fmla="*/ 54 w 59"/>
                  <a:gd name="T9" fmla="*/ 11 h 86"/>
                  <a:gd name="T10" fmla="*/ 54 w 59"/>
                  <a:gd name="T11" fmla="*/ 11 h 86"/>
                  <a:gd name="T12" fmla="*/ 45 w 59"/>
                  <a:gd name="T13" fmla="*/ 3 h 86"/>
                  <a:gd name="T14" fmla="*/ 44 w 59"/>
                  <a:gd name="T15" fmla="*/ 3 h 86"/>
                  <a:gd name="T16" fmla="*/ 32 w 59"/>
                  <a:gd name="T17" fmla="*/ 0 h 86"/>
                  <a:gd name="T18" fmla="*/ 19 w 59"/>
                  <a:gd name="T19" fmla="*/ 3 h 86"/>
                  <a:gd name="T20" fmla="*/ 8 w 59"/>
                  <a:gd name="T21" fmla="*/ 40 h 86"/>
                  <a:gd name="T22" fmla="*/ 18 w 59"/>
                  <a:gd name="T23" fmla="*/ 51 h 86"/>
                  <a:gd name="T24" fmla="*/ 18 w 59"/>
                  <a:gd name="T25" fmla="*/ 61 h 86"/>
                  <a:gd name="T26" fmla="*/ 18 w 59"/>
                  <a:gd name="T27" fmla="*/ 61 h 86"/>
                  <a:gd name="T28" fmla="*/ 18 w 59"/>
                  <a:gd name="T29" fmla="*/ 61 h 86"/>
                  <a:gd name="T30" fmla="*/ 18 w 59"/>
                  <a:gd name="T31" fmla="*/ 74 h 86"/>
                  <a:gd name="T32" fmla="*/ 23 w 59"/>
                  <a:gd name="T33" fmla="*/ 81 h 86"/>
                  <a:gd name="T34" fmla="*/ 31 w 59"/>
                  <a:gd name="T35" fmla="*/ 86 h 86"/>
                  <a:gd name="T36" fmla="*/ 40 w 59"/>
                  <a:gd name="T37" fmla="*/ 81 h 86"/>
                  <a:gd name="T38" fmla="*/ 45 w 59"/>
                  <a:gd name="T39" fmla="*/ 74 h 86"/>
                  <a:gd name="T40" fmla="*/ 45 w 59"/>
                  <a:gd name="T41" fmla="*/ 52 h 86"/>
                  <a:gd name="T42" fmla="*/ 45 w 59"/>
                  <a:gd name="T43" fmla="*/ 52 h 86"/>
                  <a:gd name="T44" fmla="*/ 52 w 59"/>
                  <a:gd name="T45" fmla="*/ 46 h 86"/>
                  <a:gd name="T46" fmla="*/ 55 w 59"/>
                  <a:gd name="T47" fmla="*/ 41 h 86"/>
                  <a:gd name="T48" fmla="*/ 58 w 59"/>
                  <a:gd name="T49" fmla="*/ 31 h 86"/>
                  <a:gd name="T50" fmla="*/ 58 w 59"/>
                  <a:gd name="T51" fmla="*/ 31 h 86"/>
                  <a:gd name="T52" fmla="*/ 17 w 59"/>
                  <a:gd name="T53" fmla="*/ 28 h 86"/>
                  <a:gd name="T54" fmla="*/ 16 w 59"/>
                  <a:gd name="T55" fmla="*/ 30 h 86"/>
                  <a:gd name="T56" fmla="*/ 15 w 59"/>
                  <a:gd name="T57" fmla="*/ 28 h 86"/>
                  <a:gd name="T58" fmla="*/ 34 w 59"/>
                  <a:gd name="T59" fmla="*/ 10 h 86"/>
                  <a:gd name="T60" fmla="*/ 35 w 59"/>
                  <a:gd name="T61" fmla="*/ 11 h 86"/>
                  <a:gd name="T62" fmla="*/ 34 w 59"/>
                  <a:gd name="T63" fmla="*/ 12 h 86"/>
                  <a:gd name="T64" fmla="*/ 17 w 59"/>
                  <a:gd name="T65" fmla="*/ 28 h 86"/>
                  <a:gd name="T66" fmla="*/ 42 w 59"/>
                  <a:gd name="T67" fmla="*/ 74 h 86"/>
                  <a:gd name="T68" fmla="*/ 38 w 59"/>
                  <a:gd name="T69" fmla="*/ 79 h 86"/>
                  <a:gd name="T70" fmla="*/ 37 w 59"/>
                  <a:gd name="T71" fmla="*/ 80 h 86"/>
                  <a:gd name="T72" fmla="*/ 37 w 59"/>
                  <a:gd name="T73" fmla="*/ 80 h 86"/>
                  <a:gd name="T74" fmla="*/ 31 w 59"/>
                  <a:gd name="T75" fmla="*/ 83 h 86"/>
                  <a:gd name="T76" fmla="*/ 26 w 59"/>
                  <a:gd name="T77" fmla="*/ 80 h 86"/>
                  <a:gd name="T78" fmla="*/ 26 w 59"/>
                  <a:gd name="T79" fmla="*/ 80 h 86"/>
                  <a:gd name="T80" fmla="*/ 25 w 59"/>
                  <a:gd name="T81" fmla="*/ 79 h 86"/>
                  <a:gd name="T82" fmla="*/ 21 w 59"/>
                  <a:gd name="T83" fmla="*/ 74 h 86"/>
                  <a:gd name="T84" fmla="*/ 21 w 59"/>
                  <a:gd name="T85" fmla="*/ 62 h 86"/>
                  <a:gd name="T86" fmla="*/ 42 w 59"/>
                  <a:gd name="T87" fmla="*/ 62 h 86"/>
                  <a:gd name="T88" fmla="*/ 42 w 59"/>
                  <a:gd name="T89" fmla="*/ 7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 h="86">
                    <a:moveTo>
                      <a:pt x="58" y="31"/>
                    </a:moveTo>
                    <a:cubicBezTo>
                      <a:pt x="58" y="29"/>
                      <a:pt x="58" y="27"/>
                      <a:pt x="58" y="26"/>
                    </a:cubicBezTo>
                    <a:cubicBezTo>
                      <a:pt x="58" y="25"/>
                      <a:pt x="58" y="25"/>
                      <a:pt x="58" y="25"/>
                    </a:cubicBezTo>
                    <a:cubicBezTo>
                      <a:pt x="58" y="22"/>
                      <a:pt x="59" y="20"/>
                      <a:pt x="59" y="18"/>
                    </a:cubicBezTo>
                    <a:cubicBezTo>
                      <a:pt x="59" y="18"/>
                      <a:pt x="58" y="15"/>
                      <a:pt x="54" y="11"/>
                    </a:cubicBezTo>
                    <a:cubicBezTo>
                      <a:pt x="54" y="11"/>
                      <a:pt x="54" y="11"/>
                      <a:pt x="54" y="11"/>
                    </a:cubicBezTo>
                    <a:cubicBezTo>
                      <a:pt x="52" y="8"/>
                      <a:pt x="49" y="5"/>
                      <a:pt x="45" y="3"/>
                    </a:cubicBezTo>
                    <a:cubicBezTo>
                      <a:pt x="44" y="3"/>
                      <a:pt x="44" y="3"/>
                      <a:pt x="44" y="3"/>
                    </a:cubicBezTo>
                    <a:cubicBezTo>
                      <a:pt x="40" y="1"/>
                      <a:pt x="36" y="0"/>
                      <a:pt x="32" y="0"/>
                    </a:cubicBezTo>
                    <a:cubicBezTo>
                      <a:pt x="27" y="0"/>
                      <a:pt x="23" y="1"/>
                      <a:pt x="19" y="3"/>
                    </a:cubicBezTo>
                    <a:cubicBezTo>
                      <a:pt x="5" y="11"/>
                      <a:pt x="0" y="27"/>
                      <a:pt x="8" y="40"/>
                    </a:cubicBezTo>
                    <a:cubicBezTo>
                      <a:pt x="10" y="45"/>
                      <a:pt x="14" y="49"/>
                      <a:pt x="18" y="51"/>
                    </a:cubicBezTo>
                    <a:cubicBezTo>
                      <a:pt x="18" y="61"/>
                      <a:pt x="18" y="61"/>
                      <a:pt x="18" y="61"/>
                    </a:cubicBezTo>
                    <a:cubicBezTo>
                      <a:pt x="18" y="61"/>
                      <a:pt x="18" y="61"/>
                      <a:pt x="18" y="61"/>
                    </a:cubicBezTo>
                    <a:cubicBezTo>
                      <a:pt x="18" y="61"/>
                      <a:pt x="18" y="61"/>
                      <a:pt x="18" y="61"/>
                    </a:cubicBezTo>
                    <a:cubicBezTo>
                      <a:pt x="18" y="74"/>
                      <a:pt x="18" y="74"/>
                      <a:pt x="18" y="74"/>
                    </a:cubicBezTo>
                    <a:cubicBezTo>
                      <a:pt x="18" y="77"/>
                      <a:pt x="20" y="79"/>
                      <a:pt x="23" y="81"/>
                    </a:cubicBezTo>
                    <a:cubicBezTo>
                      <a:pt x="24" y="83"/>
                      <a:pt x="27" y="86"/>
                      <a:pt x="31" y="86"/>
                    </a:cubicBezTo>
                    <a:cubicBezTo>
                      <a:pt x="36" y="86"/>
                      <a:pt x="39" y="83"/>
                      <a:pt x="40" y="81"/>
                    </a:cubicBezTo>
                    <a:cubicBezTo>
                      <a:pt x="43" y="79"/>
                      <a:pt x="45" y="77"/>
                      <a:pt x="45" y="74"/>
                    </a:cubicBezTo>
                    <a:cubicBezTo>
                      <a:pt x="45" y="52"/>
                      <a:pt x="45" y="52"/>
                      <a:pt x="45" y="52"/>
                    </a:cubicBezTo>
                    <a:cubicBezTo>
                      <a:pt x="45" y="52"/>
                      <a:pt x="45" y="52"/>
                      <a:pt x="45" y="52"/>
                    </a:cubicBezTo>
                    <a:cubicBezTo>
                      <a:pt x="47" y="50"/>
                      <a:pt x="50" y="48"/>
                      <a:pt x="52" y="46"/>
                    </a:cubicBezTo>
                    <a:cubicBezTo>
                      <a:pt x="53" y="45"/>
                      <a:pt x="54" y="43"/>
                      <a:pt x="55" y="41"/>
                    </a:cubicBezTo>
                    <a:cubicBezTo>
                      <a:pt x="56" y="38"/>
                      <a:pt x="57" y="34"/>
                      <a:pt x="58" y="31"/>
                    </a:cubicBezTo>
                    <a:cubicBezTo>
                      <a:pt x="58" y="31"/>
                      <a:pt x="58" y="31"/>
                      <a:pt x="58" y="31"/>
                    </a:cubicBezTo>
                    <a:moveTo>
                      <a:pt x="17" y="28"/>
                    </a:moveTo>
                    <a:cubicBezTo>
                      <a:pt x="17" y="29"/>
                      <a:pt x="17" y="30"/>
                      <a:pt x="16" y="30"/>
                    </a:cubicBezTo>
                    <a:cubicBezTo>
                      <a:pt x="16" y="30"/>
                      <a:pt x="15" y="29"/>
                      <a:pt x="15" y="28"/>
                    </a:cubicBezTo>
                    <a:cubicBezTo>
                      <a:pt x="15" y="18"/>
                      <a:pt x="23" y="10"/>
                      <a:pt x="34" y="10"/>
                    </a:cubicBezTo>
                    <a:cubicBezTo>
                      <a:pt x="35" y="10"/>
                      <a:pt x="35" y="10"/>
                      <a:pt x="35" y="11"/>
                    </a:cubicBezTo>
                    <a:cubicBezTo>
                      <a:pt x="35" y="11"/>
                      <a:pt x="35" y="12"/>
                      <a:pt x="34" y="12"/>
                    </a:cubicBezTo>
                    <a:cubicBezTo>
                      <a:pt x="25" y="12"/>
                      <a:pt x="17" y="19"/>
                      <a:pt x="17" y="28"/>
                    </a:cubicBezTo>
                    <a:moveTo>
                      <a:pt x="42" y="74"/>
                    </a:moveTo>
                    <a:cubicBezTo>
                      <a:pt x="42" y="76"/>
                      <a:pt x="40" y="78"/>
                      <a:pt x="38" y="79"/>
                    </a:cubicBezTo>
                    <a:cubicBezTo>
                      <a:pt x="37" y="79"/>
                      <a:pt x="37" y="80"/>
                      <a:pt x="37" y="80"/>
                    </a:cubicBezTo>
                    <a:cubicBezTo>
                      <a:pt x="37" y="80"/>
                      <a:pt x="37" y="80"/>
                      <a:pt x="37" y="80"/>
                    </a:cubicBezTo>
                    <a:cubicBezTo>
                      <a:pt x="37" y="82"/>
                      <a:pt x="35" y="83"/>
                      <a:pt x="31" y="83"/>
                    </a:cubicBezTo>
                    <a:cubicBezTo>
                      <a:pt x="28" y="83"/>
                      <a:pt x="26" y="82"/>
                      <a:pt x="26" y="80"/>
                    </a:cubicBezTo>
                    <a:cubicBezTo>
                      <a:pt x="26" y="80"/>
                      <a:pt x="26" y="80"/>
                      <a:pt x="26" y="80"/>
                    </a:cubicBezTo>
                    <a:cubicBezTo>
                      <a:pt x="26" y="80"/>
                      <a:pt x="25" y="79"/>
                      <a:pt x="25" y="79"/>
                    </a:cubicBezTo>
                    <a:cubicBezTo>
                      <a:pt x="22" y="78"/>
                      <a:pt x="21" y="76"/>
                      <a:pt x="21" y="74"/>
                    </a:cubicBezTo>
                    <a:cubicBezTo>
                      <a:pt x="21" y="62"/>
                      <a:pt x="21" y="62"/>
                      <a:pt x="21" y="62"/>
                    </a:cubicBezTo>
                    <a:cubicBezTo>
                      <a:pt x="42" y="62"/>
                      <a:pt x="42" y="62"/>
                      <a:pt x="42" y="62"/>
                    </a:cubicBezTo>
                    <a:lnTo>
                      <a:pt x="42" y="7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grpSp>
      <p:grpSp>
        <p:nvGrpSpPr>
          <p:cNvPr id="59" name="Group 58">
            <a:extLst>
              <a:ext uri="{FF2B5EF4-FFF2-40B4-BE49-F238E27FC236}">
                <a16:creationId xmlns:a16="http://schemas.microsoft.com/office/drawing/2014/main" id="{0637495C-4803-8D3C-B4C5-109F0B58BE0E}"/>
              </a:ext>
            </a:extLst>
          </p:cNvPr>
          <p:cNvGrpSpPr/>
          <p:nvPr/>
        </p:nvGrpSpPr>
        <p:grpSpPr>
          <a:xfrm>
            <a:off x="1799208" y="4531579"/>
            <a:ext cx="5302641" cy="195507"/>
            <a:chOff x="1799208" y="4531579"/>
            <a:chExt cx="5302641" cy="195507"/>
          </a:xfrm>
        </p:grpSpPr>
        <p:sp>
          <p:nvSpPr>
            <p:cNvPr id="60" name="AutoShape 2">
              <a:hlinkClick r:id="rId12" action="ppaction://hlinksldjump"/>
              <a:extLst>
                <a:ext uri="{FF2B5EF4-FFF2-40B4-BE49-F238E27FC236}">
                  <a16:creationId xmlns:a16="http://schemas.microsoft.com/office/drawing/2014/main" id="{3B967941-B532-5146-A32F-DF8AC4D8695F}"/>
                </a:ext>
              </a:extLst>
            </p:cNvPr>
            <p:cNvSpPr>
              <a:spLocks noChangeArrowheads="1"/>
            </p:cNvSpPr>
            <p:nvPr/>
          </p:nvSpPr>
          <p:spPr bwMode="gray">
            <a:xfrm>
              <a:off x="3057029" y="4535154"/>
              <a:ext cx="797767" cy="185652"/>
            </a:xfrm>
            <a:prstGeom prst="roundRect">
              <a:avLst>
                <a:gd name="adj" fmla="val 50000"/>
              </a:avLst>
            </a:prstGeom>
            <a:solidFill>
              <a:srgbClr val="FF8200"/>
            </a:solidFill>
            <a:ln w="10795">
              <a:noFill/>
              <a:round/>
              <a:headEnd/>
              <a:tailEnd/>
            </a:ln>
            <a:effectLst/>
          </p:spPr>
          <p:txBody>
            <a:bodyPr vert="horz" wrap="square" lIns="0" tIns="0" rIns="0" bIns="0" anchor="ctr" anchorCtr="0">
              <a:noAutofit/>
            </a:bodyPr>
            <a:lstStyle/>
            <a:p>
              <a:pPr algn="ctr">
                <a:lnSpc>
                  <a:spcPct val="95000"/>
                </a:lnSpc>
              </a:pPr>
              <a:r>
                <a:rPr lang="en-US" sz="525" b="1">
                  <a:solidFill>
                    <a:schemeClr val="bg1"/>
                  </a:solidFill>
                </a:rPr>
                <a:t>WHY</a:t>
              </a:r>
            </a:p>
          </p:txBody>
        </p:sp>
        <p:sp>
          <p:nvSpPr>
            <p:cNvPr id="61" name="AutoShape 2">
              <a:hlinkClick r:id="rId13" action="ppaction://hlinksldjump"/>
              <a:extLst>
                <a:ext uri="{FF2B5EF4-FFF2-40B4-BE49-F238E27FC236}">
                  <a16:creationId xmlns:a16="http://schemas.microsoft.com/office/drawing/2014/main" id="{398EAAED-9699-1BBB-3A2C-999884B01238}"/>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WHAT</a:t>
              </a:r>
            </a:p>
          </p:txBody>
        </p:sp>
        <p:sp>
          <p:nvSpPr>
            <p:cNvPr id="62" name="AutoShape 2">
              <a:hlinkClick r:id="rId14" action="ppaction://hlinksldjump"/>
              <a:extLst>
                <a:ext uri="{FF2B5EF4-FFF2-40B4-BE49-F238E27FC236}">
                  <a16:creationId xmlns:a16="http://schemas.microsoft.com/office/drawing/2014/main" id="{B554BA46-EFDB-0009-BCC5-780DD9B8523C}"/>
                </a:ext>
              </a:extLst>
            </p:cNvPr>
            <p:cNvSpPr>
              <a:spLocks noChangeArrowheads="1"/>
            </p:cNvSpPr>
            <p:nvPr/>
          </p:nvSpPr>
          <p:spPr bwMode="gray">
            <a:xfrm>
              <a:off x="2245264"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GENERAL</a:t>
              </a:r>
            </a:p>
          </p:txBody>
        </p:sp>
        <p:sp>
          <p:nvSpPr>
            <p:cNvPr id="63" name="AutoShape 2">
              <a:hlinkClick r:id="rId15" action="ppaction://hlinksldjump"/>
              <a:extLst>
                <a:ext uri="{FF2B5EF4-FFF2-40B4-BE49-F238E27FC236}">
                  <a16:creationId xmlns:a16="http://schemas.microsoft.com/office/drawing/2014/main" id="{189524EA-07E3-047E-8C93-64D13CE46CF9}"/>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WHO</a:t>
              </a:r>
            </a:p>
          </p:txBody>
        </p:sp>
        <p:sp>
          <p:nvSpPr>
            <p:cNvPr id="64" name="AutoShape 2">
              <a:hlinkClick r:id="rId16" action="ppaction://hlinksldjump"/>
              <a:extLst>
                <a:ext uri="{FF2B5EF4-FFF2-40B4-BE49-F238E27FC236}">
                  <a16:creationId xmlns:a16="http://schemas.microsoft.com/office/drawing/2014/main" id="{35CDC3BF-7134-1F3B-354E-2B1A0C78723B}"/>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HOW</a:t>
              </a:r>
            </a:p>
          </p:txBody>
        </p:sp>
        <p:sp>
          <p:nvSpPr>
            <p:cNvPr id="65" name="AutoShape 2">
              <a:hlinkClick r:id="rId17" action="ppaction://hlinksldjump"/>
              <a:extLst>
                <a:ext uri="{FF2B5EF4-FFF2-40B4-BE49-F238E27FC236}">
                  <a16:creationId xmlns:a16="http://schemas.microsoft.com/office/drawing/2014/main" id="{C943A686-0F36-9855-3456-A6AF759E6FD1}"/>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REPORT &amp; LEARN</a:t>
              </a:r>
            </a:p>
          </p:txBody>
        </p:sp>
        <p:pic>
          <p:nvPicPr>
            <p:cNvPr id="66" name="Picture 65">
              <a:hlinkClick r:id="rId14" action="ppaction://hlinksldjump"/>
              <a:extLst>
                <a:ext uri="{FF2B5EF4-FFF2-40B4-BE49-F238E27FC236}">
                  <a16:creationId xmlns:a16="http://schemas.microsoft.com/office/drawing/2014/main" id="{D0AA95A5-745A-F64D-7373-6E8EC52267EA}"/>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042152" y="4531579"/>
              <a:ext cx="189116" cy="189117"/>
            </a:xfrm>
            <a:prstGeom prst="rect">
              <a:avLst/>
            </a:prstGeom>
          </p:spPr>
        </p:pic>
        <p:sp>
          <p:nvSpPr>
            <p:cNvPr id="76" name="Arrow: Right 75">
              <a:hlinkClick r:id="" action="ppaction://hlinkshowjump?jump=lastslideviewed"/>
              <a:extLst>
                <a:ext uri="{FF2B5EF4-FFF2-40B4-BE49-F238E27FC236}">
                  <a16:creationId xmlns:a16="http://schemas.microsoft.com/office/drawing/2014/main" id="{014CA45D-26F9-2AFF-7CD3-240AAC4A8B52}"/>
                </a:ext>
              </a:extLst>
            </p:cNvPr>
            <p:cNvSpPr/>
            <p:nvPr/>
          </p:nvSpPr>
          <p:spPr>
            <a:xfrm rot="10800000">
              <a:off x="1799208" y="4541436"/>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58" name="Groupe 243">
            <a:extLst>
              <a:ext uri="{FF2B5EF4-FFF2-40B4-BE49-F238E27FC236}">
                <a16:creationId xmlns:a16="http://schemas.microsoft.com/office/drawing/2014/main" id="{C5E4F4A8-E61C-4107-B3B9-8C03F7FBC442}"/>
              </a:ext>
            </a:extLst>
          </p:cNvPr>
          <p:cNvGrpSpPr/>
          <p:nvPr/>
        </p:nvGrpSpPr>
        <p:grpSpPr>
          <a:xfrm>
            <a:off x="172204" y="2959175"/>
            <a:ext cx="274325" cy="285809"/>
            <a:chOff x="7826375" y="766763"/>
            <a:chExt cx="412750" cy="501651"/>
          </a:xfrm>
          <a:solidFill>
            <a:schemeClr val="bg1"/>
          </a:solidFill>
        </p:grpSpPr>
        <p:sp>
          <p:nvSpPr>
            <p:cNvPr id="77" name="Freeform 103">
              <a:extLst>
                <a:ext uri="{FF2B5EF4-FFF2-40B4-BE49-F238E27FC236}">
                  <a16:creationId xmlns:a16="http://schemas.microsoft.com/office/drawing/2014/main" id="{CEDACAEC-750E-4605-9E15-E4E831E889B4}"/>
                </a:ext>
              </a:extLst>
            </p:cNvPr>
            <p:cNvSpPr>
              <a:spLocks/>
            </p:cNvSpPr>
            <p:nvPr/>
          </p:nvSpPr>
          <p:spPr bwMode="auto">
            <a:xfrm>
              <a:off x="7861300" y="1184276"/>
              <a:ext cx="344488" cy="33338"/>
            </a:xfrm>
            <a:custGeom>
              <a:avLst/>
              <a:gdLst>
                <a:gd name="T0" fmla="*/ 0 w 102"/>
                <a:gd name="T1" fmla="*/ 10 h 10"/>
                <a:gd name="T2" fmla="*/ 91 w 102"/>
                <a:gd name="T3" fmla="*/ 10 h 10"/>
                <a:gd name="T4" fmla="*/ 102 w 102"/>
                <a:gd name="T5" fmla="*/ 0 h 10"/>
                <a:gd name="T6" fmla="*/ 102 w 102"/>
                <a:gd name="T7" fmla="*/ 0 h 10"/>
                <a:gd name="T8" fmla="*/ 0 w 102"/>
                <a:gd name="T9" fmla="*/ 0 h 10"/>
                <a:gd name="T10" fmla="*/ 0 w 102"/>
                <a:gd name="T11" fmla="*/ 10 h 10"/>
              </a:gdLst>
              <a:ahLst/>
              <a:cxnLst>
                <a:cxn ang="0">
                  <a:pos x="T0" y="T1"/>
                </a:cxn>
                <a:cxn ang="0">
                  <a:pos x="T2" y="T3"/>
                </a:cxn>
                <a:cxn ang="0">
                  <a:pos x="T4" y="T5"/>
                </a:cxn>
                <a:cxn ang="0">
                  <a:pos x="T6" y="T7"/>
                </a:cxn>
                <a:cxn ang="0">
                  <a:pos x="T8" y="T9"/>
                </a:cxn>
                <a:cxn ang="0">
                  <a:pos x="T10" y="T11"/>
                </a:cxn>
              </a:cxnLst>
              <a:rect l="0" t="0" r="r" b="b"/>
              <a:pathLst>
                <a:path w="102" h="10">
                  <a:moveTo>
                    <a:pt x="0" y="10"/>
                  </a:moveTo>
                  <a:cubicBezTo>
                    <a:pt x="91" y="10"/>
                    <a:pt x="91" y="10"/>
                    <a:pt x="91" y="10"/>
                  </a:cubicBezTo>
                  <a:cubicBezTo>
                    <a:pt x="97" y="10"/>
                    <a:pt x="102" y="5"/>
                    <a:pt x="102" y="0"/>
                  </a:cubicBezTo>
                  <a:cubicBezTo>
                    <a:pt x="102" y="0"/>
                    <a:pt x="102" y="0"/>
                    <a:pt x="102" y="0"/>
                  </a:cubicBezTo>
                  <a:cubicBezTo>
                    <a:pt x="0" y="0"/>
                    <a:pt x="0" y="0"/>
                    <a:pt x="0" y="0"/>
                  </a:cubicBez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78" name="Freeform 104">
              <a:extLst>
                <a:ext uri="{FF2B5EF4-FFF2-40B4-BE49-F238E27FC236}">
                  <a16:creationId xmlns:a16="http://schemas.microsoft.com/office/drawing/2014/main" id="{64704232-C3E8-4C25-BE9E-8649CC891997}"/>
                </a:ext>
              </a:extLst>
            </p:cNvPr>
            <p:cNvSpPr>
              <a:spLocks/>
            </p:cNvSpPr>
            <p:nvPr/>
          </p:nvSpPr>
          <p:spPr bwMode="auto">
            <a:xfrm>
              <a:off x="7826375" y="1231901"/>
              <a:ext cx="412750" cy="36513"/>
            </a:xfrm>
            <a:custGeom>
              <a:avLst/>
              <a:gdLst>
                <a:gd name="T0" fmla="*/ 0 w 122"/>
                <a:gd name="T1" fmla="*/ 0 h 11"/>
                <a:gd name="T2" fmla="*/ 0 w 122"/>
                <a:gd name="T3" fmla="*/ 11 h 11"/>
                <a:gd name="T4" fmla="*/ 112 w 122"/>
                <a:gd name="T5" fmla="*/ 11 h 11"/>
                <a:gd name="T6" fmla="*/ 122 w 122"/>
                <a:gd name="T7" fmla="*/ 0 h 11"/>
                <a:gd name="T8" fmla="*/ 122 w 122"/>
                <a:gd name="T9" fmla="*/ 0 h 11"/>
                <a:gd name="T10" fmla="*/ 0 w 122"/>
                <a:gd name="T11" fmla="*/ 0 h 11"/>
              </a:gdLst>
              <a:ahLst/>
              <a:cxnLst>
                <a:cxn ang="0">
                  <a:pos x="T0" y="T1"/>
                </a:cxn>
                <a:cxn ang="0">
                  <a:pos x="T2" y="T3"/>
                </a:cxn>
                <a:cxn ang="0">
                  <a:pos x="T4" y="T5"/>
                </a:cxn>
                <a:cxn ang="0">
                  <a:pos x="T6" y="T7"/>
                </a:cxn>
                <a:cxn ang="0">
                  <a:pos x="T8" y="T9"/>
                </a:cxn>
                <a:cxn ang="0">
                  <a:pos x="T10" y="T11"/>
                </a:cxn>
              </a:cxnLst>
              <a:rect l="0" t="0" r="r" b="b"/>
              <a:pathLst>
                <a:path w="122" h="11">
                  <a:moveTo>
                    <a:pt x="0" y="0"/>
                  </a:moveTo>
                  <a:cubicBezTo>
                    <a:pt x="0" y="11"/>
                    <a:pt x="0" y="11"/>
                    <a:pt x="0" y="11"/>
                  </a:cubicBezTo>
                  <a:cubicBezTo>
                    <a:pt x="112" y="11"/>
                    <a:pt x="112" y="11"/>
                    <a:pt x="112" y="11"/>
                  </a:cubicBezTo>
                  <a:cubicBezTo>
                    <a:pt x="118" y="11"/>
                    <a:pt x="122" y="6"/>
                    <a:pt x="122" y="0"/>
                  </a:cubicBezTo>
                  <a:cubicBezTo>
                    <a:pt x="122" y="0"/>
                    <a:pt x="122" y="0"/>
                    <a:pt x="122"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79" name="Freeform 105">
              <a:extLst>
                <a:ext uri="{FF2B5EF4-FFF2-40B4-BE49-F238E27FC236}">
                  <a16:creationId xmlns:a16="http://schemas.microsoft.com/office/drawing/2014/main" id="{0CA566EB-D4B6-4A1E-A3C6-285BBA4D95A0}"/>
                </a:ext>
              </a:extLst>
            </p:cNvPr>
            <p:cNvSpPr>
              <a:spLocks/>
            </p:cNvSpPr>
            <p:nvPr/>
          </p:nvSpPr>
          <p:spPr bwMode="auto">
            <a:xfrm>
              <a:off x="7870825" y="955676"/>
              <a:ext cx="325438" cy="30163"/>
            </a:xfrm>
            <a:custGeom>
              <a:avLst/>
              <a:gdLst>
                <a:gd name="T0" fmla="*/ 96 w 96"/>
                <a:gd name="T1" fmla="*/ 0 h 9"/>
                <a:gd name="T2" fmla="*/ 0 w 96"/>
                <a:gd name="T3" fmla="*/ 0 h 9"/>
                <a:gd name="T4" fmla="*/ 0 w 96"/>
                <a:gd name="T5" fmla="*/ 9 h 9"/>
                <a:gd name="T6" fmla="*/ 87 w 96"/>
                <a:gd name="T7" fmla="*/ 9 h 9"/>
                <a:gd name="T8" fmla="*/ 96 w 96"/>
                <a:gd name="T9" fmla="*/ 0 h 9"/>
              </a:gdLst>
              <a:ahLst/>
              <a:cxnLst>
                <a:cxn ang="0">
                  <a:pos x="T0" y="T1"/>
                </a:cxn>
                <a:cxn ang="0">
                  <a:pos x="T2" y="T3"/>
                </a:cxn>
                <a:cxn ang="0">
                  <a:pos x="T4" y="T5"/>
                </a:cxn>
                <a:cxn ang="0">
                  <a:pos x="T6" y="T7"/>
                </a:cxn>
                <a:cxn ang="0">
                  <a:pos x="T8" y="T9"/>
                </a:cxn>
              </a:cxnLst>
              <a:rect l="0" t="0" r="r" b="b"/>
              <a:pathLst>
                <a:path w="96" h="9">
                  <a:moveTo>
                    <a:pt x="96" y="0"/>
                  </a:moveTo>
                  <a:cubicBezTo>
                    <a:pt x="0" y="0"/>
                    <a:pt x="0" y="0"/>
                    <a:pt x="0" y="0"/>
                  </a:cubicBezTo>
                  <a:cubicBezTo>
                    <a:pt x="0" y="9"/>
                    <a:pt x="0" y="9"/>
                    <a:pt x="0" y="9"/>
                  </a:cubicBezTo>
                  <a:cubicBezTo>
                    <a:pt x="87" y="9"/>
                    <a:pt x="87" y="9"/>
                    <a:pt x="87" y="9"/>
                  </a:cubicBezTo>
                  <a:cubicBezTo>
                    <a:pt x="92" y="9"/>
                    <a:pt x="96" y="5"/>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80" name="Freeform 106">
              <a:extLst>
                <a:ext uri="{FF2B5EF4-FFF2-40B4-BE49-F238E27FC236}">
                  <a16:creationId xmlns:a16="http://schemas.microsoft.com/office/drawing/2014/main" id="{9DC11362-D1D0-43DB-9AEB-FAC100A8EE22}"/>
                </a:ext>
              </a:extLst>
            </p:cNvPr>
            <p:cNvSpPr>
              <a:spLocks/>
            </p:cNvSpPr>
            <p:nvPr/>
          </p:nvSpPr>
          <p:spPr bwMode="auto">
            <a:xfrm>
              <a:off x="7900988" y="1003301"/>
              <a:ext cx="58738" cy="163513"/>
            </a:xfrm>
            <a:custGeom>
              <a:avLst/>
              <a:gdLst>
                <a:gd name="T0" fmla="*/ 17 w 17"/>
                <a:gd name="T1" fmla="*/ 48 h 48"/>
                <a:gd name="T2" fmla="*/ 17 w 17"/>
                <a:gd name="T3" fmla="*/ 9 h 48"/>
                <a:gd name="T4" fmla="*/ 8 w 17"/>
                <a:gd name="T5" fmla="*/ 0 h 48"/>
                <a:gd name="T6" fmla="*/ 0 w 17"/>
                <a:gd name="T7" fmla="*/ 0 h 48"/>
                <a:gd name="T8" fmla="*/ 0 w 17"/>
                <a:gd name="T9" fmla="*/ 37 h 48"/>
                <a:gd name="T10" fmla="*/ 11 w 17"/>
                <a:gd name="T11" fmla="*/ 48 h 48"/>
                <a:gd name="T12" fmla="*/ 17 w 17"/>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7" h="48">
                  <a:moveTo>
                    <a:pt x="17" y="48"/>
                  </a:moveTo>
                  <a:cubicBezTo>
                    <a:pt x="17" y="9"/>
                    <a:pt x="17" y="9"/>
                    <a:pt x="17" y="9"/>
                  </a:cubicBezTo>
                  <a:cubicBezTo>
                    <a:pt x="17" y="4"/>
                    <a:pt x="13" y="0"/>
                    <a:pt x="8" y="0"/>
                  </a:cubicBezTo>
                  <a:cubicBezTo>
                    <a:pt x="0" y="0"/>
                    <a:pt x="0" y="0"/>
                    <a:pt x="0" y="0"/>
                  </a:cubicBezTo>
                  <a:cubicBezTo>
                    <a:pt x="0" y="37"/>
                    <a:pt x="0" y="37"/>
                    <a:pt x="0" y="37"/>
                  </a:cubicBezTo>
                  <a:cubicBezTo>
                    <a:pt x="0" y="43"/>
                    <a:pt x="5" y="48"/>
                    <a:pt x="11" y="48"/>
                  </a:cubicBezTo>
                  <a:lnTo>
                    <a:pt x="17"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81" name="Rectangle 107">
              <a:extLst>
                <a:ext uri="{FF2B5EF4-FFF2-40B4-BE49-F238E27FC236}">
                  <a16:creationId xmlns:a16="http://schemas.microsoft.com/office/drawing/2014/main" id="{5D602B42-3FCF-4ACD-AB93-081A27174167}"/>
                </a:ext>
              </a:extLst>
            </p:cNvPr>
            <p:cNvSpPr>
              <a:spLocks noChangeArrowheads="1"/>
            </p:cNvSpPr>
            <p:nvPr/>
          </p:nvSpPr>
          <p:spPr bwMode="auto">
            <a:xfrm>
              <a:off x="8002588" y="1003301"/>
              <a:ext cx="61913" cy="163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82" name="Freeform 108">
              <a:extLst>
                <a:ext uri="{FF2B5EF4-FFF2-40B4-BE49-F238E27FC236}">
                  <a16:creationId xmlns:a16="http://schemas.microsoft.com/office/drawing/2014/main" id="{C17D6EC5-52A7-4206-8020-C851B4F7FA39}"/>
                </a:ext>
              </a:extLst>
            </p:cNvPr>
            <p:cNvSpPr>
              <a:spLocks/>
            </p:cNvSpPr>
            <p:nvPr/>
          </p:nvSpPr>
          <p:spPr bwMode="auto">
            <a:xfrm>
              <a:off x="8107363" y="1003301"/>
              <a:ext cx="58738" cy="163513"/>
            </a:xfrm>
            <a:custGeom>
              <a:avLst/>
              <a:gdLst>
                <a:gd name="T0" fmla="*/ 17 w 17"/>
                <a:gd name="T1" fmla="*/ 38 h 48"/>
                <a:gd name="T2" fmla="*/ 17 w 17"/>
                <a:gd name="T3" fmla="*/ 0 h 48"/>
                <a:gd name="T4" fmla="*/ 7 w 17"/>
                <a:gd name="T5" fmla="*/ 0 h 48"/>
                <a:gd name="T6" fmla="*/ 0 w 17"/>
                <a:gd name="T7" fmla="*/ 7 h 48"/>
                <a:gd name="T8" fmla="*/ 0 w 17"/>
                <a:gd name="T9" fmla="*/ 48 h 48"/>
                <a:gd name="T10" fmla="*/ 7 w 17"/>
                <a:gd name="T11" fmla="*/ 48 h 48"/>
                <a:gd name="T12" fmla="*/ 17 w 17"/>
                <a:gd name="T13" fmla="*/ 38 h 48"/>
              </a:gdLst>
              <a:ahLst/>
              <a:cxnLst>
                <a:cxn ang="0">
                  <a:pos x="T0" y="T1"/>
                </a:cxn>
                <a:cxn ang="0">
                  <a:pos x="T2" y="T3"/>
                </a:cxn>
                <a:cxn ang="0">
                  <a:pos x="T4" y="T5"/>
                </a:cxn>
                <a:cxn ang="0">
                  <a:pos x="T6" y="T7"/>
                </a:cxn>
                <a:cxn ang="0">
                  <a:pos x="T8" y="T9"/>
                </a:cxn>
                <a:cxn ang="0">
                  <a:pos x="T10" y="T11"/>
                </a:cxn>
                <a:cxn ang="0">
                  <a:pos x="T12" y="T13"/>
                </a:cxn>
              </a:cxnLst>
              <a:rect l="0" t="0" r="r" b="b"/>
              <a:pathLst>
                <a:path w="17" h="48">
                  <a:moveTo>
                    <a:pt x="17" y="38"/>
                  </a:moveTo>
                  <a:cubicBezTo>
                    <a:pt x="17" y="0"/>
                    <a:pt x="17" y="0"/>
                    <a:pt x="17" y="0"/>
                  </a:cubicBezTo>
                  <a:cubicBezTo>
                    <a:pt x="7" y="0"/>
                    <a:pt x="7" y="0"/>
                    <a:pt x="7" y="0"/>
                  </a:cubicBezTo>
                  <a:cubicBezTo>
                    <a:pt x="3" y="0"/>
                    <a:pt x="0" y="3"/>
                    <a:pt x="0" y="7"/>
                  </a:cubicBezTo>
                  <a:cubicBezTo>
                    <a:pt x="0" y="48"/>
                    <a:pt x="0" y="48"/>
                    <a:pt x="0" y="48"/>
                  </a:cubicBezTo>
                  <a:cubicBezTo>
                    <a:pt x="7" y="48"/>
                    <a:pt x="7" y="48"/>
                    <a:pt x="7" y="48"/>
                  </a:cubicBezTo>
                  <a:cubicBezTo>
                    <a:pt x="13" y="48"/>
                    <a:pt x="17" y="44"/>
                    <a:pt x="17"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83" name="Freeform 109">
              <a:extLst>
                <a:ext uri="{FF2B5EF4-FFF2-40B4-BE49-F238E27FC236}">
                  <a16:creationId xmlns:a16="http://schemas.microsoft.com/office/drawing/2014/main" id="{83B160F2-B8FC-419D-B9C3-63F6362D802E}"/>
                </a:ext>
              </a:extLst>
            </p:cNvPr>
            <p:cNvSpPr>
              <a:spLocks/>
            </p:cNvSpPr>
            <p:nvPr/>
          </p:nvSpPr>
          <p:spPr bwMode="auto">
            <a:xfrm>
              <a:off x="7826375" y="766763"/>
              <a:ext cx="412750" cy="174625"/>
            </a:xfrm>
            <a:custGeom>
              <a:avLst/>
              <a:gdLst>
                <a:gd name="T0" fmla="*/ 122 w 122"/>
                <a:gd name="T1" fmla="*/ 43 h 51"/>
                <a:gd name="T2" fmla="*/ 61 w 122"/>
                <a:gd name="T3" fmla="*/ 0 h 51"/>
                <a:gd name="T4" fmla="*/ 1 w 122"/>
                <a:gd name="T5" fmla="*/ 42 h 51"/>
                <a:gd name="T6" fmla="*/ 0 w 122"/>
                <a:gd name="T7" fmla="*/ 44 h 51"/>
                <a:gd name="T8" fmla="*/ 0 w 122"/>
                <a:gd name="T9" fmla="*/ 51 h 51"/>
                <a:gd name="T10" fmla="*/ 114 w 122"/>
                <a:gd name="T11" fmla="*/ 51 h 51"/>
                <a:gd name="T12" fmla="*/ 122 w 122"/>
                <a:gd name="T13" fmla="*/ 43 h 51"/>
              </a:gdLst>
              <a:ahLst/>
              <a:cxnLst>
                <a:cxn ang="0">
                  <a:pos x="T0" y="T1"/>
                </a:cxn>
                <a:cxn ang="0">
                  <a:pos x="T2" y="T3"/>
                </a:cxn>
                <a:cxn ang="0">
                  <a:pos x="T4" y="T5"/>
                </a:cxn>
                <a:cxn ang="0">
                  <a:pos x="T6" y="T7"/>
                </a:cxn>
                <a:cxn ang="0">
                  <a:pos x="T8" y="T9"/>
                </a:cxn>
                <a:cxn ang="0">
                  <a:pos x="T10" y="T11"/>
                </a:cxn>
                <a:cxn ang="0">
                  <a:pos x="T12" y="T13"/>
                </a:cxn>
              </a:cxnLst>
              <a:rect l="0" t="0" r="r" b="b"/>
              <a:pathLst>
                <a:path w="122" h="51">
                  <a:moveTo>
                    <a:pt x="122" y="43"/>
                  </a:moveTo>
                  <a:cubicBezTo>
                    <a:pt x="61" y="0"/>
                    <a:pt x="61" y="0"/>
                    <a:pt x="61" y="0"/>
                  </a:cubicBezTo>
                  <a:cubicBezTo>
                    <a:pt x="1" y="42"/>
                    <a:pt x="1" y="42"/>
                    <a:pt x="1" y="42"/>
                  </a:cubicBezTo>
                  <a:cubicBezTo>
                    <a:pt x="0" y="42"/>
                    <a:pt x="0" y="43"/>
                    <a:pt x="0" y="44"/>
                  </a:cubicBezTo>
                  <a:cubicBezTo>
                    <a:pt x="0" y="51"/>
                    <a:pt x="0" y="51"/>
                    <a:pt x="0" y="51"/>
                  </a:cubicBezTo>
                  <a:cubicBezTo>
                    <a:pt x="114" y="51"/>
                    <a:pt x="114" y="51"/>
                    <a:pt x="114" y="51"/>
                  </a:cubicBezTo>
                  <a:cubicBezTo>
                    <a:pt x="119" y="51"/>
                    <a:pt x="122" y="47"/>
                    <a:pt x="122"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84" name="Rectangle 110">
              <a:extLst>
                <a:ext uri="{FF2B5EF4-FFF2-40B4-BE49-F238E27FC236}">
                  <a16:creationId xmlns:a16="http://schemas.microsoft.com/office/drawing/2014/main" id="{C461E123-B557-4CB9-AC32-D9BFBF387883}"/>
                </a:ext>
              </a:extLst>
            </p:cNvPr>
            <p:cNvSpPr>
              <a:spLocks noChangeArrowheads="1"/>
            </p:cNvSpPr>
            <p:nvPr/>
          </p:nvSpPr>
          <p:spPr bwMode="auto">
            <a:xfrm>
              <a:off x="7918450" y="1019176"/>
              <a:ext cx="6350" cy="130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85" name="Rectangle 111">
              <a:extLst>
                <a:ext uri="{FF2B5EF4-FFF2-40B4-BE49-F238E27FC236}">
                  <a16:creationId xmlns:a16="http://schemas.microsoft.com/office/drawing/2014/main" id="{D8CDD393-5795-4D01-9303-27958E14C6D7}"/>
                </a:ext>
              </a:extLst>
            </p:cNvPr>
            <p:cNvSpPr>
              <a:spLocks noChangeArrowheads="1"/>
            </p:cNvSpPr>
            <p:nvPr/>
          </p:nvSpPr>
          <p:spPr bwMode="auto">
            <a:xfrm>
              <a:off x="8020050" y="1019176"/>
              <a:ext cx="6350" cy="130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86" name="Rectangle 112">
              <a:extLst>
                <a:ext uri="{FF2B5EF4-FFF2-40B4-BE49-F238E27FC236}">
                  <a16:creationId xmlns:a16="http://schemas.microsoft.com/office/drawing/2014/main" id="{AC5AF339-88C6-47FA-A633-F88491012AF8}"/>
                </a:ext>
              </a:extLst>
            </p:cNvPr>
            <p:cNvSpPr>
              <a:spLocks noChangeArrowheads="1"/>
            </p:cNvSpPr>
            <p:nvPr/>
          </p:nvSpPr>
          <p:spPr bwMode="auto">
            <a:xfrm>
              <a:off x="8124825" y="1019176"/>
              <a:ext cx="3175" cy="130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87" name="Freeform 113">
              <a:extLst>
                <a:ext uri="{FF2B5EF4-FFF2-40B4-BE49-F238E27FC236}">
                  <a16:creationId xmlns:a16="http://schemas.microsoft.com/office/drawing/2014/main" id="{17FB6296-8BB9-4E92-B7BC-F929EBC90288}"/>
                </a:ext>
              </a:extLst>
            </p:cNvPr>
            <p:cNvSpPr>
              <a:spLocks/>
            </p:cNvSpPr>
            <p:nvPr/>
          </p:nvSpPr>
          <p:spPr bwMode="auto">
            <a:xfrm>
              <a:off x="7996238" y="828676"/>
              <a:ext cx="71438" cy="74613"/>
            </a:xfrm>
            <a:custGeom>
              <a:avLst/>
              <a:gdLst>
                <a:gd name="T0" fmla="*/ 21 w 21"/>
                <a:gd name="T1" fmla="*/ 10 h 22"/>
                <a:gd name="T2" fmla="*/ 16 w 21"/>
                <a:gd name="T3" fmla="*/ 3 h 22"/>
                <a:gd name="T4" fmla="*/ 8 w 21"/>
                <a:gd name="T5" fmla="*/ 1 h 22"/>
                <a:gd name="T6" fmla="*/ 7 w 21"/>
                <a:gd name="T7" fmla="*/ 1 h 22"/>
                <a:gd name="T8" fmla="*/ 7 w 21"/>
                <a:gd name="T9" fmla="*/ 1 h 22"/>
                <a:gd name="T10" fmla="*/ 3 w 21"/>
                <a:gd name="T11" fmla="*/ 5 h 22"/>
                <a:gd name="T12" fmla="*/ 6 w 21"/>
                <a:gd name="T13" fmla="*/ 19 h 22"/>
                <a:gd name="T14" fmla="*/ 20 w 21"/>
                <a:gd name="T15" fmla="*/ 15 h 22"/>
                <a:gd name="T16" fmla="*/ 21 w 21"/>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2">
                  <a:moveTo>
                    <a:pt x="21" y="10"/>
                  </a:moveTo>
                  <a:cubicBezTo>
                    <a:pt x="21" y="7"/>
                    <a:pt x="16" y="5"/>
                    <a:pt x="16" y="3"/>
                  </a:cubicBezTo>
                  <a:cubicBezTo>
                    <a:pt x="16" y="3"/>
                    <a:pt x="13" y="0"/>
                    <a:pt x="8" y="1"/>
                  </a:cubicBezTo>
                  <a:cubicBezTo>
                    <a:pt x="8" y="1"/>
                    <a:pt x="7" y="1"/>
                    <a:pt x="7" y="1"/>
                  </a:cubicBezTo>
                  <a:cubicBezTo>
                    <a:pt x="7" y="1"/>
                    <a:pt x="7" y="1"/>
                    <a:pt x="7" y="1"/>
                  </a:cubicBezTo>
                  <a:cubicBezTo>
                    <a:pt x="5" y="2"/>
                    <a:pt x="4" y="4"/>
                    <a:pt x="3" y="5"/>
                  </a:cubicBezTo>
                  <a:cubicBezTo>
                    <a:pt x="0" y="10"/>
                    <a:pt x="1" y="16"/>
                    <a:pt x="6" y="19"/>
                  </a:cubicBezTo>
                  <a:cubicBezTo>
                    <a:pt x="11" y="22"/>
                    <a:pt x="17" y="20"/>
                    <a:pt x="20" y="15"/>
                  </a:cubicBezTo>
                  <a:cubicBezTo>
                    <a:pt x="21" y="14"/>
                    <a:pt x="21" y="12"/>
                    <a:pt x="2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sp>
        <p:nvSpPr>
          <p:cNvPr id="88" name="Slide Number Placeholder 3">
            <a:extLst>
              <a:ext uri="{FF2B5EF4-FFF2-40B4-BE49-F238E27FC236}">
                <a16:creationId xmlns:a16="http://schemas.microsoft.com/office/drawing/2014/main" id="{59914C01-D822-409D-B207-9744E660430C}"/>
              </a:ext>
            </a:extLst>
          </p:cNvPr>
          <p:cNvSpPr>
            <a:spLocks noGrp="1"/>
          </p:cNvSpPr>
          <p:nvPr>
            <p:ph type="sldNum" sz="quarter" idx="12"/>
          </p:nvPr>
        </p:nvSpPr>
        <p:spPr>
          <a:xfrm>
            <a:off x="8447486" y="4759631"/>
            <a:ext cx="247535" cy="150195"/>
          </a:xfrm>
        </p:spPr>
        <p:txBody>
          <a:bodyPr/>
          <a:lstStyle>
            <a:lvl1pPr rtl="0">
              <a:defRPr/>
            </a:lvl1pPr>
          </a:lstStyle>
          <a:p>
            <a:pPr fontAlgn="base">
              <a:spcAft>
                <a:spcPct val="0"/>
              </a:spcAft>
              <a:defRPr/>
            </a:pPr>
            <a:fld id="{4472AB7F-E8D0-4874-A9B8-335B68DC5F05}" type="slidenum">
              <a:rPr lang="en-US" smtClean="0"/>
              <a:pPr fontAlgn="base">
                <a:spcAft>
                  <a:spcPct val="0"/>
                </a:spcAft>
                <a:defRPr/>
              </a:pPr>
              <a:t>19</a:t>
            </a:fld>
            <a:endParaRPr lang="en-US"/>
          </a:p>
        </p:txBody>
      </p:sp>
    </p:spTree>
    <p:extLst>
      <p:ext uri="{BB962C8B-B14F-4D97-AF65-F5344CB8AC3E}">
        <p14:creationId xmlns:p14="http://schemas.microsoft.com/office/powerpoint/2010/main" val="3888087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893EE75-03A5-D2DC-BCA4-74CB4897E790}"/>
              </a:ext>
            </a:extLst>
          </p:cNvPr>
          <p:cNvSpPr/>
          <p:nvPr/>
        </p:nvSpPr>
        <p:spPr>
          <a:xfrm>
            <a:off x="1966" y="0"/>
            <a:ext cx="2993588" cy="44454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Verdana"/>
              <a:ea typeface="+mn-ea"/>
              <a:cs typeface="+mn-cs"/>
            </a:endParaRPr>
          </a:p>
        </p:txBody>
      </p:sp>
      <p:sp>
        <p:nvSpPr>
          <p:cNvPr id="14" name="Title 1">
            <a:extLst>
              <a:ext uri="{FF2B5EF4-FFF2-40B4-BE49-F238E27FC236}">
                <a16:creationId xmlns:a16="http://schemas.microsoft.com/office/drawing/2014/main" id="{7A2B4E51-A107-08D3-1259-23133F65A4C5}"/>
              </a:ext>
            </a:extLst>
          </p:cNvPr>
          <p:cNvSpPr txBox="1">
            <a:spLocks/>
          </p:cNvSpPr>
          <p:nvPr/>
        </p:nvSpPr>
        <p:spPr bwMode="auto">
          <a:xfrm>
            <a:off x="84483" y="183982"/>
            <a:ext cx="2827681" cy="4144509"/>
          </a:xfrm>
          <a:prstGeom prst="rect">
            <a:avLst/>
          </a:prstGeom>
          <a:noFill/>
          <a:ln>
            <a:noFill/>
          </a:ln>
        </p:spPr>
        <p:txBody>
          <a:bodyPr vert="horz" wrap="square" lIns="0" tIns="45716" rIns="91431" bIns="45716" numCol="1" anchor="ctr" anchorCtr="0" compatLnSpc="1">
            <a:prstTxWarp prst="textNoShape">
              <a:avLst/>
            </a:prstTxWarp>
          </a:bodyPr>
          <a:lstStyle>
            <a:lvl1pPr algn="l" defTabSz="457144" rtl="0" eaLnBrk="1" fontAlgn="base" hangingPunct="1">
              <a:spcBef>
                <a:spcPct val="0"/>
              </a:spcBef>
              <a:spcAft>
                <a:spcPct val="0"/>
              </a:spcAft>
              <a:defRPr sz="2100" kern="1200" cap="none" spc="0">
                <a:solidFill>
                  <a:schemeClr val="tx2"/>
                </a:solidFill>
                <a:latin typeface="Verdana"/>
                <a:ea typeface="ＭＳ Ｐゴシック" charset="0"/>
                <a:cs typeface="Verdana"/>
              </a:defRPr>
            </a:lvl1pPr>
            <a:lvl2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2pPr>
            <a:lvl3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3pPr>
            <a:lvl4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4pPr>
            <a:lvl5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5pPr>
            <a:lvl6pPr marL="457144"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6pPr>
            <a:lvl7pPr marL="914288"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7pPr>
            <a:lvl8pPr marL="1371432"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8pPr>
            <a:lvl9pPr marL="1828577"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9pPr>
          </a:lstStyle>
          <a:p>
            <a:pPr marL="0" marR="0" lvl="0" indent="0" algn="l" defTabSz="457144"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Verdana"/>
                <a:ea typeface="ＭＳ Ｐゴシック" charset="0"/>
              </a:rPr>
              <a:t>GS1 2D Pilot Toolkit</a:t>
            </a:r>
          </a:p>
        </p:txBody>
      </p:sp>
      <p:grpSp>
        <p:nvGrpSpPr>
          <p:cNvPr id="49" name="Group 48">
            <a:extLst>
              <a:ext uri="{FF2B5EF4-FFF2-40B4-BE49-F238E27FC236}">
                <a16:creationId xmlns:a16="http://schemas.microsoft.com/office/drawing/2014/main" id="{3694C23D-9263-4EC2-A1EF-EC2DE404E158}"/>
              </a:ext>
            </a:extLst>
          </p:cNvPr>
          <p:cNvGrpSpPr/>
          <p:nvPr/>
        </p:nvGrpSpPr>
        <p:grpSpPr>
          <a:xfrm>
            <a:off x="7405014" y="4531233"/>
            <a:ext cx="186825" cy="186825"/>
            <a:chOff x="9873352" y="6041644"/>
            <a:chExt cx="249100" cy="249100"/>
          </a:xfrm>
        </p:grpSpPr>
        <p:sp>
          <p:nvSpPr>
            <p:cNvPr id="50" name="Oval 49">
              <a:hlinkClick r:id="" action="ppaction://hlinkshowjump?jump=previousslide"/>
              <a:extLst>
                <a:ext uri="{FF2B5EF4-FFF2-40B4-BE49-F238E27FC236}">
                  <a16:creationId xmlns:a16="http://schemas.microsoft.com/office/drawing/2014/main" id="{B34400A8-99BF-4682-B46C-8F84F7F808F1}"/>
                </a:ext>
              </a:extLst>
            </p:cNvPr>
            <p:cNvSpPr/>
            <p:nvPr userDrawn="1"/>
          </p:nvSpPr>
          <p:spPr>
            <a:xfrm>
              <a:off x="9873352" y="6041644"/>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51" name="Group 50">
              <a:extLst>
                <a:ext uri="{FF2B5EF4-FFF2-40B4-BE49-F238E27FC236}">
                  <a16:creationId xmlns:a16="http://schemas.microsoft.com/office/drawing/2014/main" id="{6C96EA66-8090-464A-896E-31DA7E0CD6BC}"/>
                </a:ext>
              </a:extLst>
            </p:cNvPr>
            <p:cNvGrpSpPr/>
            <p:nvPr userDrawn="1"/>
          </p:nvGrpSpPr>
          <p:grpSpPr>
            <a:xfrm>
              <a:off x="9971776" y="6136088"/>
              <a:ext cx="41137" cy="66044"/>
              <a:chOff x="3345327" y="4804129"/>
              <a:chExt cx="74099" cy="118964"/>
            </a:xfrm>
          </p:grpSpPr>
          <p:cxnSp>
            <p:nvCxnSpPr>
              <p:cNvPr id="52" name="Straight Connector 51">
                <a:hlinkClick r:id="" action="ppaction://hlinkshowjump?jump=previousslide"/>
                <a:extLst>
                  <a:ext uri="{FF2B5EF4-FFF2-40B4-BE49-F238E27FC236}">
                    <a16:creationId xmlns:a16="http://schemas.microsoft.com/office/drawing/2014/main" id="{25B194AC-C708-4F68-9F6A-011C993594D2}"/>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hlinkClick r:id="" action="ppaction://hlinkshowjump?jump=previousslide"/>
                <a:extLst>
                  <a:ext uri="{FF2B5EF4-FFF2-40B4-BE49-F238E27FC236}">
                    <a16:creationId xmlns:a16="http://schemas.microsoft.com/office/drawing/2014/main" id="{206DF6D5-22ED-4194-88BA-3A3DC0BDA0CA}"/>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54" name="Group 53">
            <a:extLst>
              <a:ext uri="{FF2B5EF4-FFF2-40B4-BE49-F238E27FC236}">
                <a16:creationId xmlns:a16="http://schemas.microsoft.com/office/drawing/2014/main" id="{FCBF572E-0692-4E54-8397-935092F09660}"/>
              </a:ext>
            </a:extLst>
          </p:cNvPr>
          <p:cNvGrpSpPr/>
          <p:nvPr/>
        </p:nvGrpSpPr>
        <p:grpSpPr>
          <a:xfrm>
            <a:off x="7642346" y="4531233"/>
            <a:ext cx="186825" cy="186825"/>
            <a:chOff x="10189795" y="6045160"/>
            <a:chExt cx="249100" cy="249100"/>
          </a:xfrm>
        </p:grpSpPr>
        <p:sp>
          <p:nvSpPr>
            <p:cNvPr id="55" name="Oval 54">
              <a:hlinkClick r:id="" action="ppaction://hlinkshowjump?jump=nextslide"/>
              <a:extLst>
                <a:ext uri="{FF2B5EF4-FFF2-40B4-BE49-F238E27FC236}">
                  <a16:creationId xmlns:a16="http://schemas.microsoft.com/office/drawing/2014/main" id="{5CFE6ABD-DB82-4258-8AED-09ADB21FCCAD}"/>
                </a:ext>
              </a:extLst>
            </p:cNvPr>
            <p:cNvSpPr/>
            <p:nvPr userDrawn="1"/>
          </p:nvSpPr>
          <p:spPr>
            <a:xfrm>
              <a:off x="10189795" y="6045160"/>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56" name="Group 55">
              <a:extLst>
                <a:ext uri="{FF2B5EF4-FFF2-40B4-BE49-F238E27FC236}">
                  <a16:creationId xmlns:a16="http://schemas.microsoft.com/office/drawing/2014/main" id="{B47BE28B-5E97-42CA-832F-74C98BAA95E6}"/>
                </a:ext>
              </a:extLst>
            </p:cNvPr>
            <p:cNvGrpSpPr/>
            <p:nvPr userDrawn="1"/>
          </p:nvGrpSpPr>
          <p:grpSpPr>
            <a:xfrm flipH="1" flipV="1">
              <a:off x="10297292" y="6133992"/>
              <a:ext cx="41137" cy="66044"/>
              <a:chOff x="3345327" y="4804129"/>
              <a:chExt cx="74099" cy="118964"/>
            </a:xfrm>
          </p:grpSpPr>
          <p:cxnSp>
            <p:nvCxnSpPr>
              <p:cNvPr id="57" name="Straight Connector 56">
                <a:hlinkClick r:id="" action="ppaction://hlinkshowjump?jump=nextslide"/>
                <a:extLst>
                  <a:ext uri="{FF2B5EF4-FFF2-40B4-BE49-F238E27FC236}">
                    <a16:creationId xmlns:a16="http://schemas.microsoft.com/office/drawing/2014/main" id="{361966E8-3F49-4E98-8760-0114B0810947}"/>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hlinkClick r:id="" action="ppaction://hlinkshowjump?jump=nextslide"/>
                <a:extLst>
                  <a:ext uri="{FF2B5EF4-FFF2-40B4-BE49-F238E27FC236}">
                    <a16:creationId xmlns:a16="http://schemas.microsoft.com/office/drawing/2014/main" id="{4F8368F0-A96E-4042-94FC-A1F5CE7662B3}"/>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pic>
        <p:nvPicPr>
          <p:cNvPr id="18" name="Picture 17" descr="A picture containing qr code&#10;&#10;Description automatically generated">
            <a:extLst>
              <a:ext uri="{FF2B5EF4-FFF2-40B4-BE49-F238E27FC236}">
                <a16:creationId xmlns:a16="http://schemas.microsoft.com/office/drawing/2014/main" id="{20E390E4-6891-961C-72E5-724AEEA43A58}"/>
              </a:ext>
            </a:extLst>
          </p:cNvPr>
          <p:cNvPicPr>
            <a:picLocks noChangeAspect="1"/>
          </p:cNvPicPr>
          <p:nvPr/>
        </p:nvPicPr>
        <p:blipFill rotWithShape="1">
          <a:blip r:embed="rId3"/>
          <a:srcRect l="6184" r="4242"/>
          <a:stretch/>
        </p:blipFill>
        <p:spPr>
          <a:xfrm>
            <a:off x="4158733" y="515177"/>
            <a:ext cx="3834647" cy="2876997"/>
          </a:xfrm>
          <a:prstGeom prst="rect">
            <a:avLst/>
          </a:prstGeom>
        </p:spPr>
      </p:pic>
      <p:sp>
        <p:nvSpPr>
          <p:cNvPr id="2" name="Rectangle 1">
            <a:extLst>
              <a:ext uri="{FF2B5EF4-FFF2-40B4-BE49-F238E27FC236}">
                <a16:creationId xmlns:a16="http://schemas.microsoft.com/office/drawing/2014/main" id="{A7592720-3898-AE00-ADD4-C4AF8332F1B7}"/>
              </a:ext>
            </a:extLst>
          </p:cNvPr>
          <p:cNvSpPr/>
          <p:nvPr/>
        </p:nvSpPr>
        <p:spPr>
          <a:xfrm>
            <a:off x="7348163" y="4445491"/>
            <a:ext cx="588366" cy="329066"/>
          </a:xfrm>
          <a:prstGeom prst="rect">
            <a:avLst/>
          </a:prstGeom>
          <a:solidFill>
            <a:schemeClr val="bg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sp>
        <p:nvSpPr>
          <p:cNvPr id="4" name="Rectangle 3">
            <a:extLst>
              <a:ext uri="{FF2B5EF4-FFF2-40B4-BE49-F238E27FC236}">
                <a16:creationId xmlns:a16="http://schemas.microsoft.com/office/drawing/2014/main" id="{F0EC766B-F47E-2914-E5E8-4D072DCC1B57}"/>
              </a:ext>
            </a:extLst>
          </p:cNvPr>
          <p:cNvSpPr/>
          <p:nvPr/>
        </p:nvSpPr>
        <p:spPr>
          <a:xfrm>
            <a:off x="7348163" y="4445491"/>
            <a:ext cx="588366" cy="329066"/>
          </a:xfrm>
          <a:prstGeom prst="rect">
            <a:avLst/>
          </a:prstGeom>
          <a:solidFill>
            <a:schemeClr val="bg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sp>
        <p:nvSpPr>
          <p:cNvPr id="8" name="Rectangle 7">
            <a:extLst>
              <a:ext uri="{FF2B5EF4-FFF2-40B4-BE49-F238E27FC236}">
                <a16:creationId xmlns:a16="http://schemas.microsoft.com/office/drawing/2014/main" id="{47E0A218-2AEC-7498-BDB5-640AF7D79D92}"/>
              </a:ext>
            </a:extLst>
          </p:cNvPr>
          <p:cNvSpPr/>
          <p:nvPr/>
        </p:nvSpPr>
        <p:spPr>
          <a:xfrm>
            <a:off x="8464901" y="4718058"/>
            <a:ext cx="274472" cy="264843"/>
          </a:xfrm>
          <a:prstGeom prst="rect">
            <a:avLst/>
          </a:prstGeom>
          <a:solidFill>
            <a:schemeClr val="bg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sp>
        <p:nvSpPr>
          <p:cNvPr id="3" name="TextBox 2">
            <a:extLst>
              <a:ext uri="{FF2B5EF4-FFF2-40B4-BE49-F238E27FC236}">
                <a16:creationId xmlns:a16="http://schemas.microsoft.com/office/drawing/2014/main" id="{65CAA488-99BD-DE24-695D-0C38FBBA6A2E}"/>
              </a:ext>
            </a:extLst>
          </p:cNvPr>
          <p:cNvSpPr txBox="1"/>
          <p:nvPr/>
        </p:nvSpPr>
        <p:spPr>
          <a:xfrm>
            <a:off x="0" y="4053868"/>
            <a:ext cx="2241896" cy="300082"/>
          </a:xfrm>
          <a:prstGeom prst="rect">
            <a:avLst/>
          </a:prstGeom>
          <a:noFill/>
        </p:spPr>
        <p:txBody>
          <a:bodyPr wrap="none" rtlCol="0">
            <a:spAutoFit/>
          </a:bodyPr>
          <a:lstStyle/>
          <a:p>
            <a:r>
              <a:rPr lang="en-US" dirty="0">
                <a:solidFill>
                  <a:schemeClr val="bg1"/>
                </a:solidFill>
              </a:rPr>
              <a:t>Updated February 2023</a:t>
            </a:r>
            <a:endParaRPr lang="en-GB" dirty="0">
              <a:solidFill>
                <a:schemeClr val="bg1"/>
              </a:solidFill>
            </a:endParaRPr>
          </a:p>
        </p:txBody>
      </p:sp>
    </p:spTree>
    <p:extLst>
      <p:ext uri="{BB962C8B-B14F-4D97-AF65-F5344CB8AC3E}">
        <p14:creationId xmlns:p14="http://schemas.microsoft.com/office/powerpoint/2010/main" val="873807043"/>
      </p:ext>
    </p:extLst>
  </p:cSld>
  <p:clrMapOvr>
    <a:masterClrMapping/>
  </p:clrMapOvr>
  <mc:AlternateContent xmlns:mc="http://schemas.openxmlformats.org/markup-compatibility/2006" xmlns:p14="http://schemas.microsoft.com/office/powerpoint/2010/main">
    <mc:Choice Requires="p14">
      <p:transition spd="slow" p14:dur="2000" advTm="18181"/>
    </mc:Choice>
    <mc:Fallback xmlns="">
      <p:transition spd="slow" advTm="18181"/>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57" descr="Logo, company name&#10;&#10;Description automatically generated">
            <a:extLst>
              <a:ext uri="{FF2B5EF4-FFF2-40B4-BE49-F238E27FC236}">
                <a16:creationId xmlns:a16="http://schemas.microsoft.com/office/drawing/2014/main" id="{75ABB34B-1395-4566-30C5-2750DB6EB6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1655" y="1114397"/>
            <a:ext cx="1536192" cy="1490107"/>
          </a:xfrm>
          <a:prstGeom prst="rect">
            <a:avLst/>
          </a:prstGeom>
        </p:spPr>
      </p:pic>
      <p:graphicFrame>
        <p:nvGraphicFramePr>
          <p:cNvPr id="5" name="Object 4" hidden="1">
            <a:extLst>
              <a:ext uri="{FF2B5EF4-FFF2-40B4-BE49-F238E27FC236}">
                <a16:creationId xmlns:a16="http://schemas.microsoft.com/office/drawing/2014/main" id="{CFF175D2-2D4F-4570-80BE-7987D51BC950}"/>
              </a:ext>
            </a:extLst>
          </p:cNvPr>
          <p:cNvGraphicFramePr>
            <a:graphicFrameLocks noChangeAspect="1"/>
          </p:cNvGraphicFramePr>
          <p:nvPr>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5" imgW="395" imgH="394" progId="TCLayout.ActiveDocument.1">
                  <p:embed/>
                </p:oleObj>
              </mc:Choice>
              <mc:Fallback>
                <p:oleObj name="think-cell Slide" r:id="rId5" imgW="395" imgH="394" progId="TCLayout.ActiveDocument.1">
                  <p:embed/>
                  <p:pic>
                    <p:nvPicPr>
                      <p:cNvPr id="5" name="Object 4" hidden="1">
                        <a:extLst>
                          <a:ext uri="{FF2B5EF4-FFF2-40B4-BE49-F238E27FC236}">
                            <a16:creationId xmlns:a16="http://schemas.microsoft.com/office/drawing/2014/main" id="{CFF175D2-2D4F-4570-80BE-7987D51BC950}"/>
                          </a:ext>
                        </a:extLst>
                      </p:cNvPr>
                      <p:cNvPicPr/>
                      <p:nvPr/>
                    </p:nvPicPr>
                    <p:blipFill>
                      <a:blip r:embed="rId6"/>
                      <a:stretch>
                        <a:fillRect/>
                      </a:stretch>
                    </p:blipFill>
                    <p:spPr>
                      <a:xfrm>
                        <a:off x="1191" y="1191"/>
                        <a:ext cx="1191" cy="1191"/>
                      </a:xfrm>
                      <a:prstGeom prst="rect">
                        <a:avLst/>
                      </a:prstGeom>
                    </p:spPr>
                  </p:pic>
                </p:oleObj>
              </mc:Fallback>
            </mc:AlternateContent>
          </a:graphicData>
        </a:graphic>
      </p:graphicFrame>
      <p:sp>
        <p:nvSpPr>
          <p:cNvPr id="32" name="Rectangle 31">
            <a:extLst>
              <a:ext uri="{FF2B5EF4-FFF2-40B4-BE49-F238E27FC236}">
                <a16:creationId xmlns:a16="http://schemas.microsoft.com/office/drawing/2014/main" id="{EF457973-5D4A-4303-977B-A8F2758E43AF}"/>
              </a:ext>
            </a:extLst>
          </p:cNvPr>
          <p:cNvSpPr/>
          <p:nvPr/>
        </p:nvSpPr>
        <p:spPr>
          <a:xfrm>
            <a:off x="1966" y="0"/>
            <a:ext cx="2993588" cy="4445491"/>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1" name="Rectangle 40">
            <a:extLst>
              <a:ext uri="{FF2B5EF4-FFF2-40B4-BE49-F238E27FC236}">
                <a16:creationId xmlns:a16="http://schemas.microsoft.com/office/drawing/2014/main" id="{03C823A7-B57B-42EA-A653-203F993562F8}"/>
              </a:ext>
            </a:extLst>
          </p:cNvPr>
          <p:cNvSpPr/>
          <p:nvPr/>
        </p:nvSpPr>
        <p:spPr>
          <a:xfrm>
            <a:off x="146242" y="1384450"/>
            <a:ext cx="2696876" cy="943848"/>
          </a:xfrm>
          <a:prstGeom prst="rect">
            <a:avLst/>
          </a:prstGeom>
        </p:spPr>
        <p:txBody>
          <a:bodyPr wrap="square" lIns="0">
            <a:spAutoFit/>
          </a:bodyPr>
          <a:lstStyle/>
          <a:p>
            <a:pPr marL="0" lvl="1">
              <a:spcAft>
                <a:spcPts val="750"/>
              </a:spcAft>
            </a:pPr>
            <a:r>
              <a:rPr lang="en-US" sz="1050">
                <a:solidFill>
                  <a:schemeClr val="bg1"/>
                </a:solidFill>
              </a:rPr>
              <a:t>One code, many use cases</a:t>
            </a:r>
          </a:p>
          <a:p>
            <a:pPr marL="0" lvl="1">
              <a:spcAft>
                <a:spcPts val="750"/>
              </a:spcAft>
            </a:pPr>
            <a:endParaRPr lang="en-US" sz="1050">
              <a:solidFill>
                <a:schemeClr val="bg1"/>
              </a:solidFill>
            </a:endParaRPr>
          </a:p>
          <a:p>
            <a:pPr marL="0" lvl="1">
              <a:spcAft>
                <a:spcPts val="750"/>
              </a:spcAft>
            </a:pPr>
            <a:r>
              <a:rPr lang="en-US" sz="1050">
                <a:solidFill>
                  <a:schemeClr val="bg1"/>
                </a:solidFill>
              </a:rPr>
              <a:t>Click on a best practice example to find out more details and get inspired.</a:t>
            </a:r>
          </a:p>
        </p:txBody>
      </p:sp>
      <p:cxnSp>
        <p:nvCxnSpPr>
          <p:cNvPr id="38" name="Straight Connector 37">
            <a:extLst>
              <a:ext uri="{FF2B5EF4-FFF2-40B4-BE49-F238E27FC236}">
                <a16:creationId xmlns:a16="http://schemas.microsoft.com/office/drawing/2014/main" id="{82AB88C0-535A-46EE-A841-561A7FEF9755}"/>
              </a:ext>
            </a:extLst>
          </p:cNvPr>
          <p:cNvCxnSpPr>
            <a:cxnSpLocks/>
          </p:cNvCxnSpPr>
          <p:nvPr/>
        </p:nvCxnSpPr>
        <p:spPr>
          <a:xfrm>
            <a:off x="3069900" y="926100"/>
            <a:ext cx="5968343"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9" name="Rounded Rectangle 93">
            <a:extLst>
              <a:ext uri="{FF2B5EF4-FFF2-40B4-BE49-F238E27FC236}">
                <a16:creationId xmlns:a16="http://schemas.microsoft.com/office/drawing/2014/main" id="{1663F1D6-3C07-48CF-8CDD-8BAF440AD5CA}"/>
              </a:ext>
            </a:extLst>
          </p:cNvPr>
          <p:cNvSpPr/>
          <p:nvPr/>
        </p:nvSpPr>
        <p:spPr>
          <a:xfrm>
            <a:off x="411835" y="783044"/>
            <a:ext cx="1480787"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WHY</a:t>
            </a:r>
          </a:p>
        </p:txBody>
      </p:sp>
      <p:cxnSp>
        <p:nvCxnSpPr>
          <p:cNvPr id="51" name="Straight Connector 50">
            <a:extLst>
              <a:ext uri="{FF2B5EF4-FFF2-40B4-BE49-F238E27FC236}">
                <a16:creationId xmlns:a16="http://schemas.microsoft.com/office/drawing/2014/main" id="{DA1A0A5B-BC3B-46FB-845B-139FE480B955}"/>
              </a:ext>
            </a:extLst>
          </p:cNvPr>
          <p:cNvCxnSpPr>
            <a:cxnSpLocks/>
          </p:cNvCxnSpPr>
          <p:nvPr/>
        </p:nvCxnSpPr>
        <p:spPr>
          <a:xfrm flipV="1">
            <a:off x="1892621" y="925948"/>
            <a:ext cx="1058048" cy="2"/>
          </a:xfrm>
          <a:prstGeom prst="line">
            <a:avLst/>
          </a:prstGeom>
          <a:ln w="19050">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383A5F0C-0A21-466B-8655-30AAC5FDCF49}"/>
              </a:ext>
            </a:extLst>
          </p:cNvPr>
          <p:cNvSpPr/>
          <p:nvPr/>
        </p:nvSpPr>
        <p:spPr>
          <a:xfrm>
            <a:off x="4987708" y="786817"/>
            <a:ext cx="2132726" cy="205178"/>
          </a:xfrm>
          <a:prstGeom prst="rect">
            <a:avLst/>
          </a:prstGeom>
          <a:solidFill>
            <a:schemeClr val="bg1"/>
          </a:solidFill>
        </p:spPr>
        <p:txBody>
          <a:bodyPr wrap="square" anchor="ctr">
            <a:noAutofit/>
          </a:bodyPr>
          <a:lstStyle/>
          <a:p>
            <a:pPr algn="ctr">
              <a:defRPr/>
            </a:pPr>
            <a:r>
              <a:rPr lang="en-US" altLang="nl-NL" sz="1200" b="1">
                <a:solidFill>
                  <a:schemeClr val="tx2"/>
                </a:solidFill>
                <a:ea typeface="Times New Roman" panose="02020603050405020304" pitchFamily="18" charset="0"/>
              </a:rPr>
              <a:t>2D PILOT EXAMPLES</a:t>
            </a:r>
          </a:p>
        </p:txBody>
      </p:sp>
      <p:sp>
        <p:nvSpPr>
          <p:cNvPr id="64" name="Title 1">
            <a:extLst>
              <a:ext uri="{FF2B5EF4-FFF2-40B4-BE49-F238E27FC236}">
                <a16:creationId xmlns:a16="http://schemas.microsoft.com/office/drawing/2014/main" id="{37236DC2-187C-42C7-88D0-8A719AA3FBB5}"/>
              </a:ext>
            </a:extLst>
          </p:cNvPr>
          <p:cNvSpPr txBox="1">
            <a:spLocks/>
          </p:cNvSpPr>
          <p:nvPr/>
        </p:nvSpPr>
        <p:spPr bwMode="auto">
          <a:xfrm>
            <a:off x="303610" y="87475"/>
            <a:ext cx="2647060" cy="537533"/>
          </a:xfrm>
          <a:prstGeom prst="rect">
            <a:avLst/>
          </a:prstGeom>
          <a:noFill/>
          <a:ln>
            <a:noFill/>
          </a:ln>
        </p:spPr>
        <p:txBody>
          <a:bodyPr vert="horz" wrap="square" lIns="0" tIns="34287" rIns="68573" bIns="34287" numCol="1" anchor="b" anchorCtr="0" compatLnSpc="1">
            <a:prstTxWarp prst="textNoShape">
              <a:avLst/>
            </a:prstTxWarp>
          </a:bodyPr>
          <a:lstStyle>
            <a:lvl1pPr algn="l" defTabSz="60952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a:lstStyle>
          <a:p>
            <a:r>
              <a:rPr lang="en-US" sz="1200">
                <a:solidFill>
                  <a:schemeClr val="bg1"/>
                </a:solidFill>
              </a:rPr>
              <a:t>Align on your Prioritised Use Cases and review other Examples</a:t>
            </a:r>
          </a:p>
        </p:txBody>
      </p:sp>
      <p:grpSp>
        <p:nvGrpSpPr>
          <p:cNvPr id="67" name="Group 66">
            <a:extLst>
              <a:ext uri="{FF2B5EF4-FFF2-40B4-BE49-F238E27FC236}">
                <a16:creationId xmlns:a16="http://schemas.microsoft.com/office/drawing/2014/main" id="{10EDD63D-391B-440B-9528-27D77F9BD3E0}"/>
              </a:ext>
            </a:extLst>
          </p:cNvPr>
          <p:cNvGrpSpPr/>
          <p:nvPr/>
        </p:nvGrpSpPr>
        <p:grpSpPr>
          <a:xfrm>
            <a:off x="7405014" y="4531233"/>
            <a:ext cx="186825" cy="186825"/>
            <a:chOff x="9873352" y="6041644"/>
            <a:chExt cx="249100" cy="249100"/>
          </a:xfrm>
        </p:grpSpPr>
        <p:sp>
          <p:nvSpPr>
            <p:cNvPr id="69" name="Oval 68">
              <a:hlinkClick r:id="" action="ppaction://hlinkshowjump?jump=previousslide"/>
              <a:extLst>
                <a:ext uri="{FF2B5EF4-FFF2-40B4-BE49-F238E27FC236}">
                  <a16:creationId xmlns:a16="http://schemas.microsoft.com/office/drawing/2014/main" id="{54A7B5CF-96A3-4A8E-AE71-8463886927AA}"/>
                </a:ext>
              </a:extLst>
            </p:cNvPr>
            <p:cNvSpPr/>
            <p:nvPr userDrawn="1"/>
          </p:nvSpPr>
          <p:spPr>
            <a:xfrm>
              <a:off x="9873352" y="6041644"/>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70" name="Group 69">
              <a:extLst>
                <a:ext uri="{FF2B5EF4-FFF2-40B4-BE49-F238E27FC236}">
                  <a16:creationId xmlns:a16="http://schemas.microsoft.com/office/drawing/2014/main" id="{A46B3307-3942-4B35-8E15-86670BE39CC3}"/>
                </a:ext>
              </a:extLst>
            </p:cNvPr>
            <p:cNvGrpSpPr/>
            <p:nvPr userDrawn="1"/>
          </p:nvGrpSpPr>
          <p:grpSpPr>
            <a:xfrm>
              <a:off x="9971776" y="6136088"/>
              <a:ext cx="41137" cy="66044"/>
              <a:chOff x="3345327" y="4804129"/>
              <a:chExt cx="74099" cy="118964"/>
            </a:xfrm>
          </p:grpSpPr>
          <p:cxnSp>
            <p:nvCxnSpPr>
              <p:cNvPr id="71" name="Straight Connector 70">
                <a:hlinkClick r:id="" action="ppaction://hlinkshowjump?jump=previousslide"/>
                <a:extLst>
                  <a:ext uri="{FF2B5EF4-FFF2-40B4-BE49-F238E27FC236}">
                    <a16:creationId xmlns:a16="http://schemas.microsoft.com/office/drawing/2014/main" id="{B3B54C5D-0FEA-457E-A3F1-B90B0FE43E7E}"/>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a:hlinkClick r:id="" action="ppaction://hlinkshowjump?jump=previousslide"/>
                <a:extLst>
                  <a:ext uri="{FF2B5EF4-FFF2-40B4-BE49-F238E27FC236}">
                    <a16:creationId xmlns:a16="http://schemas.microsoft.com/office/drawing/2014/main" id="{3743DEEB-6371-4851-8D01-873B0B941BB0}"/>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88" name="Group 87">
            <a:extLst>
              <a:ext uri="{FF2B5EF4-FFF2-40B4-BE49-F238E27FC236}">
                <a16:creationId xmlns:a16="http://schemas.microsoft.com/office/drawing/2014/main" id="{475DC3E8-2DCC-43C7-BE49-35875DF8B7ED}"/>
              </a:ext>
            </a:extLst>
          </p:cNvPr>
          <p:cNvGrpSpPr/>
          <p:nvPr/>
        </p:nvGrpSpPr>
        <p:grpSpPr>
          <a:xfrm>
            <a:off x="7642346" y="4531233"/>
            <a:ext cx="186825" cy="186825"/>
            <a:chOff x="10189795" y="6045160"/>
            <a:chExt cx="249100" cy="249100"/>
          </a:xfrm>
        </p:grpSpPr>
        <p:sp>
          <p:nvSpPr>
            <p:cNvPr id="94" name="Oval 93">
              <a:hlinkClick r:id="" action="ppaction://hlinkshowjump?jump=nextslide"/>
              <a:extLst>
                <a:ext uri="{FF2B5EF4-FFF2-40B4-BE49-F238E27FC236}">
                  <a16:creationId xmlns:a16="http://schemas.microsoft.com/office/drawing/2014/main" id="{F25296A2-CD1F-48FE-AAEF-CA90F27F2427}"/>
                </a:ext>
              </a:extLst>
            </p:cNvPr>
            <p:cNvSpPr/>
            <p:nvPr userDrawn="1"/>
          </p:nvSpPr>
          <p:spPr>
            <a:xfrm>
              <a:off x="10189795" y="6045160"/>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99" name="Group 98">
              <a:extLst>
                <a:ext uri="{FF2B5EF4-FFF2-40B4-BE49-F238E27FC236}">
                  <a16:creationId xmlns:a16="http://schemas.microsoft.com/office/drawing/2014/main" id="{81205268-7860-44E1-808A-EB396E48D18B}"/>
                </a:ext>
              </a:extLst>
            </p:cNvPr>
            <p:cNvGrpSpPr/>
            <p:nvPr userDrawn="1"/>
          </p:nvGrpSpPr>
          <p:grpSpPr>
            <a:xfrm flipH="1" flipV="1">
              <a:off x="10297292" y="6133992"/>
              <a:ext cx="41137" cy="66044"/>
              <a:chOff x="3345327" y="4804129"/>
              <a:chExt cx="74099" cy="118964"/>
            </a:xfrm>
          </p:grpSpPr>
          <p:cxnSp>
            <p:nvCxnSpPr>
              <p:cNvPr id="102" name="Straight Connector 101">
                <a:hlinkClick r:id="" action="ppaction://hlinkshowjump?jump=nextslide"/>
                <a:extLst>
                  <a:ext uri="{FF2B5EF4-FFF2-40B4-BE49-F238E27FC236}">
                    <a16:creationId xmlns:a16="http://schemas.microsoft.com/office/drawing/2014/main" id="{C2DA1C4F-0B41-4BB0-84AC-FA921D5640EB}"/>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03" name="Straight Connector 102">
                <a:hlinkClick r:id="" action="ppaction://hlinkshowjump?jump=nextslide"/>
                <a:extLst>
                  <a:ext uri="{FF2B5EF4-FFF2-40B4-BE49-F238E27FC236}">
                    <a16:creationId xmlns:a16="http://schemas.microsoft.com/office/drawing/2014/main" id="{E009B4AE-BBBE-445F-8CD0-F57428A7CDB6}"/>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104" name="Group 103">
            <a:extLst>
              <a:ext uri="{FF2B5EF4-FFF2-40B4-BE49-F238E27FC236}">
                <a16:creationId xmlns:a16="http://schemas.microsoft.com/office/drawing/2014/main" id="{15169781-B80E-40C4-A0B0-F7F7F56195E1}"/>
              </a:ext>
            </a:extLst>
          </p:cNvPr>
          <p:cNvGrpSpPr/>
          <p:nvPr/>
        </p:nvGrpSpPr>
        <p:grpSpPr>
          <a:xfrm>
            <a:off x="125709" y="694902"/>
            <a:ext cx="456300" cy="455879"/>
            <a:chOff x="4727848" y="1172232"/>
            <a:chExt cx="608400" cy="607839"/>
          </a:xfrm>
        </p:grpSpPr>
        <p:sp>
          <p:nvSpPr>
            <p:cNvPr id="105" name="Oval 20">
              <a:extLst>
                <a:ext uri="{FF2B5EF4-FFF2-40B4-BE49-F238E27FC236}">
                  <a16:creationId xmlns:a16="http://schemas.microsoft.com/office/drawing/2014/main" id="{6869E606-6ACB-4A02-950D-86062F3AEBEC}"/>
                </a:ext>
              </a:extLst>
            </p:cNvPr>
            <p:cNvSpPr/>
            <p:nvPr/>
          </p:nvSpPr>
          <p:spPr>
            <a:xfrm>
              <a:off x="4727848" y="1172232"/>
              <a:ext cx="608400" cy="60783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grpSp>
          <p:nvGrpSpPr>
            <p:cNvPr id="106" name="Groupe 355">
              <a:extLst>
                <a:ext uri="{FF2B5EF4-FFF2-40B4-BE49-F238E27FC236}">
                  <a16:creationId xmlns:a16="http://schemas.microsoft.com/office/drawing/2014/main" id="{F5DFC6A1-4B46-42F5-B62D-532FB2B0C5A3}"/>
                </a:ext>
              </a:extLst>
            </p:cNvPr>
            <p:cNvGrpSpPr/>
            <p:nvPr/>
          </p:nvGrpSpPr>
          <p:grpSpPr>
            <a:xfrm>
              <a:off x="4869879" y="1285172"/>
              <a:ext cx="323920" cy="381923"/>
              <a:chOff x="9153875" y="3671977"/>
              <a:chExt cx="363537" cy="428625"/>
            </a:xfrm>
            <a:solidFill>
              <a:srgbClr val="007D74"/>
            </a:solidFill>
          </p:grpSpPr>
          <p:sp>
            <p:nvSpPr>
              <p:cNvPr id="107" name="Freeform 76">
                <a:extLst>
                  <a:ext uri="{FF2B5EF4-FFF2-40B4-BE49-F238E27FC236}">
                    <a16:creationId xmlns:a16="http://schemas.microsoft.com/office/drawing/2014/main" id="{9984DC38-23DF-48B4-87B0-ED4FCE20F2E1}"/>
                  </a:ext>
                </a:extLst>
              </p:cNvPr>
              <p:cNvSpPr>
                <a:spLocks/>
              </p:cNvSpPr>
              <p:nvPr/>
            </p:nvSpPr>
            <p:spPr bwMode="auto">
              <a:xfrm>
                <a:off x="9330087" y="3671977"/>
                <a:ext cx="19050" cy="85725"/>
              </a:xfrm>
              <a:custGeom>
                <a:avLst/>
                <a:gdLst>
                  <a:gd name="T0" fmla="*/ 3 w 5"/>
                  <a:gd name="T1" fmla="*/ 23 h 23"/>
                  <a:gd name="T2" fmla="*/ 5 w 5"/>
                  <a:gd name="T3" fmla="*/ 21 h 23"/>
                  <a:gd name="T4" fmla="*/ 5 w 5"/>
                  <a:gd name="T5" fmla="*/ 2 h 23"/>
                  <a:gd name="T6" fmla="*/ 3 w 5"/>
                  <a:gd name="T7" fmla="*/ 0 h 23"/>
                  <a:gd name="T8" fmla="*/ 0 w 5"/>
                  <a:gd name="T9" fmla="*/ 2 h 23"/>
                  <a:gd name="T10" fmla="*/ 0 w 5"/>
                  <a:gd name="T11" fmla="*/ 21 h 23"/>
                  <a:gd name="T12" fmla="*/ 3 w 5"/>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5" h="23">
                    <a:moveTo>
                      <a:pt x="3" y="23"/>
                    </a:moveTo>
                    <a:cubicBezTo>
                      <a:pt x="4" y="23"/>
                      <a:pt x="5" y="22"/>
                      <a:pt x="5" y="21"/>
                    </a:cubicBezTo>
                    <a:cubicBezTo>
                      <a:pt x="5" y="2"/>
                      <a:pt x="5" y="2"/>
                      <a:pt x="5" y="2"/>
                    </a:cubicBezTo>
                    <a:cubicBezTo>
                      <a:pt x="5" y="1"/>
                      <a:pt x="4" y="0"/>
                      <a:pt x="3" y="0"/>
                    </a:cubicBezTo>
                    <a:cubicBezTo>
                      <a:pt x="1" y="0"/>
                      <a:pt x="0" y="1"/>
                      <a:pt x="0" y="2"/>
                    </a:cubicBezTo>
                    <a:cubicBezTo>
                      <a:pt x="0" y="21"/>
                      <a:pt x="0" y="21"/>
                      <a:pt x="0" y="21"/>
                    </a:cubicBezTo>
                    <a:cubicBezTo>
                      <a:pt x="0" y="22"/>
                      <a:pt x="1" y="23"/>
                      <a:pt x="3" y="23"/>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08" name="Freeform 77">
                <a:extLst>
                  <a:ext uri="{FF2B5EF4-FFF2-40B4-BE49-F238E27FC236}">
                    <a16:creationId xmlns:a16="http://schemas.microsoft.com/office/drawing/2014/main" id="{7ADC5176-4C7C-4E4F-ACD0-43B0B49F42EB}"/>
                  </a:ext>
                </a:extLst>
              </p:cNvPr>
              <p:cNvSpPr>
                <a:spLocks/>
              </p:cNvSpPr>
              <p:nvPr/>
            </p:nvSpPr>
            <p:spPr bwMode="auto">
              <a:xfrm>
                <a:off x="9157050" y="3765639"/>
                <a:ext cx="79375" cy="55563"/>
              </a:xfrm>
              <a:custGeom>
                <a:avLst/>
                <a:gdLst>
                  <a:gd name="T0" fmla="*/ 20 w 21"/>
                  <a:gd name="T1" fmla="*/ 10 h 15"/>
                  <a:gd name="T2" fmla="*/ 4 w 21"/>
                  <a:gd name="T3" fmla="*/ 1 h 15"/>
                  <a:gd name="T4" fmla="*/ 4 w 21"/>
                  <a:gd name="T5" fmla="*/ 1 h 15"/>
                  <a:gd name="T6" fmla="*/ 2 w 21"/>
                  <a:gd name="T7" fmla="*/ 1 h 15"/>
                  <a:gd name="T8" fmla="*/ 0 w 21"/>
                  <a:gd name="T9" fmla="*/ 2 h 15"/>
                  <a:gd name="T10" fmla="*/ 0 w 21"/>
                  <a:gd name="T11" fmla="*/ 4 h 15"/>
                  <a:gd name="T12" fmla="*/ 1 w 21"/>
                  <a:gd name="T13" fmla="*/ 5 h 15"/>
                  <a:gd name="T14" fmla="*/ 17 w 21"/>
                  <a:gd name="T15" fmla="*/ 14 h 15"/>
                  <a:gd name="T16" fmla="*/ 18 w 21"/>
                  <a:gd name="T17" fmla="*/ 15 h 15"/>
                  <a:gd name="T18" fmla="*/ 20 w 21"/>
                  <a:gd name="T19" fmla="*/ 13 h 15"/>
                  <a:gd name="T20" fmla="*/ 21 w 21"/>
                  <a:gd name="T21" fmla="*/ 12 h 15"/>
                  <a:gd name="T22" fmla="*/ 20 w 21"/>
                  <a:gd name="T23"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5">
                    <a:moveTo>
                      <a:pt x="20" y="10"/>
                    </a:moveTo>
                    <a:cubicBezTo>
                      <a:pt x="4" y="1"/>
                      <a:pt x="4" y="1"/>
                      <a:pt x="4" y="1"/>
                    </a:cubicBezTo>
                    <a:cubicBezTo>
                      <a:pt x="4" y="1"/>
                      <a:pt x="4" y="1"/>
                      <a:pt x="4" y="1"/>
                    </a:cubicBezTo>
                    <a:cubicBezTo>
                      <a:pt x="3" y="1"/>
                      <a:pt x="2" y="0"/>
                      <a:pt x="2" y="1"/>
                    </a:cubicBezTo>
                    <a:cubicBezTo>
                      <a:pt x="1" y="1"/>
                      <a:pt x="1" y="1"/>
                      <a:pt x="0" y="2"/>
                    </a:cubicBezTo>
                    <a:cubicBezTo>
                      <a:pt x="0" y="2"/>
                      <a:pt x="0" y="3"/>
                      <a:pt x="0" y="4"/>
                    </a:cubicBezTo>
                    <a:cubicBezTo>
                      <a:pt x="0" y="4"/>
                      <a:pt x="1" y="5"/>
                      <a:pt x="1" y="5"/>
                    </a:cubicBezTo>
                    <a:cubicBezTo>
                      <a:pt x="17" y="14"/>
                      <a:pt x="17" y="14"/>
                      <a:pt x="17" y="14"/>
                    </a:cubicBezTo>
                    <a:cubicBezTo>
                      <a:pt x="17" y="15"/>
                      <a:pt x="18" y="15"/>
                      <a:pt x="18" y="15"/>
                    </a:cubicBezTo>
                    <a:cubicBezTo>
                      <a:pt x="19" y="15"/>
                      <a:pt x="20" y="14"/>
                      <a:pt x="20" y="13"/>
                    </a:cubicBezTo>
                    <a:cubicBezTo>
                      <a:pt x="21" y="13"/>
                      <a:pt x="21" y="12"/>
                      <a:pt x="21" y="12"/>
                    </a:cubicBezTo>
                    <a:cubicBezTo>
                      <a:pt x="21" y="11"/>
                      <a:pt x="20" y="10"/>
                      <a:pt x="20" y="1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09" name="Freeform 78">
                <a:extLst>
                  <a:ext uri="{FF2B5EF4-FFF2-40B4-BE49-F238E27FC236}">
                    <a16:creationId xmlns:a16="http://schemas.microsoft.com/office/drawing/2014/main" id="{88E4EF24-E0F1-4DB3-A4CC-6DA5ED9727A5}"/>
                  </a:ext>
                </a:extLst>
              </p:cNvPr>
              <p:cNvSpPr>
                <a:spLocks/>
              </p:cNvSpPr>
              <p:nvPr/>
            </p:nvSpPr>
            <p:spPr bwMode="auto">
              <a:xfrm>
                <a:off x="9153875" y="3930739"/>
                <a:ext cx="77788" cy="52388"/>
              </a:xfrm>
              <a:custGeom>
                <a:avLst/>
                <a:gdLst>
                  <a:gd name="T0" fmla="*/ 19 w 21"/>
                  <a:gd name="T1" fmla="*/ 0 h 14"/>
                  <a:gd name="T2" fmla="*/ 17 w 21"/>
                  <a:gd name="T3" fmla="*/ 0 h 14"/>
                  <a:gd name="T4" fmla="*/ 1 w 21"/>
                  <a:gd name="T5" fmla="*/ 10 h 14"/>
                  <a:gd name="T6" fmla="*/ 0 w 21"/>
                  <a:gd name="T7" fmla="*/ 11 h 14"/>
                  <a:gd name="T8" fmla="*/ 0 w 21"/>
                  <a:gd name="T9" fmla="*/ 13 h 14"/>
                  <a:gd name="T10" fmla="*/ 3 w 21"/>
                  <a:gd name="T11" fmla="*/ 14 h 14"/>
                  <a:gd name="T12" fmla="*/ 4 w 21"/>
                  <a:gd name="T13" fmla="*/ 14 h 14"/>
                  <a:gd name="T14" fmla="*/ 20 w 21"/>
                  <a:gd name="T15" fmla="*/ 5 h 14"/>
                  <a:gd name="T16" fmla="*/ 21 w 21"/>
                  <a:gd name="T17" fmla="*/ 3 h 14"/>
                  <a:gd name="T18" fmla="*/ 21 w 21"/>
                  <a:gd name="T19" fmla="*/ 1 h 14"/>
                  <a:gd name="T20" fmla="*/ 19 w 21"/>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19" y="0"/>
                    </a:moveTo>
                    <a:cubicBezTo>
                      <a:pt x="18" y="0"/>
                      <a:pt x="18" y="0"/>
                      <a:pt x="17" y="0"/>
                    </a:cubicBezTo>
                    <a:cubicBezTo>
                      <a:pt x="1" y="10"/>
                      <a:pt x="1" y="10"/>
                      <a:pt x="1" y="10"/>
                    </a:cubicBezTo>
                    <a:cubicBezTo>
                      <a:pt x="1" y="10"/>
                      <a:pt x="0" y="11"/>
                      <a:pt x="0" y="11"/>
                    </a:cubicBezTo>
                    <a:cubicBezTo>
                      <a:pt x="0" y="12"/>
                      <a:pt x="0" y="12"/>
                      <a:pt x="0" y="13"/>
                    </a:cubicBezTo>
                    <a:cubicBezTo>
                      <a:pt x="1" y="14"/>
                      <a:pt x="2" y="14"/>
                      <a:pt x="3" y="14"/>
                    </a:cubicBezTo>
                    <a:cubicBezTo>
                      <a:pt x="3" y="14"/>
                      <a:pt x="3" y="14"/>
                      <a:pt x="4" y="14"/>
                    </a:cubicBezTo>
                    <a:cubicBezTo>
                      <a:pt x="20" y="5"/>
                      <a:pt x="20" y="5"/>
                      <a:pt x="20" y="5"/>
                    </a:cubicBezTo>
                    <a:cubicBezTo>
                      <a:pt x="20" y="4"/>
                      <a:pt x="21" y="4"/>
                      <a:pt x="21" y="3"/>
                    </a:cubicBezTo>
                    <a:cubicBezTo>
                      <a:pt x="21" y="3"/>
                      <a:pt x="21" y="2"/>
                      <a:pt x="21" y="1"/>
                    </a:cubicBezTo>
                    <a:cubicBezTo>
                      <a:pt x="20" y="1"/>
                      <a:pt x="20" y="0"/>
                      <a:pt x="19"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10" name="Freeform 79">
                <a:extLst>
                  <a:ext uri="{FF2B5EF4-FFF2-40B4-BE49-F238E27FC236}">
                    <a16:creationId xmlns:a16="http://schemas.microsoft.com/office/drawing/2014/main" id="{36352D7F-C04C-44A7-9FB3-155C84522705}"/>
                  </a:ext>
                </a:extLst>
              </p:cNvPr>
              <p:cNvSpPr>
                <a:spLocks/>
              </p:cNvSpPr>
              <p:nvPr/>
            </p:nvSpPr>
            <p:spPr bwMode="auto">
              <a:xfrm>
                <a:off x="9434862" y="3938677"/>
                <a:ext cx="79375" cy="52388"/>
              </a:xfrm>
              <a:custGeom>
                <a:avLst/>
                <a:gdLst>
                  <a:gd name="T0" fmla="*/ 20 w 21"/>
                  <a:gd name="T1" fmla="*/ 9 h 14"/>
                  <a:gd name="T2" fmla="*/ 4 w 21"/>
                  <a:gd name="T3" fmla="*/ 0 h 14"/>
                  <a:gd name="T4" fmla="*/ 2 w 21"/>
                  <a:gd name="T5" fmla="*/ 0 h 14"/>
                  <a:gd name="T6" fmla="*/ 1 w 21"/>
                  <a:gd name="T7" fmla="*/ 1 h 14"/>
                  <a:gd name="T8" fmla="*/ 1 w 21"/>
                  <a:gd name="T9" fmla="*/ 3 h 14"/>
                  <a:gd name="T10" fmla="*/ 2 w 21"/>
                  <a:gd name="T11" fmla="*/ 4 h 14"/>
                  <a:gd name="T12" fmla="*/ 18 w 21"/>
                  <a:gd name="T13" fmla="*/ 13 h 14"/>
                  <a:gd name="T14" fmla="*/ 19 w 21"/>
                  <a:gd name="T15" fmla="*/ 14 h 14"/>
                  <a:gd name="T16" fmla="*/ 21 w 21"/>
                  <a:gd name="T17" fmla="*/ 13 h 14"/>
                  <a:gd name="T18" fmla="*/ 21 w 21"/>
                  <a:gd name="T19" fmla="*/ 11 h 14"/>
                  <a:gd name="T20" fmla="*/ 20 w 21"/>
                  <a:gd name="T2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0" y="9"/>
                    </a:moveTo>
                    <a:cubicBezTo>
                      <a:pt x="4" y="0"/>
                      <a:pt x="4" y="0"/>
                      <a:pt x="4" y="0"/>
                    </a:cubicBezTo>
                    <a:cubicBezTo>
                      <a:pt x="4" y="0"/>
                      <a:pt x="3" y="0"/>
                      <a:pt x="2" y="0"/>
                    </a:cubicBezTo>
                    <a:cubicBezTo>
                      <a:pt x="2" y="0"/>
                      <a:pt x="1" y="0"/>
                      <a:pt x="1" y="1"/>
                    </a:cubicBezTo>
                    <a:cubicBezTo>
                      <a:pt x="1" y="1"/>
                      <a:pt x="0" y="2"/>
                      <a:pt x="1" y="3"/>
                    </a:cubicBezTo>
                    <a:cubicBezTo>
                      <a:pt x="1" y="3"/>
                      <a:pt x="1" y="4"/>
                      <a:pt x="2" y="4"/>
                    </a:cubicBezTo>
                    <a:cubicBezTo>
                      <a:pt x="18" y="13"/>
                      <a:pt x="18" y="13"/>
                      <a:pt x="18" y="13"/>
                    </a:cubicBezTo>
                    <a:cubicBezTo>
                      <a:pt x="18" y="14"/>
                      <a:pt x="18" y="14"/>
                      <a:pt x="19" y="14"/>
                    </a:cubicBezTo>
                    <a:cubicBezTo>
                      <a:pt x="20" y="14"/>
                      <a:pt x="21" y="13"/>
                      <a:pt x="21" y="13"/>
                    </a:cubicBezTo>
                    <a:cubicBezTo>
                      <a:pt x="21" y="12"/>
                      <a:pt x="21" y="11"/>
                      <a:pt x="21" y="11"/>
                    </a:cubicBezTo>
                    <a:cubicBezTo>
                      <a:pt x="21" y="10"/>
                      <a:pt x="21" y="9"/>
                      <a:pt x="20" y="9"/>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11" name="Freeform 80">
                <a:extLst>
                  <a:ext uri="{FF2B5EF4-FFF2-40B4-BE49-F238E27FC236}">
                    <a16:creationId xmlns:a16="http://schemas.microsoft.com/office/drawing/2014/main" id="{EECA0722-F51D-4F62-9B98-021DDE48F7AD}"/>
                  </a:ext>
                </a:extLst>
              </p:cNvPr>
              <p:cNvSpPr>
                <a:spLocks/>
              </p:cNvSpPr>
              <p:nvPr/>
            </p:nvSpPr>
            <p:spPr bwMode="auto">
              <a:xfrm>
                <a:off x="9438037" y="3773577"/>
                <a:ext cx="79375" cy="52388"/>
              </a:xfrm>
              <a:custGeom>
                <a:avLst/>
                <a:gdLst>
                  <a:gd name="T0" fmla="*/ 21 w 21"/>
                  <a:gd name="T1" fmla="*/ 1 h 14"/>
                  <a:gd name="T2" fmla="*/ 19 w 21"/>
                  <a:gd name="T3" fmla="*/ 0 h 14"/>
                  <a:gd name="T4" fmla="*/ 17 w 21"/>
                  <a:gd name="T5" fmla="*/ 0 h 14"/>
                  <a:gd name="T6" fmla="*/ 2 w 21"/>
                  <a:gd name="T7" fmla="*/ 10 h 14"/>
                  <a:gd name="T8" fmla="*/ 0 w 21"/>
                  <a:gd name="T9" fmla="*/ 11 h 14"/>
                  <a:gd name="T10" fmla="*/ 1 w 21"/>
                  <a:gd name="T11" fmla="*/ 13 h 14"/>
                  <a:gd name="T12" fmla="*/ 3 w 21"/>
                  <a:gd name="T13" fmla="*/ 14 h 14"/>
                  <a:gd name="T14" fmla="*/ 4 w 21"/>
                  <a:gd name="T15" fmla="*/ 14 h 14"/>
                  <a:gd name="T16" fmla="*/ 20 w 21"/>
                  <a:gd name="T17" fmla="*/ 5 h 14"/>
                  <a:gd name="T18" fmla="*/ 21 w 21"/>
                  <a:gd name="T19" fmla="*/ 3 h 14"/>
                  <a:gd name="T20" fmla="*/ 21 w 21"/>
                  <a:gd name="T21"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1" y="1"/>
                    </a:moveTo>
                    <a:cubicBezTo>
                      <a:pt x="21" y="1"/>
                      <a:pt x="20" y="0"/>
                      <a:pt x="19" y="0"/>
                    </a:cubicBezTo>
                    <a:cubicBezTo>
                      <a:pt x="19" y="0"/>
                      <a:pt x="18" y="0"/>
                      <a:pt x="17" y="0"/>
                    </a:cubicBezTo>
                    <a:cubicBezTo>
                      <a:pt x="2" y="10"/>
                      <a:pt x="2" y="10"/>
                      <a:pt x="2" y="10"/>
                    </a:cubicBezTo>
                    <a:cubicBezTo>
                      <a:pt x="1" y="10"/>
                      <a:pt x="1" y="10"/>
                      <a:pt x="0" y="11"/>
                    </a:cubicBezTo>
                    <a:cubicBezTo>
                      <a:pt x="0" y="12"/>
                      <a:pt x="0" y="12"/>
                      <a:pt x="1" y="13"/>
                    </a:cubicBezTo>
                    <a:cubicBezTo>
                      <a:pt x="1" y="14"/>
                      <a:pt x="2" y="14"/>
                      <a:pt x="3" y="14"/>
                    </a:cubicBezTo>
                    <a:cubicBezTo>
                      <a:pt x="3" y="14"/>
                      <a:pt x="4" y="14"/>
                      <a:pt x="4" y="14"/>
                    </a:cubicBezTo>
                    <a:cubicBezTo>
                      <a:pt x="20" y="5"/>
                      <a:pt x="20" y="5"/>
                      <a:pt x="20" y="5"/>
                    </a:cubicBezTo>
                    <a:cubicBezTo>
                      <a:pt x="21" y="4"/>
                      <a:pt x="21" y="4"/>
                      <a:pt x="21" y="3"/>
                    </a:cubicBezTo>
                    <a:cubicBezTo>
                      <a:pt x="21" y="3"/>
                      <a:pt x="21" y="2"/>
                      <a:pt x="21" y="1"/>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12" name="Freeform 81">
                <a:extLst>
                  <a:ext uri="{FF2B5EF4-FFF2-40B4-BE49-F238E27FC236}">
                    <a16:creationId xmlns:a16="http://schemas.microsoft.com/office/drawing/2014/main" id="{3038323B-746F-4EBB-B164-6959A672C9AE}"/>
                  </a:ext>
                </a:extLst>
              </p:cNvPr>
              <p:cNvSpPr>
                <a:spLocks noEditPoints="1"/>
              </p:cNvSpPr>
              <p:nvPr/>
            </p:nvSpPr>
            <p:spPr bwMode="auto">
              <a:xfrm>
                <a:off x="9220550" y="3776752"/>
                <a:ext cx="222250" cy="323850"/>
              </a:xfrm>
              <a:custGeom>
                <a:avLst/>
                <a:gdLst>
                  <a:gd name="T0" fmla="*/ 58 w 59"/>
                  <a:gd name="T1" fmla="*/ 31 h 86"/>
                  <a:gd name="T2" fmla="*/ 58 w 59"/>
                  <a:gd name="T3" fmla="*/ 26 h 86"/>
                  <a:gd name="T4" fmla="*/ 58 w 59"/>
                  <a:gd name="T5" fmla="*/ 25 h 86"/>
                  <a:gd name="T6" fmla="*/ 59 w 59"/>
                  <a:gd name="T7" fmla="*/ 18 h 86"/>
                  <a:gd name="T8" fmla="*/ 54 w 59"/>
                  <a:gd name="T9" fmla="*/ 11 h 86"/>
                  <a:gd name="T10" fmla="*/ 54 w 59"/>
                  <a:gd name="T11" fmla="*/ 11 h 86"/>
                  <a:gd name="T12" fmla="*/ 45 w 59"/>
                  <a:gd name="T13" fmla="*/ 3 h 86"/>
                  <a:gd name="T14" fmla="*/ 44 w 59"/>
                  <a:gd name="T15" fmla="*/ 3 h 86"/>
                  <a:gd name="T16" fmla="*/ 32 w 59"/>
                  <a:gd name="T17" fmla="*/ 0 h 86"/>
                  <a:gd name="T18" fmla="*/ 19 w 59"/>
                  <a:gd name="T19" fmla="*/ 3 h 86"/>
                  <a:gd name="T20" fmla="*/ 8 w 59"/>
                  <a:gd name="T21" fmla="*/ 40 h 86"/>
                  <a:gd name="T22" fmla="*/ 18 w 59"/>
                  <a:gd name="T23" fmla="*/ 51 h 86"/>
                  <a:gd name="T24" fmla="*/ 18 w 59"/>
                  <a:gd name="T25" fmla="*/ 61 h 86"/>
                  <a:gd name="T26" fmla="*/ 18 w 59"/>
                  <a:gd name="T27" fmla="*/ 61 h 86"/>
                  <a:gd name="T28" fmla="*/ 18 w 59"/>
                  <a:gd name="T29" fmla="*/ 61 h 86"/>
                  <a:gd name="T30" fmla="*/ 18 w 59"/>
                  <a:gd name="T31" fmla="*/ 74 h 86"/>
                  <a:gd name="T32" fmla="*/ 23 w 59"/>
                  <a:gd name="T33" fmla="*/ 81 h 86"/>
                  <a:gd name="T34" fmla="*/ 31 w 59"/>
                  <a:gd name="T35" fmla="*/ 86 h 86"/>
                  <a:gd name="T36" fmla="*/ 40 w 59"/>
                  <a:gd name="T37" fmla="*/ 81 h 86"/>
                  <a:gd name="T38" fmla="*/ 45 w 59"/>
                  <a:gd name="T39" fmla="*/ 74 h 86"/>
                  <a:gd name="T40" fmla="*/ 45 w 59"/>
                  <a:gd name="T41" fmla="*/ 52 h 86"/>
                  <a:gd name="T42" fmla="*/ 45 w 59"/>
                  <a:gd name="T43" fmla="*/ 52 h 86"/>
                  <a:gd name="T44" fmla="*/ 52 w 59"/>
                  <a:gd name="T45" fmla="*/ 46 h 86"/>
                  <a:gd name="T46" fmla="*/ 55 w 59"/>
                  <a:gd name="T47" fmla="*/ 41 h 86"/>
                  <a:gd name="T48" fmla="*/ 58 w 59"/>
                  <a:gd name="T49" fmla="*/ 31 h 86"/>
                  <a:gd name="T50" fmla="*/ 58 w 59"/>
                  <a:gd name="T51" fmla="*/ 31 h 86"/>
                  <a:gd name="T52" fmla="*/ 17 w 59"/>
                  <a:gd name="T53" fmla="*/ 28 h 86"/>
                  <a:gd name="T54" fmla="*/ 16 w 59"/>
                  <a:gd name="T55" fmla="*/ 30 h 86"/>
                  <a:gd name="T56" fmla="*/ 15 w 59"/>
                  <a:gd name="T57" fmla="*/ 28 h 86"/>
                  <a:gd name="T58" fmla="*/ 34 w 59"/>
                  <a:gd name="T59" fmla="*/ 10 h 86"/>
                  <a:gd name="T60" fmla="*/ 35 w 59"/>
                  <a:gd name="T61" fmla="*/ 11 h 86"/>
                  <a:gd name="T62" fmla="*/ 34 w 59"/>
                  <a:gd name="T63" fmla="*/ 12 h 86"/>
                  <a:gd name="T64" fmla="*/ 17 w 59"/>
                  <a:gd name="T65" fmla="*/ 28 h 86"/>
                  <a:gd name="T66" fmla="*/ 42 w 59"/>
                  <a:gd name="T67" fmla="*/ 74 h 86"/>
                  <a:gd name="T68" fmla="*/ 38 w 59"/>
                  <a:gd name="T69" fmla="*/ 79 h 86"/>
                  <a:gd name="T70" fmla="*/ 37 w 59"/>
                  <a:gd name="T71" fmla="*/ 80 h 86"/>
                  <a:gd name="T72" fmla="*/ 37 w 59"/>
                  <a:gd name="T73" fmla="*/ 80 h 86"/>
                  <a:gd name="T74" fmla="*/ 31 w 59"/>
                  <a:gd name="T75" fmla="*/ 83 h 86"/>
                  <a:gd name="T76" fmla="*/ 26 w 59"/>
                  <a:gd name="T77" fmla="*/ 80 h 86"/>
                  <a:gd name="T78" fmla="*/ 26 w 59"/>
                  <a:gd name="T79" fmla="*/ 80 h 86"/>
                  <a:gd name="T80" fmla="*/ 25 w 59"/>
                  <a:gd name="T81" fmla="*/ 79 h 86"/>
                  <a:gd name="T82" fmla="*/ 21 w 59"/>
                  <a:gd name="T83" fmla="*/ 74 h 86"/>
                  <a:gd name="T84" fmla="*/ 21 w 59"/>
                  <a:gd name="T85" fmla="*/ 62 h 86"/>
                  <a:gd name="T86" fmla="*/ 42 w 59"/>
                  <a:gd name="T87" fmla="*/ 62 h 86"/>
                  <a:gd name="T88" fmla="*/ 42 w 59"/>
                  <a:gd name="T89" fmla="*/ 7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 h="86">
                    <a:moveTo>
                      <a:pt x="58" y="31"/>
                    </a:moveTo>
                    <a:cubicBezTo>
                      <a:pt x="58" y="29"/>
                      <a:pt x="58" y="27"/>
                      <a:pt x="58" y="26"/>
                    </a:cubicBezTo>
                    <a:cubicBezTo>
                      <a:pt x="58" y="25"/>
                      <a:pt x="58" y="25"/>
                      <a:pt x="58" y="25"/>
                    </a:cubicBezTo>
                    <a:cubicBezTo>
                      <a:pt x="58" y="22"/>
                      <a:pt x="59" y="20"/>
                      <a:pt x="59" y="18"/>
                    </a:cubicBezTo>
                    <a:cubicBezTo>
                      <a:pt x="59" y="18"/>
                      <a:pt x="58" y="15"/>
                      <a:pt x="54" y="11"/>
                    </a:cubicBezTo>
                    <a:cubicBezTo>
                      <a:pt x="54" y="11"/>
                      <a:pt x="54" y="11"/>
                      <a:pt x="54" y="11"/>
                    </a:cubicBezTo>
                    <a:cubicBezTo>
                      <a:pt x="52" y="8"/>
                      <a:pt x="49" y="5"/>
                      <a:pt x="45" y="3"/>
                    </a:cubicBezTo>
                    <a:cubicBezTo>
                      <a:pt x="44" y="3"/>
                      <a:pt x="44" y="3"/>
                      <a:pt x="44" y="3"/>
                    </a:cubicBezTo>
                    <a:cubicBezTo>
                      <a:pt x="40" y="1"/>
                      <a:pt x="36" y="0"/>
                      <a:pt x="32" y="0"/>
                    </a:cubicBezTo>
                    <a:cubicBezTo>
                      <a:pt x="27" y="0"/>
                      <a:pt x="23" y="1"/>
                      <a:pt x="19" y="3"/>
                    </a:cubicBezTo>
                    <a:cubicBezTo>
                      <a:pt x="5" y="11"/>
                      <a:pt x="0" y="27"/>
                      <a:pt x="8" y="40"/>
                    </a:cubicBezTo>
                    <a:cubicBezTo>
                      <a:pt x="10" y="45"/>
                      <a:pt x="14" y="49"/>
                      <a:pt x="18" y="51"/>
                    </a:cubicBezTo>
                    <a:cubicBezTo>
                      <a:pt x="18" y="61"/>
                      <a:pt x="18" y="61"/>
                      <a:pt x="18" y="61"/>
                    </a:cubicBezTo>
                    <a:cubicBezTo>
                      <a:pt x="18" y="61"/>
                      <a:pt x="18" y="61"/>
                      <a:pt x="18" y="61"/>
                    </a:cubicBezTo>
                    <a:cubicBezTo>
                      <a:pt x="18" y="61"/>
                      <a:pt x="18" y="61"/>
                      <a:pt x="18" y="61"/>
                    </a:cubicBezTo>
                    <a:cubicBezTo>
                      <a:pt x="18" y="74"/>
                      <a:pt x="18" y="74"/>
                      <a:pt x="18" y="74"/>
                    </a:cubicBezTo>
                    <a:cubicBezTo>
                      <a:pt x="18" y="77"/>
                      <a:pt x="20" y="79"/>
                      <a:pt x="23" y="81"/>
                    </a:cubicBezTo>
                    <a:cubicBezTo>
                      <a:pt x="24" y="83"/>
                      <a:pt x="27" y="86"/>
                      <a:pt x="31" y="86"/>
                    </a:cubicBezTo>
                    <a:cubicBezTo>
                      <a:pt x="36" y="86"/>
                      <a:pt x="39" y="83"/>
                      <a:pt x="40" y="81"/>
                    </a:cubicBezTo>
                    <a:cubicBezTo>
                      <a:pt x="43" y="79"/>
                      <a:pt x="45" y="77"/>
                      <a:pt x="45" y="74"/>
                    </a:cubicBezTo>
                    <a:cubicBezTo>
                      <a:pt x="45" y="52"/>
                      <a:pt x="45" y="52"/>
                      <a:pt x="45" y="52"/>
                    </a:cubicBezTo>
                    <a:cubicBezTo>
                      <a:pt x="45" y="52"/>
                      <a:pt x="45" y="52"/>
                      <a:pt x="45" y="52"/>
                    </a:cubicBezTo>
                    <a:cubicBezTo>
                      <a:pt x="47" y="50"/>
                      <a:pt x="50" y="48"/>
                      <a:pt x="52" y="46"/>
                    </a:cubicBezTo>
                    <a:cubicBezTo>
                      <a:pt x="53" y="45"/>
                      <a:pt x="54" y="43"/>
                      <a:pt x="55" y="41"/>
                    </a:cubicBezTo>
                    <a:cubicBezTo>
                      <a:pt x="56" y="38"/>
                      <a:pt x="57" y="34"/>
                      <a:pt x="58" y="31"/>
                    </a:cubicBezTo>
                    <a:cubicBezTo>
                      <a:pt x="58" y="31"/>
                      <a:pt x="58" y="31"/>
                      <a:pt x="58" y="31"/>
                    </a:cubicBezTo>
                    <a:moveTo>
                      <a:pt x="17" y="28"/>
                    </a:moveTo>
                    <a:cubicBezTo>
                      <a:pt x="17" y="29"/>
                      <a:pt x="17" y="30"/>
                      <a:pt x="16" y="30"/>
                    </a:cubicBezTo>
                    <a:cubicBezTo>
                      <a:pt x="16" y="30"/>
                      <a:pt x="15" y="29"/>
                      <a:pt x="15" y="28"/>
                    </a:cubicBezTo>
                    <a:cubicBezTo>
                      <a:pt x="15" y="18"/>
                      <a:pt x="23" y="10"/>
                      <a:pt x="34" y="10"/>
                    </a:cubicBezTo>
                    <a:cubicBezTo>
                      <a:pt x="35" y="10"/>
                      <a:pt x="35" y="10"/>
                      <a:pt x="35" y="11"/>
                    </a:cubicBezTo>
                    <a:cubicBezTo>
                      <a:pt x="35" y="11"/>
                      <a:pt x="35" y="12"/>
                      <a:pt x="34" y="12"/>
                    </a:cubicBezTo>
                    <a:cubicBezTo>
                      <a:pt x="25" y="12"/>
                      <a:pt x="17" y="19"/>
                      <a:pt x="17" y="28"/>
                    </a:cubicBezTo>
                    <a:moveTo>
                      <a:pt x="42" y="74"/>
                    </a:moveTo>
                    <a:cubicBezTo>
                      <a:pt x="42" y="76"/>
                      <a:pt x="40" y="78"/>
                      <a:pt x="38" y="79"/>
                    </a:cubicBezTo>
                    <a:cubicBezTo>
                      <a:pt x="37" y="79"/>
                      <a:pt x="37" y="80"/>
                      <a:pt x="37" y="80"/>
                    </a:cubicBezTo>
                    <a:cubicBezTo>
                      <a:pt x="37" y="80"/>
                      <a:pt x="37" y="80"/>
                      <a:pt x="37" y="80"/>
                    </a:cubicBezTo>
                    <a:cubicBezTo>
                      <a:pt x="37" y="82"/>
                      <a:pt x="35" y="83"/>
                      <a:pt x="31" y="83"/>
                    </a:cubicBezTo>
                    <a:cubicBezTo>
                      <a:pt x="28" y="83"/>
                      <a:pt x="26" y="82"/>
                      <a:pt x="26" y="80"/>
                    </a:cubicBezTo>
                    <a:cubicBezTo>
                      <a:pt x="26" y="80"/>
                      <a:pt x="26" y="80"/>
                      <a:pt x="26" y="80"/>
                    </a:cubicBezTo>
                    <a:cubicBezTo>
                      <a:pt x="26" y="80"/>
                      <a:pt x="25" y="79"/>
                      <a:pt x="25" y="79"/>
                    </a:cubicBezTo>
                    <a:cubicBezTo>
                      <a:pt x="22" y="78"/>
                      <a:pt x="21" y="76"/>
                      <a:pt x="21" y="74"/>
                    </a:cubicBezTo>
                    <a:cubicBezTo>
                      <a:pt x="21" y="62"/>
                      <a:pt x="21" y="62"/>
                      <a:pt x="21" y="62"/>
                    </a:cubicBezTo>
                    <a:cubicBezTo>
                      <a:pt x="42" y="62"/>
                      <a:pt x="42" y="62"/>
                      <a:pt x="42" y="62"/>
                    </a:cubicBezTo>
                    <a:lnTo>
                      <a:pt x="42" y="7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grpSp>
      <p:grpSp>
        <p:nvGrpSpPr>
          <p:cNvPr id="114" name="Group 113">
            <a:extLst>
              <a:ext uri="{FF2B5EF4-FFF2-40B4-BE49-F238E27FC236}">
                <a16:creationId xmlns:a16="http://schemas.microsoft.com/office/drawing/2014/main" id="{D1735ECA-87D1-7650-3E62-05258E621409}"/>
              </a:ext>
            </a:extLst>
          </p:cNvPr>
          <p:cNvGrpSpPr/>
          <p:nvPr/>
        </p:nvGrpSpPr>
        <p:grpSpPr>
          <a:xfrm>
            <a:off x="1799208" y="4531579"/>
            <a:ext cx="5302641" cy="195507"/>
            <a:chOff x="1799208" y="4531579"/>
            <a:chExt cx="5302641" cy="195507"/>
          </a:xfrm>
        </p:grpSpPr>
        <p:sp>
          <p:nvSpPr>
            <p:cNvPr id="115" name="AutoShape 2">
              <a:hlinkClick r:id="rId7" action="ppaction://hlinksldjump"/>
              <a:extLst>
                <a:ext uri="{FF2B5EF4-FFF2-40B4-BE49-F238E27FC236}">
                  <a16:creationId xmlns:a16="http://schemas.microsoft.com/office/drawing/2014/main" id="{8D47B839-48BF-43AC-D18F-D51CDD7621D8}"/>
                </a:ext>
              </a:extLst>
            </p:cNvPr>
            <p:cNvSpPr>
              <a:spLocks noChangeArrowheads="1"/>
            </p:cNvSpPr>
            <p:nvPr/>
          </p:nvSpPr>
          <p:spPr bwMode="gray">
            <a:xfrm>
              <a:off x="3057029" y="4535154"/>
              <a:ext cx="797767" cy="185652"/>
            </a:xfrm>
            <a:prstGeom prst="roundRect">
              <a:avLst>
                <a:gd name="adj" fmla="val 50000"/>
              </a:avLst>
            </a:prstGeom>
            <a:solidFill>
              <a:srgbClr val="FF8200"/>
            </a:solidFill>
            <a:ln w="10795">
              <a:noFill/>
              <a:round/>
              <a:headEnd/>
              <a:tailEnd/>
            </a:ln>
            <a:effectLst/>
          </p:spPr>
          <p:txBody>
            <a:bodyPr vert="horz" wrap="square" lIns="0" tIns="0" rIns="0" bIns="0" anchor="ctr" anchorCtr="0">
              <a:noAutofit/>
            </a:bodyPr>
            <a:lstStyle/>
            <a:p>
              <a:pPr algn="ctr">
                <a:lnSpc>
                  <a:spcPct val="95000"/>
                </a:lnSpc>
              </a:pPr>
              <a:r>
                <a:rPr lang="en-US" sz="525" b="1">
                  <a:solidFill>
                    <a:schemeClr val="bg1"/>
                  </a:solidFill>
                </a:rPr>
                <a:t>WHY</a:t>
              </a:r>
            </a:p>
          </p:txBody>
        </p:sp>
        <p:sp>
          <p:nvSpPr>
            <p:cNvPr id="116" name="AutoShape 2">
              <a:hlinkClick r:id="rId8" action="ppaction://hlinksldjump"/>
              <a:extLst>
                <a:ext uri="{FF2B5EF4-FFF2-40B4-BE49-F238E27FC236}">
                  <a16:creationId xmlns:a16="http://schemas.microsoft.com/office/drawing/2014/main" id="{FF837E13-8208-7E90-B281-66141380C91F}"/>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WHAT</a:t>
              </a:r>
            </a:p>
          </p:txBody>
        </p:sp>
        <p:sp>
          <p:nvSpPr>
            <p:cNvPr id="117" name="AutoShape 2">
              <a:hlinkClick r:id="rId9" action="ppaction://hlinksldjump"/>
              <a:extLst>
                <a:ext uri="{FF2B5EF4-FFF2-40B4-BE49-F238E27FC236}">
                  <a16:creationId xmlns:a16="http://schemas.microsoft.com/office/drawing/2014/main" id="{157E4B90-FC61-6388-1648-AC93D1D841B1}"/>
                </a:ext>
              </a:extLst>
            </p:cNvPr>
            <p:cNvSpPr>
              <a:spLocks noChangeArrowheads="1"/>
            </p:cNvSpPr>
            <p:nvPr/>
          </p:nvSpPr>
          <p:spPr bwMode="gray">
            <a:xfrm>
              <a:off x="2245264"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GENERAL</a:t>
              </a:r>
            </a:p>
          </p:txBody>
        </p:sp>
        <p:sp>
          <p:nvSpPr>
            <p:cNvPr id="118" name="AutoShape 2">
              <a:hlinkClick r:id="rId10" action="ppaction://hlinksldjump"/>
              <a:extLst>
                <a:ext uri="{FF2B5EF4-FFF2-40B4-BE49-F238E27FC236}">
                  <a16:creationId xmlns:a16="http://schemas.microsoft.com/office/drawing/2014/main" id="{D1815EB0-A8AD-1C7E-FBB9-A463EFF6659E}"/>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WHO</a:t>
              </a:r>
            </a:p>
          </p:txBody>
        </p:sp>
        <p:sp>
          <p:nvSpPr>
            <p:cNvPr id="119" name="AutoShape 2">
              <a:hlinkClick r:id="rId11" action="ppaction://hlinksldjump"/>
              <a:extLst>
                <a:ext uri="{FF2B5EF4-FFF2-40B4-BE49-F238E27FC236}">
                  <a16:creationId xmlns:a16="http://schemas.microsoft.com/office/drawing/2014/main" id="{B88D4A9A-B928-4454-C49A-AD320C5C441A}"/>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HOW</a:t>
              </a:r>
            </a:p>
          </p:txBody>
        </p:sp>
        <p:sp>
          <p:nvSpPr>
            <p:cNvPr id="120" name="AutoShape 2">
              <a:hlinkClick r:id="rId12" action="ppaction://hlinksldjump"/>
              <a:extLst>
                <a:ext uri="{FF2B5EF4-FFF2-40B4-BE49-F238E27FC236}">
                  <a16:creationId xmlns:a16="http://schemas.microsoft.com/office/drawing/2014/main" id="{B3E83848-A34B-2BC8-398E-E6966034D839}"/>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REPORT &amp; LEARN</a:t>
              </a:r>
            </a:p>
          </p:txBody>
        </p:sp>
        <p:pic>
          <p:nvPicPr>
            <p:cNvPr id="121" name="Picture 120">
              <a:hlinkClick r:id="rId9" action="ppaction://hlinksldjump"/>
              <a:extLst>
                <a:ext uri="{FF2B5EF4-FFF2-40B4-BE49-F238E27FC236}">
                  <a16:creationId xmlns:a16="http://schemas.microsoft.com/office/drawing/2014/main" id="{479EFC92-AB73-78E5-0610-6DFF09C133D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042152" y="4531579"/>
              <a:ext cx="189116" cy="189117"/>
            </a:xfrm>
            <a:prstGeom prst="rect">
              <a:avLst/>
            </a:prstGeom>
          </p:spPr>
        </p:pic>
        <p:sp>
          <p:nvSpPr>
            <p:cNvPr id="122" name="Arrow: Right 121">
              <a:hlinkClick r:id="" action="ppaction://hlinkshowjump?jump=lastslideviewed"/>
              <a:extLst>
                <a:ext uri="{FF2B5EF4-FFF2-40B4-BE49-F238E27FC236}">
                  <a16:creationId xmlns:a16="http://schemas.microsoft.com/office/drawing/2014/main" id="{701C9495-06D1-2712-73FD-9138A9F2722A}"/>
                </a:ext>
              </a:extLst>
            </p:cNvPr>
            <p:cNvSpPr/>
            <p:nvPr/>
          </p:nvSpPr>
          <p:spPr>
            <a:xfrm rot="10800000">
              <a:off x="1799208" y="4541436"/>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113" name="Slide Number Placeholder 3">
            <a:extLst>
              <a:ext uri="{FF2B5EF4-FFF2-40B4-BE49-F238E27FC236}">
                <a16:creationId xmlns:a16="http://schemas.microsoft.com/office/drawing/2014/main" id="{A46ADB13-099B-4BE0-B732-4BEA0E290FDD}"/>
              </a:ext>
            </a:extLst>
          </p:cNvPr>
          <p:cNvSpPr>
            <a:spLocks noGrp="1"/>
          </p:cNvSpPr>
          <p:nvPr>
            <p:ph type="sldNum" sz="quarter" idx="12"/>
          </p:nvPr>
        </p:nvSpPr>
        <p:spPr>
          <a:xfrm>
            <a:off x="8447486" y="4759631"/>
            <a:ext cx="247535" cy="150195"/>
          </a:xfrm>
        </p:spPr>
        <p:txBody>
          <a:bodyPr/>
          <a:lstStyle>
            <a:lvl1pPr rtl="0">
              <a:defRPr/>
            </a:lvl1pPr>
          </a:lstStyle>
          <a:p>
            <a:pPr fontAlgn="base">
              <a:spcAft>
                <a:spcPct val="0"/>
              </a:spcAft>
              <a:defRPr/>
            </a:pPr>
            <a:fld id="{4472AB7F-E8D0-4874-A9B8-335B68DC5F05}" type="slidenum">
              <a:rPr lang="en-US" smtClean="0"/>
              <a:pPr fontAlgn="base">
                <a:spcAft>
                  <a:spcPct val="0"/>
                </a:spcAft>
                <a:defRPr/>
              </a:pPr>
              <a:t>20</a:t>
            </a:fld>
            <a:endParaRPr lang="en-US"/>
          </a:p>
        </p:txBody>
      </p:sp>
      <p:grpSp>
        <p:nvGrpSpPr>
          <p:cNvPr id="49" name="Group 48">
            <a:extLst>
              <a:ext uri="{FF2B5EF4-FFF2-40B4-BE49-F238E27FC236}">
                <a16:creationId xmlns:a16="http://schemas.microsoft.com/office/drawing/2014/main" id="{A600C277-A7E7-74E5-BB10-5E8BC99DD852}"/>
              </a:ext>
            </a:extLst>
          </p:cNvPr>
          <p:cNvGrpSpPr/>
          <p:nvPr/>
        </p:nvGrpSpPr>
        <p:grpSpPr>
          <a:xfrm>
            <a:off x="3076089" y="1040435"/>
            <a:ext cx="1871721" cy="3352800"/>
            <a:chOff x="2399284" y="1036084"/>
            <a:chExt cx="1871721" cy="3352800"/>
          </a:xfrm>
        </p:grpSpPr>
        <p:pic>
          <p:nvPicPr>
            <p:cNvPr id="31" name="Picture 30">
              <a:hlinkClick r:id="rId14"/>
              <a:extLst>
                <a:ext uri="{FF2B5EF4-FFF2-40B4-BE49-F238E27FC236}">
                  <a16:creationId xmlns:a16="http://schemas.microsoft.com/office/drawing/2014/main" id="{F7F445F1-2F44-4593-27CD-D2A08743EDA0}"/>
                </a:ext>
              </a:extLst>
            </p:cNvPr>
            <p:cNvPicPr>
              <a:picLocks noChangeAspect="1"/>
            </p:cNvPicPr>
            <p:nvPr/>
          </p:nvPicPr>
          <p:blipFill rotWithShape="1">
            <a:blip r:embed="rId15" cstate="hqprint">
              <a:extLst>
                <a:ext uri="{28A0092B-C50C-407E-A947-70E740481C1C}">
                  <a14:useLocalDpi xmlns:a14="http://schemas.microsoft.com/office/drawing/2010/main"/>
                </a:ext>
              </a:extLst>
            </a:blip>
            <a:srcRect l="19675" t="56957" r="51416" b="11818"/>
            <a:stretch/>
          </p:blipFill>
          <p:spPr>
            <a:xfrm>
              <a:off x="2503914" y="3472620"/>
              <a:ext cx="683452" cy="762001"/>
            </a:xfrm>
            <a:prstGeom prst="rect">
              <a:avLst/>
            </a:prstGeom>
          </p:spPr>
        </p:pic>
        <p:sp>
          <p:nvSpPr>
            <p:cNvPr id="34" name="Rectangle 33">
              <a:extLst>
                <a:ext uri="{FF2B5EF4-FFF2-40B4-BE49-F238E27FC236}">
                  <a16:creationId xmlns:a16="http://schemas.microsoft.com/office/drawing/2014/main" id="{2281265C-D44B-C3BF-E74A-AB61591E04E0}"/>
                </a:ext>
              </a:extLst>
            </p:cNvPr>
            <p:cNvSpPr/>
            <p:nvPr/>
          </p:nvSpPr>
          <p:spPr>
            <a:xfrm>
              <a:off x="2442205" y="1036084"/>
              <a:ext cx="1828800" cy="3352800"/>
            </a:xfrm>
            <a:prstGeom prst="rect">
              <a:avLst/>
            </a:prstGeom>
            <a:noFill/>
            <a:ln w="38100">
              <a:solidFill>
                <a:srgbClr val="00B6D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1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Verdana"/>
                <a:ea typeface="+mn-ea"/>
                <a:cs typeface="+mn-cs"/>
              </a:endParaRPr>
            </a:p>
          </p:txBody>
        </p:sp>
        <p:sp>
          <p:nvSpPr>
            <p:cNvPr id="35" name="TextBox 34">
              <a:extLst>
                <a:ext uri="{FF2B5EF4-FFF2-40B4-BE49-F238E27FC236}">
                  <a16:creationId xmlns:a16="http://schemas.microsoft.com/office/drawing/2014/main" id="{5156A6D6-36DE-E9F1-AFE9-091B87A0B640}"/>
                </a:ext>
              </a:extLst>
            </p:cNvPr>
            <p:cNvSpPr txBox="1"/>
            <p:nvPr/>
          </p:nvSpPr>
          <p:spPr>
            <a:xfrm>
              <a:off x="2399284" y="2626068"/>
              <a:ext cx="1828800" cy="461665"/>
            </a:xfrm>
            <a:prstGeom prst="rect">
              <a:avLst/>
            </a:prstGeom>
            <a:noFill/>
          </p:spPr>
          <p:txBody>
            <a:bodyPr wrap="square" rtlCol="0">
              <a:spAutoFit/>
            </a:bodyPr>
            <a:lstStyle/>
            <a:p>
              <a:pPr marL="182880" marR="0" lvl="0" indent="-182880" algn="l" defTabSz="914310" rtl="0" eaLnBrk="1" fontAlgn="auto" latinLnBrk="0" hangingPunct="1">
                <a:lnSpc>
                  <a:spcPct val="100000"/>
                </a:lnSpc>
                <a:spcBef>
                  <a:spcPts val="0"/>
                </a:spcBef>
                <a:spcAft>
                  <a:spcPts val="0"/>
                </a:spcAft>
                <a:buClr>
                  <a:srgbClr val="002C6C"/>
                </a:buClr>
                <a:buSzTx/>
                <a:buFont typeface="Arial" panose="020B0604020202020204" pitchFamily="34" charset="0"/>
                <a:buChar char="•"/>
                <a:tabLst/>
                <a:defRPr/>
              </a:pPr>
              <a:r>
                <a:rPr kumimoji="0" lang="en-US" sz="800" b="0" i="0" u="none" strike="noStrike" kern="1200" cap="none" spc="0" normalizeH="0" baseline="0" noProof="0" dirty="0">
                  <a:ln>
                    <a:noFill/>
                  </a:ln>
                  <a:solidFill>
                    <a:srgbClr val="002C6C"/>
                  </a:solidFill>
                  <a:effectLst/>
                  <a:uLnTx/>
                  <a:uFillTx/>
                  <a:latin typeface="Verdana"/>
                  <a:ea typeface="+mn-ea"/>
                  <a:cs typeface="+mn-cs"/>
                </a:rPr>
                <a:t>Inventory management</a:t>
              </a:r>
            </a:p>
            <a:p>
              <a:pPr marL="182880" marR="0" lvl="0" indent="-182880" algn="l" defTabSz="914310" rtl="0" eaLnBrk="1" fontAlgn="auto" latinLnBrk="0" hangingPunct="1">
                <a:lnSpc>
                  <a:spcPct val="100000"/>
                </a:lnSpc>
                <a:spcBef>
                  <a:spcPts val="0"/>
                </a:spcBef>
                <a:spcAft>
                  <a:spcPts val="0"/>
                </a:spcAft>
                <a:buClr>
                  <a:srgbClr val="002C6C"/>
                </a:buClr>
                <a:buSzTx/>
                <a:buFont typeface="Arial" panose="020B0604020202020204" pitchFamily="34" charset="0"/>
                <a:buChar char="•"/>
                <a:tabLst/>
                <a:defRPr/>
              </a:pPr>
              <a:r>
                <a:rPr kumimoji="0" lang="en-US" sz="800" b="0" i="0" u="none" strike="noStrike" kern="1200" cap="none" spc="0" normalizeH="0" baseline="0" noProof="0" dirty="0">
                  <a:ln>
                    <a:noFill/>
                  </a:ln>
                  <a:solidFill>
                    <a:srgbClr val="002C6C"/>
                  </a:solidFill>
                  <a:effectLst/>
                  <a:uLnTx/>
                  <a:uFillTx/>
                  <a:latin typeface="Verdana"/>
                  <a:ea typeface="+mn-ea"/>
                  <a:cs typeface="+mn-cs"/>
                </a:rPr>
                <a:t>Sustainability</a:t>
              </a:r>
            </a:p>
            <a:p>
              <a:pPr marL="182880" marR="0" lvl="0" indent="-182880" algn="l" defTabSz="914310" rtl="0" eaLnBrk="1" fontAlgn="auto" latinLnBrk="0" hangingPunct="1">
                <a:lnSpc>
                  <a:spcPct val="100000"/>
                </a:lnSpc>
                <a:spcBef>
                  <a:spcPts val="0"/>
                </a:spcBef>
                <a:spcAft>
                  <a:spcPts val="0"/>
                </a:spcAft>
                <a:buClr>
                  <a:srgbClr val="002C6C"/>
                </a:buClr>
                <a:buSzTx/>
                <a:buFont typeface="Arial" panose="020B0604020202020204" pitchFamily="34" charset="0"/>
                <a:buChar char="•"/>
                <a:tabLst/>
                <a:defRPr/>
              </a:pPr>
              <a:r>
                <a:rPr kumimoji="0" lang="en-US" sz="800" b="0" i="0" u="none" strike="noStrike" kern="1200" cap="none" spc="0" normalizeH="0" baseline="0" noProof="0" dirty="0">
                  <a:ln>
                    <a:noFill/>
                  </a:ln>
                  <a:solidFill>
                    <a:srgbClr val="002C6C"/>
                  </a:solidFill>
                  <a:effectLst/>
                  <a:uLnTx/>
                  <a:uFillTx/>
                  <a:latin typeface="Verdana"/>
                  <a:ea typeface="+mn-ea"/>
                  <a:cs typeface="+mn-cs"/>
                </a:rPr>
                <a:t>Safety</a:t>
              </a:r>
              <a:endParaRPr kumimoji="0" lang="en-GB" sz="800" b="0" i="0" u="none" strike="noStrike" kern="1200" cap="none" spc="0" normalizeH="0" baseline="0" noProof="0" dirty="0">
                <a:ln>
                  <a:noFill/>
                </a:ln>
                <a:solidFill>
                  <a:srgbClr val="002C6C"/>
                </a:solidFill>
                <a:effectLst/>
                <a:uLnTx/>
                <a:uFillTx/>
                <a:latin typeface="Verdana"/>
                <a:ea typeface="+mn-ea"/>
                <a:cs typeface="+mn-cs"/>
              </a:endParaRPr>
            </a:p>
          </p:txBody>
        </p:sp>
        <p:pic>
          <p:nvPicPr>
            <p:cNvPr id="36" name="Picture 35">
              <a:hlinkClick r:id="rId16"/>
              <a:extLst>
                <a:ext uri="{FF2B5EF4-FFF2-40B4-BE49-F238E27FC236}">
                  <a16:creationId xmlns:a16="http://schemas.microsoft.com/office/drawing/2014/main" id="{5DBC7C76-A0BC-4B49-4778-481B9A681165}"/>
                </a:ext>
              </a:extLst>
            </p:cNvPr>
            <p:cNvPicPr>
              <a:picLocks noChangeAspect="1"/>
            </p:cNvPicPr>
            <p:nvPr/>
          </p:nvPicPr>
          <p:blipFill rotWithShape="1">
            <a:blip r:embed="rId15" cstate="hqprint">
              <a:extLst>
                <a:ext uri="{28A0092B-C50C-407E-A947-70E740481C1C}">
                  <a14:useLocalDpi xmlns:a14="http://schemas.microsoft.com/office/drawing/2010/main"/>
                </a:ext>
              </a:extLst>
            </a:blip>
            <a:srcRect l="55228" t="56957" r="18987" b="8755"/>
            <a:stretch/>
          </p:blipFill>
          <p:spPr>
            <a:xfrm>
              <a:off x="3593126" y="3472620"/>
              <a:ext cx="609601" cy="836736"/>
            </a:xfrm>
            <a:prstGeom prst="rect">
              <a:avLst/>
            </a:prstGeom>
          </p:spPr>
        </p:pic>
      </p:grpSp>
      <p:grpSp>
        <p:nvGrpSpPr>
          <p:cNvPr id="50" name="Group 49">
            <a:extLst>
              <a:ext uri="{FF2B5EF4-FFF2-40B4-BE49-F238E27FC236}">
                <a16:creationId xmlns:a16="http://schemas.microsoft.com/office/drawing/2014/main" id="{5ADDE4E6-A26E-3757-0B23-A2BB5B1B2AC7}"/>
              </a:ext>
            </a:extLst>
          </p:cNvPr>
          <p:cNvGrpSpPr/>
          <p:nvPr/>
        </p:nvGrpSpPr>
        <p:grpSpPr>
          <a:xfrm>
            <a:off x="5152288" y="1040435"/>
            <a:ext cx="1828800" cy="3352800"/>
            <a:chOff x="4659168" y="1041996"/>
            <a:chExt cx="1828800" cy="3352800"/>
          </a:xfrm>
        </p:grpSpPr>
        <p:pic>
          <p:nvPicPr>
            <p:cNvPr id="28" name="Picture 27">
              <a:extLst>
                <a:ext uri="{FF2B5EF4-FFF2-40B4-BE49-F238E27FC236}">
                  <a16:creationId xmlns:a16="http://schemas.microsoft.com/office/drawing/2014/main" id="{E12E9E4B-16B3-F489-6143-AA9F5CCB3974}"/>
                </a:ext>
              </a:extLst>
            </p:cNvPr>
            <p:cNvPicPr>
              <a:picLocks noChangeAspect="1"/>
            </p:cNvPicPr>
            <p:nvPr/>
          </p:nvPicPr>
          <p:blipFill>
            <a:blip r:embed="rId17"/>
            <a:stretch>
              <a:fillRect/>
            </a:stretch>
          </p:blipFill>
          <p:spPr>
            <a:xfrm>
              <a:off x="4840191" y="1087716"/>
              <a:ext cx="1466755" cy="1554480"/>
            </a:xfrm>
            <a:prstGeom prst="rect">
              <a:avLst/>
            </a:prstGeom>
          </p:spPr>
        </p:pic>
        <p:pic>
          <p:nvPicPr>
            <p:cNvPr id="40" name="Picture 39">
              <a:hlinkClick r:id="rId18"/>
              <a:extLst>
                <a:ext uri="{FF2B5EF4-FFF2-40B4-BE49-F238E27FC236}">
                  <a16:creationId xmlns:a16="http://schemas.microsoft.com/office/drawing/2014/main" id="{91D3B12C-F8AD-97D4-AE78-68C515476EC8}"/>
                </a:ext>
              </a:extLst>
            </p:cNvPr>
            <p:cNvPicPr>
              <a:picLocks noChangeAspect="1"/>
            </p:cNvPicPr>
            <p:nvPr/>
          </p:nvPicPr>
          <p:blipFill rotWithShape="1">
            <a:blip r:embed="rId15" cstate="hqprint">
              <a:extLst>
                <a:ext uri="{28A0092B-C50C-407E-A947-70E740481C1C}">
                  <a14:useLocalDpi xmlns:a14="http://schemas.microsoft.com/office/drawing/2010/main"/>
                </a:ext>
              </a:extLst>
            </a:blip>
            <a:srcRect l="19675" t="56957" r="51416" b="11818"/>
            <a:stretch/>
          </p:blipFill>
          <p:spPr>
            <a:xfrm>
              <a:off x="4741722" y="3472620"/>
              <a:ext cx="683452" cy="762001"/>
            </a:xfrm>
            <a:prstGeom prst="rect">
              <a:avLst/>
            </a:prstGeom>
          </p:spPr>
        </p:pic>
        <p:sp>
          <p:nvSpPr>
            <p:cNvPr id="42" name="Rectangle 41">
              <a:extLst>
                <a:ext uri="{FF2B5EF4-FFF2-40B4-BE49-F238E27FC236}">
                  <a16:creationId xmlns:a16="http://schemas.microsoft.com/office/drawing/2014/main" id="{3A94CEBC-3409-1248-AAB6-CA7E2EA1EFE4}"/>
                </a:ext>
              </a:extLst>
            </p:cNvPr>
            <p:cNvSpPr/>
            <p:nvPr/>
          </p:nvSpPr>
          <p:spPr>
            <a:xfrm>
              <a:off x="4659168" y="1041996"/>
              <a:ext cx="1828800" cy="3352800"/>
            </a:xfrm>
            <a:prstGeom prst="rect">
              <a:avLst/>
            </a:prstGeom>
            <a:noFill/>
            <a:ln w="381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1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Verdana"/>
                <a:ea typeface="+mn-ea"/>
                <a:cs typeface="+mn-cs"/>
              </a:endParaRPr>
            </a:p>
          </p:txBody>
        </p:sp>
        <p:sp>
          <p:nvSpPr>
            <p:cNvPr id="43" name="TextBox 42">
              <a:extLst>
                <a:ext uri="{FF2B5EF4-FFF2-40B4-BE49-F238E27FC236}">
                  <a16:creationId xmlns:a16="http://schemas.microsoft.com/office/drawing/2014/main" id="{63FEEF3E-74AD-4FB7-B282-A9E5409EB111}"/>
                </a:ext>
              </a:extLst>
            </p:cNvPr>
            <p:cNvSpPr txBox="1"/>
            <p:nvPr/>
          </p:nvSpPr>
          <p:spPr>
            <a:xfrm>
              <a:off x="4659168" y="2576414"/>
              <a:ext cx="1828800" cy="707886"/>
            </a:xfrm>
            <a:prstGeom prst="rect">
              <a:avLst/>
            </a:prstGeom>
            <a:noFill/>
          </p:spPr>
          <p:txBody>
            <a:bodyPr wrap="square" rtlCol="0">
              <a:spAutoFit/>
            </a:bodyPr>
            <a:lstStyle/>
            <a:p>
              <a:pPr marL="182880" marR="0" lvl="0" indent="-182880" algn="l" defTabSz="914310" rtl="0" eaLnBrk="1" fontAlgn="auto" latinLnBrk="0" hangingPunct="1">
                <a:lnSpc>
                  <a:spcPct val="100000"/>
                </a:lnSpc>
                <a:spcBef>
                  <a:spcPts val="0"/>
                </a:spcBef>
                <a:spcAft>
                  <a:spcPts val="0"/>
                </a:spcAft>
                <a:buClr>
                  <a:srgbClr val="002C6C"/>
                </a:buClr>
                <a:buSzTx/>
                <a:buFont typeface="Arial" panose="020B0604020202020204" pitchFamily="34" charset="0"/>
                <a:buChar char="•"/>
                <a:tabLst/>
                <a:defRPr/>
              </a:pPr>
              <a:r>
                <a:rPr kumimoji="0" lang="en-US" sz="800" b="0" i="0" u="none" strike="noStrike" kern="1200" cap="none" spc="0" normalizeH="0" baseline="0" noProof="0">
                  <a:ln>
                    <a:noFill/>
                  </a:ln>
                  <a:solidFill>
                    <a:srgbClr val="002C6C"/>
                  </a:solidFill>
                  <a:effectLst/>
                  <a:uLnTx/>
                  <a:uFillTx/>
                  <a:latin typeface="Verdana"/>
                  <a:ea typeface="+mn-ea"/>
                  <a:cs typeface="+mn-cs"/>
                </a:rPr>
                <a:t>Consumer engagement</a:t>
              </a:r>
            </a:p>
            <a:p>
              <a:pPr marL="182880" marR="0" lvl="0" indent="-182880" algn="l" defTabSz="914310" rtl="0" eaLnBrk="1" fontAlgn="auto" latinLnBrk="0" hangingPunct="1">
                <a:lnSpc>
                  <a:spcPct val="100000"/>
                </a:lnSpc>
                <a:spcBef>
                  <a:spcPts val="0"/>
                </a:spcBef>
                <a:spcAft>
                  <a:spcPts val="0"/>
                </a:spcAft>
                <a:buClr>
                  <a:srgbClr val="002C6C"/>
                </a:buClr>
                <a:buSzTx/>
                <a:buFont typeface="Arial" panose="020B0604020202020204" pitchFamily="34" charset="0"/>
                <a:buChar char="•"/>
                <a:tabLst/>
                <a:defRPr/>
              </a:pPr>
              <a:r>
                <a:rPr kumimoji="0" lang="en-US" sz="800" b="0" i="0" u="none" strike="noStrike" kern="1200" cap="none" spc="0" normalizeH="0" baseline="0" noProof="0">
                  <a:ln>
                    <a:noFill/>
                  </a:ln>
                  <a:solidFill>
                    <a:srgbClr val="002C6C"/>
                  </a:solidFill>
                  <a:effectLst/>
                  <a:uLnTx/>
                  <a:uFillTx/>
                  <a:latin typeface="Verdana"/>
                  <a:ea typeface="+mn-ea"/>
                  <a:cs typeface="+mn-cs"/>
                </a:rPr>
                <a:t>Sustainability</a:t>
              </a:r>
            </a:p>
            <a:p>
              <a:pPr marL="182880" marR="0" lvl="0" indent="-182880" algn="l" defTabSz="914310" rtl="0" eaLnBrk="1" fontAlgn="auto" latinLnBrk="0" hangingPunct="1">
                <a:lnSpc>
                  <a:spcPct val="100000"/>
                </a:lnSpc>
                <a:spcBef>
                  <a:spcPts val="0"/>
                </a:spcBef>
                <a:spcAft>
                  <a:spcPts val="0"/>
                </a:spcAft>
                <a:buClr>
                  <a:srgbClr val="002C6C"/>
                </a:buClr>
                <a:buSzTx/>
                <a:buFont typeface="Arial" panose="020B0604020202020204" pitchFamily="34" charset="0"/>
                <a:buChar char="•"/>
                <a:tabLst/>
                <a:defRPr/>
              </a:pPr>
              <a:r>
                <a:rPr kumimoji="0" lang="en-US" sz="800" b="0" i="0" u="none" strike="noStrike" kern="1200" cap="none" spc="0" normalizeH="0" baseline="0" noProof="0">
                  <a:ln>
                    <a:noFill/>
                  </a:ln>
                  <a:solidFill>
                    <a:srgbClr val="002C6C"/>
                  </a:solidFill>
                  <a:effectLst/>
                  <a:uLnTx/>
                  <a:uFillTx/>
                  <a:latin typeface="Verdana"/>
                  <a:ea typeface="+mn-ea"/>
                  <a:cs typeface="+mn-cs"/>
                </a:rPr>
                <a:t>Safety</a:t>
              </a:r>
            </a:p>
            <a:p>
              <a:pPr marL="182880" marR="0" lvl="0" indent="-182880" algn="l" defTabSz="914310" rtl="0" eaLnBrk="1" fontAlgn="auto" latinLnBrk="0" hangingPunct="1">
                <a:lnSpc>
                  <a:spcPct val="100000"/>
                </a:lnSpc>
                <a:spcBef>
                  <a:spcPts val="0"/>
                </a:spcBef>
                <a:spcAft>
                  <a:spcPts val="0"/>
                </a:spcAft>
                <a:buClr>
                  <a:srgbClr val="002C6C"/>
                </a:buClr>
                <a:buSzTx/>
                <a:buFont typeface="Arial" panose="020B0604020202020204" pitchFamily="34" charset="0"/>
                <a:buChar char="•"/>
                <a:tabLst/>
                <a:defRPr/>
              </a:pPr>
              <a:r>
                <a:rPr kumimoji="0" lang="en-US" sz="800" b="0" i="0" u="none" strike="noStrike" kern="1200" cap="none" spc="0" normalizeH="0" baseline="0" noProof="0">
                  <a:ln>
                    <a:noFill/>
                  </a:ln>
                  <a:solidFill>
                    <a:srgbClr val="002C6C"/>
                  </a:solidFill>
                  <a:effectLst/>
                  <a:uLnTx/>
                  <a:uFillTx/>
                  <a:latin typeface="Verdana"/>
                  <a:ea typeface="+mn-ea"/>
                  <a:cs typeface="+mn-cs"/>
                </a:rPr>
                <a:t>Inventory management</a:t>
              </a:r>
            </a:p>
            <a:p>
              <a:pPr marL="182880" marR="0" lvl="0" indent="-182880" algn="l" defTabSz="914310" rtl="0" eaLnBrk="1" fontAlgn="auto" latinLnBrk="0" hangingPunct="1">
                <a:lnSpc>
                  <a:spcPct val="100000"/>
                </a:lnSpc>
                <a:spcBef>
                  <a:spcPts val="0"/>
                </a:spcBef>
                <a:spcAft>
                  <a:spcPts val="0"/>
                </a:spcAft>
                <a:buClr>
                  <a:srgbClr val="002C6C"/>
                </a:buClr>
                <a:buSzTx/>
                <a:buFont typeface="Arial" panose="020B0604020202020204" pitchFamily="34" charset="0"/>
                <a:buChar char="•"/>
                <a:tabLst/>
                <a:defRPr/>
              </a:pPr>
              <a:r>
                <a:rPr kumimoji="0" lang="en-US" sz="800" b="0" i="0" u="none" strike="noStrike" kern="1200" cap="none" spc="0" normalizeH="0" baseline="0" noProof="0">
                  <a:ln>
                    <a:noFill/>
                  </a:ln>
                  <a:solidFill>
                    <a:srgbClr val="002C6C"/>
                  </a:solidFill>
                  <a:effectLst/>
                  <a:uLnTx/>
                  <a:uFillTx/>
                  <a:latin typeface="Verdana"/>
                  <a:ea typeface="+mn-ea"/>
                  <a:cs typeface="+mn-cs"/>
                </a:rPr>
                <a:t>Improved packaging</a:t>
              </a:r>
              <a:endParaRPr kumimoji="0" lang="en-GB" sz="800" b="0" i="0" u="none" strike="noStrike" kern="1200" cap="none" spc="0" normalizeH="0" baseline="0" noProof="0">
                <a:ln>
                  <a:noFill/>
                </a:ln>
                <a:solidFill>
                  <a:srgbClr val="002C6C"/>
                </a:solidFill>
                <a:effectLst/>
                <a:uLnTx/>
                <a:uFillTx/>
                <a:latin typeface="Verdana"/>
                <a:ea typeface="+mn-ea"/>
                <a:cs typeface="+mn-cs"/>
              </a:endParaRPr>
            </a:p>
          </p:txBody>
        </p:sp>
        <p:pic>
          <p:nvPicPr>
            <p:cNvPr id="44" name="Picture 43">
              <a:hlinkClick r:id="rId19"/>
              <a:extLst>
                <a:ext uri="{FF2B5EF4-FFF2-40B4-BE49-F238E27FC236}">
                  <a16:creationId xmlns:a16="http://schemas.microsoft.com/office/drawing/2014/main" id="{8307F57E-25A2-FEFD-D7F9-02682DCE527D}"/>
                </a:ext>
              </a:extLst>
            </p:cNvPr>
            <p:cNvPicPr>
              <a:picLocks noChangeAspect="1"/>
            </p:cNvPicPr>
            <p:nvPr/>
          </p:nvPicPr>
          <p:blipFill rotWithShape="1">
            <a:blip r:embed="rId15" cstate="hqprint">
              <a:extLst>
                <a:ext uri="{28A0092B-C50C-407E-A947-70E740481C1C}">
                  <a14:useLocalDpi xmlns:a14="http://schemas.microsoft.com/office/drawing/2010/main"/>
                </a:ext>
              </a:extLst>
            </a:blip>
            <a:srcRect l="55228" t="56957" r="18987" b="8755"/>
            <a:stretch/>
          </p:blipFill>
          <p:spPr>
            <a:xfrm>
              <a:off x="5830934" y="3472620"/>
              <a:ext cx="609601" cy="836736"/>
            </a:xfrm>
            <a:prstGeom prst="rect">
              <a:avLst/>
            </a:prstGeom>
          </p:spPr>
        </p:pic>
      </p:grpSp>
      <p:grpSp>
        <p:nvGrpSpPr>
          <p:cNvPr id="55" name="Group 54">
            <a:extLst>
              <a:ext uri="{FF2B5EF4-FFF2-40B4-BE49-F238E27FC236}">
                <a16:creationId xmlns:a16="http://schemas.microsoft.com/office/drawing/2014/main" id="{73752527-ED84-020B-1991-6DFD04A3F5A8}"/>
              </a:ext>
            </a:extLst>
          </p:cNvPr>
          <p:cNvGrpSpPr/>
          <p:nvPr/>
        </p:nvGrpSpPr>
        <p:grpSpPr>
          <a:xfrm>
            <a:off x="7209443" y="1040435"/>
            <a:ext cx="1828800" cy="3352800"/>
            <a:chOff x="7171343" y="1045285"/>
            <a:chExt cx="1828800" cy="3352800"/>
          </a:xfrm>
        </p:grpSpPr>
        <p:pic>
          <p:nvPicPr>
            <p:cNvPr id="29" name="Picture 28">
              <a:extLst>
                <a:ext uri="{FF2B5EF4-FFF2-40B4-BE49-F238E27FC236}">
                  <a16:creationId xmlns:a16="http://schemas.microsoft.com/office/drawing/2014/main" id="{433555A8-DFD4-0F68-C87D-DE241A4F5447}"/>
                </a:ext>
              </a:extLst>
            </p:cNvPr>
            <p:cNvPicPr>
              <a:picLocks noChangeAspect="1"/>
            </p:cNvPicPr>
            <p:nvPr/>
          </p:nvPicPr>
          <p:blipFill rotWithShape="1">
            <a:blip r:embed="rId20" cstate="hqprint">
              <a:extLst>
                <a:ext uri="{28A0092B-C50C-407E-A947-70E740481C1C}">
                  <a14:useLocalDpi xmlns:a14="http://schemas.microsoft.com/office/drawing/2010/main"/>
                </a:ext>
              </a:extLst>
            </a:blip>
            <a:srcRect l="71323" t="14299" r="6133" b="27053"/>
            <a:stretch/>
          </p:blipFill>
          <p:spPr>
            <a:xfrm>
              <a:off x="7319037" y="1142976"/>
              <a:ext cx="1533412" cy="1430066"/>
            </a:xfrm>
            <a:prstGeom prst="rect">
              <a:avLst/>
            </a:prstGeom>
          </p:spPr>
        </p:pic>
        <p:sp>
          <p:nvSpPr>
            <p:cNvPr id="46" name="Rectangle 45">
              <a:extLst>
                <a:ext uri="{FF2B5EF4-FFF2-40B4-BE49-F238E27FC236}">
                  <a16:creationId xmlns:a16="http://schemas.microsoft.com/office/drawing/2014/main" id="{99FBC4CF-5DCC-16DA-46BB-5E82C86876D9}"/>
                </a:ext>
              </a:extLst>
            </p:cNvPr>
            <p:cNvSpPr/>
            <p:nvPr/>
          </p:nvSpPr>
          <p:spPr>
            <a:xfrm>
              <a:off x="7171343" y="1045285"/>
              <a:ext cx="1828800" cy="3352800"/>
            </a:xfrm>
            <a:prstGeom prst="rect">
              <a:avLst/>
            </a:prstGeom>
            <a:noFill/>
            <a:ln w="38100">
              <a:solidFill>
                <a:srgbClr val="22BCB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1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Verdana"/>
                <a:ea typeface="+mn-ea"/>
                <a:cs typeface="+mn-cs"/>
              </a:endParaRPr>
            </a:p>
          </p:txBody>
        </p:sp>
        <p:sp>
          <p:nvSpPr>
            <p:cNvPr id="47" name="TextBox 46">
              <a:extLst>
                <a:ext uri="{FF2B5EF4-FFF2-40B4-BE49-F238E27FC236}">
                  <a16:creationId xmlns:a16="http://schemas.microsoft.com/office/drawing/2014/main" id="{6A4CBE03-44E6-8163-B45F-A71F519DA0C9}"/>
                </a:ext>
              </a:extLst>
            </p:cNvPr>
            <p:cNvSpPr txBox="1"/>
            <p:nvPr/>
          </p:nvSpPr>
          <p:spPr>
            <a:xfrm>
              <a:off x="7171343" y="2579703"/>
              <a:ext cx="1828800" cy="461665"/>
            </a:xfrm>
            <a:prstGeom prst="rect">
              <a:avLst/>
            </a:prstGeom>
            <a:noFill/>
          </p:spPr>
          <p:txBody>
            <a:bodyPr wrap="square" rtlCol="0">
              <a:spAutoFit/>
            </a:bodyPr>
            <a:lstStyle/>
            <a:p>
              <a:pPr marL="182880" marR="0" lvl="0" indent="-182880" algn="l" defTabSz="914310" rtl="0" eaLnBrk="1" fontAlgn="auto" latinLnBrk="0" hangingPunct="1">
                <a:lnSpc>
                  <a:spcPct val="100000"/>
                </a:lnSpc>
                <a:spcBef>
                  <a:spcPts val="0"/>
                </a:spcBef>
                <a:spcAft>
                  <a:spcPts val="0"/>
                </a:spcAft>
                <a:buClr>
                  <a:srgbClr val="002C6C"/>
                </a:buClr>
                <a:buSzTx/>
                <a:buFont typeface="Arial" panose="020B0604020202020204" pitchFamily="34" charset="0"/>
                <a:buChar char="•"/>
                <a:tabLst/>
                <a:defRPr/>
              </a:pPr>
              <a:r>
                <a:rPr kumimoji="0" lang="en-US" sz="800" b="0" i="0" u="none" strike="noStrike" kern="1200" cap="none" spc="0" normalizeH="0" baseline="0" noProof="0">
                  <a:ln>
                    <a:noFill/>
                  </a:ln>
                  <a:solidFill>
                    <a:srgbClr val="002C6C"/>
                  </a:solidFill>
                  <a:effectLst/>
                  <a:uLnTx/>
                  <a:uFillTx/>
                  <a:latin typeface="Verdana"/>
                  <a:ea typeface="+mn-ea"/>
                  <a:cs typeface="+mn-cs"/>
                </a:rPr>
                <a:t>Inventory management</a:t>
              </a:r>
            </a:p>
            <a:p>
              <a:pPr marL="182880" marR="0" lvl="0" indent="-182880" algn="l" defTabSz="914310" rtl="0" eaLnBrk="1" fontAlgn="auto" latinLnBrk="0" hangingPunct="1">
                <a:lnSpc>
                  <a:spcPct val="100000"/>
                </a:lnSpc>
                <a:spcBef>
                  <a:spcPts val="0"/>
                </a:spcBef>
                <a:spcAft>
                  <a:spcPts val="0"/>
                </a:spcAft>
                <a:buClr>
                  <a:srgbClr val="002C6C"/>
                </a:buClr>
                <a:buSzTx/>
                <a:buFont typeface="Arial" panose="020B0604020202020204" pitchFamily="34" charset="0"/>
                <a:buChar char="•"/>
                <a:tabLst/>
                <a:defRPr/>
              </a:pPr>
              <a:r>
                <a:rPr kumimoji="0" lang="en-US" sz="800" b="0" i="0" u="none" strike="noStrike" kern="1200" cap="none" spc="0" normalizeH="0" baseline="0" noProof="0">
                  <a:ln>
                    <a:noFill/>
                  </a:ln>
                  <a:solidFill>
                    <a:srgbClr val="002C6C"/>
                  </a:solidFill>
                  <a:effectLst/>
                  <a:uLnTx/>
                  <a:uFillTx/>
                  <a:latin typeface="Verdana"/>
                  <a:ea typeface="+mn-ea"/>
                  <a:cs typeface="+mn-cs"/>
                </a:rPr>
                <a:t>Sustainability</a:t>
              </a:r>
            </a:p>
            <a:p>
              <a:pPr marL="182880" marR="0" lvl="0" indent="-182880" algn="l" defTabSz="914310" rtl="0" eaLnBrk="1" fontAlgn="auto" latinLnBrk="0" hangingPunct="1">
                <a:lnSpc>
                  <a:spcPct val="100000"/>
                </a:lnSpc>
                <a:spcBef>
                  <a:spcPts val="0"/>
                </a:spcBef>
                <a:spcAft>
                  <a:spcPts val="0"/>
                </a:spcAft>
                <a:buClr>
                  <a:srgbClr val="002C6C"/>
                </a:buClr>
                <a:buSzTx/>
                <a:buFont typeface="Arial" panose="020B0604020202020204" pitchFamily="34" charset="0"/>
                <a:buChar char="•"/>
                <a:tabLst/>
                <a:defRPr/>
              </a:pPr>
              <a:r>
                <a:rPr kumimoji="0" lang="en-US" sz="800" b="0" i="0" u="none" strike="noStrike" kern="1200" cap="none" spc="0" normalizeH="0" baseline="0" noProof="0">
                  <a:ln>
                    <a:noFill/>
                  </a:ln>
                  <a:solidFill>
                    <a:srgbClr val="002C6C"/>
                  </a:solidFill>
                  <a:effectLst/>
                  <a:uLnTx/>
                  <a:uFillTx/>
                  <a:latin typeface="Verdana"/>
                  <a:ea typeface="+mn-ea"/>
                  <a:cs typeface="+mn-cs"/>
                </a:rPr>
                <a:t>Safety</a:t>
              </a:r>
              <a:endParaRPr kumimoji="0" lang="en-GB" sz="800" b="0" i="0" u="none" strike="noStrike" kern="1200" cap="none" spc="0" normalizeH="0" baseline="0" noProof="0">
                <a:ln>
                  <a:noFill/>
                </a:ln>
                <a:solidFill>
                  <a:srgbClr val="002C6C"/>
                </a:solidFill>
                <a:effectLst/>
                <a:uLnTx/>
                <a:uFillTx/>
                <a:latin typeface="Verdana"/>
                <a:ea typeface="+mn-ea"/>
                <a:cs typeface="+mn-cs"/>
              </a:endParaRPr>
            </a:p>
          </p:txBody>
        </p:sp>
        <p:pic>
          <p:nvPicPr>
            <p:cNvPr id="48" name="Picture 47">
              <a:hlinkClick r:id="rId21"/>
              <a:extLst>
                <a:ext uri="{FF2B5EF4-FFF2-40B4-BE49-F238E27FC236}">
                  <a16:creationId xmlns:a16="http://schemas.microsoft.com/office/drawing/2014/main" id="{CA5C9F41-4BD2-29DF-6F06-1F075A801362}"/>
                </a:ext>
              </a:extLst>
            </p:cNvPr>
            <p:cNvPicPr>
              <a:picLocks noChangeAspect="1"/>
            </p:cNvPicPr>
            <p:nvPr/>
          </p:nvPicPr>
          <p:blipFill rotWithShape="1">
            <a:blip r:embed="rId15" cstate="hqprint">
              <a:extLst>
                <a:ext uri="{28A0092B-C50C-407E-A947-70E740481C1C}">
                  <a14:useLocalDpi xmlns:a14="http://schemas.microsoft.com/office/drawing/2010/main"/>
                </a:ext>
              </a:extLst>
            </a:blip>
            <a:srcRect l="55228" t="56957" r="18987" b="8755"/>
            <a:stretch/>
          </p:blipFill>
          <p:spPr>
            <a:xfrm>
              <a:off x="8249333" y="3472620"/>
              <a:ext cx="609601" cy="836736"/>
            </a:xfrm>
            <a:prstGeom prst="rect">
              <a:avLst/>
            </a:prstGeom>
          </p:spPr>
        </p:pic>
      </p:grpSp>
    </p:spTree>
    <p:extLst>
      <p:ext uri="{BB962C8B-B14F-4D97-AF65-F5344CB8AC3E}">
        <p14:creationId xmlns:p14="http://schemas.microsoft.com/office/powerpoint/2010/main" val="18395188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61D28509-54F1-4A67-981C-424C50BAF85B}"/>
              </a:ext>
            </a:extLst>
          </p:cNvPr>
          <p:cNvGraphicFramePr>
            <a:graphicFrameLocks noChangeAspect="1"/>
          </p:cNvGraphicFramePr>
          <p:nvPr>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6" name="Object 5" hidden="1">
                        <a:extLst>
                          <a:ext uri="{FF2B5EF4-FFF2-40B4-BE49-F238E27FC236}">
                            <a16:creationId xmlns:a16="http://schemas.microsoft.com/office/drawing/2014/main" id="{61D28509-54F1-4A67-981C-424C50BAF85B}"/>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pic>
        <p:nvPicPr>
          <p:cNvPr id="11" name="Picture 5">
            <a:extLst>
              <a:ext uri="{FF2B5EF4-FFF2-40B4-BE49-F238E27FC236}">
                <a16:creationId xmlns:a16="http://schemas.microsoft.com/office/drawing/2014/main" id="{CBBB8163-332A-438E-9DD3-C04652B6EEE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7098"/>
          <a:stretch/>
        </p:blipFill>
        <p:spPr bwMode="auto">
          <a:xfrm>
            <a:off x="7434923" y="263367"/>
            <a:ext cx="1340616" cy="1325162"/>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74CB7362-ABCF-4F05-8082-53E8B5305954}"/>
              </a:ext>
            </a:extLst>
          </p:cNvPr>
          <p:cNvSpPr/>
          <p:nvPr/>
        </p:nvSpPr>
        <p:spPr>
          <a:xfrm>
            <a:off x="1966" y="0"/>
            <a:ext cx="2993588" cy="4445491"/>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3" name="Rectangle 12">
            <a:extLst>
              <a:ext uri="{FF2B5EF4-FFF2-40B4-BE49-F238E27FC236}">
                <a16:creationId xmlns:a16="http://schemas.microsoft.com/office/drawing/2014/main" id="{8A3FF277-4C30-41B3-80A3-75722F8AAAD9}"/>
              </a:ext>
            </a:extLst>
          </p:cNvPr>
          <p:cNvSpPr/>
          <p:nvPr/>
        </p:nvSpPr>
        <p:spPr>
          <a:xfrm>
            <a:off x="146242" y="1384450"/>
            <a:ext cx="2696876" cy="3029034"/>
          </a:xfrm>
          <a:prstGeom prst="rect">
            <a:avLst/>
          </a:prstGeom>
        </p:spPr>
        <p:txBody>
          <a:bodyPr wrap="square" lIns="0">
            <a:spAutoFit/>
          </a:bodyPr>
          <a:lstStyle/>
          <a:p>
            <a:pPr marL="0" lvl="1">
              <a:spcAft>
                <a:spcPts val="750"/>
              </a:spcAft>
            </a:pPr>
            <a:r>
              <a:rPr lang="en-US" sz="1050">
                <a:solidFill>
                  <a:schemeClr val="bg1"/>
                </a:solidFill>
              </a:rPr>
              <a:t>If your primary use cases for 2D are operational, consider how you can improve consumer KPIs by also using that same 2D barcode to engage directly with consumers.</a:t>
            </a:r>
          </a:p>
          <a:p>
            <a:pPr marL="0" lvl="1">
              <a:spcAft>
                <a:spcPts val="750"/>
              </a:spcAft>
            </a:pPr>
            <a:r>
              <a:rPr lang="en-US" sz="1050">
                <a:solidFill>
                  <a:schemeClr val="bg1"/>
                </a:solidFill>
              </a:rPr>
              <a:t>Do you already have a QR code </a:t>
            </a:r>
            <a:r>
              <a:rPr lang="en-US" sz="1050" err="1">
                <a:solidFill>
                  <a:schemeClr val="bg1"/>
                </a:solidFill>
              </a:rPr>
              <a:t>fon</a:t>
            </a:r>
            <a:r>
              <a:rPr lang="en-US" sz="1050">
                <a:solidFill>
                  <a:schemeClr val="bg1"/>
                </a:solidFill>
              </a:rPr>
              <a:t> your product?</a:t>
            </a:r>
          </a:p>
          <a:p>
            <a:pPr marL="0" lvl="1">
              <a:spcAft>
                <a:spcPts val="750"/>
              </a:spcAft>
            </a:pPr>
            <a:r>
              <a:rPr lang="en-US" sz="1050" b="1">
                <a:solidFill>
                  <a:schemeClr val="bg1"/>
                </a:solidFill>
              </a:rPr>
              <a:t>Adding the GTIN inside of your existing QR code can unlock additional use cases AND enable that same code to go “beep” at POS. </a:t>
            </a:r>
          </a:p>
          <a:p>
            <a:pPr marL="0" lvl="1">
              <a:spcAft>
                <a:spcPts val="750"/>
              </a:spcAft>
            </a:pPr>
            <a:endParaRPr lang="en-US" sz="1050" b="1">
              <a:solidFill>
                <a:schemeClr val="bg1"/>
              </a:solidFill>
            </a:endParaRPr>
          </a:p>
          <a:p>
            <a:pPr marL="0" lvl="1">
              <a:spcAft>
                <a:spcPts val="750"/>
              </a:spcAft>
            </a:pPr>
            <a:endParaRPr lang="en-US" sz="1050" b="1">
              <a:solidFill>
                <a:schemeClr val="bg1"/>
              </a:solidFill>
            </a:endParaRPr>
          </a:p>
          <a:p>
            <a:pPr marL="0" lvl="1">
              <a:spcAft>
                <a:spcPts val="750"/>
              </a:spcAft>
            </a:pPr>
            <a:r>
              <a:rPr lang="en-US" sz="1050">
                <a:solidFill>
                  <a:schemeClr val="bg1"/>
                </a:solidFill>
              </a:rPr>
              <a:t>        </a:t>
            </a:r>
            <a:r>
              <a:rPr lang="en-US" sz="1050" i="1">
                <a:solidFill>
                  <a:schemeClr val="bg1"/>
                </a:solidFill>
              </a:rPr>
              <a:t>Check out </a:t>
            </a:r>
            <a:r>
              <a:rPr lang="en-US" sz="1050" i="1">
                <a:solidFill>
                  <a:schemeClr val="bg1"/>
                </a:solidFill>
                <a:hlinkClick r:id="rId7" action="ppaction://hlinksldjump">
                  <a:extLst>
                    <a:ext uri="{A12FA001-AC4F-418D-AE19-62706E023703}">
                      <ahyp:hlinkClr xmlns:ahyp="http://schemas.microsoft.com/office/drawing/2018/hyperlinkcolor" val="tx"/>
                    </a:ext>
                  </a:extLst>
                </a:hlinkClick>
              </a:rPr>
              <a:t>key learnings here</a:t>
            </a:r>
            <a:endParaRPr lang="en-US" sz="1050" i="1">
              <a:solidFill>
                <a:schemeClr val="bg1"/>
              </a:solidFill>
            </a:endParaRPr>
          </a:p>
        </p:txBody>
      </p:sp>
      <p:sp>
        <p:nvSpPr>
          <p:cNvPr id="14" name="Title 1">
            <a:extLst>
              <a:ext uri="{FF2B5EF4-FFF2-40B4-BE49-F238E27FC236}">
                <a16:creationId xmlns:a16="http://schemas.microsoft.com/office/drawing/2014/main" id="{B1979F1E-D1B3-4C77-87D9-F90619B3006A}"/>
              </a:ext>
            </a:extLst>
          </p:cNvPr>
          <p:cNvSpPr txBox="1">
            <a:spLocks/>
          </p:cNvSpPr>
          <p:nvPr/>
        </p:nvSpPr>
        <p:spPr bwMode="auto">
          <a:xfrm>
            <a:off x="303610" y="87475"/>
            <a:ext cx="2683788" cy="537533"/>
          </a:xfrm>
          <a:prstGeom prst="rect">
            <a:avLst/>
          </a:prstGeom>
          <a:noFill/>
          <a:ln>
            <a:noFill/>
          </a:ln>
        </p:spPr>
        <p:txBody>
          <a:bodyPr vert="horz" wrap="square" lIns="0" tIns="34287" rIns="68573" bIns="34287" numCol="1" anchor="b" anchorCtr="0" compatLnSpc="1">
            <a:prstTxWarp prst="textNoShape">
              <a:avLst/>
            </a:prstTxWarp>
          </a:bodyPr>
          <a:lstStyle>
            <a:lvl1pPr algn="l" defTabSz="60952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a:lstStyle>
          <a:p>
            <a:r>
              <a:rPr lang="en-US" sz="1500">
                <a:solidFill>
                  <a:schemeClr val="bg1"/>
                </a:solidFill>
              </a:rPr>
              <a:t>Consider Consumer Engagement Goals</a:t>
            </a:r>
          </a:p>
        </p:txBody>
      </p:sp>
      <p:cxnSp>
        <p:nvCxnSpPr>
          <p:cNvPr id="26" name="Straight Connector 25">
            <a:extLst>
              <a:ext uri="{FF2B5EF4-FFF2-40B4-BE49-F238E27FC236}">
                <a16:creationId xmlns:a16="http://schemas.microsoft.com/office/drawing/2014/main" id="{E2FFD7B9-DE38-4AF1-BC9B-B284EDAD1288}"/>
              </a:ext>
            </a:extLst>
          </p:cNvPr>
          <p:cNvCxnSpPr>
            <a:cxnSpLocks/>
          </p:cNvCxnSpPr>
          <p:nvPr/>
        </p:nvCxnSpPr>
        <p:spPr>
          <a:xfrm flipV="1">
            <a:off x="1892621" y="925948"/>
            <a:ext cx="1058048" cy="2"/>
          </a:xfrm>
          <a:prstGeom prst="line">
            <a:avLst/>
          </a:prstGeom>
          <a:ln w="19050">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27" name="Rounded Rectangle 93">
            <a:extLst>
              <a:ext uri="{FF2B5EF4-FFF2-40B4-BE49-F238E27FC236}">
                <a16:creationId xmlns:a16="http://schemas.microsoft.com/office/drawing/2014/main" id="{B35D2E3E-F395-454E-B484-9F8AE390900F}"/>
              </a:ext>
            </a:extLst>
          </p:cNvPr>
          <p:cNvSpPr/>
          <p:nvPr/>
        </p:nvSpPr>
        <p:spPr>
          <a:xfrm>
            <a:off x="411835" y="783044"/>
            <a:ext cx="1480787"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WHY</a:t>
            </a:r>
          </a:p>
        </p:txBody>
      </p:sp>
      <p:sp>
        <p:nvSpPr>
          <p:cNvPr id="40" name="Slide Number Placeholder 5">
            <a:extLst>
              <a:ext uri="{FF2B5EF4-FFF2-40B4-BE49-F238E27FC236}">
                <a16:creationId xmlns:a16="http://schemas.microsoft.com/office/drawing/2014/main" id="{7FC1B3AC-BD03-4802-88FB-8F06AE3A1B39}"/>
              </a:ext>
            </a:extLst>
          </p:cNvPr>
          <p:cNvSpPr>
            <a:spLocks noGrp="1"/>
          </p:cNvSpPr>
          <p:nvPr>
            <p:ph type="sldNum" sz="quarter" idx="12"/>
          </p:nvPr>
        </p:nvSpPr>
        <p:spPr/>
        <p:txBody>
          <a:bodyPr/>
          <a:lstStyle/>
          <a:p>
            <a:pPr fontAlgn="base">
              <a:spcAft>
                <a:spcPct val="0"/>
              </a:spcAft>
              <a:defRPr/>
            </a:pPr>
            <a:fld id="{4472AB7F-E8D0-4874-A9B8-335B68DC5F05}" type="slidenum">
              <a:rPr lang="en-US" smtClean="0"/>
              <a:pPr fontAlgn="base">
                <a:spcAft>
                  <a:spcPct val="0"/>
                </a:spcAft>
                <a:defRPr/>
              </a:pPr>
              <a:t>21</a:t>
            </a:fld>
            <a:endParaRPr lang="en-US"/>
          </a:p>
        </p:txBody>
      </p:sp>
      <p:grpSp>
        <p:nvGrpSpPr>
          <p:cNvPr id="10" name="Group 9">
            <a:extLst>
              <a:ext uri="{FF2B5EF4-FFF2-40B4-BE49-F238E27FC236}">
                <a16:creationId xmlns:a16="http://schemas.microsoft.com/office/drawing/2014/main" id="{5D01586A-FE40-4FF9-BE48-C55F70C3C3EE}"/>
              </a:ext>
            </a:extLst>
          </p:cNvPr>
          <p:cNvGrpSpPr/>
          <p:nvPr/>
        </p:nvGrpSpPr>
        <p:grpSpPr>
          <a:xfrm>
            <a:off x="2987397" y="1384450"/>
            <a:ext cx="6461408" cy="3651473"/>
            <a:chOff x="4521390" y="1620022"/>
            <a:chExt cx="8717779" cy="4868631"/>
          </a:xfrm>
        </p:grpSpPr>
        <p:sp>
          <p:nvSpPr>
            <p:cNvPr id="41" name="Rectangle 40">
              <a:extLst>
                <a:ext uri="{FF2B5EF4-FFF2-40B4-BE49-F238E27FC236}">
                  <a16:creationId xmlns:a16="http://schemas.microsoft.com/office/drawing/2014/main" id="{24F15709-4FE9-4C1F-9AFE-3D7FB3DF951E}"/>
                </a:ext>
              </a:extLst>
            </p:cNvPr>
            <p:cNvSpPr>
              <a:spLocks/>
            </p:cNvSpPr>
            <p:nvPr/>
          </p:nvSpPr>
          <p:spPr>
            <a:xfrm>
              <a:off x="4532398" y="1620022"/>
              <a:ext cx="7294512" cy="349703"/>
            </a:xfrm>
            <a:prstGeom prst="rect">
              <a:avLst/>
            </a:prstGeom>
            <a:noFill/>
            <a:ln w="12700" cap="flat" cmpd="sng" algn="ctr">
              <a:noFill/>
              <a:prstDash val="solid"/>
            </a:ln>
            <a:effectLst/>
          </p:spPr>
          <p:txBody>
            <a:bodyPr wrap="square" tIns="54000" numCol="1" rtlCol="0" anchor="t">
              <a:spAutoFit/>
            </a:bodyPr>
            <a:lstStyle/>
            <a:p>
              <a:pPr>
                <a:buSzPts val="1400"/>
              </a:pPr>
              <a:r>
                <a:rPr lang="en-US" sz="1050">
                  <a:solidFill>
                    <a:schemeClr val="tx2"/>
                  </a:solidFill>
                  <a:latin typeface="+mj-lt"/>
                </a:rPr>
                <a:t>Consumer engagement use case examples:</a:t>
              </a:r>
            </a:p>
          </p:txBody>
        </p:sp>
        <p:sp>
          <p:nvSpPr>
            <p:cNvPr id="42" name="Rectangle 41">
              <a:extLst>
                <a:ext uri="{FF2B5EF4-FFF2-40B4-BE49-F238E27FC236}">
                  <a16:creationId xmlns:a16="http://schemas.microsoft.com/office/drawing/2014/main" id="{D6F9000F-A8CA-4A9F-980C-3C071B3D5B6F}"/>
                </a:ext>
              </a:extLst>
            </p:cNvPr>
            <p:cNvSpPr>
              <a:spLocks/>
            </p:cNvSpPr>
            <p:nvPr/>
          </p:nvSpPr>
          <p:spPr>
            <a:xfrm>
              <a:off x="4533741" y="2181135"/>
              <a:ext cx="8704501" cy="3996854"/>
            </a:xfrm>
            <a:prstGeom prst="rect">
              <a:avLst/>
            </a:prstGeom>
            <a:noFill/>
            <a:ln w="12700" cap="flat" cmpd="sng" algn="ctr">
              <a:noFill/>
              <a:prstDash val="solid"/>
            </a:ln>
            <a:effectLst/>
          </p:spPr>
          <p:txBody>
            <a:bodyPr wrap="square" tIns="54000" numCol="2" rtlCol="0" anchor="t">
              <a:spAutoFit/>
            </a:bodyPr>
            <a:lstStyle/>
            <a:p>
              <a:pPr marL="260604" indent="-260604">
                <a:buSzPct val="100000"/>
                <a:buFont typeface="Arial" panose="020B0604020202020204" pitchFamily="34" charset="0"/>
                <a:buAutoNum type="arabicPeriod"/>
              </a:pPr>
              <a:r>
                <a:rPr lang="en-US" sz="1050" b="1">
                  <a:solidFill>
                    <a:srgbClr val="F26334"/>
                  </a:solidFill>
                  <a:latin typeface="+mj-lt"/>
                </a:rPr>
                <a:t>Product as a channel</a:t>
              </a:r>
              <a:endParaRPr lang="nl-NL" sz="1050" b="1">
                <a:solidFill>
                  <a:srgbClr val="F26334"/>
                </a:solidFill>
                <a:latin typeface="+mj-lt"/>
              </a:endParaRPr>
            </a:p>
            <a:p>
              <a:pPr marL="713232" indent="-260604">
                <a:buClr>
                  <a:srgbClr val="FF8200"/>
                </a:buClr>
                <a:buFont typeface="Arial" panose="020B0604020202020204" pitchFamily="34" charset="0"/>
                <a:buChar char="•"/>
              </a:pPr>
              <a:r>
                <a:rPr lang="en-US" sz="1050">
                  <a:solidFill>
                    <a:srgbClr val="002C6C"/>
                  </a:solidFill>
                  <a:latin typeface="+mj-lt"/>
                </a:rPr>
                <a:t>In-store navigation</a:t>
              </a:r>
              <a:endParaRPr lang="nl-NL" sz="1050">
                <a:latin typeface="+mj-lt"/>
              </a:endParaRPr>
            </a:p>
            <a:p>
              <a:pPr marL="713232" indent="-260604">
                <a:buClr>
                  <a:srgbClr val="FF8200"/>
                </a:buClr>
                <a:buFont typeface="Arial" panose="020B0604020202020204" pitchFamily="34" charset="0"/>
                <a:buChar char="•"/>
              </a:pPr>
              <a:r>
                <a:rPr lang="en-US" sz="1050">
                  <a:solidFill>
                    <a:srgbClr val="002C6C"/>
                  </a:solidFill>
                  <a:latin typeface="+mj-lt"/>
                </a:rPr>
                <a:t>In-store conversion</a:t>
              </a:r>
              <a:endParaRPr lang="nl-NL" sz="1050">
                <a:latin typeface="+mj-lt"/>
              </a:endParaRPr>
            </a:p>
            <a:p>
              <a:pPr marL="713232" indent="-260604">
                <a:buClr>
                  <a:srgbClr val="FF8200"/>
                </a:buClr>
                <a:buFont typeface="Arial" panose="020B0604020202020204" pitchFamily="34" charset="0"/>
                <a:buChar char="•"/>
              </a:pPr>
              <a:r>
                <a:rPr lang="en-US" sz="1050">
                  <a:solidFill>
                    <a:srgbClr val="002C6C"/>
                  </a:solidFill>
                  <a:latin typeface="+mj-lt"/>
                </a:rPr>
                <a:t>Use at home</a:t>
              </a:r>
              <a:endParaRPr lang="nl-NL" sz="1050">
                <a:latin typeface="+mj-lt"/>
              </a:endParaRPr>
            </a:p>
            <a:p>
              <a:pPr marL="713232" indent="-260604">
                <a:buClr>
                  <a:srgbClr val="FF8200"/>
                </a:buClr>
                <a:buFont typeface="Arial" panose="020B0604020202020204" pitchFamily="34" charset="0"/>
                <a:buChar char="•"/>
              </a:pPr>
              <a:r>
                <a:rPr lang="en-US" sz="1050">
                  <a:solidFill>
                    <a:srgbClr val="002C6C"/>
                  </a:solidFill>
                  <a:latin typeface="+mj-lt"/>
                </a:rPr>
                <a:t>Share product experience</a:t>
              </a:r>
              <a:endParaRPr lang="nl-NL" sz="1050">
                <a:latin typeface="+mj-lt"/>
              </a:endParaRPr>
            </a:p>
            <a:p>
              <a:pPr marL="672084" indent="-212598"/>
              <a:endParaRPr lang="en-US" sz="1050">
                <a:solidFill>
                  <a:srgbClr val="002C6C"/>
                </a:solidFill>
                <a:latin typeface="+mj-lt"/>
              </a:endParaRPr>
            </a:p>
            <a:p>
              <a:pPr marL="672084" indent="-212598"/>
              <a:endParaRPr lang="en-US" sz="1050">
                <a:solidFill>
                  <a:srgbClr val="002C6C"/>
                </a:solidFill>
                <a:latin typeface="+mj-lt"/>
              </a:endParaRPr>
            </a:p>
            <a:p>
              <a:pPr marL="672084" indent="-212598"/>
              <a:endParaRPr lang="en-US" sz="1050">
                <a:solidFill>
                  <a:srgbClr val="002C6C"/>
                </a:solidFill>
                <a:latin typeface="+mj-lt"/>
              </a:endParaRPr>
            </a:p>
            <a:p>
              <a:pPr marL="672084" indent="-212598"/>
              <a:endParaRPr lang="en-US" sz="1050">
                <a:solidFill>
                  <a:srgbClr val="002C6C"/>
                </a:solidFill>
                <a:latin typeface="+mj-lt"/>
              </a:endParaRPr>
            </a:p>
            <a:p>
              <a:pPr marL="672084" indent="-212598"/>
              <a:endParaRPr lang="en-US" sz="1050">
                <a:solidFill>
                  <a:srgbClr val="002C6C"/>
                </a:solidFill>
                <a:latin typeface="+mj-lt"/>
              </a:endParaRPr>
            </a:p>
            <a:p>
              <a:pPr marL="672084" indent="-212598"/>
              <a:endParaRPr lang="en-US" sz="1050">
                <a:solidFill>
                  <a:srgbClr val="002C6C"/>
                </a:solidFill>
                <a:latin typeface="+mj-lt"/>
              </a:endParaRPr>
            </a:p>
            <a:p>
              <a:pPr marL="672084" indent="-212598"/>
              <a:endParaRPr lang="en-US" sz="1050">
                <a:solidFill>
                  <a:srgbClr val="002C6C"/>
                </a:solidFill>
                <a:latin typeface="+mj-lt"/>
              </a:endParaRPr>
            </a:p>
            <a:p>
              <a:pPr marL="672084" indent="-212598"/>
              <a:endParaRPr lang="en-US" sz="1050">
                <a:solidFill>
                  <a:srgbClr val="002C6C"/>
                </a:solidFill>
                <a:latin typeface="+mj-lt"/>
              </a:endParaRPr>
            </a:p>
            <a:p>
              <a:pPr marL="672084" indent="-212598"/>
              <a:endParaRPr lang="en-US" sz="1050">
                <a:solidFill>
                  <a:srgbClr val="002C6C"/>
                </a:solidFill>
                <a:latin typeface="+mj-lt"/>
              </a:endParaRPr>
            </a:p>
            <a:p>
              <a:pPr marL="672084" indent="-212598"/>
              <a:endParaRPr lang="en-US" sz="1050">
                <a:solidFill>
                  <a:srgbClr val="002C6C"/>
                </a:solidFill>
                <a:latin typeface="+mj-lt"/>
              </a:endParaRPr>
            </a:p>
            <a:p>
              <a:pPr marL="672084" indent="-212598"/>
              <a:endParaRPr lang="en-US" sz="1050">
                <a:solidFill>
                  <a:srgbClr val="002C6C"/>
                </a:solidFill>
                <a:latin typeface="+mj-lt"/>
              </a:endParaRPr>
            </a:p>
            <a:p>
              <a:pPr marL="672084" indent="-212598"/>
              <a:endParaRPr lang="en-US" sz="1050">
                <a:solidFill>
                  <a:srgbClr val="002C6C"/>
                </a:solidFill>
                <a:latin typeface="+mj-lt"/>
              </a:endParaRPr>
            </a:p>
            <a:p>
              <a:pPr marL="672084" indent="-212598"/>
              <a:endParaRPr lang="en-US" sz="1050">
                <a:solidFill>
                  <a:srgbClr val="002C6C"/>
                </a:solidFill>
                <a:latin typeface="+mj-lt"/>
              </a:endParaRPr>
            </a:p>
            <a:p>
              <a:r>
                <a:rPr lang="en-US" sz="1050" b="1">
                  <a:solidFill>
                    <a:srgbClr val="F26334"/>
                  </a:solidFill>
                  <a:latin typeface="+mj-lt"/>
                </a:rPr>
                <a:t>2. Marketing campaigns</a:t>
              </a:r>
              <a:endParaRPr lang="nl-NL" sz="1050" b="1">
                <a:latin typeface="+mj-lt"/>
              </a:endParaRPr>
            </a:p>
            <a:p>
              <a:pPr marL="673799" indent="-214313">
                <a:buClr>
                  <a:srgbClr val="FF8200"/>
                </a:buClr>
                <a:buFont typeface="Arial" panose="020B0604020202020204" pitchFamily="34" charset="0"/>
                <a:buChar char="•"/>
              </a:pPr>
              <a:r>
                <a:rPr lang="en-US" sz="1050">
                  <a:solidFill>
                    <a:srgbClr val="002C6C"/>
                  </a:solidFill>
                  <a:latin typeface="+mj-lt"/>
                </a:rPr>
                <a:t>Promotions</a:t>
              </a:r>
              <a:endParaRPr lang="nl-NL" sz="1050">
                <a:latin typeface="+mj-lt"/>
              </a:endParaRPr>
            </a:p>
            <a:p>
              <a:pPr marL="673799" indent="-214313" fontAlgn="t">
                <a:buClr>
                  <a:srgbClr val="FF8200"/>
                </a:buClr>
                <a:buFont typeface="Arial" panose="020B0604020202020204" pitchFamily="34" charset="0"/>
                <a:buChar char="•"/>
              </a:pPr>
              <a:r>
                <a:rPr lang="en-US" sz="1050">
                  <a:solidFill>
                    <a:srgbClr val="002C6C"/>
                  </a:solidFill>
                  <a:latin typeface="+mj-lt"/>
                </a:rPr>
                <a:t>Social media activation</a:t>
              </a:r>
              <a:endParaRPr lang="nl-NL" sz="1050">
                <a:latin typeface="+mj-lt"/>
              </a:endParaRPr>
            </a:p>
            <a:p>
              <a:pPr marL="673799" indent="-214313" fontAlgn="t">
                <a:buClr>
                  <a:srgbClr val="FF8200"/>
                </a:buClr>
                <a:buFont typeface="Arial" panose="020B0604020202020204" pitchFamily="34" charset="0"/>
                <a:buChar char="•"/>
              </a:pPr>
              <a:r>
                <a:rPr lang="en-US" sz="1050">
                  <a:solidFill>
                    <a:srgbClr val="002C6C"/>
                  </a:solidFill>
                  <a:latin typeface="+mj-lt"/>
                </a:rPr>
                <a:t>Customize products</a:t>
              </a:r>
            </a:p>
            <a:p>
              <a:pPr marL="673799" indent="-214313" fontAlgn="t">
                <a:buClr>
                  <a:srgbClr val="FF8200"/>
                </a:buClr>
                <a:buFont typeface="Arial" panose="020B0604020202020204" pitchFamily="34" charset="0"/>
                <a:buChar char="•"/>
              </a:pPr>
              <a:r>
                <a:rPr lang="en-US" sz="1050">
                  <a:solidFill>
                    <a:srgbClr val="002C6C"/>
                  </a:solidFill>
                  <a:latin typeface="+mj-lt"/>
                </a:rPr>
                <a:t>Storytelling</a:t>
              </a:r>
            </a:p>
            <a:p>
              <a:pPr marL="673799" indent="-214313" fontAlgn="t">
                <a:buFont typeface="Arial" panose="020B0604020202020204" pitchFamily="34" charset="0"/>
                <a:buChar char="•"/>
              </a:pPr>
              <a:endParaRPr lang="en-US" sz="1050">
                <a:solidFill>
                  <a:srgbClr val="002C6C"/>
                </a:solidFill>
                <a:latin typeface="+mj-lt"/>
              </a:endParaRPr>
            </a:p>
            <a:p>
              <a:pPr marL="673799" indent="-214313" fontAlgn="t">
                <a:buFont typeface="Arial" panose="020B0604020202020204" pitchFamily="34" charset="0"/>
                <a:buChar char="•"/>
              </a:pPr>
              <a:endParaRPr lang="en-US" sz="1050">
                <a:solidFill>
                  <a:srgbClr val="002C6C"/>
                </a:solidFill>
                <a:latin typeface="+mj-lt"/>
              </a:endParaRPr>
            </a:p>
            <a:p>
              <a:pPr marL="673799" indent="-214313" fontAlgn="t">
                <a:buFont typeface="Arial" panose="020B0604020202020204" pitchFamily="34" charset="0"/>
                <a:buChar char="•"/>
              </a:pPr>
              <a:endParaRPr lang="en-US" sz="1050">
                <a:solidFill>
                  <a:srgbClr val="002C6C"/>
                </a:solidFill>
                <a:latin typeface="+mj-lt"/>
              </a:endParaRPr>
            </a:p>
            <a:p>
              <a:pPr marL="673799" indent="-214313" fontAlgn="t">
                <a:buFont typeface="Arial" panose="020B0604020202020204" pitchFamily="34" charset="0"/>
                <a:buChar char="•"/>
              </a:pPr>
              <a:endParaRPr lang="en-US" sz="1050">
                <a:solidFill>
                  <a:srgbClr val="002C6C"/>
                </a:solidFill>
                <a:latin typeface="+mj-lt"/>
              </a:endParaRPr>
            </a:p>
            <a:p>
              <a:pPr marL="673799" indent="-214313" fontAlgn="t">
                <a:buFont typeface="Arial" panose="020B0604020202020204" pitchFamily="34" charset="0"/>
                <a:buChar char="•"/>
              </a:pPr>
              <a:endParaRPr lang="en-US" sz="1050">
                <a:solidFill>
                  <a:srgbClr val="002C6C"/>
                </a:solidFill>
                <a:latin typeface="+mj-lt"/>
              </a:endParaRPr>
            </a:p>
          </p:txBody>
        </p:sp>
        <p:sp>
          <p:nvSpPr>
            <p:cNvPr id="24" name="Rectangle 23">
              <a:extLst>
                <a:ext uri="{FF2B5EF4-FFF2-40B4-BE49-F238E27FC236}">
                  <a16:creationId xmlns:a16="http://schemas.microsoft.com/office/drawing/2014/main" id="{4FAC224F-63F8-4A8A-8D44-02A00039BA52}"/>
                </a:ext>
              </a:extLst>
            </p:cNvPr>
            <p:cNvSpPr>
              <a:spLocks/>
            </p:cNvSpPr>
            <p:nvPr/>
          </p:nvSpPr>
          <p:spPr>
            <a:xfrm>
              <a:off x="4521390" y="3784459"/>
              <a:ext cx="8717779" cy="2704194"/>
            </a:xfrm>
            <a:prstGeom prst="rect">
              <a:avLst/>
            </a:prstGeom>
            <a:noFill/>
            <a:ln w="12700" cap="flat" cmpd="sng" algn="ctr">
              <a:noFill/>
              <a:prstDash val="solid"/>
            </a:ln>
            <a:effectLst/>
          </p:spPr>
          <p:txBody>
            <a:bodyPr wrap="square" tIns="54000" numCol="2" rtlCol="0" anchor="t">
              <a:spAutoFit/>
            </a:bodyPr>
            <a:lstStyle/>
            <a:p>
              <a:pPr defTabSz="457144">
                <a:defRPr/>
              </a:pPr>
              <a:r>
                <a:rPr lang="en-US" sz="1050" b="1">
                  <a:solidFill>
                    <a:srgbClr val="F26334"/>
                  </a:solidFill>
                  <a:latin typeface="+mj-lt"/>
                </a:rPr>
                <a:t>3. Contextualized content and services</a:t>
              </a:r>
            </a:p>
            <a:p>
              <a:pPr marL="713232" lvl="1" indent="-260604">
                <a:buClr>
                  <a:srgbClr val="FF8200"/>
                </a:buClr>
                <a:buFont typeface="Arial" panose="020B0604020202020204" pitchFamily="34" charset="0"/>
                <a:buChar char="•"/>
                <a:defRPr/>
              </a:pPr>
              <a:r>
                <a:rPr lang="en-US" sz="1050">
                  <a:solidFill>
                    <a:srgbClr val="002C6C"/>
                  </a:solidFill>
                  <a:latin typeface="+mj-lt"/>
                </a:rPr>
                <a:t>Product info</a:t>
              </a:r>
            </a:p>
            <a:p>
              <a:pPr marL="713232" lvl="1" indent="-260604">
                <a:buClr>
                  <a:srgbClr val="FF8200"/>
                </a:buClr>
                <a:buFont typeface="Arial" panose="020B0604020202020204" pitchFamily="34" charset="0"/>
                <a:buChar char="•"/>
                <a:defRPr/>
              </a:pPr>
              <a:r>
                <a:rPr lang="en-US" sz="1050">
                  <a:solidFill>
                    <a:srgbClr val="002C6C"/>
                  </a:solidFill>
                  <a:latin typeface="+mj-lt"/>
                </a:rPr>
                <a:t>Agility to incorporate multiple messaging into one 2D code</a:t>
              </a:r>
            </a:p>
            <a:p>
              <a:pPr marL="713232" lvl="1" indent="-260604">
                <a:buClr>
                  <a:srgbClr val="FF8200"/>
                </a:buClr>
                <a:buFont typeface="Arial" panose="020B0604020202020204" pitchFamily="34" charset="0"/>
                <a:buChar char="•"/>
                <a:defRPr/>
              </a:pPr>
              <a:r>
                <a:rPr lang="en-US" sz="1050">
                  <a:solidFill>
                    <a:srgbClr val="002C6C"/>
                  </a:solidFill>
                  <a:latin typeface="+mj-lt"/>
                </a:rPr>
                <a:t>AR: virtual try-on</a:t>
              </a:r>
            </a:p>
            <a:p>
              <a:pPr marL="713232" lvl="1" indent="-260604">
                <a:buClr>
                  <a:srgbClr val="FF8200"/>
                </a:buClr>
                <a:buFont typeface="Arial" panose="020B0604020202020204" pitchFamily="34" charset="0"/>
                <a:buChar char="•"/>
                <a:defRPr/>
              </a:pPr>
              <a:r>
                <a:rPr lang="en-US" sz="1050">
                  <a:solidFill>
                    <a:srgbClr val="002C6C"/>
                  </a:solidFill>
                  <a:latin typeface="+mj-lt"/>
                </a:rPr>
                <a:t>Loyalty services</a:t>
              </a:r>
            </a:p>
            <a:p>
              <a:endParaRPr lang="en-US" sz="1050">
                <a:solidFill>
                  <a:srgbClr val="F26334"/>
                </a:solidFill>
                <a:latin typeface="+mj-lt"/>
              </a:endParaRPr>
            </a:p>
            <a:p>
              <a:endParaRPr lang="en-US" sz="1050">
                <a:solidFill>
                  <a:srgbClr val="F26334"/>
                </a:solidFill>
                <a:latin typeface="+mj-lt"/>
              </a:endParaRPr>
            </a:p>
            <a:p>
              <a:endParaRPr lang="en-US" sz="1050">
                <a:solidFill>
                  <a:srgbClr val="F26334"/>
                </a:solidFill>
                <a:latin typeface="+mj-lt"/>
              </a:endParaRPr>
            </a:p>
            <a:p>
              <a:endParaRPr lang="en-US" sz="1050">
                <a:solidFill>
                  <a:srgbClr val="F26334"/>
                </a:solidFill>
                <a:latin typeface="+mj-lt"/>
              </a:endParaRPr>
            </a:p>
            <a:p>
              <a:endParaRPr lang="en-US" sz="1050">
                <a:solidFill>
                  <a:srgbClr val="F26334"/>
                </a:solidFill>
                <a:latin typeface="+mj-lt"/>
              </a:endParaRPr>
            </a:p>
            <a:p>
              <a:endParaRPr lang="en-US" sz="1050">
                <a:solidFill>
                  <a:srgbClr val="F26334"/>
                </a:solidFill>
                <a:latin typeface="+mj-lt"/>
              </a:endParaRPr>
            </a:p>
            <a:p>
              <a:r>
                <a:rPr lang="en-US" sz="1050" b="1">
                  <a:solidFill>
                    <a:srgbClr val="F26334"/>
                  </a:solidFill>
                  <a:latin typeface="+mj-lt"/>
                </a:rPr>
                <a:t>4. Operational excellence</a:t>
              </a:r>
              <a:endParaRPr lang="nl-NL" sz="1050" b="1">
                <a:latin typeface="+mj-lt"/>
              </a:endParaRPr>
            </a:p>
            <a:p>
              <a:pPr marL="673799" indent="-214313" fontAlgn="t">
                <a:buClr>
                  <a:srgbClr val="FF8200"/>
                </a:buClr>
                <a:buFont typeface="Arial" panose="020B0604020202020204" pitchFamily="34" charset="0"/>
                <a:buChar char="•"/>
              </a:pPr>
              <a:r>
                <a:rPr lang="en-US" sz="1050">
                  <a:solidFill>
                    <a:srgbClr val="002C6C"/>
                  </a:solidFill>
                  <a:latin typeface="+mj-lt"/>
                </a:rPr>
                <a:t>1st party data collection</a:t>
              </a:r>
              <a:endParaRPr lang="nl-NL" sz="1050">
                <a:latin typeface="+mj-lt"/>
              </a:endParaRPr>
            </a:p>
            <a:p>
              <a:pPr marL="673799" indent="-214313" fontAlgn="t">
                <a:buClr>
                  <a:srgbClr val="FF8200"/>
                </a:buClr>
                <a:buFont typeface="Arial" panose="020B0604020202020204" pitchFamily="34" charset="0"/>
                <a:buChar char="•"/>
              </a:pPr>
              <a:r>
                <a:rPr lang="en-US" sz="1050">
                  <a:solidFill>
                    <a:srgbClr val="002C6C"/>
                  </a:solidFill>
                  <a:latin typeface="+mj-lt"/>
                </a:rPr>
                <a:t>Traceability for recalls</a:t>
              </a:r>
              <a:endParaRPr lang="nl-NL" sz="1050">
                <a:latin typeface="+mj-lt"/>
              </a:endParaRPr>
            </a:p>
            <a:p>
              <a:pPr marL="673799" indent="-214313" fontAlgn="t">
                <a:buClr>
                  <a:srgbClr val="FF8200"/>
                </a:buClr>
                <a:buFont typeface="Arial" panose="020B0604020202020204" pitchFamily="34" charset="0"/>
                <a:buChar char="•"/>
              </a:pPr>
              <a:r>
                <a:rPr lang="en-US" sz="1050">
                  <a:solidFill>
                    <a:srgbClr val="002C6C"/>
                  </a:solidFill>
                  <a:latin typeface="+mj-lt"/>
                </a:rPr>
                <a:t>Brand protection</a:t>
              </a:r>
              <a:endParaRPr lang="nl-NL" sz="1050">
                <a:latin typeface="+mj-lt"/>
              </a:endParaRPr>
            </a:p>
            <a:p>
              <a:pPr marL="673799" indent="-214313" fontAlgn="t">
                <a:buClr>
                  <a:srgbClr val="FF8200"/>
                </a:buClr>
                <a:buFont typeface="Arial" panose="020B0604020202020204" pitchFamily="34" charset="0"/>
                <a:buChar char="•"/>
              </a:pPr>
              <a:r>
                <a:rPr lang="en-US" sz="1050">
                  <a:solidFill>
                    <a:srgbClr val="002C6C"/>
                  </a:solidFill>
                  <a:latin typeface="+mj-lt"/>
                </a:rPr>
                <a:t>Quick payments</a:t>
              </a:r>
              <a:endParaRPr lang="nl-NL" sz="1050">
                <a:latin typeface="+mj-lt"/>
              </a:endParaRPr>
            </a:p>
            <a:p>
              <a:pPr marL="673799" indent="-214313" fontAlgn="t">
                <a:buFont typeface="Arial" panose="020B0604020202020204" pitchFamily="34" charset="0"/>
                <a:buChar char="•"/>
              </a:pPr>
              <a:endParaRPr lang="en-US" sz="1050">
                <a:solidFill>
                  <a:srgbClr val="002C6C"/>
                </a:solidFill>
                <a:latin typeface="+mj-lt"/>
              </a:endParaRPr>
            </a:p>
            <a:p>
              <a:pPr marL="673799" indent="-214313" fontAlgn="t">
                <a:buFont typeface="Arial" panose="020B0604020202020204" pitchFamily="34" charset="0"/>
                <a:buChar char="•"/>
              </a:pPr>
              <a:endParaRPr lang="en-US" sz="1050">
                <a:solidFill>
                  <a:srgbClr val="002C6C"/>
                </a:solidFill>
                <a:latin typeface="+mj-lt"/>
              </a:endParaRPr>
            </a:p>
            <a:p>
              <a:pPr marL="673799" indent="-214313" fontAlgn="t">
                <a:buFont typeface="Arial" panose="020B0604020202020204" pitchFamily="34" charset="0"/>
                <a:buChar char="•"/>
              </a:pPr>
              <a:endParaRPr lang="en-US" sz="1050">
                <a:solidFill>
                  <a:srgbClr val="002C6C"/>
                </a:solidFill>
                <a:latin typeface="+mj-lt"/>
              </a:endParaRPr>
            </a:p>
            <a:p>
              <a:pPr marL="673799" indent="-214313" fontAlgn="t">
                <a:buFont typeface="Arial" panose="020B0604020202020204" pitchFamily="34" charset="0"/>
                <a:buChar char="•"/>
              </a:pPr>
              <a:endParaRPr lang="en-US" sz="1050">
                <a:solidFill>
                  <a:srgbClr val="002C6C"/>
                </a:solidFill>
                <a:latin typeface="+mj-lt"/>
              </a:endParaRPr>
            </a:p>
            <a:p>
              <a:pPr marL="673799" indent="-214313" fontAlgn="t">
                <a:buFont typeface="Arial" panose="020B0604020202020204" pitchFamily="34" charset="0"/>
                <a:buChar char="•"/>
              </a:pPr>
              <a:endParaRPr lang="en-US" sz="1050">
                <a:solidFill>
                  <a:srgbClr val="002C6C"/>
                </a:solidFill>
                <a:latin typeface="+mj-lt"/>
              </a:endParaRPr>
            </a:p>
          </p:txBody>
        </p:sp>
      </p:grpSp>
      <p:cxnSp>
        <p:nvCxnSpPr>
          <p:cNvPr id="51" name="Straight Connector 50">
            <a:extLst>
              <a:ext uri="{FF2B5EF4-FFF2-40B4-BE49-F238E27FC236}">
                <a16:creationId xmlns:a16="http://schemas.microsoft.com/office/drawing/2014/main" id="{5AA9ED8C-426C-4ECA-9082-46A94B57618D}"/>
              </a:ext>
            </a:extLst>
          </p:cNvPr>
          <p:cNvCxnSpPr>
            <a:cxnSpLocks/>
          </p:cNvCxnSpPr>
          <p:nvPr/>
        </p:nvCxnSpPr>
        <p:spPr>
          <a:xfrm flipV="1">
            <a:off x="3070634" y="925948"/>
            <a:ext cx="4347000"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2DE43894-AA4C-4003-AF99-A28E8690639B}"/>
              </a:ext>
            </a:extLst>
          </p:cNvPr>
          <p:cNvSpPr/>
          <p:nvPr/>
        </p:nvSpPr>
        <p:spPr>
          <a:xfrm>
            <a:off x="3543363" y="841764"/>
            <a:ext cx="3401543" cy="168368"/>
          </a:xfrm>
          <a:prstGeom prst="rect">
            <a:avLst/>
          </a:prstGeom>
          <a:solidFill>
            <a:schemeClr val="bg1"/>
          </a:solidFill>
        </p:spPr>
        <p:txBody>
          <a:bodyPr wrap="square" anchor="ctr">
            <a:noAutofit/>
          </a:bodyPr>
          <a:lstStyle/>
          <a:p>
            <a:pPr algn="ctr">
              <a:defRPr/>
            </a:pPr>
            <a:r>
              <a:rPr lang="en-US" altLang="nl-NL" sz="1200" b="1">
                <a:solidFill>
                  <a:schemeClr val="tx2"/>
                </a:solidFill>
                <a:ea typeface="Times New Roman" panose="02020603050405020304" pitchFamily="18" charset="0"/>
              </a:rPr>
              <a:t>CONSUMER ENGAGEMENT EXAMPLES</a:t>
            </a:r>
          </a:p>
        </p:txBody>
      </p:sp>
      <p:grpSp>
        <p:nvGrpSpPr>
          <p:cNvPr id="48" name="Group 47">
            <a:extLst>
              <a:ext uri="{FF2B5EF4-FFF2-40B4-BE49-F238E27FC236}">
                <a16:creationId xmlns:a16="http://schemas.microsoft.com/office/drawing/2014/main" id="{EA3B23BA-FDAC-4F28-9AFC-A2C3CAECF93F}"/>
              </a:ext>
            </a:extLst>
          </p:cNvPr>
          <p:cNvGrpSpPr/>
          <p:nvPr/>
        </p:nvGrpSpPr>
        <p:grpSpPr>
          <a:xfrm>
            <a:off x="7405014" y="4531233"/>
            <a:ext cx="186825" cy="186825"/>
            <a:chOff x="9873352" y="6041644"/>
            <a:chExt cx="249100" cy="249100"/>
          </a:xfrm>
        </p:grpSpPr>
        <p:sp>
          <p:nvSpPr>
            <p:cNvPr id="49" name="Oval 48">
              <a:hlinkClick r:id="" action="ppaction://hlinkshowjump?jump=previousslide"/>
              <a:extLst>
                <a:ext uri="{FF2B5EF4-FFF2-40B4-BE49-F238E27FC236}">
                  <a16:creationId xmlns:a16="http://schemas.microsoft.com/office/drawing/2014/main" id="{D7AAFCE8-E8FF-44E5-832C-F2757BE46F32}"/>
                </a:ext>
              </a:extLst>
            </p:cNvPr>
            <p:cNvSpPr/>
            <p:nvPr userDrawn="1"/>
          </p:nvSpPr>
          <p:spPr>
            <a:xfrm>
              <a:off x="9873352" y="6041644"/>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50" name="Group 49">
              <a:extLst>
                <a:ext uri="{FF2B5EF4-FFF2-40B4-BE49-F238E27FC236}">
                  <a16:creationId xmlns:a16="http://schemas.microsoft.com/office/drawing/2014/main" id="{A7ECC5A9-F0F9-461B-9A93-E8F6A9897A5B}"/>
                </a:ext>
              </a:extLst>
            </p:cNvPr>
            <p:cNvGrpSpPr/>
            <p:nvPr userDrawn="1"/>
          </p:nvGrpSpPr>
          <p:grpSpPr>
            <a:xfrm>
              <a:off x="9971776" y="6136088"/>
              <a:ext cx="41137" cy="66044"/>
              <a:chOff x="3345327" y="4804129"/>
              <a:chExt cx="74099" cy="118964"/>
            </a:xfrm>
          </p:grpSpPr>
          <p:cxnSp>
            <p:nvCxnSpPr>
              <p:cNvPr id="52" name="Straight Connector 51">
                <a:hlinkClick r:id="" action="ppaction://hlinkshowjump?jump=previousslide"/>
                <a:extLst>
                  <a:ext uri="{FF2B5EF4-FFF2-40B4-BE49-F238E27FC236}">
                    <a16:creationId xmlns:a16="http://schemas.microsoft.com/office/drawing/2014/main" id="{238B68F4-0D49-4233-8EB9-EEA015587668}"/>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hlinkClick r:id="" action="ppaction://hlinkshowjump?jump=previousslide"/>
                <a:extLst>
                  <a:ext uri="{FF2B5EF4-FFF2-40B4-BE49-F238E27FC236}">
                    <a16:creationId xmlns:a16="http://schemas.microsoft.com/office/drawing/2014/main" id="{4EAF5E1F-80F7-4836-A423-763601D323B6}"/>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54" name="Group 53">
            <a:extLst>
              <a:ext uri="{FF2B5EF4-FFF2-40B4-BE49-F238E27FC236}">
                <a16:creationId xmlns:a16="http://schemas.microsoft.com/office/drawing/2014/main" id="{4C54FE1B-AD84-4275-8087-B00B2B2F6AAD}"/>
              </a:ext>
            </a:extLst>
          </p:cNvPr>
          <p:cNvGrpSpPr/>
          <p:nvPr/>
        </p:nvGrpSpPr>
        <p:grpSpPr>
          <a:xfrm>
            <a:off x="7642346" y="4531233"/>
            <a:ext cx="186825" cy="186825"/>
            <a:chOff x="10189795" y="6045160"/>
            <a:chExt cx="249100" cy="249100"/>
          </a:xfrm>
        </p:grpSpPr>
        <p:sp>
          <p:nvSpPr>
            <p:cNvPr id="55" name="Oval 54">
              <a:hlinkClick r:id="" action="ppaction://hlinkshowjump?jump=nextslide"/>
              <a:extLst>
                <a:ext uri="{FF2B5EF4-FFF2-40B4-BE49-F238E27FC236}">
                  <a16:creationId xmlns:a16="http://schemas.microsoft.com/office/drawing/2014/main" id="{2F10DDD0-7F32-477D-8C55-E211129B0E9A}"/>
                </a:ext>
              </a:extLst>
            </p:cNvPr>
            <p:cNvSpPr/>
            <p:nvPr userDrawn="1"/>
          </p:nvSpPr>
          <p:spPr>
            <a:xfrm>
              <a:off x="10189795" y="6045160"/>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56" name="Group 55">
              <a:extLst>
                <a:ext uri="{FF2B5EF4-FFF2-40B4-BE49-F238E27FC236}">
                  <a16:creationId xmlns:a16="http://schemas.microsoft.com/office/drawing/2014/main" id="{6E209ACA-6D4A-430C-879F-F221BC273819}"/>
                </a:ext>
              </a:extLst>
            </p:cNvPr>
            <p:cNvGrpSpPr/>
            <p:nvPr userDrawn="1"/>
          </p:nvGrpSpPr>
          <p:grpSpPr>
            <a:xfrm flipH="1" flipV="1">
              <a:off x="10297292" y="6133992"/>
              <a:ext cx="41137" cy="66044"/>
              <a:chOff x="3345327" y="4804129"/>
              <a:chExt cx="74099" cy="118964"/>
            </a:xfrm>
          </p:grpSpPr>
          <p:cxnSp>
            <p:nvCxnSpPr>
              <p:cNvPr id="57" name="Straight Connector 56">
                <a:hlinkClick r:id="" action="ppaction://hlinkshowjump?jump=nextslide"/>
                <a:extLst>
                  <a:ext uri="{FF2B5EF4-FFF2-40B4-BE49-F238E27FC236}">
                    <a16:creationId xmlns:a16="http://schemas.microsoft.com/office/drawing/2014/main" id="{B398A0FD-6EB0-4212-9C3B-0F318CFBC6C0}"/>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hlinkClick r:id="" action="ppaction://hlinkshowjump?jump=nextslide"/>
                <a:extLst>
                  <a:ext uri="{FF2B5EF4-FFF2-40B4-BE49-F238E27FC236}">
                    <a16:creationId xmlns:a16="http://schemas.microsoft.com/office/drawing/2014/main" id="{E7BC6243-D46F-4C0D-BBE6-D2C7326EA1F6}"/>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60" name="Group 59">
            <a:extLst>
              <a:ext uri="{FF2B5EF4-FFF2-40B4-BE49-F238E27FC236}">
                <a16:creationId xmlns:a16="http://schemas.microsoft.com/office/drawing/2014/main" id="{2F336E22-9026-479F-AD10-C79863EAAC86}"/>
              </a:ext>
            </a:extLst>
          </p:cNvPr>
          <p:cNvGrpSpPr/>
          <p:nvPr/>
        </p:nvGrpSpPr>
        <p:grpSpPr>
          <a:xfrm>
            <a:off x="125709" y="694902"/>
            <a:ext cx="456300" cy="455879"/>
            <a:chOff x="4727848" y="1172232"/>
            <a:chExt cx="608400" cy="607839"/>
          </a:xfrm>
        </p:grpSpPr>
        <p:sp>
          <p:nvSpPr>
            <p:cNvPr id="61" name="Oval 20">
              <a:extLst>
                <a:ext uri="{FF2B5EF4-FFF2-40B4-BE49-F238E27FC236}">
                  <a16:creationId xmlns:a16="http://schemas.microsoft.com/office/drawing/2014/main" id="{949AECD2-C428-48B4-A4DA-602F29C85192}"/>
                </a:ext>
              </a:extLst>
            </p:cNvPr>
            <p:cNvSpPr/>
            <p:nvPr/>
          </p:nvSpPr>
          <p:spPr>
            <a:xfrm>
              <a:off x="4727848" y="1172232"/>
              <a:ext cx="608400" cy="60783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grpSp>
          <p:nvGrpSpPr>
            <p:cNvPr id="62" name="Groupe 355">
              <a:extLst>
                <a:ext uri="{FF2B5EF4-FFF2-40B4-BE49-F238E27FC236}">
                  <a16:creationId xmlns:a16="http://schemas.microsoft.com/office/drawing/2014/main" id="{3CE867F0-61C4-4156-B6CF-2908C8109EAC}"/>
                </a:ext>
              </a:extLst>
            </p:cNvPr>
            <p:cNvGrpSpPr/>
            <p:nvPr/>
          </p:nvGrpSpPr>
          <p:grpSpPr>
            <a:xfrm>
              <a:off x="4869879" y="1285172"/>
              <a:ext cx="323920" cy="381923"/>
              <a:chOff x="9153875" y="3671977"/>
              <a:chExt cx="363537" cy="428625"/>
            </a:xfrm>
            <a:solidFill>
              <a:srgbClr val="007D74"/>
            </a:solidFill>
          </p:grpSpPr>
          <p:sp>
            <p:nvSpPr>
              <p:cNvPr id="63" name="Freeform 76">
                <a:extLst>
                  <a:ext uri="{FF2B5EF4-FFF2-40B4-BE49-F238E27FC236}">
                    <a16:creationId xmlns:a16="http://schemas.microsoft.com/office/drawing/2014/main" id="{187A2B49-F692-4070-B37E-9818B19F65AB}"/>
                  </a:ext>
                </a:extLst>
              </p:cNvPr>
              <p:cNvSpPr>
                <a:spLocks/>
              </p:cNvSpPr>
              <p:nvPr/>
            </p:nvSpPr>
            <p:spPr bwMode="auto">
              <a:xfrm>
                <a:off x="9330087" y="3671977"/>
                <a:ext cx="19050" cy="85725"/>
              </a:xfrm>
              <a:custGeom>
                <a:avLst/>
                <a:gdLst>
                  <a:gd name="T0" fmla="*/ 3 w 5"/>
                  <a:gd name="T1" fmla="*/ 23 h 23"/>
                  <a:gd name="T2" fmla="*/ 5 w 5"/>
                  <a:gd name="T3" fmla="*/ 21 h 23"/>
                  <a:gd name="T4" fmla="*/ 5 w 5"/>
                  <a:gd name="T5" fmla="*/ 2 h 23"/>
                  <a:gd name="T6" fmla="*/ 3 w 5"/>
                  <a:gd name="T7" fmla="*/ 0 h 23"/>
                  <a:gd name="T8" fmla="*/ 0 w 5"/>
                  <a:gd name="T9" fmla="*/ 2 h 23"/>
                  <a:gd name="T10" fmla="*/ 0 w 5"/>
                  <a:gd name="T11" fmla="*/ 21 h 23"/>
                  <a:gd name="T12" fmla="*/ 3 w 5"/>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5" h="23">
                    <a:moveTo>
                      <a:pt x="3" y="23"/>
                    </a:moveTo>
                    <a:cubicBezTo>
                      <a:pt x="4" y="23"/>
                      <a:pt x="5" y="22"/>
                      <a:pt x="5" y="21"/>
                    </a:cubicBezTo>
                    <a:cubicBezTo>
                      <a:pt x="5" y="2"/>
                      <a:pt x="5" y="2"/>
                      <a:pt x="5" y="2"/>
                    </a:cubicBezTo>
                    <a:cubicBezTo>
                      <a:pt x="5" y="1"/>
                      <a:pt x="4" y="0"/>
                      <a:pt x="3" y="0"/>
                    </a:cubicBezTo>
                    <a:cubicBezTo>
                      <a:pt x="1" y="0"/>
                      <a:pt x="0" y="1"/>
                      <a:pt x="0" y="2"/>
                    </a:cubicBezTo>
                    <a:cubicBezTo>
                      <a:pt x="0" y="21"/>
                      <a:pt x="0" y="21"/>
                      <a:pt x="0" y="21"/>
                    </a:cubicBezTo>
                    <a:cubicBezTo>
                      <a:pt x="0" y="22"/>
                      <a:pt x="1" y="23"/>
                      <a:pt x="3" y="23"/>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64" name="Freeform 77">
                <a:extLst>
                  <a:ext uri="{FF2B5EF4-FFF2-40B4-BE49-F238E27FC236}">
                    <a16:creationId xmlns:a16="http://schemas.microsoft.com/office/drawing/2014/main" id="{35CD8282-EB35-43BE-9BC2-8F92E4FBE4C6}"/>
                  </a:ext>
                </a:extLst>
              </p:cNvPr>
              <p:cNvSpPr>
                <a:spLocks/>
              </p:cNvSpPr>
              <p:nvPr/>
            </p:nvSpPr>
            <p:spPr bwMode="auto">
              <a:xfrm>
                <a:off x="9157050" y="3765639"/>
                <a:ext cx="79375" cy="55563"/>
              </a:xfrm>
              <a:custGeom>
                <a:avLst/>
                <a:gdLst>
                  <a:gd name="T0" fmla="*/ 20 w 21"/>
                  <a:gd name="T1" fmla="*/ 10 h 15"/>
                  <a:gd name="T2" fmla="*/ 4 w 21"/>
                  <a:gd name="T3" fmla="*/ 1 h 15"/>
                  <a:gd name="T4" fmla="*/ 4 w 21"/>
                  <a:gd name="T5" fmla="*/ 1 h 15"/>
                  <a:gd name="T6" fmla="*/ 2 w 21"/>
                  <a:gd name="T7" fmla="*/ 1 h 15"/>
                  <a:gd name="T8" fmla="*/ 0 w 21"/>
                  <a:gd name="T9" fmla="*/ 2 h 15"/>
                  <a:gd name="T10" fmla="*/ 0 w 21"/>
                  <a:gd name="T11" fmla="*/ 4 h 15"/>
                  <a:gd name="T12" fmla="*/ 1 w 21"/>
                  <a:gd name="T13" fmla="*/ 5 h 15"/>
                  <a:gd name="T14" fmla="*/ 17 w 21"/>
                  <a:gd name="T15" fmla="*/ 14 h 15"/>
                  <a:gd name="T16" fmla="*/ 18 w 21"/>
                  <a:gd name="T17" fmla="*/ 15 h 15"/>
                  <a:gd name="T18" fmla="*/ 20 w 21"/>
                  <a:gd name="T19" fmla="*/ 13 h 15"/>
                  <a:gd name="T20" fmla="*/ 21 w 21"/>
                  <a:gd name="T21" fmla="*/ 12 h 15"/>
                  <a:gd name="T22" fmla="*/ 20 w 21"/>
                  <a:gd name="T23"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5">
                    <a:moveTo>
                      <a:pt x="20" y="10"/>
                    </a:moveTo>
                    <a:cubicBezTo>
                      <a:pt x="4" y="1"/>
                      <a:pt x="4" y="1"/>
                      <a:pt x="4" y="1"/>
                    </a:cubicBezTo>
                    <a:cubicBezTo>
                      <a:pt x="4" y="1"/>
                      <a:pt x="4" y="1"/>
                      <a:pt x="4" y="1"/>
                    </a:cubicBezTo>
                    <a:cubicBezTo>
                      <a:pt x="3" y="1"/>
                      <a:pt x="2" y="0"/>
                      <a:pt x="2" y="1"/>
                    </a:cubicBezTo>
                    <a:cubicBezTo>
                      <a:pt x="1" y="1"/>
                      <a:pt x="1" y="1"/>
                      <a:pt x="0" y="2"/>
                    </a:cubicBezTo>
                    <a:cubicBezTo>
                      <a:pt x="0" y="2"/>
                      <a:pt x="0" y="3"/>
                      <a:pt x="0" y="4"/>
                    </a:cubicBezTo>
                    <a:cubicBezTo>
                      <a:pt x="0" y="4"/>
                      <a:pt x="1" y="5"/>
                      <a:pt x="1" y="5"/>
                    </a:cubicBezTo>
                    <a:cubicBezTo>
                      <a:pt x="17" y="14"/>
                      <a:pt x="17" y="14"/>
                      <a:pt x="17" y="14"/>
                    </a:cubicBezTo>
                    <a:cubicBezTo>
                      <a:pt x="17" y="15"/>
                      <a:pt x="18" y="15"/>
                      <a:pt x="18" y="15"/>
                    </a:cubicBezTo>
                    <a:cubicBezTo>
                      <a:pt x="19" y="15"/>
                      <a:pt x="20" y="14"/>
                      <a:pt x="20" y="13"/>
                    </a:cubicBezTo>
                    <a:cubicBezTo>
                      <a:pt x="21" y="13"/>
                      <a:pt x="21" y="12"/>
                      <a:pt x="21" y="12"/>
                    </a:cubicBezTo>
                    <a:cubicBezTo>
                      <a:pt x="21" y="11"/>
                      <a:pt x="20" y="10"/>
                      <a:pt x="20" y="1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65" name="Freeform 78">
                <a:extLst>
                  <a:ext uri="{FF2B5EF4-FFF2-40B4-BE49-F238E27FC236}">
                    <a16:creationId xmlns:a16="http://schemas.microsoft.com/office/drawing/2014/main" id="{C2F7A9E6-E5D5-428C-9409-27490FC29949}"/>
                  </a:ext>
                </a:extLst>
              </p:cNvPr>
              <p:cNvSpPr>
                <a:spLocks/>
              </p:cNvSpPr>
              <p:nvPr/>
            </p:nvSpPr>
            <p:spPr bwMode="auto">
              <a:xfrm>
                <a:off x="9153875" y="3930739"/>
                <a:ext cx="77788" cy="52388"/>
              </a:xfrm>
              <a:custGeom>
                <a:avLst/>
                <a:gdLst>
                  <a:gd name="T0" fmla="*/ 19 w 21"/>
                  <a:gd name="T1" fmla="*/ 0 h 14"/>
                  <a:gd name="T2" fmla="*/ 17 w 21"/>
                  <a:gd name="T3" fmla="*/ 0 h 14"/>
                  <a:gd name="T4" fmla="*/ 1 w 21"/>
                  <a:gd name="T5" fmla="*/ 10 h 14"/>
                  <a:gd name="T6" fmla="*/ 0 w 21"/>
                  <a:gd name="T7" fmla="*/ 11 h 14"/>
                  <a:gd name="T8" fmla="*/ 0 w 21"/>
                  <a:gd name="T9" fmla="*/ 13 h 14"/>
                  <a:gd name="T10" fmla="*/ 3 w 21"/>
                  <a:gd name="T11" fmla="*/ 14 h 14"/>
                  <a:gd name="T12" fmla="*/ 4 w 21"/>
                  <a:gd name="T13" fmla="*/ 14 h 14"/>
                  <a:gd name="T14" fmla="*/ 20 w 21"/>
                  <a:gd name="T15" fmla="*/ 5 h 14"/>
                  <a:gd name="T16" fmla="*/ 21 w 21"/>
                  <a:gd name="T17" fmla="*/ 3 h 14"/>
                  <a:gd name="T18" fmla="*/ 21 w 21"/>
                  <a:gd name="T19" fmla="*/ 1 h 14"/>
                  <a:gd name="T20" fmla="*/ 19 w 21"/>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19" y="0"/>
                    </a:moveTo>
                    <a:cubicBezTo>
                      <a:pt x="18" y="0"/>
                      <a:pt x="18" y="0"/>
                      <a:pt x="17" y="0"/>
                    </a:cubicBezTo>
                    <a:cubicBezTo>
                      <a:pt x="1" y="10"/>
                      <a:pt x="1" y="10"/>
                      <a:pt x="1" y="10"/>
                    </a:cubicBezTo>
                    <a:cubicBezTo>
                      <a:pt x="1" y="10"/>
                      <a:pt x="0" y="11"/>
                      <a:pt x="0" y="11"/>
                    </a:cubicBezTo>
                    <a:cubicBezTo>
                      <a:pt x="0" y="12"/>
                      <a:pt x="0" y="12"/>
                      <a:pt x="0" y="13"/>
                    </a:cubicBezTo>
                    <a:cubicBezTo>
                      <a:pt x="1" y="14"/>
                      <a:pt x="2" y="14"/>
                      <a:pt x="3" y="14"/>
                    </a:cubicBezTo>
                    <a:cubicBezTo>
                      <a:pt x="3" y="14"/>
                      <a:pt x="3" y="14"/>
                      <a:pt x="4" y="14"/>
                    </a:cubicBezTo>
                    <a:cubicBezTo>
                      <a:pt x="20" y="5"/>
                      <a:pt x="20" y="5"/>
                      <a:pt x="20" y="5"/>
                    </a:cubicBezTo>
                    <a:cubicBezTo>
                      <a:pt x="20" y="4"/>
                      <a:pt x="21" y="4"/>
                      <a:pt x="21" y="3"/>
                    </a:cubicBezTo>
                    <a:cubicBezTo>
                      <a:pt x="21" y="3"/>
                      <a:pt x="21" y="2"/>
                      <a:pt x="21" y="1"/>
                    </a:cubicBezTo>
                    <a:cubicBezTo>
                      <a:pt x="20" y="1"/>
                      <a:pt x="20" y="0"/>
                      <a:pt x="19"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66" name="Freeform 79">
                <a:extLst>
                  <a:ext uri="{FF2B5EF4-FFF2-40B4-BE49-F238E27FC236}">
                    <a16:creationId xmlns:a16="http://schemas.microsoft.com/office/drawing/2014/main" id="{7466D4B7-7CCA-4AC7-94E2-E02950BABC5E}"/>
                  </a:ext>
                </a:extLst>
              </p:cNvPr>
              <p:cNvSpPr>
                <a:spLocks/>
              </p:cNvSpPr>
              <p:nvPr/>
            </p:nvSpPr>
            <p:spPr bwMode="auto">
              <a:xfrm>
                <a:off x="9434862" y="3938677"/>
                <a:ext cx="79375" cy="52388"/>
              </a:xfrm>
              <a:custGeom>
                <a:avLst/>
                <a:gdLst>
                  <a:gd name="T0" fmla="*/ 20 w 21"/>
                  <a:gd name="T1" fmla="*/ 9 h 14"/>
                  <a:gd name="T2" fmla="*/ 4 w 21"/>
                  <a:gd name="T3" fmla="*/ 0 h 14"/>
                  <a:gd name="T4" fmla="*/ 2 w 21"/>
                  <a:gd name="T5" fmla="*/ 0 h 14"/>
                  <a:gd name="T6" fmla="*/ 1 w 21"/>
                  <a:gd name="T7" fmla="*/ 1 h 14"/>
                  <a:gd name="T8" fmla="*/ 1 w 21"/>
                  <a:gd name="T9" fmla="*/ 3 h 14"/>
                  <a:gd name="T10" fmla="*/ 2 w 21"/>
                  <a:gd name="T11" fmla="*/ 4 h 14"/>
                  <a:gd name="T12" fmla="*/ 18 w 21"/>
                  <a:gd name="T13" fmla="*/ 13 h 14"/>
                  <a:gd name="T14" fmla="*/ 19 w 21"/>
                  <a:gd name="T15" fmla="*/ 14 h 14"/>
                  <a:gd name="T16" fmla="*/ 21 w 21"/>
                  <a:gd name="T17" fmla="*/ 13 h 14"/>
                  <a:gd name="T18" fmla="*/ 21 w 21"/>
                  <a:gd name="T19" fmla="*/ 11 h 14"/>
                  <a:gd name="T20" fmla="*/ 20 w 21"/>
                  <a:gd name="T2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0" y="9"/>
                    </a:moveTo>
                    <a:cubicBezTo>
                      <a:pt x="4" y="0"/>
                      <a:pt x="4" y="0"/>
                      <a:pt x="4" y="0"/>
                    </a:cubicBezTo>
                    <a:cubicBezTo>
                      <a:pt x="4" y="0"/>
                      <a:pt x="3" y="0"/>
                      <a:pt x="2" y="0"/>
                    </a:cubicBezTo>
                    <a:cubicBezTo>
                      <a:pt x="2" y="0"/>
                      <a:pt x="1" y="0"/>
                      <a:pt x="1" y="1"/>
                    </a:cubicBezTo>
                    <a:cubicBezTo>
                      <a:pt x="1" y="1"/>
                      <a:pt x="0" y="2"/>
                      <a:pt x="1" y="3"/>
                    </a:cubicBezTo>
                    <a:cubicBezTo>
                      <a:pt x="1" y="3"/>
                      <a:pt x="1" y="4"/>
                      <a:pt x="2" y="4"/>
                    </a:cubicBezTo>
                    <a:cubicBezTo>
                      <a:pt x="18" y="13"/>
                      <a:pt x="18" y="13"/>
                      <a:pt x="18" y="13"/>
                    </a:cubicBezTo>
                    <a:cubicBezTo>
                      <a:pt x="18" y="14"/>
                      <a:pt x="18" y="14"/>
                      <a:pt x="19" y="14"/>
                    </a:cubicBezTo>
                    <a:cubicBezTo>
                      <a:pt x="20" y="14"/>
                      <a:pt x="21" y="13"/>
                      <a:pt x="21" y="13"/>
                    </a:cubicBezTo>
                    <a:cubicBezTo>
                      <a:pt x="21" y="12"/>
                      <a:pt x="21" y="11"/>
                      <a:pt x="21" y="11"/>
                    </a:cubicBezTo>
                    <a:cubicBezTo>
                      <a:pt x="21" y="10"/>
                      <a:pt x="21" y="9"/>
                      <a:pt x="20" y="9"/>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67" name="Freeform 80">
                <a:extLst>
                  <a:ext uri="{FF2B5EF4-FFF2-40B4-BE49-F238E27FC236}">
                    <a16:creationId xmlns:a16="http://schemas.microsoft.com/office/drawing/2014/main" id="{ABF82E4B-EF8B-43A1-802F-1EF07F21C797}"/>
                  </a:ext>
                </a:extLst>
              </p:cNvPr>
              <p:cNvSpPr>
                <a:spLocks/>
              </p:cNvSpPr>
              <p:nvPr/>
            </p:nvSpPr>
            <p:spPr bwMode="auto">
              <a:xfrm>
                <a:off x="9438037" y="3773577"/>
                <a:ext cx="79375" cy="52388"/>
              </a:xfrm>
              <a:custGeom>
                <a:avLst/>
                <a:gdLst>
                  <a:gd name="T0" fmla="*/ 21 w 21"/>
                  <a:gd name="T1" fmla="*/ 1 h 14"/>
                  <a:gd name="T2" fmla="*/ 19 w 21"/>
                  <a:gd name="T3" fmla="*/ 0 h 14"/>
                  <a:gd name="T4" fmla="*/ 17 w 21"/>
                  <a:gd name="T5" fmla="*/ 0 h 14"/>
                  <a:gd name="T6" fmla="*/ 2 w 21"/>
                  <a:gd name="T7" fmla="*/ 10 h 14"/>
                  <a:gd name="T8" fmla="*/ 0 w 21"/>
                  <a:gd name="T9" fmla="*/ 11 h 14"/>
                  <a:gd name="T10" fmla="*/ 1 w 21"/>
                  <a:gd name="T11" fmla="*/ 13 h 14"/>
                  <a:gd name="T12" fmla="*/ 3 w 21"/>
                  <a:gd name="T13" fmla="*/ 14 h 14"/>
                  <a:gd name="T14" fmla="*/ 4 w 21"/>
                  <a:gd name="T15" fmla="*/ 14 h 14"/>
                  <a:gd name="T16" fmla="*/ 20 w 21"/>
                  <a:gd name="T17" fmla="*/ 5 h 14"/>
                  <a:gd name="T18" fmla="*/ 21 w 21"/>
                  <a:gd name="T19" fmla="*/ 3 h 14"/>
                  <a:gd name="T20" fmla="*/ 21 w 21"/>
                  <a:gd name="T21"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1" y="1"/>
                    </a:moveTo>
                    <a:cubicBezTo>
                      <a:pt x="21" y="1"/>
                      <a:pt x="20" y="0"/>
                      <a:pt x="19" y="0"/>
                    </a:cubicBezTo>
                    <a:cubicBezTo>
                      <a:pt x="19" y="0"/>
                      <a:pt x="18" y="0"/>
                      <a:pt x="17" y="0"/>
                    </a:cubicBezTo>
                    <a:cubicBezTo>
                      <a:pt x="2" y="10"/>
                      <a:pt x="2" y="10"/>
                      <a:pt x="2" y="10"/>
                    </a:cubicBezTo>
                    <a:cubicBezTo>
                      <a:pt x="1" y="10"/>
                      <a:pt x="1" y="10"/>
                      <a:pt x="0" y="11"/>
                    </a:cubicBezTo>
                    <a:cubicBezTo>
                      <a:pt x="0" y="12"/>
                      <a:pt x="0" y="12"/>
                      <a:pt x="1" y="13"/>
                    </a:cubicBezTo>
                    <a:cubicBezTo>
                      <a:pt x="1" y="14"/>
                      <a:pt x="2" y="14"/>
                      <a:pt x="3" y="14"/>
                    </a:cubicBezTo>
                    <a:cubicBezTo>
                      <a:pt x="3" y="14"/>
                      <a:pt x="4" y="14"/>
                      <a:pt x="4" y="14"/>
                    </a:cubicBezTo>
                    <a:cubicBezTo>
                      <a:pt x="20" y="5"/>
                      <a:pt x="20" y="5"/>
                      <a:pt x="20" y="5"/>
                    </a:cubicBezTo>
                    <a:cubicBezTo>
                      <a:pt x="21" y="4"/>
                      <a:pt x="21" y="4"/>
                      <a:pt x="21" y="3"/>
                    </a:cubicBezTo>
                    <a:cubicBezTo>
                      <a:pt x="21" y="3"/>
                      <a:pt x="21" y="2"/>
                      <a:pt x="21" y="1"/>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68" name="Freeform 81">
                <a:extLst>
                  <a:ext uri="{FF2B5EF4-FFF2-40B4-BE49-F238E27FC236}">
                    <a16:creationId xmlns:a16="http://schemas.microsoft.com/office/drawing/2014/main" id="{37CAFCFF-7030-42B3-9C8B-45D51183B5EE}"/>
                  </a:ext>
                </a:extLst>
              </p:cNvPr>
              <p:cNvSpPr>
                <a:spLocks noEditPoints="1"/>
              </p:cNvSpPr>
              <p:nvPr/>
            </p:nvSpPr>
            <p:spPr bwMode="auto">
              <a:xfrm>
                <a:off x="9220550" y="3776752"/>
                <a:ext cx="222250" cy="323850"/>
              </a:xfrm>
              <a:custGeom>
                <a:avLst/>
                <a:gdLst>
                  <a:gd name="T0" fmla="*/ 58 w 59"/>
                  <a:gd name="T1" fmla="*/ 31 h 86"/>
                  <a:gd name="T2" fmla="*/ 58 w 59"/>
                  <a:gd name="T3" fmla="*/ 26 h 86"/>
                  <a:gd name="T4" fmla="*/ 58 w 59"/>
                  <a:gd name="T5" fmla="*/ 25 h 86"/>
                  <a:gd name="T6" fmla="*/ 59 w 59"/>
                  <a:gd name="T7" fmla="*/ 18 h 86"/>
                  <a:gd name="T8" fmla="*/ 54 w 59"/>
                  <a:gd name="T9" fmla="*/ 11 h 86"/>
                  <a:gd name="T10" fmla="*/ 54 w 59"/>
                  <a:gd name="T11" fmla="*/ 11 h 86"/>
                  <a:gd name="T12" fmla="*/ 45 w 59"/>
                  <a:gd name="T13" fmla="*/ 3 h 86"/>
                  <a:gd name="T14" fmla="*/ 44 w 59"/>
                  <a:gd name="T15" fmla="*/ 3 h 86"/>
                  <a:gd name="T16" fmla="*/ 32 w 59"/>
                  <a:gd name="T17" fmla="*/ 0 h 86"/>
                  <a:gd name="T18" fmla="*/ 19 w 59"/>
                  <a:gd name="T19" fmla="*/ 3 h 86"/>
                  <a:gd name="T20" fmla="*/ 8 w 59"/>
                  <a:gd name="T21" fmla="*/ 40 h 86"/>
                  <a:gd name="T22" fmla="*/ 18 w 59"/>
                  <a:gd name="T23" fmla="*/ 51 h 86"/>
                  <a:gd name="T24" fmla="*/ 18 w 59"/>
                  <a:gd name="T25" fmla="*/ 61 h 86"/>
                  <a:gd name="T26" fmla="*/ 18 w 59"/>
                  <a:gd name="T27" fmla="*/ 61 h 86"/>
                  <a:gd name="T28" fmla="*/ 18 w 59"/>
                  <a:gd name="T29" fmla="*/ 61 h 86"/>
                  <a:gd name="T30" fmla="*/ 18 w 59"/>
                  <a:gd name="T31" fmla="*/ 74 h 86"/>
                  <a:gd name="T32" fmla="*/ 23 w 59"/>
                  <a:gd name="T33" fmla="*/ 81 h 86"/>
                  <a:gd name="T34" fmla="*/ 31 w 59"/>
                  <a:gd name="T35" fmla="*/ 86 h 86"/>
                  <a:gd name="T36" fmla="*/ 40 w 59"/>
                  <a:gd name="T37" fmla="*/ 81 h 86"/>
                  <a:gd name="T38" fmla="*/ 45 w 59"/>
                  <a:gd name="T39" fmla="*/ 74 h 86"/>
                  <a:gd name="T40" fmla="*/ 45 w 59"/>
                  <a:gd name="T41" fmla="*/ 52 h 86"/>
                  <a:gd name="T42" fmla="*/ 45 w 59"/>
                  <a:gd name="T43" fmla="*/ 52 h 86"/>
                  <a:gd name="T44" fmla="*/ 52 w 59"/>
                  <a:gd name="T45" fmla="*/ 46 h 86"/>
                  <a:gd name="T46" fmla="*/ 55 w 59"/>
                  <a:gd name="T47" fmla="*/ 41 h 86"/>
                  <a:gd name="T48" fmla="*/ 58 w 59"/>
                  <a:gd name="T49" fmla="*/ 31 h 86"/>
                  <a:gd name="T50" fmla="*/ 58 w 59"/>
                  <a:gd name="T51" fmla="*/ 31 h 86"/>
                  <a:gd name="T52" fmla="*/ 17 w 59"/>
                  <a:gd name="T53" fmla="*/ 28 h 86"/>
                  <a:gd name="T54" fmla="*/ 16 w 59"/>
                  <a:gd name="T55" fmla="*/ 30 h 86"/>
                  <a:gd name="T56" fmla="*/ 15 w 59"/>
                  <a:gd name="T57" fmla="*/ 28 h 86"/>
                  <a:gd name="T58" fmla="*/ 34 w 59"/>
                  <a:gd name="T59" fmla="*/ 10 h 86"/>
                  <a:gd name="T60" fmla="*/ 35 w 59"/>
                  <a:gd name="T61" fmla="*/ 11 h 86"/>
                  <a:gd name="T62" fmla="*/ 34 w 59"/>
                  <a:gd name="T63" fmla="*/ 12 h 86"/>
                  <a:gd name="T64" fmla="*/ 17 w 59"/>
                  <a:gd name="T65" fmla="*/ 28 h 86"/>
                  <a:gd name="T66" fmla="*/ 42 w 59"/>
                  <a:gd name="T67" fmla="*/ 74 h 86"/>
                  <a:gd name="T68" fmla="*/ 38 w 59"/>
                  <a:gd name="T69" fmla="*/ 79 h 86"/>
                  <a:gd name="T70" fmla="*/ 37 w 59"/>
                  <a:gd name="T71" fmla="*/ 80 h 86"/>
                  <a:gd name="T72" fmla="*/ 37 w 59"/>
                  <a:gd name="T73" fmla="*/ 80 h 86"/>
                  <a:gd name="T74" fmla="*/ 31 w 59"/>
                  <a:gd name="T75" fmla="*/ 83 h 86"/>
                  <a:gd name="T76" fmla="*/ 26 w 59"/>
                  <a:gd name="T77" fmla="*/ 80 h 86"/>
                  <a:gd name="T78" fmla="*/ 26 w 59"/>
                  <a:gd name="T79" fmla="*/ 80 h 86"/>
                  <a:gd name="T80" fmla="*/ 25 w 59"/>
                  <a:gd name="T81" fmla="*/ 79 h 86"/>
                  <a:gd name="T82" fmla="*/ 21 w 59"/>
                  <a:gd name="T83" fmla="*/ 74 h 86"/>
                  <a:gd name="T84" fmla="*/ 21 w 59"/>
                  <a:gd name="T85" fmla="*/ 62 h 86"/>
                  <a:gd name="T86" fmla="*/ 42 w 59"/>
                  <a:gd name="T87" fmla="*/ 62 h 86"/>
                  <a:gd name="T88" fmla="*/ 42 w 59"/>
                  <a:gd name="T89" fmla="*/ 7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 h="86">
                    <a:moveTo>
                      <a:pt x="58" y="31"/>
                    </a:moveTo>
                    <a:cubicBezTo>
                      <a:pt x="58" y="29"/>
                      <a:pt x="58" y="27"/>
                      <a:pt x="58" y="26"/>
                    </a:cubicBezTo>
                    <a:cubicBezTo>
                      <a:pt x="58" y="25"/>
                      <a:pt x="58" y="25"/>
                      <a:pt x="58" y="25"/>
                    </a:cubicBezTo>
                    <a:cubicBezTo>
                      <a:pt x="58" y="22"/>
                      <a:pt x="59" y="20"/>
                      <a:pt x="59" y="18"/>
                    </a:cubicBezTo>
                    <a:cubicBezTo>
                      <a:pt x="59" y="18"/>
                      <a:pt x="58" y="15"/>
                      <a:pt x="54" y="11"/>
                    </a:cubicBezTo>
                    <a:cubicBezTo>
                      <a:pt x="54" y="11"/>
                      <a:pt x="54" y="11"/>
                      <a:pt x="54" y="11"/>
                    </a:cubicBezTo>
                    <a:cubicBezTo>
                      <a:pt x="52" y="8"/>
                      <a:pt x="49" y="5"/>
                      <a:pt x="45" y="3"/>
                    </a:cubicBezTo>
                    <a:cubicBezTo>
                      <a:pt x="44" y="3"/>
                      <a:pt x="44" y="3"/>
                      <a:pt x="44" y="3"/>
                    </a:cubicBezTo>
                    <a:cubicBezTo>
                      <a:pt x="40" y="1"/>
                      <a:pt x="36" y="0"/>
                      <a:pt x="32" y="0"/>
                    </a:cubicBezTo>
                    <a:cubicBezTo>
                      <a:pt x="27" y="0"/>
                      <a:pt x="23" y="1"/>
                      <a:pt x="19" y="3"/>
                    </a:cubicBezTo>
                    <a:cubicBezTo>
                      <a:pt x="5" y="11"/>
                      <a:pt x="0" y="27"/>
                      <a:pt x="8" y="40"/>
                    </a:cubicBezTo>
                    <a:cubicBezTo>
                      <a:pt x="10" y="45"/>
                      <a:pt x="14" y="49"/>
                      <a:pt x="18" y="51"/>
                    </a:cubicBezTo>
                    <a:cubicBezTo>
                      <a:pt x="18" y="61"/>
                      <a:pt x="18" y="61"/>
                      <a:pt x="18" y="61"/>
                    </a:cubicBezTo>
                    <a:cubicBezTo>
                      <a:pt x="18" y="61"/>
                      <a:pt x="18" y="61"/>
                      <a:pt x="18" y="61"/>
                    </a:cubicBezTo>
                    <a:cubicBezTo>
                      <a:pt x="18" y="61"/>
                      <a:pt x="18" y="61"/>
                      <a:pt x="18" y="61"/>
                    </a:cubicBezTo>
                    <a:cubicBezTo>
                      <a:pt x="18" y="74"/>
                      <a:pt x="18" y="74"/>
                      <a:pt x="18" y="74"/>
                    </a:cubicBezTo>
                    <a:cubicBezTo>
                      <a:pt x="18" y="77"/>
                      <a:pt x="20" y="79"/>
                      <a:pt x="23" y="81"/>
                    </a:cubicBezTo>
                    <a:cubicBezTo>
                      <a:pt x="24" y="83"/>
                      <a:pt x="27" y="86"/>
                      <a:pt x="31" y="86"/>
                    </a:cubicBezTo>
                    <a:cubicBezTo>
                      <a:pt x="36" y="86"/>
                      <a:pt x="39" y="83"/>
                      <a:pt x="40" y="81"/>
                    </a:cubicBezTo>
                    <a:cubicBezTo>
                      <a:pt x="43" y="79"/>
                      <a:pt x="45" y="77"/>
                      <a:pt x="45" y="74"/>
                    </a:cubicBezTo>
                    <a:cubicBezTo>
                      <a:pt x="45" y="52"/>
                      <a:pt x="45" y="52"/>
                      <a:pt x="45" y="52"/>
                    </a:cubicBezTo>
                    <a:cubicBezTo>
                      <a:pt x="45" y="52"/>
                      <a:pt x="45" y="52"/>
                      <a:pt x="45" y="52"/>
                    </a:cubicBezTo>
                    <a:cubicBezTo>
                      <a:pt x="47" y="50"/>
                      <a:pt x="50" y="48"/>
                      <a:pt x="52" y="46"/>
                    </a:cubicBezTo>
                    <a:cubicBezTo>
                      <a:pt x="53" y="45"/>
                      <a:pt x="54" y="43"/>
                      <a:pt x="55" y="41"/>
                    </a:cubicBezTo>
                    <a:cubicBezTo>
                      <a:pt x="56" y="38"/>
                      <a:pt x="57" y="34"/>
                      <a:pt x="58" y="31"/>
                    </a:cubicBezTo>
                    <a:cubicBezTo>
                      <a:pt x="58" y="31"/>
                      <a:pt x="58" y="31"/>
                      <a:pt x="58" y="31"/>
                    </a:cubicBezTo>
                    <a:moveTo>
                      <a:pt x="17" y="28"/>
                    </a:moveTo>
                    <a:cubicBezTo>
                      <a:pt x="17" y="29"/>
                      <a:pt x="17" y="30"/>
                      <a:pt x="16" y="30"/>
                    </a:cubicBezTo>
                    <a:cubicBezTo>
                      <a:pt x="16" y="30"/>
                      <a:pt x="15" y="29"/>
                      <a:pt x="15" y="28"/>
                    </a:cubicBezTo>
                    <a:cubicBezTo>
                      <a:pt x="15" y="18"/>
                      <a:pt x="23" y="10"/>
                      <a:pt x="34" y="10"/>
                    </a:cubicBezTo>
                    <a:cubicBezTo>
                      <a:pt x="35" y="10"/>
                      <a:pt x="35" y="10"/>
                      <a:pt x="35" y="11"/>
                    </a:cubicBezTo>
                    <a:cubicBezTo>
                      <a:pt x="35" y="11"/>
                      <a:pt x="35" y="12"/>
                      <a:pt x="34" y="12"/>
                    </a:cubicBezTo>
                    <a:cubicBezTo>
                      <a:pt x="25" y="12"/>
                      <a:pt x="17" y="19"/>
                      <a:pt x="17" y="28"/>
                    </a:cubicBezTo>
                    <a:moveTo>
                      <a:pt x="42" y="74"/>
                    </a:moveTo>
                    <a:cubicBezTo>
                      <a:pt x="42" y="76"/>
                      <a:pt x="40" y="78"/>
                      <a:pt x="38" y="79"/>
                    </a:cubicBezTo>
                    <a:cubicBezTo>
                      <a:pt x="37" y="79"/>
                      <a:pt x="37" y="80"/>
                      <a:pt x="37" y="80"/>
                    </a:cubicBezTo>
                    <a:cubicBezTo>
                      <a:pt x="37" y="80"/>
                      <a:pt x="37" y="80"/>
                      <a:pt x="37" y="80"/>
                    </a:cubicBezTo>
                    <a:cubicBezTo>
                      <a:pt x="37" y="82"/>
                      <a:pt x="35" y="83"/>
                      <a:pt x="31" y="83"/>
                    </a:cubicBezTo>
                    <a:cubicBezTo>
                      <a:pt x="28" y="83"/>
                      <a:pt x="26" y="82"/>
                      <a:pt x="26" y="80"/>
                    </a:cubicBezTo>
                    <a:cubicBezTo>
                      <a:pt x="26" y="80"/>
                      <a:pt x="26" y="80"/>
                      <a:pt x="26" y="80"/>
                    </a:cubicBezTo>
                    <a:cubicBezTo>
                      <a:pt x="26" y="80"/>
                      <a:pt x="25" y="79"/>
                      <a:pt x="25" y="79"/>
                    </a:cubicBezTo>
                    <a:cubicBezTo>
                      <a:pt x="22" y="78"/>
                      <a:pt x="21" y="76"/>
                      <a:pt x="21" y="74"/>
                    </a:cubicBezTo>
                    <a:cubicBezTo>
                      <a:pt x="21" y="62"/>
                      <a:pt x="21" y="62"/>
                      <a:pt x="21" y="62"/>
                    </a:cubicBezTo>
                    <a:cubicBezTo>
                      <a:pt x="42" y="62"/>
                      <a:pt x="42" y="62"/>
                      <a:pt x="42" y="62"/>
                    </a:cubicBezTo>
                    <a:lnTo>
                      <a:pt x="42" y="7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grpSp>
      <p:grpSp>
        <p:nvGrpSpPr>
          <p:cNvPr id="69" name="Group 68">
            <a:extLst>
              <a:ext uri="{FF2B5EF4-FFF2-40B4-BE49-F238E27FC236}">
                <a16:creationId xmlns:a16="http://schemas.microsoft.com/office/drawing/2014/main" id="{31F09A3C-BB2D-7CB6-6AB6-FA4889A3459C}"/>
              </a:ext>
            </a:extLst>
          </p:cNvPr>
          <p:cNvGrpSpPr/>
          <p:nvPr/>
        </p:nvGrpSpPr>
        <p:grpSpPr>
          <a:xfrm>
            <a:off x="1799208" y="4531579"/>
            <a:ext cx="5302641" cy="195507"/>
            <a:chOff x="1799208" y="4531579"/>
            <a:chExt cx="5302641" cy="195507"/>
          </a:xfrm>
        </p:grpSpPr>
        <p:sp>
          <p:nvSpPr>
            <p:cNvPr id="70" name="AutoShape 2">
              <a:hlinkClick r:id="rId8" action="ppaction://hlinksldjump"/>
              <a:extLst>
                <a:ext uri="{FF2B5EF4-FFF2-40B4-BE49-F238E27FC236}">
                  <a16:creationId xmlns:a16="http://schemas.microsoft.com/office/drawing/2014/main" id="{AA8A7E19-8F28-D292-195A-F2A8EE7B9053}"/>
                </a:ext>
              </a:extLst>
            </p:cNvPr>
            <p:cNvSpPr>
              <a:spLocks noChangeArrowheads="1"/>
            </p:cNvSpPr>
            <p:nvPr/>
          </p:nvSpPr>
          <p:spPr bwMode="gray">
            <a:xfrm>
              <a:off x="3057029" y="4535154"/>
              <a:ext cx="797767" cy="185652"/>
            </a:xfrm>
            <a:prstGeom prst="roundRect">
              <a:avLst>
                <a:gd name="adj" fmla="val 50000"/>
              </a:avLst>
            </a:prstGeom>
            <a:solidFill>
              <a:srgbClr val="FF8200"/>
            </a:solidFill>
            <a:ln w="10795">
              <a:noFill/>
              <a:round/>
              <a:headEnd/>
              <a:tailEnd/>
            </a:ln>
            <a:effectLst/>
          </p:spPr>
          <p:txBody>
            <a:bodyPr vert="horz" wrap="square" lIns="0" tIns="0" rIns="0" bIns="0" anchor="ctr" anchorCtr="0">
              <a:noAutofit/>
            </a:bodyPr>
            <a:lstStyle/>
            <a:p>
              <a:pPr algn="ctr">
                <a:lnSpc>
                  <a:spcPct val="95000"/>
                </a:lnSpc>
              </a:pPr>
              <a:r>
                <a:rPr lang="en-US" sz="525" b="1">
                  <a:solidFill>
                    <a:schemeClr val="bg1"/>
                  </a:solidFill>
                </a:rPr>
                <a:t>WHY</a:t>
              </a:r>
            </a:p>
          </p:txBody>
        </p:sp>
        <p:sp>
          <p:nvSpPr>
            <p:cNvPr id="71" name="AutoShape 2">
              <a:hlinkClick r:id="rId9" action="ppaction://hlinksldjump"/>
              <a:extLst>
                <a:ext uri="{FF2B5EF4-FFF2-40B4-BE49-F238E27FC236}">
                  <a16:creationId xmlns:a16="http://schemas.microsoft.com/office/drawing/2014/main" id="{A76345BF-BB3F-369D-291B-BEEBDF688173}"/>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WHAT</a:t>
              </a:r>
            </a:p>
          </p:txBody>
        </p:sp>
        <p:sp>
          <p:nvSpPr>
            <p:cNvPr id="72" name="AutoShape 2">
              <a:hlinkClick r:id="rId10" action="ppaction://hlinksldjump"/>
              <a:extLst>
                <a:ext uri="{FF2B5EF4-FFF2-40B4-BE49-F238E27FC236}">
                  <a16:creationId xmlns:a16="http://schemas.microsoft.com/office/drawing/2014/main" id="{599B94D3-3394-8CB1-F624-4C93914A65B2}"/>
                </a:ext>
              </a:extLst>
            </p:cNvPr>
            <p:cNvSpPr>
              <a:spLocks noChangeArrowheads="1"/>
            </p:cNvSpPr>
            <p:nvPr/>
          </p:nvSpPr>
          <p:spPr bwMode="gray">
            <a:xfrm>
              <a:off x="2245264"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GENERAL</a:t>
              </a:r>
            </a:p>
          </p:txBody>
        </p:sp>
        <p:sp>
          <p:nvSpPr>
            <p:cNvPr id="73" name="AutoShape 2">
              <a:hlinkClick r:id="rId11" action="ppaction://hlinksldjump"/>
              <a:extLst>
                <a:ext uri="{FF2B5EF4-FFF2-40B4-BE49-F238E27FC236}">
                  <a16:creationId xmlns:a16="http://schemas.microsoft.com/office/drawing/2014/main" id="{FC382FAD-BE6C-3522-E5AF-DEED71586409}"/>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WHO</a:t>
              </a:r>
            </a:p>
          </p:txBody>
        </p:sp>
        <p:sp>
          <p:nvSpPr>
            <p:cNvPr id="74" name="AutoShape 2">
              <a:hlinkClick r:id="rId12" action="ppaction://hlinksldjump"/>
              <a:extLst>
                <a:ext uri="{FF2B5EF4-FFF2-40B4-BE49-F238E27FC236}">
                  <a16:creationId xmlns:a16="http://schemas.microsoft.com/office/drawing/2014/main" id="{1F86C4C0-839A-AD8A-B527-03C7E4D2E36A}"/>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HOW</a:t>
              </a:r>
            </a:p>
          </p:txBody>
        </p:sp>
        <p:sp>
          <p:nvSpPr>
            <p:cNvPr id="75" name="AutoShape 2">
              <a:hlinkClick r:id="rId13" action="ppaction://hlinksldjump"/>
              <a:extLst>
                <a:ext uri="{FF2B5EF4-FFF2-40B4-BE49-F238E27FC236}">
                  <a16:creationId xmlns:a16="http://schemas.microsoft.com/office/drawing/2014/main" id="{1090F71A-658B-F323-B3F6-35A3F6F5CA31}"/>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REPORT &amp; LEARN</a:t>
              </a:r>
            </a:p>
          </p:txBody>
        </p:sp>
        <p:pic>
          <p:nvPicPr>
            <p:cNvPr id="76" name="Picture 75">
              <a:hlinkClick r:id="rId10" action="ppaction://hlinksldjump"/>
              <a:extLst>
                <a:ext uri="{FF2B5EF4-FFF2-40B4-BE49-F238E27FC236}">
                  <a16:creationId xmlns:a16="http://schemas.microsoft.com/office/drawing/2014/main" id="{0BC01C6E-7346-C24C-8DE6-C170CA0F6784}"/>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042152" y="4531579"/>
              <a:ext cx="189116" cy="189117"/>
            </a:xfrm>
            <a:prstGeom prst="rect">
              <a:avLst/>
            </a:prstGeom>
          </p:spPr>
        </p:pic>
        <p:sp>
          <p:nvSpPr>
            <p:cNvPr id="77" name="Arrow: Right 76">
              <a:hlinkClick r:id="" action="ppaction://hlinkshowjump?jump=lastslideviewed"/>
              <a:extLst>
                <a:ext uri="{FF2B5EF4-FFF2-40B4-BE49-F238E27FC236}">
                  <a16:creationId xmlns:a16="http://schemas.microsoft.com/office/drawing/2014/main" id="{910B5987-252E-7B8C-C533-3D948411B3DE}"/>
                </a:ext>
              </a:extLst>
            </p:cNvPr>
            <p:cNvSpPr/>
            <p:nvPr/>
          </p:nvSpPr>
          <p:spPr>
            <a:xfrm rot="10800000">
              <a:off x="1799208" y="4541436"/>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44" name="Groupe 243">
            <a:extLst>
              <a:ext uri="{FF2B5EF4-FFF2-40B4-BE49-F238E27FC236}">
                <a16:creationId xmlns:a16="http://schemas.microsoft.com/office/drawing/2014/main" id="{C8EE5C9A-A33B-4E9C-AC2B-52B1D6C62BAE}"/>
              </a:ext>
            </a:extLst>
          </p:cNvPr>
          <p:cNvGrpSpPr/>
          <p:nvPr/>
        </p:nvGrpSpPr>
        <p:grpSpPr>
          <a:xfrm>
            <a:off x="172204" y="3730750"/>
            <a:ext cx="274325" cy="285809"/>
            <a:chOff x="7826375" y="766763"/>
            <a:chExt cx="412750" cy="501651"/>
          </a:xfrm>
          <a:solidFill>
            <a:schemeClr val="bg1"/>
          </a:solidFill>
        </p:grpSpPr>
        <p:sp>
          <p:nvSpPr>
            <p:cNvPr id="46" name="Freeform 103">
              <a:extLst>
                <a:ext uri="{FF2B5EF4-FFF2-40B4-BE49-F238E27FC236}">
                  <a16:creationId xmlns:a16="http://schemas.microsoft.com/office/drawing/2014/main" id="{84C18C04-4A47-4559-B4EF-9A103DCC4B08}"/>
                </a:ext>
              </a:extLst>
            </p:cNvPr>
            <p:cNvSpPr>
              <a:spLocks/>
            </p:cNvSpPr>
            <p:nvPr/>
          </p:nvSpPr>
          <p:spPr bwMode="auto">
            <a:xfrm>
              <a:off x="7861300" y="1184276"/>
              <a:ext cx="344488" cy="33338"/>
            </a:xfrm>
            <a:custGeom>
              <a:avLst/>
              <a:gdLst>
                <a:gd name="T0" fmla="*/ 0 w 102"/>
                <a:gd name="T1" fmla="*/ 10 h 10"/>
                <a:gd name="T2" fmla="*/ 91 w 102"/>
                <a:gd name="T3" fmla="*/ 10 h 10"/>
                <a:gd name="T4" fmla="*/ 102 w 102"/>
                <a:gd name="T5" fmla="*/ 0 h 10"/>
                <a:gd name="T6" fmla="*/ 102 w 102"/>
                <a:gd name="T7" fmla="*/ 0 h 10"/>
                <a:gd name="T8" fmla="*/ 0 w 102"/>
                <a:gd name="T9" fmla="*/ 0 h 10"/>
                <a:gd name="T10" fmla="*/ 0 w 102"/>
                <a:gd name="T11" fmla="*/ 10 h 10"/>
              </a:gdLst>
              <a:ahLst/>
              <a:cxnLst>
                <a:cxn ang="0">
                  <a:pos x="T0" y="T1"/>
                </a:cxn>
                <a:cxn ang="0">
                  <a:pos x="T2" y="T3"/>
                </a:cxn>
                <a:cxn ang="0">
                  <a:pos x="T4" y="T5"/>
                </a:cxn>
                <a:cxn ang="0">
                  <a:pos x="T6" y="T7"/>
                </a:cxn>
                <a:cxn ang="0">
                  <a:pos x="T8" y="T9"/>
                </a:cxn>
                <a:cxn ang="0">
                  <a:pos x="T10" y="T11"/>
                </a:cxn>
              </a:cxnLst>
              <a:rect l="0" t="0" r="r" b="b"/>
              <a:pathLst>
                <a:path w="102" h="10">
                  <a:moveTo>
                    <a:pt x="0" y="10"/>
                  </a:moveTo>
                  <a:cubicBezTo>
                    <a:pt x="91" y="10"/>
                    <a:pt x="91" y="10"/>
                    <a:pt x="91" y="10"/>
                  </a:cubicBezTo>
                  <a:cubicBezTo>
                    <a:pt x="97" y="10"/>
                    <a:pt x="102" y="5"/>
                    <a:pt x="102" y="0"/>
                  </a:cubicBezTo>
                  <a:cubicBezTo>
                    <a:pt x="102" y="0"/>
                    <a:pt x="102" y="0"/>
                    <a:pt x="102" y="0"/>
                  </a:cubicBezTo>
                  <a:cubicBezTo>
                    <a:pt x="0" y="0"/>
                    <a:pt x="0" y="0"/>
                    <a:pt x="0" y="0"/>
                  </a:cubicBez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47" name="Freeform 104">
              <a:extLst>
                <a:ext uri="{FF2B5EF4-FFF2-40B4-BE49-F238E27FC236}">
                  <a16:creationId xmlns:a16="http://schemas.microsoft.com/office/drawing/2014/main" id="{F38027B7-C7D7-4A29-99CA-DC7325AE2B9E}"/>
                </a:ext>
              </a:extLst>
            </p:cNvPr>
            <p:cNvSpPr>
              <a:spLocks/>
            </p:cNvSpPr>
            <p:nvPr/>
          </p:nvSpPr>
          <p:spPr bwMode="auto">
            <a:xfrm>
              <a:off x="7826375" y="1231901"/>
              <a:ext cx="412750" cy="36513"/>
            </a:xfrm>
            <a:custGeom>
              <a:avLst/>
              <a:gdLst>
                <a:gd name="T0" fmla="*/ 0 w 122"/>
                <a:gd name="T1" fmla="*/ 0 h 11"/>
                <a:gd name="T2" fmla="*/ 0 w 122"/>
                <a:gd name="T3" fmla="*/ 11 h 11"/>
                <a:gd name="T4" fmla="*/ 112 w 122"/>
                <a:gd name="T5" fmla="*/ 11 h 11"/>
                <a:gd name="T6" fmla="*/ 122 w 122"/>
                <a:gd name="T7" fmla="*/ 0 h 11"/>
                <a:gd name="T8" fmla="*/ 122 w 122"/>
                <a:gd name="T9" fmla="*/ 0 h 11"/>
                <a:gd name="T10" fmla="*/ 0 w 122"/>
                <a:gd name="T11" fmla="*/ 0 h 11"/>
              </a:gdLst>
              <a:ahLst/>
              <a:cxnLst>
                <a:cxn ang="0">
                  <a:pos x="T0" y="T1"/>
                </a:cxn>
                <a:cxn ang="0">
                  <a:pos x="T2" y="T3"/>
                </a:cxn>
                <a:cxn ang="0">
                  <a:pos x="T4" y="T5"/>
                </a:cxn>
                <a:cxn ang="0">
                  <a:pos x="T6" y="T7"/>
                </a:cxn>
                <a:cxn ang="0">
                  <a:pos x="T8" y="T9"/>
                </a:cxn>
                <a:cxn ang="0">
                  <a:pos x="T10" y="T11"/>
                </a:cxn>
              </a:cxnLst>
              <a:rect l="0" t="0" r="r" b="b"/>
              <a:pathLst>
                <a:path w="122" h="11">
                  <a:moveTo>
                    <a:pt x="0" y="0"/>
                  </a:moveTo>
                  <a:cubicBezTo>
                    <a:pt x="0" y="11"/>
                    <a:pt x="0" y="11"/>
                    <a:pt x="0" y="11"/>
                  </a:cubicBezTo>
                  <a:cubicBezTo>
                    <a:pt x="112" y="11"/>
                    <a:pt x="112" y="11"/>
                    <a:pt x="112" y="11"/>
                  </a:cubicBezTo>
                  <a:cubicBezTo>
                    <a:pt x="118" y="11"/>
                    <a:pt x="122" y="6"/>
                    <a:pt x="122" y="0"/>
                  </a:cubicBezTo>
                  <a:cubicBezTo>
                    <a:pt x="122" y="0"/>
                    <a:pt x="122" y="0"/>
                    <a:pt x="122"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59" name="Freeform 105">
              <a:extLst>
                <a:ext uri="{FF2B5EF4-FFF2-40B4-BE49-F238E27FC236}">
                  <a16:creationId xmlns:a16="http://schemas.microsoft.com/office/drawing/2014/main" id="{F7C6D7BF-BFDA-4D52-8EB7-B217CCE76004}"/>
                </a:ext>
              </a:extLst>
            </p:cNvPr>
            <p:cNvSpPr>
              <a:spLocks/>
            </p:cNvSpPr>
            <p:nvPr/>
          </p:nvSpPr>
          <p:spPr bwMode="auto">
            <a:xfrm>
              <a:off x="7870825" y="955676"/>
              <a:ext cx="325438" cy="30163"/>
            </a:xfrm>
            <a:custGeom>
              <a:avLst/>
              <a:gdLst>
                <a:gd name="T0" fmla="*/ 96 w 96"/>
                <a:gd name="T1" fmla="*/ 0 h 9"/>
                <a:gd name="T2" fmla="*/ 0 w 96"/>
                <a:gd name="T3" fmla="*/ 0 h 9"/>
                <a:gd name="T4" fmla="*/ 0 w 96"/>
                <a:gd name="T5" fmla="*/ 9 h 9"/>
                <a:gd name="T6" fmla="*/ 87 w 96"/>
                <a:gd name="T7" fmla="*/ 9 h 9"/>
                <a:gd name="T8" fmla="*/ 96 w 96"/>
                <a:gd name="T9" fmla="*/ 0 h 9"/>
              </a:gdLst>
              <a:ahLst/>
              <a:cxnLst>
                <a:cxn ang="0">
                  <a:pos x="T0" y="T1"/>
                </a:cxn>
                <a:cxn ang="0">
                  <a:pos x="T2" y="T3"/>
                </a:cxn>
                <a:cxn ang="0">
                  <a:pos x="T4" y="T5"/>
                </a:cxn>
                <a:cxn ang="0">
                  <a:pos x="T6" y="T7"/>
                </a:cxn>
                <a:cxn ang="0">
                  <a:pos x="T8" y="T9"/>
                </a:cxn>
              </a:cxnLst>
              <a:rect l="0" t="0" r="r" b="b"/>
              <a:pathLst>
                <a:path w="96" h="9">
                  <a:moveTo>
                    <a:pt x="96" y="0"/>
                  </a:moveTo>
                  <a:cubicBezTo>
                    <a:pt x="0" y="0"/>
                    <a:pt x="0" y="0"/>
                    <a:pt x="0" y="0"/>
                  </a:cubicBezTo>
                  <a:cubicBezTo>
                    <a:pt x="0" y="9"/>
                    <a:pt x="0" y="9"/>
                    <a:pt x="0" y="9"/>
                  </a:cubicBezTo>
                  <a:cubicBezTo>
                    <a:pt x="87" y="9"/>
                    <a:pt x="87" y="9"/>
                    <a:pt x="87" y="9"/>
                  </a:cubicBezTo>
                  <a:cubicBezTo>
                    <a:pt x="92" y="9"/>
                    <a:pt x="96" y="5"/>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78" name="Freeform 106">
              <a:extLst>
                <a:ext uri="{FF2B5EF4-FFF2-40B4-BE49-F238E27FC236}">
                  <a16:creationId xmlns:a16="http://schemas.microsoft.com/office/drawing/2014/main" id="{FD1525E9-539E-46CD-AD1B-E0850A45C406}"/>
                </a:ext>
              </a:extLst>
            </p:cNvPr>
            <p:cNvSpPr>
              <a:spLocks/>
            </p:cNvSpPr>
            <p:nvPr/>
          </p:nvSpPr>
          <p:spPr bwMode="auto">
            <a:xfrm>
              <a:off x="7900988" y="1003301"/>
              <a:ext cx="58738" cy="163513"/>
            </a:xfrm>
            <a:custGeom>
              <a:avLst/>
              <a:gdLst>
                <a:gd name="T0" fmla="*/ 17 w 17"/>
                <a:gd name="T1" fmla="*/ 48 h 48"/>
                <a:gd name="T2" fmla="*/ 17 w 17"/>
                <a:gd name="T3" fmla="*/ 9 h 48"/>
                <a:gd name="T4" fmla="*/ 8 w 17"/>
                <a:gd name="T5" fmla="*/ 0 h 48"/>
                <a:gd name="T6" fmla="*/ 0 w 17"/>
                <a:gd name="T7" fmla="*/ 0 h 48"/>
                <a:gd name="T8" fmla="*/ 0 w 17"/>
                <a:gd name="T9" fmla="*/ 37 h 48"/>
                <a:gd name="T10" fmla="*/ 11 w 17"/>
                <a:gd name="T11" fmla="*/ 48 h 48"/>
                <a:gd name="T12" fmla="*/ 17 w 17"/>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7" h="48">
                  <a:moveTo>
                    <a:pt x="17" y="48"/>
                  </a:moveTo>
                  <a:cubicBezTo>
                    <a:pt x="17" y="9"/>
                    <a:pt x="17" y="9"/>
                    <a:pt x="17" y="9"/>
                  </a:cubicBezTo>
                  <a:cubicBezTo>
                    <a:pt x="17" y="4"/>
                    <a:pt x="13" y="0"/>
                    <a:pt x="8" y="0"/>
                  </a:cubicBezTo>
                  <a:cubicBezTo>
                    <a:pt x="0" y="0"/>
                    <a:pt x="0" y="0"/>
                    <a:pt x="0" y="0"/>
                  </a:cubicBezTo>
                  <a:cubicBezTo>
                    <a:pt x="0" y="37"/>
                    <a:pt x="0" y="37"/>
                    <a:pt x="0" y="37"/>
                  </a:cubicBezTo>
                  <a:cubicBezTo>
                    <a:pt x="0" y="43"/>
                    <a:pt x="5" y="48"/>
                    <a:pt x="11" y="48"/>
                  </a:cubicBezTo>
                  <a:lnTo>
                    <a:pt x="17"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79" name="Rectangle 107">
              <a:extLst>
                <a:ext uri="{FF2B5EF4-FFF2-40B4-BE49-F238E27FC236}">
                  <a16:creationId xmlns:a16="http://schemas.microsoft.com/office/drawing/2014/main" id="{9A25665D-A07D-4C7E-B3F1-15A5A0C619E3}"/>
                </a:ext>
              </a:extLst>
            </p:cNvPr>
            <p:cNvSpPr>
              <a:spLocks noChangeArrowheads="1"/>
            </p:cNvSpPr>
            <p:nvPr/>
          </p:nvSpPr>
          <p:spPr bwMode="auto">
            <a:xfrm>
              <a:off x="8002588" y="1003301"/>
              <a:ext cx="61913" cy="163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80" name="Freeform 108">
              <a:extLst>
                <a:ext uri="{FF2B5EF4-FFF2-40B4-BE49-F238E27FC236}">
                  <a16:creationId xmlns:a16="http://schemas.microsoft.com/office/drawing/2014/main" id="{C4FBA662-B447-426E-9C62-DA70165031CE}"/>
                </a:ext>
              </a:extLst>
            </p:cNvPr>
            <p:cNvSpPr>
              <a:spLocks/>
            </p:cNvSpPr>
            <p:nvPr/>
          </p:nvSpPr>
          <p:spPr bwMode="auto">
            <a:xfrm>
              <a:off x="8107363" y="1003301"/>
              <a:ext cx="58738" cy="163513"/>
            </a:xfrm>
            <a:custGeom>
              <a:avLst/>
              <a:gdLst>
                <a:gd name="T0" fmla="*/ 17 w 17"/>
                <a:gd name="T1" fmla="*/ 38 h 48"/>
                <a:gd name="T2" fmla="*/ 17 w 17"/>
                <a:gd name="T3" fmla="*/ 0 h 48"/>
                <a:gd name="T4" fmla="*/ 7 w 17"/>
                <a:gd name="T5" fmla="*/ 0 h 48"/>
                <a:gd name="T6" fmla="*/ 0 w 17"/>
                <a:gd name="T7" fmla="*/ 7 h 48"/>
                <a:gd name="T8" fmla="*/ 0 w 17"/>
                <a:gd name="T9" fmla="*/ 48 h 48"/>
                <a:gd name="T10" fmla="*/ 7 w 17"/>
                <a:gd name="T11" fmla="*/ 48 h 48"/>
                <a:gd name="T12" fmla="*/ 17 w 17"/>
                <a:gd name="T13" fmla="*/ 38 h 48"/>
              </a:gdLst>
              <a:ahLst/>
              <a:cxnLst>
                <a:cxn ang="0">
                  <a:pos x="T0" y="T1"/>
                </a:cxn>
                <a:cxn ang="0">
                  <a:pos x="T2" y="T3"/>
                </a:cxn>
                <a:cxn ang="0">
                  <a:pos x="T4" y="T5"/>
                </a:cxn>
                <a:cxn ang="0">
                  <a:pos x="T6" y="T7"/>
                </a:cxn>
                <a:cxn ang="0">
                  <a:pos x="T8" y="T9"/>
                </a:cxn>
                <a:cxn ang="0">
                  <a:pos x="T10" y="T11"/>
                </a:cxn>
                <a:cxn ang="0">
                  <a:pos x="T12" y="T13"/>
                </a:cxn>
              </a:cxnLst>
              <a:rect l="0" t="0" r="r" b="b"/>
              <a:pathLst>
                <a:path w="17" h="48">
                  <a:moveTo>
                    <a:pt x="17" y="38"/>
                  </a:moveTo>
                  <a:cubicBezTo>
                    <a:pt x="17" y="0"/>
                    <a:pt x="17" y="0"/>
                    <a:pt x="17" y="0"/>
                  </a:cubicBezTo>
                  <a:cubicBezTo>
                    <a:pt x="7" y="0"/>
                    <a:pt x="7" y="0"/>
                    <a:pt x="7" y="0"/>
                  </a:cubicBezTo>
                  <a:cubicBezTo>
                    <a:pt x="3" y="0"/>
                    <a:pt x="0" y="3"/>
                    <a:pt x="0" y="7"/>
                  </a:cubicBezTo>
                  <a:cubicBezTo>
                    <a:pt x="0" y="48"/>
                    <a:pt x="0" y="48"/>
                    <a:pt x="0" y="48"/>
                  </a:cubicBezTo>
                  <a:cubicBezTo>
                    <a:pt x="7" y="48"/>
                    <a:pt x="7" y="48"/>
                    <a:pt x="7" y="48"/>
                  </a:cubicBezTo>
                  <a:cubicBezTo>
                    <a:pt x="13" y="48"/>
                    <a:pt x="17" y="44"/>
                    <a:pt x="17"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81" name="Freeform 109">
              <a:extLst>
                <a:ext uri="{FF2B5EF4-FFF2-40B4-BE49-F238E27FC236}">
                  <a16:creationId xmlns:a16="http://schemas.microsoft.com/office/drawing/2014/main" id="{7D666401-5D19-4D2B-BBEB-4BBAEAB8B217}"/>
                </a:ext>
              </a:extLst>
            </p:cNvPr>
            <p:cNvSpPr>
              <a:spLocks/>
            </p:cNvSpPr>
            <p:nvPr/>
          </p:nvSpPr>
          <p:spPr bwMode="auto">
            <a:xfrm>
              <a:off x="7826375" y="766763"/>
              <a:ext cx="412750" cy="174625"/>
            </a:xfrm>
            <a:custGeom>
              <a:avLst/>
              <a:gdLst>
                <a:gd name="T0" fmla="*/ 122 w 122"/>
                <a:gd name="T1" fmla="*/ 43 h 51"/>
                <a:gd name="T2" fmla="*/ 61 w 122"/>
                <a:gd name="T3" fmla="*/ 0 h 51"/>
                <a:gd name="T4" fmla="*/ 1 w 122"/>
                <a:gd name="T5" fmla="*/ 42 h 51"/>
                <a:gd name="T6" fmla="*/ 0 w 122"/>
                <a:gd name="T7" fmla="*/ 44 h 51"/>
                <a:gd name="T8" fmla="*/ 0 w 122"/>
                <a:gd name="T9" fmla="*/ 51 h 51"/>
                <a:gd name="T10" fmla="*/ 114 w 122"/>
                <a:gd name="T11" fmla="*/ 51 h 51"/>
                <a:gd name="T12" fmla="*/ 122 w 122"/>
                <a:gd name="T13" fmla="*/ 43 h 51"/>
              </a:gdLst>
              <a:ahLst/>
              <a:cxnLst>
                <a:cxn ang="0">
                  <a:pos x="T0" y="T1"/>
                </a:cxn>
                <a:cxn ang="0">
                  <a:pos x="T2" y="T3"/>
                </a:cxn>
                <a:cxn ang="0">
                  <a:pos x="T4" y="T5"/>
                </a:cxn>
                <a:cxn ang="0">
                  <a:pos x="T6" y="T7"/>
                </a:cxn>
                <a:cxn ang="0">
                  <a:pos x="T8" y="T9"/>
                </a:cxn>
                <a:cxn ang="0">
                  <a:pos x="T10" y="T11"/>
                </a:cxn>
                <a:cxn ang="0">
                  <a:pos x="T12" y="T13"/>
                </a:cxn>
              </a:cxnLst>
              <a:rect l="0" t="0" r="r" b="b"/>
              <a:pathLst>
                <a:path w="122" h="51">
                  <a:moveTo>
                    <a:pt x="122" y="43"/>
                  </a:moveTo>
                  <a:cubicBezTo>
                    <a:pt x="61" y="0"/>
                    <a:pt x="61" y="0"/>
                    <a:pt x="61" y="0"/>
                  </a:cubicBezTo>
                  <a:cubicBezTo>
                    <a:pt x="1" y="42"/>
                    <a:pt x="1" y="42"/>
                    <a:pt x="1" y="42"/>
                  </a:cubicBezTo>
                  <a:cubicBezTo>
                    <a:pt x="0" y="42"/>
                    <a:pt x="0" y="43"/>
                    <a:pt x="0" y="44"/>
                  </a:cubicBezTo>
                  <a:cubicBezTo>
                    <a:pt x="0" y="51"/>
                    <a:pt x="0" y="51"/>
                    <a:pt x="0" y="51"/>
                  </a:cubicBezTo>
                  <a:cubicBezTo>
                    <a:pt x="114" y="51"/>
                    <a:pt x="114" y="51"/>
                    <a:pt x="114" y="51"/>
                  </a:cubicBezTo>
                  <a:cubicBezTo>
                    <a:pt x="119" y="51"/>
                    <a:pt x="122" y="47"/>
                    <a:pt x="122"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82" name="Rectangle 110">
              <a:extLst>
                <a:ext uri="{FF2B5EF4-FFF2-40B4-BE49-F238E27FC236}">
                  <a16:creationId xmlns:a16="http://schemas.microsoft.com/office/drawing/2014/main" id="{0FD9B95C-44E2-4C31-88B0-001D2D1C286E}"/>
                </a:ext>
              </a:extLst>
            </p:cNvPr>
            <p:cNvSpPr>
              <a:spLocks noChangeArrowheads="1"/>
            </p:cNvSpPr>
            <p:nvPr/>
          </p:nvSpPr>
          <p:spPr bwMode="auto">
            <a:xfrm>
              <a:off x="7918450" y="1019176"/>
              <a:ext cx="6350" cy="130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83" name="Rectangle 111">
              <a:extLst>
                <a:ext uri="{FF2B5EF4-FFF2-40B4-BE49-F238E27FC236}">
                  <a16:creationId xmlns:a16="http://schemas.microsoft.com/office/drawing/2014/main" id="{A15D3E89-151D-4C17-A738-4CF2C56CBA70}"/>
                </a:ext>
              </a:extLst>
            </p:cNvPr>
            <p:cNvSpPr>
              <a:spLocks noChangeArrowheads="1"/>
            </p:cNvSpPr>
            <p:nvPr/>
          </p:nvSpPr>
          <p:spPr bwMode="auto">
            <a:xfrm>
              <a:off x="8020050" y="1019176"/>
              <a:ext cx="6350" cy="130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84" name="Rectangle 112">
              <a:extLst>
                <a:ext uri="{FF2B5EF4-FFF2-40B4-BE49-F238E27FC236}">
                  <a16:creationId xmlns:a16="http://schemas.microsoft.com/office/drawing/2014/main" id="{F30F79A7-436F-4CD5-B7DB-20E4A9C7D077}"/>
                </a:ext>
              </a:extLst>
            </p:cNvPr>
            <p:cNvSpPr>
              <a:spLocks noChangeArrowheads="1"/>
            </p:cNvSpPr>
            <p:nvPr/>
          </p:nvSpPr>
          <p:spPr bwMode="auto">
            <a:xfrm>
              <a:off x="8124825" y="1019176"/>
              <a:ext cx="3175" cy="130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85" name="Freeform 113">
              <a:extLst>
                <a:ext uri="{FF2B5EF4-FFF2-40B4-BE49-F238E27FC236}">
                  <a16:creationId xmlns:a16="http://schemas.microsoft.com/office/drawing/2014/main" id="{CE9DD161-8877-4128-8536-57143E120C96}"/>
                </a:ext>
              </a:extLst>
            </p:cNvPr>
            <p:cNvSpPr>
              <a:spLocks/>
            </p:cNvSpPr>
            <p:nvPr/>
          </p:nvSpPr>
          <p:spPr bwMode="auto">
            <a:xfrm>
              <a:off x="7996238" y="828676"/>
              <a:ext cx="71438" cy="74613"/>
            </a:xfrm>
            <a:custGeom>
              <a:avLst/>
              <a:gdLst>
                <a:gd name="T0" fmla="*/ 21 w 21"/>
                <a:gd name="T1" fmla="*/ 10 h 22"/>
                <a:gd name="T2" fmla="*/ 16 w 21"/>
                <a:gd name="T3" fmla="*/ 3 h 22"/>
                <a:gd name="T4" fmla="*/ 8 w 21"/>
                <a:gd name="T5" fmla="*/ 1 h 22"/>
                <a:gd name="T6" fmla="*/ 7 w 21"/>
                <a:gd name="T7" fmla="*/ 1 h 22"/>
                <a:gd name="T8" fmla="*/ 7 w 21"/>
                <a:gd name="T9" fmla="*/ 1 h 22"/>
                <a:gd name="T10" fmla="*/ 3 w 21"/>
                <a:gd name="T11" fmla="*/ 5 h 22"/>
                <a:gd name="T12" fmla="*/ 6 w 21"/>
                <a:gd name="T13" fmla="*/ 19 h 22"/>
                <a:gd name="T14" fmla="*/ 20 w 21"/>
                <a:gd name="T15" fmla="*/ 15 h 22"/>
                <a:gd name="T16" fmla="*/ 21 w 21"/>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2">
                  <a:moveTo>
                    <a:pt x="21" y="10"/>
                  </a:moveTo>
                  <a:cubicBezTo>
                    <a:pt x="21" y="7"/>
                    <a:pt x="16" y="5"/>
                    <a:pt x="16" y="3"/>
                  </a:cubicBezTo>
                  <a:cubicBezTo>
                    <a:pt x="16" y="3"/>
                    <a:pt x="13" y="0"/>
                    <a:pt x="8" y="1"/>
                  </a:cubicBezTo>
                  <a:cubicBezTo>
                    <a:pt x="8" y="1"/>
                    <a:pt x="7" y="1"/>
                    <a:pt x="7" y="1"/>
                  </a:cubicBezTo>
                  <a:cubicBezTo>
                    <a:pt x="7" y="1"/>
                    <a:pt x="7" y="1"/>
                    <a:pt x="7" y="1"/>
                  </a:cubicBezTo>
                  <a:cubicBezTo>
                    <a:pt x="5" y="2"/>
                    <a:pt x="4" y="4"/>
                    <a:pt x="3" y="5"/>
                  </a:cubicBezTo>
                  <a:cubicBezTo>
                    <a:pt x="0" y="10"/>
                    <a:pt x="1" y="16"/>
                    <a:pt x="6" y="19"/>
                  </a:cubicBezTo>
                  <a:cubicBezTo>
                    <a:pt x="11" y="22"/>
                    <a:pt x="17" y="20"/>
                    <a:pt x="20" y="15"/>
                  </a:cubicBezTo>
                  <a:cubicBezTo>
                    <a:pt x="21" y="14"/>
                    <a:pt x="21" y="12"/>
                    <a:pt x="2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spTree>
    <p:extLst>
      <p:ext uri="{BB962C8B-B14F-4D97-AF65-F5344CB8AC3E}">
        <p14:creationId xmlns:p14="http://schemas.microsoft.com/office/powerpoint/2010/main" val="4126460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7" name="Straight Connector 56">
            <a:extLst>
              <a:ext uri="{FF2B5EF4-FFF2-40B4-BE49-F238E27FC236}">
                <a16:creationId xmlns:a16="http://schemas.microsoft.com/office/drawing/2014/main" id="{ACA59496-7903-4D57-8B61-4F415F5E5F8E}"/>
              </a:ext>
            </a:extLst>
          </p:cNvPr>
          <p:cNvCxnSpPr>
            <a:cxnSpLocks/>
          </p:cNvCxnSpPr>
          <p:nvPr/>
        </p:nvCxnSpPr>
        <p:spPr>
          <a:xfrm flipV="1">
            <a:off x="3069900" y="926100"/>
            <a:ext cx="5292000"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4059486D-9DDB-40DA-A24D-FA85CEDD14C3}"/>
              </a:ext>
            </a:extLst>
          </p:cNvPr>
          <p:cNvSpPr/>
          <p:nvPr/>
        </p:nvSpPr>
        <p:spPr>
          <a:xfrm>
            <a:off x="1966" y="0"/>
            <a:ext cx="2993588" cy="4445491"/>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6" name="Text Placeholder 2">
            <a:extLst>
              <a:ext uri="{FF2B5EF4-FFF2-40B4-BE49-F238E27FC236}">
                <a16:creationId xmlns:a16="http://schemas.microsoft.com/office/drawing/2014/main" id="{51A1F546-FEDC-4077-A66A-28E3EE273F31}"/>
              </a:ext>
            </a:extLst>
          </p:cNvPr>
          <p:cNvSpPr>
            <a:spLocks noGrp="1" noChangeAspect="1"/>
          </p:cNvSpPr>
          <p:nvPr>
            <p:ph type="body" sz="quarter" idx="21"/>
          </p:nvPr>
        </p:nvSpPr>
        <p:spPr>
          <a:xfrm flipH="1">
            <a:off x="6677460" y="1962338"/>
            <a:ext cx="1254911" cy="2654352"/>
          </a:xfrm>
        </p:spPr>
        <p:txBody>
          <a:bodyPr/>
          <a:lstStyle/>
          <a:p>
            <a:pPr marL="128588" indent="-128588">
              <a:buClr>
                <a:schemeClr val="accent1"/>
              </a:buClr>
              <a:buFont typeface="Arial" panose="020B0604020202020204" pitchFamily="34" charset="0"/>
              <a:buChar char="•"/>
            </a:pPr>
            <a:r>
              <a:rPr lang="en-US" sz="825"/>
              <a:t>Percentage of products end-to-end tracked</a:t>
            </a:r>
          </a:p>
          <a:p>
            <a:pPr marL="128588" indent="-128588">
              <a:buClr>
                <a:schemeClr val="accent1"/>
              </a:buClr>
              <a:buFont typeface="Arial" panose="020B0604020202020204" pitchFamily="34" charset="0"/>
              <a:buChar char="•"/>
            </a:pPr>
            <a:r>
              <a:rPr lang="en-US" sz="825"/>
              <a:t>Number of suppliers that implement sustainability management systems</a:t>
            </a:r>
          </a:p>
          <a:p>
            <a:pPr marL="128588" indent="-128588">
              <a:buClr>
                <a:schemeClr val="accent1"/>
              </a:buClr>
              <a:buFont typeface="Arial" panose="020B0604020202020204" pitchFamily="34" charset="0"/>
              <a:buChar char="•"/>
            </a:pPr>
            <a:r>
              <a:rPr lang="en-US" sz="825"/>
              <a:t>Number of reported recall incidents</a:t>
            </a:r>
          </a:p>
          <a:p>
            <a:pPr marL="128588" indent="-128588">
              <a:buClr>
                <a:schemeClr val="accent1"/>
              </a:buClr>
              <a:buFont typeface="Arial" panose="020B0604020202020204" pitchFamily="34" charset="0"/>
              <a:buChar char="•"/>
            </a:pPr>
            <a:r>
              <a:rPr lang="en-US" sz="825"/>
              <a:t>Number of expired products prevented from being sold</a:t>
            </a:r>
          </a:p>
          <a:p>
            <a:pPr marL="128588" indent="-128588">
              <a:buClr>
                <a:schemeClr val="accent1"/>
              </a:buClr>
              <a:buFont typeface="Arial" panose="020B0604020202020204" pitchFamily="34" charset="0"/>
              <a:buChar char="•"/>
            </a:pPr>
            <a:r>
              <a:rPr lang="en-US" sz="825"/>
              <a:t>Time to recall</a:t>
            </a:r>
          </a:p>
          <a:p>
            <a:pPr marL="128588" indent="-128588">
              <a:buClr>
                <a:schemeClr val="accent1"/>
              </a:buClr>
              <a:buFont typeface="Arial" panose="020B0604020202020204" pitchFamily="34" charset="0"/>
              <a:buChar char="•"/>
            </a:pPr>
            <a:endParaRPr lang="nl-NL" sz="825"/>
          </a:p>
        </p:txBody>
      </p:sp>
      <p:sp>
        <p:nvSpPr>
          <p:cNvPr id="47" name="Text Placeholder 4">
            <a:extLst>
              <a:ext uri="{FF2B5EF4-FFF2-40B4-BE49-F238E27FC236}">
                <a16:creationId xmlns:a16="http://schemas.microsoft.com/office/drawing/2014/main" id="{555718DA-8EF0-476B-8A05-CB20A9B317A8}"/>
              </a:ext>
            </a:extLst>
          </p:cNvPr>
          <p:cNvSpPr>
            <a:spLocks noGrp="1" noChangeAspect="1"/>
          </p:cNvSpPr>
          <p:nvPr>
            <p:ph type="body" sz="quarter" idx="23"/>
          </p:nvPr>
        </p:nvSpPr>
        <p:spPr>
          <a:xfrm flipH="1">
            <a:off x="3008452" y="1501705"/>
            <a:ext cx="1225190" cy="358874"/>
          </a:xfrm>
          <a:noFill/>
        </p:spPr>
        <p:txBody>
          <a:bodyPr anchor="t"/>
          <a:lstStyle/>
          <a:p>
            <a:pPr algn="l">
              <a:lnSpc>
                <a:spcPct val="100000"/>
              </a:lnSpc>
            </a:pPr>
            <a:r>
              <a:rPr lang="en-US" sz="900">
                <a:solidFill>
                  <a:schemeClr val="accent1"/>
                </a:solidFill>
              </a:rPr>
              <a:t>Operational Efficiency</a:t>
            </a:r>
          </a:p>
        </p:txBody>
      </p:sp>
      <p:sp>
        <p:nvSpPr>
          <p:cNvPr id="48" name="Text Placeholder 5">
            <a:extLst>
              <a:ext uri="{FF2B5EF4-FFF2-40B4-BE49-F238E27FC236}">
                <a16:creationId xmlns:a16="http://schemas.microsoft.com/office/drawing/2014/main" id="{3840D124-FBA0-430E-9A5D-8DB7548516EF}"/>
              </a:ext>
            </a:extLst>
          </p:cNvPr>
          <p:cNvSpPr>
            <a:spLocks noGrp="1" noChangeAspect="1"/>
          </p:cNvSpPr>
          <p:nvPr>
            <p:ph type="body" sz="quarter" idx="28"/>
          </p:nvPr>
        </p:nvSpPr>
        <p:spPr>
          <a:xfrm flipH="1">
            <a:off x="5454457" y="1962338"/>
            <a:ext cx="1254911" cy="2654352"/>
          </a:xfrm>
        </p:spPr>
        <p:txBody>
          <a:bodyPr/>
          <a:lstStyle/>
          <a:p>
            <a:pPr marL="128588" indent="-128588">
              <a:buClr>
                <a:schemeClr val="accent1"/>
              </a:buClr>
              <a:buFont typeface="Arial" panose="020B0604020202020204" pitchFamily="34" charset="0"/>
              <a:buChar char="•"/>
            </a:pPr>
            <a:r>
              <a:rPr lang="en-US" sz="825" err="1"/>
              <a:t>Utilisation</a:t>
            </a:r>
            <a:r>
              <a:rPr lang="en-US" sz="825"/>
              <a:t> rate</a:t>
            </a:r>
          </a:p>
          <a:p>
            <a:pPr marL="128588" indent="-128588">
              <a:buClr>
                <a:schemeClr val="accent1"/>
              </a:buClr>
              <a:buFont typeface="Arial" panose="020B0604020202020204" pitchFamily="34" charset="0"/>
              <a:buChar char="•"/>
            </a:pPr>
            <a:r>
              <a:rPr lang="en-US" sz="825"/>
              <a:t>Cost of waste</a:t>
            </a:r>
          </a:p>
          <a:p>
            <a:pPr marL="128588" indent="-128588">
              <a:buClr>
                <a:schemeClr val="accent1"/>
              </a:buClr>
              <a:buFont typeface="Arial" panose="020B0604020202020204" pitchFamily="34" charset="0"/>
              <a:buChar char="•"/>
            </a:pPr>
            <a:r>
              <a:rPr lang="en-US" sz="825"/>
              <a:t>Lost sales ratio</a:t>
            </a:r>
          </a:p>
          <a:p>
            <a:pPr marL="128588" indent="-128588">
              <a:buClr>
                <a:schemeClr val="accent1"/>
              </a:buClr>
              <a:buFont typeface="Arial" panose="020B0604020202020204" pitchFamily="34" charset="0"/>
              <a:buChar char="•"/>
            </a:pPr>
            <a:r>
              <a:rPr lang="en-US" sz="825"/>
              <a:t>Dead stock/ spoilage</a:t>
            </a:r>
          </a:p>
          <a:p>
            <a:pPr marL="128588" indent="-128588">
              <a:buClr>
                <a:schemeClr val="accent1"/>
              </a:buClr>
              <a:buFont typeface="Arial" panose="020B0604020202020204" pitchFamily="34" charset="0"/>
              <a:buChar char="•"/>
            </a:pPr>
            <a:r>
              <a:rPr lang="en-US" sz="825"/>
              <a:t>FTE productivity</a:t>
            </a:r>
          </a:p>
          <a:p>
            <a:pPr marL="128588" indent="-128588">
              <a:buClr>
                <a:schemeClr val="accent1"/>
              </a:buClr>
              <a:buFont typeface="Arial" panose="020B0604020202020204" pitchFamily="34" charset="0"/>
              <a:buChar char="•"/>
            </a:pPr>
            <a:r>
              <a:rPr lang="en-US" sz="825"/>
              <a:t>Line </a:t>
            </a:r>
            <a:r>
              <a:rPr lang="en-US" sz="825" err="1"/>
              <a:t>utilisation</a:t>
            </a:r>
            <a:endParaRPr lang="en-US" sz="825"/>
          </a:p>
          <a:p>
            <a:pPr marL="128588" indent="-128588">
              <a:buClr>
                <a:schemeClr val="accent1"/>
              </a:buClr>
              <a:buFont typeface="Arial" panose="020B0604020202020204" pitchFamily="34" charset="0"/>
              <a:buChar char="•"/>
            </a:pPr>
            <a:endParaRPr lang="en-US" sz="825"/>
          </a:p>
          <a:p>
            <a:pPr marL="128588" indent="-128588">
              <a:buClr>
                <a:schemeClr val="accent1"/>
              </a:buClr>
              <a:buFont typeface="Arial" panose="020B0604020202020204" pitchFamily="34" charset="0"/>
              <a:buChar char="•"/>
            </a:pPr>
            <a:endParaRPr lang="nl-NL" sz="825"/>
          </a:p>
        </p:txBody>
      </p:sp>
      <p:sp>
        <p:nvSpPr>
          <p:cNvPr id="49" name="Text Placeholder 6">
            <a:extLst>
              <a:ext uri="{FF2B5EF4-FFF2-40B4-BE49-F238E27FC236}">
                <a16:creationId xmlns:a16="http://schemas.microsoft.com/office/drawing/2014/main" id="{4B0A9513-006F-4635-B4D5-DE1679693902}"/>
              </a:ext>
            </a:extLst>
          </p:cNvPr>
          <p:cNvSpPr>
            <a:spLocks noGrp="1" noChangeAspect="1"/>
          </p:cNvSpPr>
          <p:nvPr>
            <p:ph type="body" sz="quarter" idx="29"/>
          </p:nvPr>
        </p:nvSpPr>
        <p:spPr>
          <a:xfrm flipH="1">
            <a:off x="4231455" y="1962338"/>
            <a:ext cx="1254911" cy="2654352"/>
          </a:xfrm>
        </p:spPr>
        <p:txBody>
          <a:bodyPr/>
          <a:lstStyle/>
          <a:p>
            <a:pPr marL="128588" indent="-128588">
              <a:buClr>
                <a:schemeClr val="accent1"/>
              </a:buClr>
              <a:buFont typeface="Arial" panose="020B0604020202020204" pitchFamily="34" charset="0"/>
              <a:buChar char="•"/>
            </a:pPr>
            <a:r>
              <a:rPr lang="en-US" sz="825"/>
              <a:t>Inventory accuracy</a:t>
            </a:r>
          </a:p>
          <a:p>
            <a:pPr marL="128588" indent="-128588">
              <a:buClr>
                <a:schemeClr val="accent1"/>
              </a:buClr>
              <a:buFont typeface="Arial" panose="020B0604020202020204" pitchFamily="34" charset="0"/>
              <a:buChar char="•"/>
            </a:pPr>
            <a:r>
              <a:rPr lang="en-US" sz="825"/>
              <a:t>Number of scanning errors</a:t>
            </a:r>
          </a:p>
          <a:p>
            <a:pPr marL="128588" indent="-128588">
              <a:buClr>
                <a:schemeClr val="accent1"/>
              </a:buClr>
              <a:buFont typeface="Arial" panose="020B0604020202020204" pitchFamily="34" charset="0"/>
              <a:buChar char="•"/>
            </a:pPr>
            <a:r>
              <a:rPr lang="en-US" sz="825"/>
              <a:t>Days Sales in Inventory (DSI)</a:t>
            </a:r>
          </a:p>
          <a:p>
            <a:pPr marL="128588" indent="-128588">
              <a:buClr>
                <a:schemeClr val="accent1"/>
              </a:buClr>
              <a:buFont typeface="Arial" panose="020B0604020202020204" pitchFamily="34" charset="0"/>
              <a:buChar char="•"/>
            </a:pPr>
            <a:r>
              <a:rPr lang="en-US" sz="825"/>
              <a:t>Accuracy of forecast</a:t>
            </a:r>
          </a:p>
          <a:p>
            <a:pPr marL="128588" indent="-128588">
              <a:buClr>
                <a:schemeClr val="accent1"/>
              </a:buClr>
              <a:buFont typeface="Arial" panose="020B0604020202020204" pitchFamily="34" charset="0"/>
              <a:buChar char="•"/>
            </a:pPr>
            <a:r>
              <a:rPr lang="en-US" sz="825"/>
              <a:t>Time to receive</a:t>
            </a:r>
          </a:p>
          <a:p>
            <a:pPr marL="128588" indent="-128588">
              <a:buClr>
                <a:schemeClr val="accent1"/>
              </a:buClr>
              <a:buFont typeface="Arial" panose="020B0604020202020204" pitchFamily="34" charset="0"/>
              <a:buChar char="•"/>
            </a:pPr>
            <a:r>
              <a:rPr lang="en-US" sz="825"/>
              <a:t>Lead time</a:t>
            </a:r>
          </a:p>
          <a:p>
            <a:pPr marL="128588" indent="-128588">
              <a:buClr>
                <a:schemeClr val="accent1"/>
              </a:buClr>
              <a:buFont typeface="Arial" panose="020B0604020202020204" pitchFamily="34" charset="0"/>
              <a:buChar char="•"/>
            </a:pPr>
            <a:r>
              <a:rPr lang="en-US" sz="825"/>
              <a:t>Safety stock levels</a:t>
            </a:r>
          </a:p>
          <a:p>
            <a:pPr marL="128588" indent="-128588">
              <a:buClr>
                <a:schemeClr val="accent1"/>
              </a:buClr>
              <a:buFont typeface="Arial" panose="020B0604020202020204" pitchFamily="34" charset="0"/>
              <a:buChar char="•"/>
            </a:pPr>
            <a:endParaRPr lang="en-US" sz="825"/>
          </a:p>
          <a:p>
            <a:pPr marL="128588" indent="-128588">
              <a:buClr>
                <a:schemeClr val="accent1"/>
              </a:buClr>
              <a:buFont typeface="Arial" panose="020B0604020202020204" pitchFamily="34" charset="0"/>
              <a:buChar char="•"/>
            </a:pPr>
            <a:endParaRPr lang="nl-NL" sz="825"/>
          </a:p>
        </p:txBody>
      </p:sp>
      <p:sp>
        <p:nvSpPr>
          <p:cNvPr id="50" name="Text Placeholder 7">
            <a:extLst>
              <a:ext uri="{FF2B5EF4-FFF2-40B4-BE49-F238E27FC236}">
                <a16:creationId xmlns:a16="http://schemas.microsoft.com/office/drawing/2014/main" id="{65D87754-11BA-4174-951F-76877A021060}"/>
              </a:ext>
            </a:extLst>
          </p:cNvPr>
          <p:cNvSpPr>
            <a:spLocks noGrp="1" noChangeAspect="1"/>
          </p:cNvSpPr>
          <p:nvPr>
            <p:ph type="body" sz="quarter" idx="30"/>
          </p:nvPr>
        </p:nvSpPr>
        <p:spPr>
          <a:xfrm flipH="1">
            <a:off x="3008452" y="1962338"/>
            <a:ext cx="1254911" cy="2654352"/>
          </a:xfrm>
        </p:spPr>
        <p:txBody>
          <a:bodyPr/>
          <a:lstStyle/>
          <a:p>
            <a:pPr marL="128588" indent="-128588">
              <a:buClr>
                <a:schemeClr val="accent1"/>
              </a:buClr>
              <a:buFont typeface="Arial" panose="020B0604020202020204" pitchFamily="34" charset="0"/>
              <a:buChar char="•"/>
            </a:pPr>
            <a:r>
              <a:rPr lang="en-US" sz="825"/>
              <a:t>Sell-through rate</a:t>
            </a:r>
          </a:p>
          <a:p>
            <a:pPr marL="128588" indent="-128588">
              <a:buClr>
                <a:schemeClr val="accent1"/>
              </a:buClr>
              <a:buFont typeface="Arial" panose="020B0604020202020204" pitchFamily="34" charset="0"/>
              <a:buChar char="•"/>
            </a:pPr>
            <a:r>
              <a:rPr lang="en-US" sz="825"/>
              <a:t>Perfect order rate</a:t>
            </a:r>
          </a:p>
          <a:p>
            <a:pPr marL="128588" indent="-128588">
              <a:buClr>
                <a:schemeClr val="accent1"/>
              </a:buClr>
              <a:buFont typeface="Arial" panose="020B0604020202020204" pitchFamily="34" charset="0"/>
              <a:buChar char="•"/>
            </a:pPr>
            <a:r>
              <a:rPr lang="en-US" sz="825"/>
              <a:t>Throughput</a:t>
            </a:r>
          </a:p>
          <a:p>
            <a:pPr marL="128588" indent="-128588">
              <a:buClr>
                <a:schemeClr val="accent1"/>
              </a:buClr>
              <a:buFont typeface="Arial" panose="020B0604020202020204" pitchFamily="34" charset="0"/>
              <a:buChar char="•"/>
            </a:pPr>
            <a:r>
              <a:rPr lang="en-US" sz="825"/>
              <a:t>Shipment cost reduction</a:t>
            </a:r>
          </a:p>
          <a:p>
            <a:pPr marL="128588" indent="-128588">
              <a:buClr>
                <a:schemeClr val="accent1"/>
              </a:buClr>
              <a:buFont typeface="Arial" panose="020B0604020202020204" pitchFamily="34" charset="0"/>
              <a:buChar char="•"/>
            </a:pPr>
            <a:endParaRPr lang="nl-NL" sz="825"/>
          </a:p>
        </p:txBody>
      </p:sp>
      <p:sp>
        <p:nvSpPr>
          <p:cNvPr id="51" name="Text Placeholder 8">
            <a:extLst>
              <a:ext uri="{FF2B5EF4-FFF2-40B4-BE49-F238E27FC236}">
                <a16:creationId xmlns:a16="http://schemas.microsoft.com/office/drawing/2014/main" id="{145D0AAE-6A9F-492A-A7F5-DEEE74C69464}"/>
              </a:ext>
            </a:extLst>
          </p:cNvPr>
          <p:cNvSpPr>
            <a:spLocks noGrp="1" noChangeAspect="1"/>
          </p:cNvSpPr>
          <p:nvPr>
            <p:ph type="body" sz="quarter" idx="31"/>
          </p:nvPr>
        </p:nvSpPr>
        <p:spPr>
          <a:xfrm flipH="1">
            <a:off x="4231455" y="1501704"/>
            <a:ext cx="1225190" cy="363588"/>
          </a:xfrm>
          <a:noFill/>
        </p:spPr>
        <p:txBody>
          <a:bodyPr anchor="t" anchorCtr="1"/>
          <a:lstStyle/>
          <a:p>
            <a:pPr algn="l">
              <a:lnSpc>
                <a:spcPct val="100000"/>
              </a:lnSpc>
            </a:pPr>
            <a:r>
              <a:rPr lang="en-US" sz="900">
                <a:solidFill>
                  <a:schemeClr val="accent1"/>
                </a:solidFill>
              </a:rPr>
              <a:t>Inventory Management</a:t>
            </a:r>
          </a:p>
        </p:txBody>
      </p:sp>
      <p:sp>
        <p:nvSpPr>
          <p:cNvPr id="52" name="Text Placeholder 9">
            <a:extLst>
              <a:ext uri="{FF2B5EF4-FFF2-40B4-BE49-F238E27FC236}">
                <a16:creationId xmlns:a16="http://schemas.microsoft.com/office/drawing/2014/main" id="{638E7294-F785-4673-B7ED-20AC5A96420C}"/>
              </a:ext>
            </a:extLst>
          </p:cNvPr>
          <p:cNvSpPr>
            <a:spLocks noGrp="1" noChangeAspect="1"/>
          </p:cNvSpPr>
          <p:nvPr>
            <p:ph type="body" sz="quarter" idx="32"/>
          </p:nvPr>
        </p:nvSpPr>
        <p:spPr>
          <a:xfrm flipH="1">
            <a:off x="5454457" y="1501704"/>
            <a:ext cx="1225190" cy="358874"/>
          </a:xfrm>
          <a:noFill/>
        </p:spPr>
        <p:txBody>
          <a:bodyPr anchor="t" anchorCtr="1"/>
          <a:lstStyle/>
          <a:p>
            <a:pPr algn="l">
              <a:lnSpc>
                <a:spcPct val="100000"/>
              </a:lnSpc>
            </a:pPr>
            <a:r>
              <a:rPr lang="en-US" sz="900">
                <a:solidFill>
                  <a:schemeClr val="accent1"/>
                </a:solidFill>
              </a:rPr>
              <a:t>Resource Utilization</a:t>
            </a:r>
          </a:p>
        </p:txBody>
      </p:sp>
      <p:sp>
        <p:nvSpPr>
          <p:cNvPr id="53" name="Text Placeholder 10">
            <a:extLst>
              <a:ext uri="{FF2B5EF4-FFF2-40B4-BE49-F238E27FC236}">
                <a16:creationId xmlns:a16="http://schemas.microsoft.com/office/drawing/2014/main" id="{C82C2736-2895-4D0D-A5D0-C0C5F0F22A66}"/>
              </a:ext>
            </a:extLst>
          </p:cNvPr>
          <p:cNvSpPr>
            <a:spLocks noGrp="1" noChangeAspect="1"/>
          </p:cNvSpPr>
          <p:nvPr>
            <p:ph type="body" sz="quarter" idx="33"/>
          </p:nvPr>
        </p:nvSpPr>
        <p:spPr>
          <a:xfrm flipH="1">
            <a:off x="6677460" y="1501704"/>
            <a:ext cx="1225190" cy="358874"/>
          </a:xfrm>
          <a:noFill/>
        </p:spPr>
        <p:txBody>
          <a:bodyPr anchor="t" anchorCtr="1"/>
          <a:lstStyle/>
          <a:p>
            <a:pPr algn="l">
              <a:lnSpc>
                <a:spcPct val="100000"/>
              </a:lnSpc>
            </a:pPr>
            <a:r>
              <a:rPr lang="en-US" sz="900">
                <a:solidFill>
                  <a:schemeClr val="accent1"/>
                </a:solidFill>
              </a:rPr>
              <a:t>Traceability &amp;</a:t>
            </a:r>
            <a:br>
              <a:rPr lang="en-US" sz="900">
                <a:solidFill>
                  <a:schemeClr val="accent1"/>
                </a:solidFill>
              </a:rPr>
            </a:br>
            <a:r>
              <a:rPr lang="en-US" sz="900">
                <a:solidFill>
                  <a:schemeClr val="accent1"/>
                </a:solidFill>
              </a:rPr>
              <a:t>Safety</a:t>
            </a:r>
          </a:p>
        </p:txBody>
      </p:sp>
      <p:sp>
        <p:nvSpPr>
          <p:cNvPr id="55" name="Text Placeholder 10">
            <a:extLst>
              <a:ext uri="{FF2B5EF4-FFF2-40B4-BE49-F238E27FC236}">
                <a16:creationId xmlns:a16="http://schemas.microsoft.com/office/drawing/2014/main" id="{858EEB24-43D3-431F-914B-6E5BA6888A8B}"/>
              </a:ext>
            </a:extLst>
          </p:cNvPr>
          <p:cNvSpPr txBox="1">
            <a:spLocks noChangeAspect="1"/>
          </p:cNvSpPr>
          <p:nvPr/>
        </p:nvSpPr>
        <p:spPr>
          <a:xfrm flipH="1">
            <a:off x="7900462" y="1501704"/>
            <a:ext cx="1225190" cy="222082"/>
          </a:xfrm>
          <a:prstGeom prst="rect">
            <a:avLst/>
          </a:prstGeom>
          <a:noFill/>
        </p:spPr>
        <p:txBody>
          <a:bodyPr anchor="t" anchorCtr="1"/>
          <a:lstStyle>
            <a:lvl1pPr marR="0" indent="0" defTabSz="457144" fontAlgn="base">
              <a:lnSpc>
                <a:spcPct val="100000"/>
              </a:lnSpc>
              <a:spcBef>
                <a:spcPts val="400"/>
              </a:spcBef>
              <a:spcAft>
                <a:spcPct val="0"/>
              </a:spcAft>
              <a:buClr>
                <a:schemeClr val="accent1"/>
              </a:buClr>
              <a:buSzTx/>
              <a:buFontTx/>
              <a:buNone/>
              <a:tabLst/>
              <a:defRPr sz="900" b="1" i="0" baseline="0">
                <a:solidFill>
                  <a:schemeClr val="accent1"/>
                </a:solidFill>
                <a:latin typeface="Verdana"/>
                <a:ea typeface="ＭＳ Ｐゴシック" charset="0"/>
                <a:cs typeface="Verdana"/>
              </a:defRPr>
            </a:lvl1pPr>
            <a:lvl2pPr marL="557986" marR="0" indent="-285743" defTabSz="457144" fontAlgn="base">
              <a:lnSpc>
                <a:spcPct val="110000"/>
              </a:lnSpc>
              <a:spcBef>
                <a:spcPts val="400"/>
              </a:spcBef>
              <a:spcAft>
                <a:spcPct val="0"/>
              </a:spcAft>
              <a:buClr>
                <a:schemeClr val="accent1"/>
              </a:buClr>
              <a:buSzTx/>
              <a:buFont typeface="Lucida Grande"/>
              <a:buChar char="­"/>
              <a:tabLst/>
              <a:defRPr sz="1700" b="0" i="0">
                <a:solidFill>
                  <a:schemeClr val="tx2"/>
                </a:solidFill>
                <a:latin typeface="Verdana"/>
                <a:ea typeface="ＭＳ Ｐゴシック" charset="0"/>
                <a:cs typeface="Verdana"/>
              </a:defRPr>
            </a:lvl2pPr>
            <a:lvl3pPr marL="824380" indent="-285743" defTabSz="457144" fontAlgn="base">
              <a:lnSpc>
                <a:spcPct val="110000"/>
              </a:lnSpc>
              <a:spcBef>
                <a:spcPts val="400"/>
              </a:spcBef>
              <a:spcAft>
                <a:spcPct val="0"/>
              </a:spcAft>
              <a:buClr>
                <a:schemeClr val="accent1"/>
              </a:buClr>
              <a:buFont typeface="Arial"/>
              <a:buChar char="•"/>
              <a:defRPr sz="1700" b="0" i="0">
                <a:solidFill>
                  <a:schemeClr val="tx2"/>
                </a:solidFill>
                <a:latin typeface="Verdana"/>
                <a:ea typeface="ＭＳ Ｐゴシック" charset="0"/>
                <a:cs typeface="Verdana"/>
              </a:defRPr>
            </a:lvl3pPr>
            <a:lvl4pPr marL="1051174" indent="-228572" defTabSz="457144" fontAlgn="base">
              <a:lnSpc>
                <a:spcPct val="110000"/>
              </a:lnSpc>
              <a:spcBef>
                <a:spcPts val="400"/>
              </a:spcBef>
              <a:spcAft>
                <a:spcPct val="0"/>
              </a:spcAft>
              <a:buClr>
                <a:schemeClr val="accent1"/>
              </a:buClr>
              <a:buFont typeface="Lucida Grande"/>
              <a:buChar char="­"/>
              <a:defRPr sz="1700" b="0" i="0">
                <a:solidFill>
                  <a:schemeClr val="tx2"/>
                </a:solidFill>
                <a:latin typeface="Verdana"/>
                <a:ea typeface="ＭＳ Ｐゴシック" charset="0"/>
                <a:cs typeface="Verdana"/>
              </a:defRPr>
            </a:lvl4pPr>
            <a:lvl5pPr marL="1267169" indent="-228572" defTabSz="457144" fontAlgn="base">
              <a:lnSpc>
                <a:spcPct val="110000"/>
              </a:lnSpc>
              <a:spcBef>
                <a:spcPts val="400"/>
              </a:spcBef>
              <a:spcAft>
                <a:spcPct val="0"/>
              </a:spcAft>
              <a:buClr>
                <a:schemeClr val="accent1"/>
              </a:buClr>
              <a:buSzPct val="100000"/>
              <a:buFont typeface="Arial"/>
              <a:buChar char="•"/>
              <a:defRPr sz="1700" b="0" i="0">
                <a:solidFill>
                  <a:schemeClr val="tx2"/>
                </a:solidFill>
                <a:latin typeface="Verdana"/>
                <a:ea typeface="ＭＳ Ｐゴシック" charset="0"/>
                <a:cs typeface="Verdana"/>
              </a:defRPr>
            </a:lvl5pPr>
            <a:lvl6pPr marL="2514291" indent="-228572" defTabSz="457144">
              <a:spcBef>
                <a:spcPct val="20000"/>
              </a:spcBef>
              <a:buFont typeface="Arial"/>
              <a:buChar char="•"/>
              <a:defRPr sz="2000"/>
            </a:lvl6pPr>
            <a:lvl7pPr marL="2971435" indent="-228572" defTabSz="457144">
              <a:spcBef>
                <a:spcPct val="20000"/>
              </a:spcBef>
              <a:buFont typeface="Arial"/>
              <a:buChar char="•"/>
              <a:defRPr sz="2000"/>
            </a:lvl7pPr>
            <a:lvl8pPr marL="3428579" indent="-228572" defTabSz="457144">
              <a:spcBef>
                <a:spcPct val="20000"/>
              </a:spcBef>
              <a:buFont typeface="Arial"/>
              <a:buChar char="•"/>
              <a:defRPr sz="2000"/>
            </a:lvl8pPr>
            <a:lvl9pPr marL="3885724" indent="-228572" defTabSz="457144">
              <a:spcBef>
                <a:spcPct val="20000"/>
              </a:spcBef>
              <a:buFont typeface="Arial"/>
              <a:buChar char="•"/>
              <a:defRPr sz="2000"/>
            </a:lvl9pPr>
          </a:lstStyle>
          <a:p>
            <a:r>
              <a:rPr lang="en-US"/>
              <a:t>Sustainability</a:t>
            </a:r>
            <a:endParaRPr lang="nl-NL"/>
          </a:p>
        </p:txBody>
      </p:sp>
      <p:sp>
        <p:nvSpPr>
          <p:cNvPr id="63" name="Rounded Rectangle 93">
            <a:extLst>
              <a:ext uri="{FF2B5EF4-FFF2-40B4-BE49-F238E27FC236}">
                <a16:creationId xmlns:a16="http://schemas.microsoft.com/office/drawing/2014/main" id="{EB70A600-DC29-4D72-992F-04D37D7D0E7B}"/>
              </a:ext>
            </a:extLst>
          </p:cNvPr>
          <p:cNvSpPr/>
          <p:nvPr/>
        </p:nvSpPr>
        <p:spPr>
          <a:xfrm>
            <a:off x="3666418" y="783044"/>
            <a:ext cx="2359376"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OPERATIONS KPIs </a:t>
            </a:r>
          </a:p>
        </p:txBody>
      </p:sp>
      <p:sp>
        <p:nvSpPr>
          <p:cNvPr id="75" name="Rounded Rectangle 93">
            <a:extLst>
              <a:ext uri="{FF2B5EF4-FFF2-40B4-BE49-F238E27FC236}">
                <a16:creationId xmlns:a16="http://schemas.microsoft.com/office/drawing/2014/main" id="{EBFFCA1C-09FB-49B6-A23C-F10B50CD5621}"/>
              </a:ext>
            </a:extLst>
          </p:cNvPr>
          <p:cNvSpPr/>
          <p:nvPr/>
        </p:nvSpPr>
        <p:spPr>
          <a:xfrm>
            <a:off x="411835" y="783044"/>
            <a:ext cx="1480787"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WHY</a:t>
            </a:r>
          </a:p>
        </p:txBody>
      </p:sp>
      <p:sp>
        <p:nvSpPr>
          <p:cNvPr id="91" name="Rectangle 90">
            <a:extLst>
              <a:ext uri="{FF2B5EF4-FFF2-40B4-BE49-F238E27FC236}">
                <a16:creationId xmlns:a16="http://schemas.microsoft.com/office/drawing/2014/main" id="{C3E29252-0EF5-494E-814A-0EB2FDD452BE}"/>
              </a:ext>
            </a:extLst>
          </p:cNvPr>
          <p:cNvSpPr>
            <a:spLocks/>
          </p:cNvSpPr>
          <p:nvPr/>
        </p:nvSpPr>
        <p:spPr>
          <a:xfrm>
            <a:off x="142183" y="1215017"/>
            <a:ext cx="2853371" cy="1454911"/>
          </a:xfrm>
          <a:prstGeom prst="rect">
            <a:avLst/>
          </a:prstGeom>
          <a:noFill/>
          <a:ln w="12700" cap="flat" cmpd="sng" algn="ctr">
            <a:noFill/>
            <a:prstDash val="solid"/>
          </a:ln>
          <a:effectLst/>
        </p:spPr>
        <p:txBody>
          <a:bodyPr wrap="square" tIns="54000" rtlCol="0" anchor="t">
            <a:spAutoFit/>
          </a:bodyPr>
          <a:lstStyle/>
          <a:p>
            <a:pPr marL="0" lvl="1" fontAlgn="base">
              <a:spcAft>
                <a:spcPts val="300"/>
              </a:spcAft>
              <a:buClr>
                <a:schemeClr val="bg1"/>
              </a:buClr>
            </a:pPr>
            <a:r>
              <a:rPr lang="en-US" sz="1050">
                <a:solidFill>
                  <a:schemeClr val="bg1"/>
                </a:solidFill>
              </a:rPr>
              <a:t>Your prioritised use cases and drivers can influence several KPIs. Here are examples that can be impacted by implementing 2D barcodes:</a:t>
            </a:r>
          </a:p>
          <a:p>
            <a:pPr marL="132160" lvl="1" indent="-132160" fontAlgn="base">
              <a:spcAft>
                <a:spcPts val="300"/>
              </a:spcAft>
              <a:buClr>
                <a:schemeClr val="bg1"/>
              </a:buClr>
              <a:buFont typeface="Wingdings" panose="05000000000000000000" pitchFamily="2" charset="2"/>
              <a:buChar char="§"/>
            </a:pPr>
            <a:endParaRPr lang="en-US" sz="1050">
              <a:solidFill>
                <a:schemeClr val="bg1"/>
              </a:solidFill>
            </a:endParaRPr>
          </a:p>
          <a:p>
            <a:pPr marL="132160" lvl="1" indent="-132160" fontAlgn="base">
              <a:spcAft>
                <a:spcPts val="300"/>
              </a:spcAft>
              <a:buClr>
                <a:schemeClr val="bg1"/>
              </a:buClr>
              <a:buFont typeface="Wingdings" panose="05000000000000000000" pitchFamily="2" charset="2"/>
              <a:buChar char="§"/>
            </a:pPr>
            <a:r>
              <a:rPr lang="en-US" sz="1050" b="1">
                <a:solidFill>
                  <a:schemeClr val="bg1"/>
                </a:solidFill>
              </a:rPr>
              <a:t>Operations KPIs</a:t>
            </a:r>
          </a:p>
          <a:p>
            <a:pPr marL="132160" lvl="1" indent="-132160" fontAlgn="base">
              <a:spcAft>
                <a:spcPts val="300"/>
              </a:spcAft>
              <a:buClr>
                <a:schemeClr val="bg1"/>
              </a:buClr>
              <a:buFont typeface="Wingdings" panose="05000000000000000000" pitchFamily="2" charset="2"/>
              <a:buChar char="§"/>
            </a:pPr>
            <a:endParaRPr lang="en-US" sz="450" b="1">
              <a:solidFill>
                <a:schemeClr val="bg1"/>
              </a:solidFill>
            </a:endParaRPr>
          </a:p>
          <a:p>
            <a:pPr marL="132160" lvl="1" indent="-132160" fontAlgn="base">
              <a:spcAft>
                <a:spcPts val="300"/>
              </a:spcAft>
              <a:buClr>
                <a:schemeClr val="bg1"/>
              </a:buClr>
              <a:buFont typeface="Wingdings" panose="05000000000000000000" pitchFamily="2" charset="2"/>
              <a:buChar char="§"/>
            </a:pPr>
            <a:r>
              <a:rPr lang="en-US" sz="1050">
                <a:solidFill>
                  <a:schemeClr val="bg1"/>
                </a:solidFill>
              </a:rPr>
              <a:t>Consumer facing KPIs</a:t>
            </a:r>
          </a:p>
        </p:txBody>
      </p:sp>
      <p:pic>
        <p:nvPicPr>
          <p:cNvPr id="95" name="Picture 94">
            <a:extLst>
              <a:ext uri="{FF2B5EF4-FFF2-40B4-BE49-F238E27FC236}">
                <a16:creationId xmlns:a16="http://schemas.microsoft.com/office/drawing/2014/main" id="{0BC7ED76-9C93-4606-8C44-4CF7443456A5}"/>
              </a:ext>
            </a:extLst>
          </p:cNvPr>
          <p:cNvPicPr>
            <a:picLocks noChangeAspect="1"/>
          </p:cNvPicPr>
          <p:nvPr/>
        </p:nvPicPr>
        <p:blipFill>
          <a:blip r:embed="rId3"/>
          <a:stretch>
            <a:fillRect/>
          </a:stretch>
        </p:blipFill>
        <p:spPr>
          <a:xfrm>
            <a:off x="3510007" y="1263188"/>
            <a:ext cx="222081" cy="222081"/>
          </a:xfrm>
          <a:prstGeom prst="rect">
            <a:avLst/>
          </a:prstGeom>
        </p:spPr>
      </p:pic>
      <p:pic>
        <p:nvPicPr>
          <p:cNvPr id="96" name="Picture 95">
            <a:extLst>
              <a:ext uri="{FF2B5EF4-FFF2-40B4-BE49-F238E27FC236}">
                <a16:creationId xmlns:a16="http://schemas.microsoft.com/office/drawing/2014/main" id="{EADCD70C-C59E-47A3-8875-417F290330AD}"/>
              </a:ext>
            </a:extLst>
          </p:cNvPr>
          <p:cNvPicPr>
            <a:picLocks noChangeAspect="1"/>
          </p:cNvPicPr>
          <p:nvPr/>
        </p:nvPicPr>
        <p:blipFill>
          <a:blip r:embed="rId3"/>
          <a:stretch>
            <a:fillRect/>
          </a:stretch>
        </p:blipFill>
        <p:spPr>
          <a:xfrm>
            <a:off x="4733010" y="1263188"/>
            <a:ext cx="222081" cy="222081"/>
          </a:xfrm>
          <a:prstGeom prst="rect">
            <a:avLst/>
          </a:prstGeom>
        </p:spPr>
      </p:pic>
      <p:pic>
        <p:nvPicPr>
          <p:cNvPr id="97" name="Picture 96">
            <a:extLst>
              <a:ext uri="{FF2B5EF4-FFF2-40B4-BE49-F238E27FC236}">
                <a16:creationId xmlns:a16="http://schemas.microsoft.com/office/drawing/2014/main" id="{A102C569-70E1-4844-9BA6-9F1BF2B273B3}"/>
              </a:ext>
            </a:extLst>
          </p:cNvPr>
          <p:cNvPicPr>
            <a:picLocks noChangeAspect="1"/>
          </p:cNvPicPr>
          <p:nvPr/>
        </p:nvPicPr>
        <p:blipFill>
          <a:blip r:embed="rId3"/>
          <a:stretch>
            <a:fillRect/>
          </a:stretch>
        </p:blipFill>
        <p:spPr>
          <a:xfrm>
            <a:off x="5956012" y="1263188"/>
            <a:ext cx="222081" cy="222081"/>
          </a:xfrm>
          <a:prstGeom prst="rect">
            <a:avLst/>
          </a:prstGeom>
        </p:spPr>
      </p:pic>
      <p:pic>
        <p:nvPicPr>
          <p:cNvPr id="98" name="Picture 97">
            <a:extLst>
              <a:ext uri="{FF2B5EF4-FFF2-40B4-BE49-F238E27FC236}">
                <a16:creationId xmlns:a16="http://schemas.microsoft.com/office/drawing/2014/main" id="{962685E6-D843-4AD3-B254-3AC484448152}"/>
              </a:ext>
            </a:extLst>
          </p:cNvPr>
          <p:cNvPicPr>
            <a:picLocks noChangeAspect="1"/>
          </p:cNvPicPr>
          <p:nvPr/>
        </p:nvPicPr>
        <p:blipFill>
          <a:blip r:embed="rId4"/>
          <a:stretch>
            <a:fillRect/>
          </a:stretch>
        </p:blipFill>
        <p:spPr>
          <a:xfrm>
            <a:off x="8402017" y="1263188"/>
            <a:ext cx="222081" cy="222081"/>
          </a:xfrm>
          <a:prstGeom prst="rect">
            <a:avLst/>
          </a:prstGeom>
        </p:spPr>
      </p:pic>
      <p:grpSp>
        <p:nvGrpSpPr>
          <p:cNvPr id="2" name="Group 1">
            <a:extLst>
              <a:ext uri="{FF2B5EF4-FFF2-40B4-BE49-F238E27FC236}">
                <a16:creationId xmlns:a16="http://schemas.microsoft.com/office/drawing/2014/main" id="{C50E233D-8627-4561-B935-7008F6FC8145}"/>
              </a:ext>
            </a:extLst>
          </p:cNvPr>
          <p:cNvGrpSpPr/>
          <p:nvPr/>
        </p:nvGrpSpPr>
        <p:grpSpPr>
          <a:xfrm>
            <a:off x="7067974" y="1263188"/>
            <a:ext cx="444162" cy="222081"/>
            <a:chOff x="9560774" y="1327940"/>
            <a:chExt cx="592216" cy="296108"/>
          </a:xfrm>
        </p:grpSpPr>
        <p:pic>
          <p:nvPicPr>
            <p:cNvPr id="100" name="Picture 99">
              <a:extLst>
                <a:ext uri="{FF2B5EF4-FFF2-40B4-BE49-F238E27FC236}">
                  <a16:creationId xmlns:a16="http://schemas.microsoft.com/office/drawing/2014/main" id="{4FD64FED-50D8-40BE-A69B-119DA3366BC5}"/>
                </a:ext>
              </a:extLst>
            </p:cNvPr>
            <p:cNvPicPr>
              <a:picLocks noChangeAspect="1"/>
            </p:cNvPicPr>
            <p:nvPr/>
          </p:nvPicPr>
          <p:blipFill>
            <a:blip r:embed="rId5"/>
            <a:stretch>
              <a:fillRect/>
            </a:stretch>
          </p:blipFill>
          <p:spPr>
            <a:xfrm>
              <a:off x="9856882" y="1327940"/>
              <a:ext cx="296108" cy="296108"/>
            </a:xfrm>
            <a:prstGeom prst="rect">
              <a:avLst/>
            </a:prstGeom>
          </p:spPr>
        </p:pic>
        <p:pic>
          <p:nvPicPr>
            <p:cNvPr id="101" name="Picture 100">
              <a:extLst>
                <a:ext uri="{FF2B5EF4-FFF2-40B4-BE49-F238E27FC236}">
                  <a16:creationId xmlns:a16="http://schemas.microsoft.com/office/drawing/2014/main" id="{B700EAEB-A529-4BF6-9B60-204E61293576}"/>
                </a:ext>
              </a:extLst>
            </p:cNvPr>
            <p:cNvPicPr>
              <a:picLocks noChangeAspect="1"/>
            </p:cNvPicPr>
            <p:nvPr/>
          </p:nvPicPr>
          <p:blipFill>
            <a:blip r:embed="rId6"/>
            <a:stretch>
              <a:fillRect/>
            </a:stretch>
          </p:blipFill>
          <p:spPr>
            <a:xfrm>
              <a:off x="9560774" y="1327940"/>
              <a:ext cx="296108" cy="296108"/>
            </a:xfrm>
            <a:prstGeom prst="rect">
              <a:avLst/>
            </a:prstGeom>
          </p:spPr>
        </p:pic>
      </p:grpSp>
      <p:cxnSp>
        <p:nvCxnSpPr>
          <p:cNvPr id="56" name="Straight Connector 55">
            <a:extLst>
              <a:ext uri="{FF2B5EF4-FFF2-40B4-BE49-F238E27FC236}">
                <a16:creationId xmlns:a16="http://schemas.microsoft.com/office/drawing/2014/main" id="{D61B7FEA-B568-48D0-AB6A-C902FF3D63E9}"/>
              </a:ext>
            </a:extLst>
          </p:cNvPr>
          <p:cNvCxnSpPr>
            <a:cxnSpLocks/>
          </p:cNvCxnSpPr>
          <p:nvPr/>
        </p:nvCxnSpPr>
        <p:spPr>
          <a:xfrm flipV="1">
            <a:off x="1892621" y="925948"/>
            <a:ext cx="1058048" cy="2"/>
          </a:xfrm>
          <a:prstGeom prst="line">
            <a:avLst/>
          </a:prstGeom>
          <a:ln w="19050">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58" name="Slide Number Placeholder 5">
            <a:extLst>
              <a:ext uri="{FF2B5EF4-FFF2-40B4-BE49-F238E27FC236}">
                <a16:creationId xmlns:a16="http://schemas.microsoft.com/office/drawing/2014/main" id="{D074D567-DF30-43DC-920C-201078F731CF}"/>
              </a:ext>
            </a:extLst>
          </p:cNvPr>
          <p:cNvSpPr txBox="1">
            <a:spLocks/>
          </p:cNvSpPr>
          <p:nvPr/>
        </p:nvSpPr>
        <p:spPr>
          <a:xfrm>
            <a:off x="8487829" y="4793810"/>
            <a:ext cx="312140" cy="11601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Aft>
                <a:spcPct val="0"/>
              </a:spcAft>
              <a:defRPr/>
            </a:pPr>
            <a:fld id="{4472AB7F-E8D0-4874-A9B8-335B68DC5F05}" type="slidenum">
              <a:rPr lang="en-US" sz="698"/>
              <a:pPr fontAlgn="base">
                <a:spcAft>
                  <a:spcPct val="0"/>
                </a:spcAft>
                <a:defRPr/>
              </a:pPr>
              <a:t>22</a:t>
            </a:fld>
            <a:endParaRPr lang="en-US" sz="698"/>
          </a:p>
        </p:txBody>
      </p:sp>
      <p:grpSp>
        <p:nvGrpSpPr>
          <p:cNvPr id="92" name="Group 91">
            <a:extLst>
              <a:ext uri="{FF2B5EF4-FFF2-40B4-BE49-F238E27FC236}">
                <a16:creationId xmlns:a16="http://schemas.microsoft.com/office/drawing/2014/main" id="{CC0256AC-73DE-49E5-B872-DE52481006C3}"/>
              </a:ext>
            </a:extLst>
          </p:cNvPr>
          <p:cNvGrpSpPr/>
          <p:nvPr/>
        </p:nvGrpSpPr>
        <p:grpSpPr>
          <a:xfrm>
            <a:off x="7405014" y="4531233"/>
            <a:ext cx="186825" cy="186825"/>
            <a:chOff x="9873352" y="6041644"/>
            <a:chExt cx="249100" cy="249100"/>
          </a:xfrm>
        </p:grpSpPr>
        <p:sp>
          <p:nvSpPr>
            <p:cNvPr id="93" name="Oval 92">
              <a:hlinkClick r:id="" action="ppaction://hlinkshowjump?jump=previousslide"/>
              <a:extLst>
                <a:ext uri="{FF2B5EF4-FFF2-40B4-BE49-F238E27FC236}">
                  <a16:creationId xmlns:a16="http://schemas.microsoft.com/office/drawing/2014/main" id="{9D2CB88A-A83D-48C0-8F68-9706D979B65D}"/>
                </a:ext>
              </a:extLst>
            </p:cNvPr>
            <p:cNvSpPr/>
            <p:nvPr userDrawn="1"/>
          </p:nvSpPr>
          <p:spPr>
            <a:xfrm>
              <a:off x="9873352" y="6041644"/>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94" name="Group 93">
              <a:extLst>
                <a:ext uri="{FF2B5EF4-FFF2-40B4-BE49-F238E27FC236}">
                  <a16:creationId xmlns:a16="http://schemas.microsoft.com/office/drawing/2014/main" id="{07CCF87C-7FF3-45CF-976D-68A97835406B}"/>
                </a:ext>
              </a:extLst>
            </p:cNvPr>
            <p:cNvGrpSpPr/>
            <p:nvPr userDrawn="1"/>
          </p:nvGrpSpPr>
          <p:grpSpPr>
            <a:xfrm>
              <a:off x="9971776" y="6136088"/>
              <a:ext cx="41137" cy="66044"/>
              <a:chOff x="3345327" y="4804129"/>
              <a:chExt cx="74099" cy="118964"/>
            </a:xfrm>
          </p:grpSpPr>
          <p:cxnSp>
            <p:nvCxnSpPr>
              <p:cNvPr id="99" name="Straight Connector 98">
                <a:hlinkClick r:id="" action="ppaction://hlinkshowjump?jump=previousslide"/>
                <a:extLst>
                  <a:ext uri="{FF2B5EF4-FFF2-40B4-BE49-F238E27FC236}">
                    <a16:creationId xmlns:a16="http://schemas.microsoft.com/office/drawing/2014/main" id="{A71714AA-A3D3-403B-B678-8D5B3A4F1B37}"/>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a:hlinkClick r:id="" action="ppaction://hlinkshowjump?jump=previousslide"/>
                <a:extLst>
                  <a:ext uri="{FF2B5EF4-FFF2-40B4-BE49-F238E27FC236}">
                    <a16:creationId xmlns:a16="http://schemas.microsoft.com/office/drawing/2014/main" id="{FB2580D8-5C84-4791-800F-411DD560E152}"/>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103" name="Group 102">
            <a:extLst>
              <a:ext uri="{FF2B5EF4-FFF2-40B4-BE49-F238E27FC236}">
                <a16:creationId xmlns:a16="http://schemas.microsoft.com/office/drawing/2014/main" id="{5B73E94F-B96A-4CD4-A0D0-914404D85A0A}"/>
              </a:ext>
            </a:extLst>
          </p:cNvPr>
          <p:cNvGrpSpPr/>
          <p:nvPr/>
        </p:nvGrpSpPr>
        <p:grpSpPr>
          <a:xfrm>
            <a:off x="7642346" y="4531233"/>
            <a:ext cx="186825" cy="186825"/>
            <a:chOff x="10189795" y="6045160"/>
            <a:chExt cx="249100" cy="249100"/>
          </a:xfrm>
        </p:grpSpPr>
        <p:sp>
          <p:nvSpPr>
            <p:cNvPr id="104" name="Oval 103">
              <a:hlinkClick r:id="" action="ppaction://hlinkshowjump?jump=nextslide"/>
              <a:extLst>
                <a:ext uri="{FF2B5EF4-FFF2-40B4-BE49-F238E27FC236}">
                  <a16:creationId xmlns:a16="http://schemas.microsoft.com/office/drawing/2014/main" id="{42E622BB-ACEA-4ECA-A838-776E11CB003F}"/>
                </a:ext>
              </a:extLst>
            </p:cNvPr>
            <p:cNvSpPr/>
            <p:nvPr userDrawn="1"/>
          </p:nvSpPr>
          <p:spPr>
            <a:xfrm>
              <a:off x="10189795" y="6045160"/>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105" name="Group 104">
              <a:extLst>
                <a:ext uri="{FF2B5EF4-FFF2-40B4-BE49-F238E27FC236}">
                  <a16:creationId xmlns:a16="http://schemas.microsoft.com/office/drawing/2014/main" id="{4D40150F-985B-4240-AE17-5DEE12038DE2}"/>
                </a:ext>
              </a:extLst>
            </p:cNvPr>
            <p:cNvGrpSpPr/>
            <p:nvPr userDrawn="1"/>
          </p:nvGrpSpPr>
          <p:grpSpPr>
            <a:xfrm flipH="1" flipV="1">
              <a:off x="10297292" y="6133992"/>
              <a:ext cx="41137" cy="66044"/>
              <a:chOff x="3345327" y="4804129"/>
              <a:chExt cx="74099" cy="118964"/>
            </a:xfrm>
          </p:grpSpPr>
          <p:cxnSp>
            <p:nvCxnSpPr>
              <p:cNvPr id="106" name="Straight Connector 105">
                <a:hlinkClick r:id="" action="ppaction://hlinkshowjump?jump=nextslide"/>
                <a:extLst>
                  <a:ext uri="{FF2B5EF4-FFF2-40B4-BE49-F238E27FC236}">
                    <a16:creationId xmlns:a16="http://schemas.microsoft.com/office/drawing/2014/main" id="{284768B9-E4E3-4BF4-A8ED-8A5896E4D904}"/>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a:hlinkClick r:id="" action="ppaction://hlinkshowjump?jump=nextslide"/>
                <a:extLst>
                  <a:ext uri="{FF2B5EF4-FFF2-40B4-BE49-F238E27FC236}">
                    <a16:creationId xmlns:a16="http://schemas.microsoft.com/office/drawing/2014/main" id="{E3FBD0AF-4483-43CA-9553-75091DE5CF96}"/>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4" name="Group 3">
            <a:extLst>
              <a:ext uri="{FF2B5EF4-FFF2-40B4-BE49-F238E27FC236}">
                <a16:creationId xmlns:a16="http://schemas.microsoft.com/office/drawing/2014/main" id="{2DBDC67C-3BD3-4658-B4F8-095F81D2AABB}"/>
              </a:ext>
            </a:extLst>
          </p:cNvPr>
          <p:cNvGrpSpPr/>
          <p:nvPr/>
        </p:nvGrpSpPr>
        <p:grpSpPr>
          <a:xfrm>
            <a:off x="3479157" y="698008"/>
            <a:ext cx="456300" cy="455879"/>
            <a:chOff x="3479157" y="698008"/>
            <a:chExt cx="456300" cy="455879"/>
          </a:xfrm>
        </p:grpSpPr>
        <p:sp>
          <p:nvSpPr>
            <p:cNvPr id="128" name="Oval 127">
              <a:extLst>
                <a:ext uri="{FF2B5EF4-FFF2-40B4-BE49-F238E27FC236}">
                  <a16:creationId xmlns:a16="http://schemas.microsoft.com/office/drawing/2014/main" id="{F92A871D-D9FE-4A39-AF81-2108C0D0B832}"/>
                </a:ext>
              </a:extLst>
            </p:cNvPr>
            <p:cNvSpPr/>
            <p:nvPr/>
          </p:nvSpPr>
          <p:spPr>
            <a:xfrm>
              <a:off x="3479157" y="698008"/>
              <a:ext cx="456300" cy="455879"/>
            </a:xfrm>
            <a:prstGeom prst="ellipse">
              <a:avLst/>
            </a:prstGeom>
            <a:solidFill>
              <a:schemeClr val="bg1"/>
            </a:solidFill>
            <a:ln w="19050" cap="flat" cmpd="sng" algn="ctr">
              <a:solidFill>
                <a:srgbClr val="002C6C"/>
              </a:solidFill>
              <a:prstDash val="solid"/>
              <a:miter lim="800000"/>
            </a:ln>
            <a:effectLst/>
          </p:spPr>
          <p:txBody>
            <a:bodyPr rtlCol="0" anchor="ctr"/>
            <a:lstStyle/>
            <a:p>
              <a:pPr algn="ctr">
                <a:defRPr/>
              </a:pPr>
              <a:endParaRPr lang="en-US" sz="975" kern="0">
                <a:solidFill>
                  <a:prstClr val="white"/>
                </a:solidFill>
              </a:endParaRPr>
            </a:p>
          </p:txBody>
        </p:sp>
        <p:grpSp>
          <p:nvGrpSpPr>
            <p:cNvPr id="129" name="Group 128">
              <a:extLst>
                <a:ext uri="{FF2B5EF4-FFF2-40B4-BE49-F238E27FC236}">
                  <a16:creationId xmlns:a16="http://schemas.microsoft.com/office/drawing/2014/main" id="{96EC8B69-B10B-4D3C-A8E6-690576D2C78E}"/>
                </a:ext>
              </a:extLst>
            </p:cNvPr>
            <p:cNvGrpSpPr/>
            <p:nvPr/>
          </p:nvGrpSpPr>
          <p:grpSpPr>
            <a:xfrm>
              <a:off x="3602540" y="795931"/>
              <a:ext cx="209519" cy="260034"/>
              <a:chOff x="552921" y="1302796"/>
              <a:chExt cx="279364" cy="346710"/>
            </a:xfrm>
            <a:solidFill>
              <a:schemeClr val="tx2"/>
            </a:solidFill>
          </p:grpSpPr>
          <p:sp>
            <p:nvSpPr>
              <p:cNvPr id="130" name="Freeform 73">
                <a:extLst>
                  <a:ext uri="{FF2B5EF4-FFF2-40B4-BE49-F238E27FC236}">
                    <a16:creationId xmlns:a16="http://schemas.microsoft.com/office/drawing/2014/main" id="{25B190FA-943C-49AC-9B5B-BE442AEE464E}"/>
                  </a:ext>
                </a:extLst>
              </p:cNvPr>
              <p:cNvSpPr>
                <a:spLocks/>
              </p:cNvSpPr>
              <p:nvPr/>
            </p:nvSpPr>
            <p:spPr bwMode="auto">
              <a:xfrm>
                <a:off x="768680" y="1302796"/>
                <a:ext cx="19955" cy="133446"/>
              </a:xfrm>
              <a:custGeom>
                <a:avLst/>
                <a:gdLst>
                  <a:gd name="T0" fmla="*/ 16 w 16"/>
                  <a:gd name="T1" fmla="*/ 0 h 107"/>
                  <a:gd name="T2" fmla="*/ 0 w 16"/>
                  <a:gd name="T3" fmla="*/ 0 h 107"/>
                  <a:gd name="T4" fmla="*/ 0 w 16"/>
                  <a:gd name="T5" fmla="*/ 107 h 107"/>
                  <a:gd name="T6" fmla="*/ 16 w 16"/>
                  <a:gd name="T7" fmla="*/ 86 h 107"/>
                  <a:gd name="T8" fmla="*/ 16 w 16"/>
                  <a:gd name="T9" fmla="*/ 0 h 107"/>
                </a:gdLst>
                <a:ahLst/>
                <a:cxnLst>
                  <a:cxn ang="0">
                    <a:pos x="T0" y="T1"/>
                  </a:cxn>
                  <a:cxn ang="0">
                    <a:pos x="T2" y="T3"/>
                  </a:cxn>
                  <a:cxn ang="0">
                    <a:pos x="T4" y="T5"/>
                  </a:cxn>
                  <a:cxn ang="0">
                    <a:pos x="T6" y="T7"/>
                  </a:cxn>
                  <a:cxn ang="0">
                    <a:pos x="T8" y="T9"/>
                  </a:cxn>
                </a:cxnLst>
                <a:rect l="0" t="0" r="r" b="b"/>
                <a:pathLst>
                  <a:path w="16" h="107">
                    <a:moveTo>
                      <a:pt x="16" y="0"/>
                    </a:moveTo>
                    <a:lnTo>
                      <a:pt x="0" y="0"/>
                    </a:lnTo>
                    <a:lnTo>
                      <a:pt x="0" y="107"/>
                    </a:lnTo>
                    <a:lnTo>
                      <a:pt x="16" y="86"/>
                    </a:lnTo>
                    <a:lnTo>
                      <a:pt x="16"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013"/>
              </a:p>
            </p:txBody>
          </p:sp>
          <p:sp>
            <p:nvSpPr>
              <p:cNvPr id="131" name="Freeform 74">
                <a:extLst>
                  <a:ext uri="{FF2B5EF4-FFF2-40B4-BE49-F238E27FC236}">
                    <a16:creationId xmlns:a16="http://schemas.microsoft.com/office/drawing/2014/main" id="{31AF7BAF-FCEF-477B-9957-E1CD90B20047}"/>
                  </a:ext>
                </a:extLst>
              </p:cNvPr>
              <p:cNvSpPr>
                <a:spLocks/>
              </p:cNvSpPr>
              <p:nvPr/>
            </p:nvSpPr>
            <p:spPr bwMode="auto">
              <a:xfrm>
                <a:off x="730017" y="1338964"/>
                <a:ext cx="18708" cy="125963"/>
              </a:xfrm>
              <a:custGeom>
                <a:avLst/>
                <a:gdLst>
                  <a:gd name="T0" fmla="*/ 15 w 15"/>
                  <a:gd name="T1" fmla="*/ 99 h 101"/>
                  <a:gd name="T2" fmla="*/ 15 w 15"/>
                  <a:gd name="T3" fmla="*/ 0 h 101"/>
                  <a:gd name="T4" fmla="*/ 0 w 15"/>
                  <a:gd name="T5" fmla="*/ 0 h 101"/>
                  <a:gd name="T6" fmla="*/ 0 w 15"/>
                  <a:gd name="T7" fmla="*/ 91 h 101"/>
                  <a:gd name="T8" fmla="*/ 13 w 15"/>
                  <a:gd name="T9" fmla="*/ 101 h 101"/>
                  <a:gd name="T10" fmla="*/ 15 w 15"/>
                  <a:gd name="T11" fmla="*/ 99 h 101"/>
                </a:gdLst>
                <a:ahLst/>
                <a:cxnLst>
                  <a:cxn ang="0">
                    <a:pos x="T0" y="T1"/>
                  </a:cxn>
                  <a:cxn ang="0">
                    <a:pos x="T2" y="T3"/>
                  </a:cxn>
                  <a:cxn ang="0">
                    <a:pos x="T4" y="T5"/>
                  </a:cxn>
                  <a:cxn ang="0">
                    <a:pos x="T6" y="T7"/>
                  </a:cxn>
                  <a:cxn ang="0">
                    <a:pos x="T8" y="T9"/>
                  </a:cxn>
                  <a:cxn ang="0">
                    <a:pos x="T10" y="T11"/>
                  </a:cxn>
                </a:cxnLst>
                <a:rect l="0" t="0" r="r" b="b"/>
                <a:pathLst>
                  <a:path w="15" h="101">
                    <a:moveTo>
                      <a:pt x="15" y="99"/>
                    </a:moveTo>
                    <a:lnTo>
                      <a:pt x="15" y="0"/>
                    </a:lnTo>
                    <a:lnTo>
                      <a:pt x="0" y="0"/>
                    </a:lnTo>
                    <a:lnTo>
                      <a:pt x="0" y="91"/>
                    </a:lnTo>
                    <a:lnTo>
                      <a:pt x="13" y="101"/>
                    </a:lnTo>
                    <a:lnTo>
                      <a:pt x="15" y="99"/>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013"/>
              </a:p>
            </p:txBody>
          </p:sp>
          <p:sp>
            <p:nvSpPr>
              <p:cNvPr id="132" name="Freeform 75">
                <a:extLst>
                  <a:ext uri="{FF2B5EF4-FFF2-40B4-BE49-F238E27FC236}">
                    <a16:creationId xmlns:a16="http://schemas.microsoft.com/office/drawing/2014/main" id="{1EAE16A8-C58B-441B-A054-65B63E61EE72}"/>
                  </a:ext>
                </a:extLst>
              </p:cNvPr>
              <p:cNvSpPr>
                <a:spLocks/>
              </p:cNvSpPr>
              <p:nvPr/>
            </p:nvSpPr>
            <p:spPr bwMode="auto">
              <a:xfrm>
                <a:off x="690108" y="1382614"/>
                <a:ext cx="19955" cy="54875"/>
              </a:xfrm>
              <a:custGeom>
                <a:avLst/>
                <a:gdLst>
                  <a:gd name="T0" fmla="*/ 16 w 16"/>
                  <a:gd name="T1" fmla="*/ 44 h 44"/>
                  <a:gd name="T2" fmla="*/ 16 w 16"/>
                  <a:gd name="T3" fmla="*/ 0 h 44"/>
                  <a:gd name="T4" fmla="*/ 0 w 16"/>
                  <a:gd name="T5" fmla="*/ 0 h 44"/>
                  <a:gd name="T6" fmla="*/ 0 w 16"/>
                  <a:gd name="T7" fmla="*/ 42 h 44"/>
                  <a:gd name="T8" fmla="*/ 8 w 16"/>
                  <a:gd name="T9" fmla="*/ 38 h 44"/>
                  <a:gd name="T10" fmla="*/ 16 w 16"/>
                  <a:gd name="T11" fmla="*/ 44 h 44"/>
                </a:gdLst>
                <a:ahLst/>
                <a:cxnLst>
                  <a:cxn ang="0">
                    <a:pos x="T0" y="T1"/>
                  </a:cxn>
                  <a:cxn ang="0">
                    <a:pos x="T2" y="T3"/>
                  </a:cxn>
                  <a:cxn ang="0">
                    <a:pos x="T4" y="T5"/>
                  </a:cxn>
                  <a:cxn ang="0">
                    <a:pos x="T6" y="T7"/>
                  </a:cxn>
                  <a:cxn ang="0">
                    <a:pos x="T8" y="T9"/>
                  </a:cxn>
                  <a:cxn ang="0">
                    <a:pos x="T10" y="T11"/>
                  </a:cxn>
                </a:cxnLst>
                <a:rect l="0" t="0" r="r" b="b"/>
                <a:pathLst>
                  <a:path w="16" h="44">
                    <a:moveTo>
                      <a:pt x="16" y="44"/>
                    </a:moveTo>
                    <a:lnTo>
                      <a:pt x="16" y="0"/>
                    </a:lnTo>
                    <a:lnTo>
                      <a:pt x="0" y="0"/>
                    </a:lnTo>
                    <a:lnTo>
                      <a:pt x="0" y="42"/>
                    </a:lnTo>
                    <a:lnTo>
                      <a:pt x="8" y="38"/>
                    </a:lnTo>
                    <a:lnTo>
                      <a:pt x="16" y="44"/>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013"/>
              </a:p>
            </p:txBody>
          </p:sp>
          <p:sp>
            <p:nvSpPr>
              <p:cNvPr id="133" name="Freeform 76">
                <a:extLst>
                  <a:ext uri="{FF2B5EF4-FFF2-40B4-BE49-F238E27FC236}">
                    <a16:creationId xmlns:a16="http://schemas.microsoft.com/office/drawing/2014/main" id="{CA5EB468-2841-419E-B123-9EB0E5063D30}"/>
                  </a:ext>
                </a:extLst>
              </p:cNvPr>
              <p:cNvSpPr>
                <a:spLocks/>
              </p:cNvSpPr>
              <p:nvPr/>
            </p:nvSpPr>
            <p:spPr bwMode="auto">
              <a:xfrm>
                <a:off x="650199" y="1415040"/>
                <a:ext cx="19955" cy="42403"/>
              </a:xfrm>
              <a:custGeom>
                <a:avLst/>
                <a:gdLst>
                  <a:gd name="T0" fmla="*/ 16 w 16"/>
                  <a:gd name="T1" fmla="*/ 0 h 34"/>
                  <a:gd name="T2" fmla="*/ 0 w 16"/>
                  <a:gd name="T3" fmla="*/ 0 h 34"/>
                  <a:gd name="T4" fmla="*/ 0 w 16"/>
                  <a:gd name="T5" fmla="*/ 34 h 34"/>
                  <a:gd name="T6" fmla="*/ 16 w 16"/>
                  <a:gd name="T7" fmla="*/ 26 h 34"/>
                  <a:gd name="T8" fmla="*/ 16 w 16"/>
                  <a:gd name="T9" fmla="*/ 0 h 34"/>
                </a:gdLst>
                <a:ahLst/>
                <a:cxnLst>
                  <a:cxn ang="0">
                    <a:pos x="T0" y="T1"/>
                  </a:cxn>
                  <a:cxn ang="0">
                    <a:pos x="T2" y="T3"/>
                  </a:cxn>
                  <a:cxn ang="0">
                    <a:pos x="T4" y="T5"/>
                  </a:cxn>
                  <a:cxn ang="0">
                    <a:pos x="T6" y="T7"/>
                  </a:cxn>
                  <a:cxn ang="0">
                    <a:pos x="T8" y="T9"/>
                  </a:cxn>
                </a:cxnLst>
                <a:rect l="0" t="0" r="r" b="b"/>
                <a:pathLst>
                  <a:path w="16" h="34">
                    <a:moveTo>
                      <a:pt x="16" y="0"/>
                    </a:moveTo>
                    <a:lnTo>
                      <a:pt x="0" y="0"/>
                    </a:lnTo>
                    <a:lnTo>
                      <a:pt x="0" y="34"/>
                    </a:lnTo>
                    <a:lnTo>
                      <a:pt x="16" y="26"/>
                    </a:lnTo>
                    <a:lnTo>
                      <a:pt x="16"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013"/>
              </a:p>
            </p:txBody>
          </p:sp>
          <p:sp>
            <p:nvSpPr>
              <p:cNvPr id="134" name="Freeform 77">
                <a:extLst>
                  <a:ext uri="{FF2B5EF4-FFF2-40B4-BE49-F238E27FC236}">
                    <a16:creationId xmlns:a16="http://schemas.microsoft.com/office/drawing/2014/main" id="{5A395CD0-55E4-48EF-AA0C-C1B8137D8BF0}"/>
                  </a:ext>
                </a:extLst>
              </p:cNvPr>
              <p:cNvSpPr>
                <a:spLocks/>
              </p:cNvSpPr>
              <p:nvPr/>
            </p:nvSpPr>
            <p:spPr bwMode="auto">
              <a:xfrm>
                <a:off x="610290" y="1381367"/>
                <a:ext cx="19955" cy="98525"/>
              </a:xfrm>
              <a:custGeom>
                <a:avLst/>
                <a:gdLst>
                  <a:gd name="T0" fmla="*/ 16 w 16"/>
                  <a:gd name="T1" fmla="*/ 0 h 79"/>
                  <a:gd name="T2" fmla="*/ 0 w 16"/>
                  <a:gd name="T3" fmla="*/ 0 h 79"/>
                  <a:gd name="T4" fmla="*/ 0 w 16"/>
                  <a:gd name="T5" fmla="*/ 79 h 79"/>
                  <a:gd name="T6" fmla="*/ 16 w 16"/>
                  <a:gd name="T7" fmla="*/ 70 h 79"/>
                  <a:gd name="T8" fmla="*/ 16 w 16"/>
                  <a:gd name="T9" fmla="*/ 0 h 79"/>
                </a:gdLst>
                <a:ahLst/>
                <a:cxnLst>
                  <a:cxn ang="0">
                    <a:pos x="T0" y="T1"/>
                  </a:cxn>
                  <a:cxn ang="0">
                    <a:pos x="T2" y="T3"/>
                  </a:cxn>
                  <a:cxn ang="0">
                    <a:pos x="T4" y="T5"/>
                  </a:cxn>
                  <a:cxn ang="0">
                    <a:pos x="T6" y="T7"/>
                  </a:cxn>
                  <a:cxn ang="0">
                    <a:pos x="T8" y="T9"/>
                  </a:cxn>
                </a:cxnLst>
                <a:rect l="0" t="0" r="r" b="b"/>
                <a:pathLst>
                  <a:path w="16" h="79">
                    <a:moveTo>
                      <a:pt x="16" y="0"/>
                    </a:moveTo>
                    <a:lnTo>
                      <a:pt x="0" y="0"/>
                    </a:lnTo>
                    <a:lnTo>
                      <a:pt x="0" y="79"/>
                    </a:lnTo>
                    <a:lnTo>
                      <a:pt x="16" y="70"/>
                    </a:lnTo>
                    <a:lnTo>
                      <a:pt x="16"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013"/>
              </a:p>
            </p:txBody>
          </p:sp>
          <p:sp>
            <p:nvSpPr>
              <p:cNvPr id="135" name="Freeform 78">
                <a:extLst>
                  <a:ext uri="{FF2B5EF4-FFF2-40B4-BE49-F238E27FC236}">
                    <a16:creationId xmlns:a16="http://schemas.microsoft.com/office/drawing/2014/main" id="{5858DBD7-2706-47B0-B272-BBEEC764551E}"/>
                  </a:ext>
                </a:extLst>
              </p:cNvPr>
              <p:cNvSpPr>
                <a:spLocks/>
              </p:cNvSpPr>
              <p:nvPr/>
            </p:nvSpPr>
            <p:spPr bwMode="auto">
              <a:xfrm>
                <a:off x="609043" y="1393839"/>
                <a:ext cx="223242" cy="127210"/>
              </a:xfrm>
              <a:custGeom>
                <a:avLst/>
                <a:gdLst>
                  <a:gd name="T0" fmla="*/ 114 w 179"/>
                  <a:gd name="T1" fmla="*/ 93 h 102"/>
                  <a:gd name="T2" fmla="*/ 165 w 179"/>
                  <a:gd name="T3" fmla="*/ 25 h 102"/>
                  <a:gd name="T4" fmla="*/ 169 w 179"/>
                  <a:gd name="T5" fmla="*/ 35 h 102"/>
                  <a:gd name="T6" fmla="*/ 179 w 179"/>
                  <a:gd name="T7" fmla="*/ 0 h 102"/>
                  <a:gd name="T8" fmla="*/ 148 w 179"/>
                  <a:gd name="T9" fmla="*/ 18 h 102"/>
                  <a:gd name="T10" fmla="*/ 157 w 179"/>
                  <a:gd name="T11" fmla="*/ 19 h 102"/>
                  <a:gd name="T12" fmla="*/ 111 w 179"/>
                  <a:gd name="T13" fmla="*/ 79 h 102"/>
                  <a:gd name="T14" fmla="*/ 72 w 179"/>
                  <a:gd name="T15" fmla="*/ 50 h 102"/>
                  <a:gd name="T16" fmla="*/ 0 w 179"/>
                  <a:gd name="T17" fmla="*/ 90 h 102"/>
                  <a:gd name="T18" fmla="*/ 0 w 179"/>
                  <a:gd name="T19" fmla="*/ 102 h 102"/>
                  <a:gd name="T20" fmla="*/ 71 w 179"/>
                  <a:gd name="T21" fmla="*/ 62 h 102"/>
                  <a:gd name="T22" fmla="*/ 114 w 179"/>
                  <a:gd name="T23" fmla="*/ 9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9" h="102">
                    <a:moveTo>
                      <a:pt x="114" y="93"/>
                    </a:moveTo>
                    <a:lnTo>
                      <a:pt x="165" y="25"/>
                    </a:lnTo>
                    <a:lnTo>
                      <a:pt x="169" y="35"/>
                    </a:lnTo>
                    <a:lnTo>
                      <a:pt x="179" y="0"/>
                    </a:lnTo>
                    <a:lnTo>
                      <a:pt x="148" y="18"/>
                    </a:lnTo>
                    <a:lnTo>
                      <a:pt x="157" y="19"/>
                    </a:lnTo>
                    <a:lnTo>
                      <a:pt x="111" y="79"/>
                    </a:lnTo>
                    <a:lnTo>
                      <a:pt x="72" y="50"/>
                    </a:lnTo>
                    <a:lnTo>
                      <a:pt x="0" y="90"/>
                    </a:lnTo>
                    <a:lnTo>
                      <a:pt x="0" y="102"/>
                    </a:lnTo>
                    <a:lnTo>
                      <a:pt x="71" y="62"/>
                    </a:lnTo>
                    <a:lnTo>
                      <a:pt x="114" y="93"/>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013"/>
              </a:p>
            </p:txBody>
          </p:sp>
          <p:sp>
            <p:nvSpPr>
              <p:cNvPr id="136" name="Freeform 79">
                <a:extLst>
                  <a:ext uri="{FF2B5EF4-FFF2-40B4-BE49-F238E27FC236}">
                    <a16:creationId xmlns:a16="http://schemas.microsoft.com/office/drawing/2014/main" id="{EFFCE599-B958-4C39-B401-243E5B68A1D0}"/>
                  </a:ext>
                </a:extLst>
              </p:cNvPr>
              <p:cNvSpPr>
                <a:spLocks/>
              </p:cNvSpPr>
              <p:nvPr/>
            </p:nvSpPr>
            <p:spPr bwMode="auto">
              <a:xfrm>
                <a:off x="552921" y="1531026"/>
                <a:ext cx="278116" cy="118480"/>
              </a:xfrm>
              <a:custGeom>
                <a:avLst/>
                <a:gdLst>
                  <a:gd name="T0" fmla="*/ 62 w 280"/>
                  <a:gd name="T1" fmla="*/ 1 h 120"/>
                  <a:gd name="T2" fmla="*/ 114 w 280"/>
                  <a:gd name="T3" fmla="*/ 1 h 120"/>
                  <a:gd name="T4" fmla="*/ 168 w 280"/>
                  <a:gd name="T5" fmla="*/ 0 h 120"/>
                  <a:gd name="T6" fmla="*/ 185 w 280"/>
                  <a:gd name="T7" fmla="*/ 17 h 120"/>
                  <a:gd name="T8" fmla="*/ 168 w 280"/>
                  <a:gd name="T9" fmla="*/ 34 h 120"/>
                  <a:gd name="T10" fmla="*/ 134 w 280"/>
                  <a:gd name="T11" fmla="*/ 34 h 120"/>
                  <a:gd name="T12" fmla="*/ 134 w 280"/>
                  <a:gd name="T13" fmla="*/ 44 h 120"/>
                  <a:gd name="T14" fmla="*/ 222 w 280"/>
                  <a:gd name="T15" fmla="*/ 44 h 120"/>
                  <a:gd name="T16" fmla="*/ 249 w 280"/>
                  <a:gd name="T17" fmla="*/ 12 h 120"/>
                  <a:gd name="T18" fmla="*/ 273 w 280"/>
                  <a:gd name="T19" fmla="*/ 10 h 120"/>
                  <a:gd name="T20" fmla="*/ 274 w 280"/>
                  <a:gd name="T21" fmla="*/ 34 h 120"/>
                  <a:gd name="T22" fmla="*/ 233 w 280"/>
                  <a:gd name="T23" fmla="*/ 82 h 120"/>
                  <a:gd name="T24" fmla="*/ 220 w 280"/>
                  <a:gd name="T25" fmla="*/ 88 h 120"/>
                  <a:gd name="T26" fmla="*/ 75 w 280"/>
                  <a:gd name="T27" fmla="*/ 88 h 120"/>
                  <a:gd name="T28" fmla="*/ 43 w 280"/>
                  <a:gd name="T29" fmla="*/ 120 h 120"/>
                  <a:gd name="T30" fmla="*/ 0 w 280"/>
                  <a:gd name="T31" fmla="*/ 64 h 120"/>
                  <a:gd name="T32" fmla="*/ 62 w 280"/>
                  <a:gd name="T33" fmla="*/ 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0" h="120">
                    <a:moveTo>
                      <a:pt x="62" y="1"/>
                    </a:moveTo>
                    <a:cubicBezTo>
                      <a:pt x="114" y="1"/>
                      <a:pt x="114" y="1"/>
                      <a:pt x="114" y="1"/>
                    </a:cubicBezTo>
                    <a:cubicBezTo>
                      <a:pt x="168" y="0"/>
                      <a:pt x="168" y="0"/>
                      <a:pt x="168" y="0"/>
                    </a:cubicBezTo>
                    <a:cubicBezTo>
                      <a:pt x="177" y="0"/>
                      <a:pt x="185" y="8"/>
                      <a:pt x="185" y="17"/>
                    </a:cubicBezTo>
                    <a:cubicBezTo>
                      <a:pt x="185" y="26"/>
                      <a:pt x="177" y="34"/>
                      <a:pt x="168" y="34"/>
                    </a:cubicBezTo>
                    <a:cubicBezTo>
                      <a:pt x="134" y="34"/>
                      <a:pt x="134" y="34"/>
                      <a:pt x="134" y="34"/>
                    </a:cubicBezTo>
                    <a:cubicBezTo>
                      <a:pt x="134" y="44"/>
                      <a:pt x="134" y="44"/>
                      <a:pt x="134" y="44"/>
                    </a:cubicBezTo>
                    <a:cubicBezTo>
                      <a:pt x="222" y="44"/>
                      <a:pt x="222" y="44"/>
                      <a:pt x="222" y="44"/>
                    </a:cubicBezTo>
                    <a:cubicBezTo>
                      <a:pt x="249" y="12"/>
                      <a:pt x="249" y="12"/>
                      <a:pt x="249" y="12"/>
                    </a:cubicBezTo>
                    <a:cubicBezTo>
                      <a:pt x="255" y="5"/>
                      <a:pt x="266" y="4"/>
                      <a:pt x="273" y="10"/>
                    </a:cubicBezTo>
                    <a:cubicBezTo>
                      <a:pt x="280" y="16"/>
                      <a:pt x="280" y="27"/>
                      <a:pt x="274" y="34"/>
                    </a:cubicBezTo>
                    <a:cubicBezTo>
                      <a:pt x="233" y="82"/>
                      <a:pt x="233" y="82"/>
                      <a:pt x="233" y="82"/>
                    </a:cubicBezTo>
                    <a:cubicBezTo>
                      <a:pt x="230" y="86"/>
                      <a:pt x="225" y="88"/>
                      <a:pt x="220" y="88"/>
                    </a:cubicBezTo>
                    <a:cubicBezTo>
                      <a:pt x="75" y="88"/>
                      <a:pt x="75" y="88"/>
                      <a:pt x="75" y="88"/>
                    </a:cubicBezTo>
                    <a:cubicBezTo>
                      <a:pt x="43" y="120"/>
                      <a:pt x="43" y="120"/>
                      <a:pt x="43" y="120"/>
                    </a:cubicBezTo>
                    <a:cubicBezTo>
                      <a:pt x="0" y="64"/>
                      <a:pt x="0" y="64"/>
                      <a:pt x="0" y="64"/>
                    </a:cubicBezTo>
                    <a:lnTo>
                      <a:pt x="62" y="1"/>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013"/>
              </a:p>
            </p:txBody>
          </p:sp>
        </p:grpSp>
      </p:grpSp>
      <p:sp>
        <p:nvSpPr>
          <p:cNvPr id="66" name="Text Placeholder 5">
            <a:extLst>
              <a:ext uri="{FF2B5EF4-FFF2-40B4-BE49-F238E27FC236}">
                <a16:creationId xmlns:a16="http://schemas.microsoft.com/office/drawing/2014/main" id="{F8EAFF57-08E3-4346-827A-B38FA8FC5E67}"/>
              </a:ext>
            </a:extLst>
          </p:cNvPr>
          <p:cNvSpPr txBox="1">
            <a:spLocks noChangeAspect="1"/>
          </p:cNvSpPr>
          <p:nvPr/>
        </p:nvSpPr>
        <p:spPr>
          <a:xfrm flipH="1">
            <a:off x="7901556" y="1962338"/>
            <a:ext cx="1254911" cy="2654352"/>
          </a:xfrm>
          <a:prstGeom prst="rect">
            <a:avLst/>
          </a:prstGeom>
        </p:spPr>
        <p:txBody>
          <a:bodyPr>
            <a:noAutofit/>
          </a:bodyPr>
          <a:lstStyle>
            <a:lvl1pPr marL="0" marR="0" indent="-137156" algn="l" defTabSz="457144" rtl="0" eaLnBrk="1" fontAlgn="base" latinLnBrk="0" hangingPunct="1">
              <a:lnSpc>
                <a:spcPct val="100000"/>
              </a:lnSpc>
              <a:spcBef>
                <a:spcPts val="400"/>
              </a:spcBef>
              <a:spcAft>
                <a:spcPct val="0"/>
              </a:spcAft>
              <a:buClr>
                <a:schemeClr val="accent2"/>
              </a:buClr>
              <a:buSzTx/>
              <a:buFont typeface="Arial"/>
              <a:buChar char="•"/>
              <a:tabLst/>
              <a:defRPr sz="900" b="0" i="0" kern="1200" baseline="0">
                <a:solidFill>
                  <a:schemeClr val="tx2"/>
                </a:solidFill>
                <a:latin typeface="Verdana"/>
                <a:ea typeface="ＭＳ Ｐゴシック" charset="0"/>
                <a:cs typeface="Verdana"/>
              </a:defRPr>
            </a:lvl1pPr>
            <a:lvl2pPr marL="269993" marR="0" indent="-136796" algn="l" defTabSz="457144" rtl="0" eaLnBrk="1" fontAlgn="base" latinLnBrk="0" hangingPunct="1">
              <a:lnSpc>
                <a:spcPct val="100000"/>
              </a:lnSpc>
              <a:spcBef>
                <a:spcPts val="400"/>
              </a:spcBef>
              <a:spcAft>
                <a:spcPct val="0"/>
              </a:spcAft>
              <a:buClr>
                <a:schemeClr val="accent2"/>
              </a:buClr>
              <a:buSzTx/>
              <a:buFont typeface="Lucida Grande"/>
              <a:buChar char="­"/>
              <a:tabLst/>
              <a:defRPr sz="900" b="0" i="0" kern="1200">
                <a:solidFill>
                  <a:schemeClr val="tx2"/>
                </a:solidFill>
                <a:latin typeface="Verdana"/>
                <a:ea typeface="ＭＳ Ｐゴシック" charset="0"/>
                <a:cs typeface="Verdana"/>
              </a:defRPr>
            </a:lvl2pPr>
            <a:lvl3pPr marL="359991" indent="-136796" algn="l" defTabSz="457144" rtl="0" eaLnBrk="1" fontAlgn="base" hangingPunct="1">
              <a:lnSpc>
                <a:spcPct val="100000"/>
              </a:lnSpc>
              <a:spcBef>
                <a:spcPts val="400"/>
              </a:spcBef>
              <a:spcAft>
                <a:spcPct val="0"/>
              </a:spcAft>
              <a:buClr>
                <a:schemeClr val="accent2"/>
              </a:buClr>
              <a:buFont typeface="Arial"/>
              <a:buChar char="•"/>
              <a:defRPr sz="900" b="0" i="0" kern="1200">
                <a:solidFill>
                  <a:schemeClr val="tx2"/>
                </a:solidFill>
                <a:latin typeface="Verdana"/>
                <a:ea typeface="ＭＳ Ｐゴシック" charset="0"/>
                <a:cs typeface="Verdana"/>
              </a:defRPr>
            </a:lvl3pPr>
            <a:lvl4pPr marL="511187" indent="-136796" algn="l" defTabSz="457144" rtl="0" eaLnBrk="1" fontAlgn="base" hangingPunct="1">
              <a:lnSpc>
                <a:spcPct val="100000"/>
              </a:lnSpc>
              <a:spcBef>
                <a:spcPts val="400"/>
              </a:spcBef>
              <a:spcAft>
                <a:spcPct val="0"/>
              </a:spcAft>
              <a:buClr>
                <a:schemeClr val="accent2"/>
              </a:buClr>
              <a:buFont typeface="Lucida Grande"/>
              <a:buChar char="­"/>
              <a:defRPr sz="900" b="0" i="0" kern="1200">
                <a:solidFill>
                  <a:schemeClr val="tx2"/>
                </a:solidFill>
                <a:latin typeface="Verdana"/>
                <a:ea typeface="ＭＳ Ｐゴシック" charset="0"/>
                <a:cs typeface="Verdana"/>
              </a:defRPr>
            </a:lvl4pPr>
            <a:lvl5pPr marL="655184" indent="-136796" algn="l" defTabSz="457144" rtl="0" eaLnBrk="1" fontAlgn="base" hangingPunct="1">
              <a:lnSpc>
                <a:spcPct val="100000"/>
              </a:lnSpc>
              <a:spcBef>
                <a:spcPts val="400"/>
              </a:spcBef>
              <a:spcAft>
                <a:spcPct val="0"/>
              </a:spcAft>
              <a:buClr>
                <a:schemeClr val="accent2"/>
              </a:buClr>
              <a:buSzPct val="100000"/>
              <a:buFont typeface="Arial"/>
              <a:buChar char="•"/>
              <a:defRPr sz="900" b="0" i="0" kern="1200">
                <a:solidFill>
                  <a:schemeClr val="tx2"/>
                </a:solidFill>
                <a:latin typeface="Verdana"/>
                <a:ea typeface="ＭＳ Ｐゴシック" charset="0"/>
                <a:cs typeface="Verdana"/>
              </a:defRPr>
            </a:lvl5pPr>
            <a:lvl6pPr marL="2514291" indent="-228572"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5" indent="-228572"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9" indent="-228572"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24" indent="-228572" algn="l" defTabSz="457144" rtl="0" eaLnBrk="1" latinLnBrk="0" hangingPunct="1">
              <a:spcBef>
                <a:spcPct val="20000"/>
              </a:spcBef>
              <a:buFont typeface="Arial"/>
              <a:buChar char="•"/>
              <a:defRPr sz="2000" kern="1200">
                <a:solidFill>
                  <a:schemeClr val="tx1"/>
                </a:solidFill>
                <a:latin typeface="+mn-lt"/>
                <a:ea typeface="+mn-ea"/>
                <a:cs typeface="+mn-cs"/>
              </a:defRPr>
            </a:lvl9pPr>
          </a:lstStyle>
          <a:p>
            <a:pPr marL="128588" indent="-128588">
              <a:buClr>
                <a:schemeClr val="accent1"/>
              </a:buClr>
              <a:buFont typeface="Arial" panose="020B0604020202020204" pitchFamily="34" charset="0"/>
              <a:buChar char="•"/>
            </a:pPr>
            <a:r>
              <a:rPr lang="en-US" sz="825"/>
              <a:t>Percentage of circular inflow/ outflow</a:t>
            </a:r>
          </a:p>
          <a:p>
            <a:pPr marL="128588" indent="-128588">
              <a:buClr>
                <a:schemeClr val="accent1"/>
              </a:buClr>
              <a:buFont typeface="Arial" panose="020B0604020202020204" pitchFamily="34" charset="0"/>
              <a:buChar char="•"/>
            </a:pPr>
            <a:r>
              <a:rPr lang="en-US" sz="825"/>
              <a:t>Supply chain waste</a:t>
            </a:r>
          </a:p>
          <a:p>
            <a:pPr marL="128588" indent="-128588">
              <a:buClr>
                <a:schemeClr val="accent1"/>
              </a:buClr>
              <a:buFont typeface="Arial" panose="020B0604020202020204" pitchFamily="34" charset="0"/>
              <a:buChar char="•"/>
            </a:pPr>
            <a:r>
              <a:rPr lang="en-US" sz="825"/>
              <a:t>Recycling rates</a:t>
            </a:r>
          </a:p>
          <a:p>
            <a:pPr marL="128588" indent="-128588">
              <a:buClr>
                <a:schemeClr val="accent1"/>
              </a:buClr>
              <a:buFont typeface="Arial" panose="020B0604020202020204" pitchFamily="34" charset="0"/>
              <a:buChar char="•"/>
            </a:pPr>
            <a:endParaRPr lang="en-US" sz="825"/>
          </a:p>
          <a:p>
            <a:pPr marL="128588" indent="-128588">
              <a:buClr>
                <a:schemeClr val="accent1"/>
              </a:buClr>
              <a:buFont typeface="Arial" panose="020B0604020202020204" pitchFamily="34" charset="0"/>
              <a:buChar char="•"/>
            </a:pPr>
            <a:endParaRPr lang="en-US" sz="825"/>
          </a:p>
          <a:p>
            <a:pPr marL="128588" indent="-128588">
              <a:buClr>
                <a:schemeClr val="accent1"/>
              </a:buClr>
              <a:buFont typeface="Arial" panose="020B0604020202020204" pitchFamily="34" charset="0"/>
              <a:buChar char="•"/>
            </a:pPr>
            <a:endParaRPr lang="nl-NL" sz="825"/>
          </a:p>
        </p:txBody>
      </p:sp>
      <p:grpSp>
        <p:nvGrpSpPr>
          <p:cNvPr id="67" name="Group 66">
            <a:extLst>
              <a:ext uri="{FF2B5EF4-FFF2-40B4-BE49-F238E27FC236}">
                <a16:creationId xmlns:a16="http://schemas.microsoft.com/office/drawing/2014/main" id="{E1D0FF90-0376-DA9E-F442-1A06961F93B1}"/>
              </a:ext>
            </a:extLst>
          </p:cNvPr>
          <p:cNvGrpSpPr/>
          <p:nvPr/>
        </p:nvGrpSpPr>
        <p:grpSpPr>
          <a:xfrm>
            <a:off x="1799208" y="4531579"/>
            <a:ext cx="5302641" cy="195507"/>
            <a:chOff x="1799208" y="4531579"/>
            <a:chExt cx="5302641" cy="195507"/>
          </a:xfrm>
        </p:grpSpPr>
        <p:sp>
          <p:nvSpPr>
            <p:cNvPr id="68" name="AutoShape 2">
              <a:hlinkClick r:id="rId7" action="ppaction://hlinksldjump"/>
              <a:extLst>
                <a:ext uri="{FF2B5EF4-FFF2-40B4-BE49-F238E27FC236}">
                  <a16:creationId xmlns:a16="http://schemas.microsoft.com/office/drawing/2014/main" id="{2516EBF7-2CD7-F185-4148-8845F9F754C2}"/>
                </a:ext>
              </a:extLst>
            </p:cNvPr>
            <p:cNvSpPr>
              <a:spLocks noChangeArrowheads="1"/>
            </p:cNvSpPr>
            <p:nvPr/>
          </p:nvSpPr>
          <p:spPr bwMode="gray">
            <a:xfrm>
              <a:off x="3057029" y="4535154"/>
              <a:ext cx="797767" cy="185652"/>
            </a:xfrm>
            <a:prstGeom prst="roundRect">
              <a:avLst>
                <a:gd name="adj" fmla="val 50000"/>
              </a:avLst>
            </a:prstGeom>
            <a:solidFill>
              <a:srgbClr val="FF8200"/>
            </a:solidFill>
            <a:ln w="10795">
              <a:noFill/>
              <a:round/>
              <a:headEnd/>
              <a:tailEnd/>
            </a:ln>
            <a:effectLst/>
          </p:spPr>
          <p:txBody>
            <a:bodyPr vert="horz" wrap="square" lIns="0" tIns="0" rIns="0" bIns="0" anchor="ctr" anchorCtr="0">
              <a:noAutofit/>
            </a:bodyPr>
            <a:lstStyle/>
            <a:p>
              <a:pPr algn="ctr">
                <a:lnSpc>
                  <a:spcPct val="95000"/>
                </a:lnSpc>
              </a:pPr>
              <a:r>
                <a:rPr lang="en-US" sz="525" b="1">
                  <a:solidFill>
                    <a:schemeClr val="bg1"/>
                  </a:solidFill>
                </a:rPr>
                <a:t>WHY</a:t>
              </a:r>
            </a:p>
          </p:txBody>
        </p:sp>
        <p:sp>
          <p:nvSpPr>
            <p:cNvPr id="69" name="AutoShape 2">
              <a:hlinkClick r:id="rId8" action="ppaction://hlinksldjump"/>
              <a:extLst>
                <a:ext uri="{FF2B5EF4-FFF2-40B4-BE49-F238E27FC236}">
                  <a16:creationId xmlns:a16="http://schemas.microsoft.com/office/drawing/2014/main" id="{DD02F033-73ED-29F2-3304-90A3E1F90E2B}"/>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WHAT</a:t>
              </a:r>
            </a:p>
          </p:txBody>
        </p:sp>
        <p:sp>
          <p:nvSpPr>
            <p:cNvPr id="70" name="AutoShape 2">
              <a:hlinkClick r:id="rId9" action="ppaction://hlinksldjump"/>
              <a:extLst>
                <a:ext uri="{FF2B5EF4-FFF2-40B4-BE49-F238E27FC236}">
                  <a16:creationId xmlns:a16="http://schemas.microsoft.com/office/drawing/2014/main" id="{6A01CC3C-9FC1-E8BC-0468-41F0FD01386D}"/>
                </a:ext>
              </a:extLst>
            </p:cNvPr>
            <p:cNvSpPr>
              <a:spLocks noChangeArrowheads="1"/>
            </p:cNvSpPr>
            <p:nvPr/>
          </p:nvSpPr>
          <p:spPr bwMode="gray">
            <a:xfrm>
              <a:off x="2245264"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GENERAL</a:t>
              </a:r>
            </a:p>
          </p:txBody>
        </p:sp>
        <p:sp>
          <p:nvSpPr>
            <p:cNvPr id="71" name="AutoShape 2">
              <a:hlinkClick r:id="rId10" action="ppaction://hlinksldjump"/>
              <a:extLst>
                <a:ext uri="{FF2B5EF4-FFF2-40B4-BE49-F238E27FC236}">
                  <a16:creationId xmlns:a16="http://schemas.microsoft.com/office/drawing/2014/main" id="{7ED0906A-1A1F-C020-B3CF-5FA6B7C9DBAC}"/>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WHO</a:t>
              </a:r>
            </a:p>
          </p:txBody>
        </p:sp>
        <p:sp>
          <p:nvSpPr>
            <p:cNvPr id="72" name="AutoShape 2">
              <a:hlinkClick r:id="rId11" action="ppaction://hlinksldjump"/>
              <a:extLst>
                <a:ext uri="{FF2B5EF4-FFF2-40B4-BE49-F238E27FC236}">
                  <a16:creationId xmlns:a16="http://schemas.microsoft.com/office/drawing/2014/main" id="{12CF50A6-6B5A-9622-EA02-96577390316E}"/>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HOW</a:t>
              </a:r>
            </a:p>
          </p:txBody>
        </p:sp>
        <p:sp>
          <p:nvSpPr>
            <p:cNvPr id="73" name="AutoShape 2">
              <a:hlinkClick r:id="rId12" action="ppaction://hlinksldjump"/>
              <a:extLst>
                <a:ext uri="{FF2B5EF4-FFF2-40B4-BE49-F238E27FC236}">
                  <a16:creationId xmlns:a16="http://schemas.microsoft.com/office/drawing/2014/main" id="{43AA648A-5AD9-313F-8055-FEDA2A7F479B}"/>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REPORT &amp; LEARN</a:t>
              </a:r>
            </a:p>
          </p:txBody>
        </p:sp>
        <p:pic>
          <p:nvPicPr>
            <p:cNvPr id="76" name="Picture 75">
              <a:hlinkClick r:id="rId9" action="ppaction://hlinksldjump"/>
              <a:extLst>
                <a:ext uri="{FF2B5EF4-FFF2-40B4-BE49-F238E27FC236}">
                  <a16:creationId xmlns:a16="http://schemas.microsoft.com/office/drawing/2014/main" id="{89BC9125-CE6B-FADB-5F52-75E168BE8A2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042152" y="4531579"/>
              <a:ext cx="189116" cy="189117"/>
            </a:xfrm>
            <a:prstGeom prst="rect">
              <a:avLst/>
            </a:prstGeom>
          </p:spPr>
        </p:pic>
        <p:sp>
          <p:nvSpPr>
            <p:cNvPr id="77" name="Arrow: Right 76">
              <a:hlinkClick r:id="" action="ppaction://hlinkshowjump?jump=lastslideviewed"/>
              <a:extLst>
                <a:ext uri="{FF2B5EF4-FFF2-40B4-BE49-F238E27FC236}">
                  <a16:creationId xmlns:a16="http://schemas.microsoft.com/office/drawing/2014/main" id="{D5EAC3A1-08AD-CBC8-66C8-8C31B082AB96}"/>
                </a:ext>
              </a:extLst>
            </p:cNvPr>
            <p:cNvSpPr/>
            <p:nvPr/>
          </p:nvSpPr>
          <p:spPr>
            <a:xfrm rot="10800000">
              <a:off x="1799208" y="4541436"/>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61" name="Group 60">
            <a:extLst>
              <a:ext uri="{FF2B5EF4-FFF2-40B4-BE49-F238E27FC236}">
                <a16:creationId xmlns:a16="http://schemas.microsoft.com/office/drawing/2014/main" id="{1A3D2065-50C7-4990-89BC-8568A064F2D6}"/>
              </a:ext>
            </a:extLst>
          </p:cNvPr>
          <p:cNvGrpSpPr/>
          <p:nvPr/>
        </p:nvGrpSpPr>
        <p:grpSpPr>
          <a:xfrm>
            <a:off x="125709" y="694902"/>
            <a:ext cx="456300" cy="455879"/>
            <a:chOff x="4727848" y="1172232"/>
            <a:chExt cx="608400" cy="607839"/>
          </a:xfrm>
        </p:grpSpPr>
        <p:sp>
          <p:nvSpPr>
            <p:cNvPr id="62" name="Oval 20">
              <a:extLst>
                <a:ext uri="{FF2B5EF4-FFF2-40B4-BE49-F238E27FC236}">
                  <a16:creationId xmlns:a16="http://schemas.microsoft.com/office/drawing/2014/main" id="{9729D366-7D59-4584-BBBA-B28EA6AF1F57}"/>
                </a:ext>
              </a:extLst>
            </p:cNvPr>
            <p:cNvSpPr/>
            <p:nvPr/>
          </p:nvSpPr>
          <p:spPr>
            <a:xfrm>
              <a:off x="4727848" y="1172232"/>
              <a:ext cx="608400" cy="60783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grpSp>
          <p:nvGrpSpPr>
            <p:cNvPr id="64" name="Groupe 355">
              <a:extLst>
                <a:ext uri="{FF2B5EF4-FFF2-40B4-BE49-F238E27FC236}">
                  <a16:creationId xmlns:a16="http://schemas.microsoft.com/office/drawing/2014/main" id="{C289196A-01DA-403B-A014-DA2C5B47A211}"/>
                </a:ext>
              </a:extLst>
            </p:cNvPr>
            <p:cNvGrpSpPr/>
            <p:nvPr/>
          </p:nvGrpSpPr>
          <p:grpSpPr>
            <a:xfrm>
              <a:off x="4869879" y="1285172"/>
              <a:ext cx="323920" cy="381923"/>
              <a:chOff x="9153875" y="3671977"/>
              <a:chExt cx="363537" cy="428625"/>
            </a:xfrm>
            <a:solidFill>
              <a:srgbClr val="007D74"/>
            </a:solidFill>
          </p:grpSpPr>
          <p:sp>
            <p:nvSpPr>
              <p:cNvPr id="65" name="Freeform 76">
                <a:extLst>
                  <a:ext uri="{FF2B5EF4-FFF2-40B4-BE49-F238E27FC236}">
                    <a16:creationId xmlns:a16="http://schemas.microsoft.com/office/drawing/2014/main" id="{29D9F88A-F180-4FCC-AAFE-2BEAC97BE867}"/>
                  </a:ext>
                </a:extLst>
              </p:cNvPr>
              <p:cNvSpPr>
                <a:spLocks/>
              </p:cNvSpPr>
              <p:nvPr/>
            </p:nvSpPr>
            <p:spPr bwMode="auto">
              <a:xfrm>
                <a:off x="9330087" y="3671977"/>
                <a:ext cx="19050" cy="85725"/>
              </a:xfrm>
              <a:custGeom>
                <a:avLst/>
                <a:gdLst>
                  <a:gd name="T0" fmla="*/ 3 w 5"/>
                  <a:gd name="T1" fmla="*/ 23 h 23"/>
                  <a:gd name="T2" fmla="*/ 5 w 5"/>
                  <a:gd name="T3" fmla="*/ 21 h 23"/>
                  <a:gd name="T4" fmla="*/ 5 w 5"/>
                  <a:gd name="T5" fmla="*/ 2 h 23"/>
                  <a:gd name="T6" fmla="*/ 3 w 5"/>
                  <a:gd name="T7" fmla="*/ 0 h 23"/>
                  <a:gd name="T8" fmla="*/ 0 w 5"/>
                  <a:gd name="T9" fmla="*/ 2 h 23"/>
                  <a:gd name="T10" fmla="*/ 0 w 5"/>
                  <a:gd name="T11" fmla="*/ 21 h 23"/>
                  <a:gd name="T12" fmla="*/ 3 w 5"/>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5" h="23">
                    <a:moveTo>
                      <a:pt x="3" y="23"/>
                    </a:moveTo>
                    <a:cubicBezTo>
                      <a:pt x="4" y="23"/>
                      <a:pt x="5" y="22"/>
                      <a:pt x="5" y="21"/>
                    </a:cubicBezTo>
                    <a:cubicBezTo>
                      <a:pt x="5" y="2"/>
                      <a:pt x="5" y="2"/>
                      <a:pt x="5" y="2"/>
                    </a:cubicBezTo>
                    <a:cubicBezTo>
                      <a:pt x="5" y="1"/>
                      <a:pt x="4" y="0"/>
                      <a:pt x="3" y="0"/>
                    </a:cubicBezTo>
                    <a:cubicBezTo>
                      <a:pt x="1" y="0"/>
                      <a:pt x="0" y="1"/>
                      <a:pt x="0" y="2"/>
                    </a:cubicBezTo>
                    <a:cubicBezTo>
                      <a:pt x="0" y="21"/>
                      <a:pt x="0" y="21"/>
                      <a:pt x="0" y="21"/>
                    </a:cubicBezTo>
                    <a:cubicBezTo>
                      <a:pt x="0" y="22"/>
                      <a:pt x="1" y="23"/>
                      <a:pt x="3" y="23"/>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74" name="Freeform 77">
                <a:extLst>
                  <a:ext uri="{FF2B5EF4-FFF2-40B4-BE49-F238E27FC236}">
                    <a16:creationId xmlns:a16="http://schemas.microsoft.com/office/drawing/2014/main" id="{FD79FABD-D435-4103-8983-71E468499B3F}"/>
                  </a:ext>
                </a:extLst>
              </p:cNvPr>
              <p:cNvSpPr>
                <a:spLocks/>
              </p:cNvSpPr>
              <p:nvPr/>
            </p:nvSpPr>
            <p:spPr bwMode="auto">
              <a:xfrm>
                <a:off x="9157050" y="3765639"/>
                <a:ext cx="79375" cy="55563"/>
              </a:xfrm>
              <a:custGeom>
                <a:avLst/>
                <a:gdLst>
                  <a:gd name="T0" fmla="*/ 20 w 21"/>
                  <a:gd name="T1" fmla="*/ 10 h 15"/>
                  <a:gd name="T2" fmla="*/ 4 w 21"/>
                  <a:gd name="T3" fmla="*/ 1 h 15"/>
                  <a:gd name="T4" fmla="*/ 4 w 21"/>
                  <a:gd name="T5" fmla="*/ 1 h 15"/>
                  <a:gd name="T6" fmla="*/ 2 w 21"/>
                  <a:gd name="T7" fmla="*/ 1 h 15"/>
                  <a:gd name="T8" fmla="*/ 0 w 21"/>
                  <a:gd name="T9" fmla="*/ 2 h 15"/>
                  <a:gd name="T10" fmla="*/ 0 w 21"/>
                  <a:gd name="T11" fmla="*/ 4 h 15"/>
                  <a:gd name="T12" fmla="*/ 1 w 21"/>
                  <a:gd name="T13" fmla="*/ 5 h 15"/>
                  <a:gd name="T14" fmla="*/ 17 w 21"/>
                  <a:gd name="T15" fmla="*/ 14 h 15"/>
                  <a:gd name="T16" fmla="*/ 18 w 21"/>
                  <a:gd name="T17" fmla="*/ 15 h 15"/>
                  <a:gd name="T18" fmla="*/ 20 w 21"/>
                  <a:gd name="T19" fmla="*/ 13 h 15"/>
                  <a:gd name="T20" fmla="*/ 21 w 21"/>
                  <a:gd name="T21" fmla="*/ 12 h 15"/>
                  <a:gd name="T22" fmla="*/ 20 w 21"/>
                  <a:gd name="T23"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5">
                    <a:moveTo>
                      <a:pt x="20" y="10"/>
                    </a:moveTo>
                    <a:cubicBezTo>
                      <a:pt x="4" y="1"/>
                      <a:pt x="4" y="1"/>
                      <a:pt x="4" y="1"/>
                    </a:cubicBezTo>
                    <a:cubicBezTo>
                      <a:pt x="4" y="1"/>
                      <a:pt x="4" y="1"/>
                      <a:pt x="4" y="1"/>
                    </a:cubicBezTo>
                    <a:cubicBezTo>
                      <a:pt x="3" y="1"/>
                      <a:pt x="2" y="0"/>
                      <a:pt x="2" y="1"/>
                    </a:cubicBezTo>
                    <a:cubicBezTo>
                      <a:pt x="1" y="1"/>
                      <a:pt x="1" y="1"/>
                      <a:pt x="0" y="2"/>
                    </a:cubicBezTo>
                    <a:cubicBezTo>
                      <a:pt x="0" y="2"/>
                      <a:pt x="0" y="3"/>
                      <a:pt x="0" y="4"/>
                    </a:cubicBezTo>
                    <a:cubicBezTo>
                      <a:pt x="0" y="4"/>
                      <a:pt x="1" y="5"/>
                      <a:pt x="1" y="5"/>
                    </a:cubicBezTo>
                    <a:cubicBezTo>
                      <a:pt x="17" y="14"/>
                      <a:pt x="17" y="14"/>
                      <a:pt x="17" y="14"/>
                    </a:cubicBezTo>
                    <a:cubicBezTo>
                      <a:pt x="17" y="15"/>
                      <a:pt x="18" y="15"/>
                      <a:pt x="18" y="15"/>
                    </a:cubicBezTo>
                    <a:cubicBezTo>
                      <a:pt x="19" y="15"/>
                      <a:pt x="20" y="14"/>
                      <a:pt x="20" y="13"/>
                    </a:cubicBezTo>
                    <a:cubicBezTo>
                      <a:pt x="21" y="13"/>
                      <a:pt x="21" y="12"/>
                      <a:pt x="21" y="12"/>
                    </a:cubicBezTo>
                    <a:cubicBezTo>
                      <a:pt x="21" y="11"/>
                      <a:pt x="20" y="10"/>
                      <a:pt x="20" y="1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78" name="Freeform 78">
                <a:extLst>
                  <a:ext uri="{FF2B5EF4-FFF2-40B4-BE49-F238E27FC236}">
                    <a16:creationId xmlns:a16="http://schemas.microsoft.com/office/drawing/2014/main" id="{903DE452-2030-4008-B6E8-D06032245C0F}"/>
                  </a:ext>
                </a:extLst>
              </p:cNvPr>
              <p:cNvSpPr>
                <a:spLocks/>
              </p:cNvSpPr>
              <p:nvPr/>
            </p:nvSpPr>
            <p:spPr bwMode="auto">
              <a:xfrm>
                <a:off x="9153875" y="3930739"/>
                <a:ext cx="77788" cy="52388"/>
              </a:xfrm>
              <a:custGeom>
                <a:avLst/>
                <a:gdLst>
                  <a:gd name="T0" fmla="*/ 19 w 21"/>
                  <a:gd name="T1" fmla="*/ 0 h 14"/>
                  <a:gd name="T2" fmla="*/ 17 w 21"/>
                  <a:gd name="T3" fmla="*/ 0 h 14"/>
                  <a:gd name="T4" fmla="*/ 1 w 21"/>
                  <a:gd name="T5" fmla="*/ 10 h 14"/>
                  <a:gd name="T6" fmla="*/ 0 w 21"/>
                  <a:gd name="T7" fmla="*/ 11 h 14"/>
                  <a:gd name="T8" fmla="*/ 0 w 21"/>
                  <a:gd name="T9" fmla="*/ 13 h 14"/>
                  <a:gd name="T10" fmla="*/ 3 w 21"/>
                  <a:gd name="T11" fmla="*/ 14 h 14"/>
                  <a:gd name="T12" fmla="*/ 4 w 21"/>
                  <a:gd name="T13" fmla="*/ 14 h 14"/>
                  <a:gd name="T14" fmla="*/ 20 w 21"/>
                  <a:gd name="T15" fmla="*/ 5 h 14"/>
                  <a:gd name="T16" fmla="*/ 21 w 21"/>
                  <a:gd name="T17" fmla="*/ 3 h 14"/>
                  <a:gd name="T18" fmla="*/ 21 w 21"/>
                  <a:gd name="T19" fmla="*/ 1 h 14"/>
                  <a:gd name="T20" fmla="*/ 19 w 21"/>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19" y="0"/>
                    </a:moveTo>
                    <a:cubicBezTo>
                      <a:pt x="18" y="0"/>
                      <a:pt x="18" y="0"/>
                      <a:pt x="17" y="0"/>
                    </a:cubicBezTo>
                    <a:cubicBezTo>
                      <a:pt x="1" y="10"/>
                      <a:pt x="1" y="10"/>
                      <a:pt x="1" y="10"/>
                    </a:cubicBezTo>
                    <a:cubicBezTo>
                      <a:pt x="1" y="10"/>
                      <a:pt x="0" y="11"/>
                      <a:pt x="0" y="11"/>
                    </a:cubicBezTo>
                    <a:cubicBezTo>
                      <a:pt x="0" y="12"/>
                      <a:pt x="0" y="12"/>
                      <a:pt x="0" y="13"/>
                    </a:cubicBezTo>
                    <a:cubicBezTo>
                      <a:pt x="1" y="14"/>
                      <a:pt x="2" y="14"/>
                      <a:pt x="3" y="14"/>
                    </a:cubicBezTo>
                    <a:cubicBezTo>
                      <a:pt x="3" y="14"/>
                      <a:pt x="3" y="14"/>
                      <a:pt x="4" y="14"/>
                    </a:cubicBezTo>
                    <a:cubicBezTo>
                      <a:pt x="20" y="5"/>
                      <a:pt x="20" y="5"/>
                      <a:pt x="20" y="5"/>
                    </a:cubicBezTo>
                    <a:cubicBezTo>
                      <a:pt x="20" y="4"/>
                      <a:pt x="21" y="4"/>
                      <a:pt x="21" y="3"/>
                    </a:cubicBezTo>
                    <a:cubicBezTo>
                      <a:pt x="21" y="3"/>
                      <a:pt x="21" y="2"/>
                      <a:pt x="21" y="1"/>
                    </a:cubicBezTo>
                    <a:cubicBezTo>
                      <a:pt x="20" y="1"/>
                      <a:pt x="20" y="0"/>
                      <a:pt x="19"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79" name="Freeform 79">
                <a:extLst>
                  <a:ext uri="{FF2B5EF4-FFF2-40B4-BE49-F238E27FC236}">
                    <a16:creationId xmlns:a16="http://schemas.microsoft.com/office/drawing/2014/main" id="{EF4427E7-FEF2-4F0B-BB70-DB6581C1FB7A}"/>
                  </a:ext>
                </a:extLst>
              </p:cNvPr>
              <p:cNvSpPr>
                <a:spLocks/>
              </p:cNvSpPr>
              <p:nvPr/>
            </p:nvSpPr>
            <p:spPr bwMode="auto">
              <a:xfrm>
                <a:off x="9434862" y="3938677"/>
                <a:ext cx="79375" cy="52388"/>
              </a:xfrm>
              <a:custGeom>
                <a:avLst/>
                <a:gdLst>
                  <a:gd name="T0" fmla="*/ 20 w 21"/>
                  <a:gd name="T1" fmla="*/ 9 h 14"/>
                  <a:gd name="T2" fmla="*/ 4 w 21"/>
                  <a:gd name="T3" fmla="*/ 0 h 14"/>
                  <a:gd name="T4" fmla="*/ 2 w 21"/>
                  <a:gd name="T5" fmla="*/ 0 h 14"/>
                  <a:gd name="T6" fmla="*/ 1 w 21"/>
                  <a:gd name="T7" fmla="*/ 1 h 14"/>
                  <a:gd name="T8" fmla="*/ 1 w 21"/>
                  <a:gd name="T9" fmla="*/ 3 h 14"/>
                  <a:gd name="T10" fmla="*/ 2 w 21"/>
                  <a:gd name="T11" fmla="*/ 4 h 14"/>
                  <a:gd name="T12" fmla="*/ 18 w 21"/>
                  <a:gd name="T13" fmla="*/ 13 h 14"/>
                  <a:gd name="T14" fmla="*/ 19 w 21"/>
                  <a:gd name="T15" fmla="*/ 14 h 14"/>
                  <a:gd name="T16" fmla="*/ 21 w 21"/>
                  <a:gd name="T17" fmla="*/ 13 h 14"/>
                  <a:gd name="T18" fmla="*/ 21 w 21"/>
                  <a:gd name="T19" fmla="*/ 11 h 14"/>
                  <a:gd name="T20" fmla="*/ 20 w 21"/>
                  <a:gd name="T2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0" y="9"/>
                    </a:moveTo>
                    <a:cubicBezTo>
                      <a:pt x="4" y="0"/>
                      <a:pt x="4" y="0"/>
                      <a:pt x="4" y="0"/>
                    </a:cubicBezTo>
                    <a:cubicBezTo>
                      <a:pt x="4" y="0"/>
                      <a:pt x="3" y="0"/>
                      <a:pt x="2" y="0"/>
                    </a:cubicBezTo>
                    <a:cubicBezTo>
                      <a:pt x="2" y="0"/>
                      <a:pt x="1" y="0"/>
                      <a:pt x="1" y="1"/>
                    </a:cubicBezTo>
                    <a:cubicBezTo>
                      <a:pt x="1" y="1"/>
                      <a:pt x="0" y="2"/>
                      <a:pt x="1" y="3"/>
                    </a:cubicBezTo>
                    <a:cubicBezTo>
                      <a:pt x="1" y="3"/>
                      <a:pt x="1" y="4"/>
                      <a:pt x="2" y="4"/>
                    </a:cubicBezTo>
                    <a:cubicBezTo>
                      <a:pt x="18" y="13"/>
                      <a:pt x="18" y="13"/>
                      <a:pt x="18" y="13"/>
                    </a:cubicBezTo>
                    <a:cubicBezTo>
                      <a:pt x="18" y="14"/>
                      <a:pt x="18" y="14"/>
                      <a:pt x="19" y="14"/>
                    </a:cubicBezTo>
                    <a:cubicBezTo>
                      <a:pt x="20" y="14"/>
                      <a:pt x="21" y="13"/>
                      <a:pt x="21" y="13"/>
                    </a:cubicBezTo>
                    <a:cubicBezTo>
                      <a:pt x="21" y="12"/>
                      <a:pt x="21" y="11"/>
                      <a:pt x="21" y="11"/>
                    </a:cubicBezTo>
                    <a:cubicBezTo>
                      <a:pt x="21" y="10"/>
                      <a:pt x="21" y="9"/>
                      <a:pt x="20" y="9"/>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80" name="Freeform 80">
                <a:extLst>
                  <a:ext uri="{FF2B5EF4-FFF2-40B4-BE49-F238E27FC236}">
                    <a16:creationId xmlns:a16="http://schemas.microsoft.com/office/drawing/2014/main" id="{8B329F4A-D260-43E8-8EA3-D3D2EC600E6B}"/>
                  </a:ext>
                </a:extLst>
              </p:cNvPr>
              <p:cNvSpPr>
                <a:spLocks/>
              </p:cNvSpPr>
              <p:nvPr/>
            </p:nvSpPr>
            <p:spPr bwMode="auto">
              <a:xfrm>
                <a:off x="9438037" y="3773577"/>
                <a:ext cx="79375" cy="52388"/>
              </a:xfrm>
              <a:custGeom>
                <a:avLst/>
                <a:gdLst>
                  <a:gd name="T0" fmla="*/ 21 w 21"/>
                  <a:gd name="T1" fmla="*/ 1 h 14"/>
                  <a:gd name="T2" fmla="*/ 19 w 21"/>
                  <a:gd name="T3" fmla="*/ 0 h 14"/>
                  <a:gd name="T4" fmla="*/ 17 w 21"/>
                  <a:gd name="T5" fmla="*/ 0 h 14"/>
                  <a:gd name="T6" fmla="*/ 2 w 21"/>
                  <a:gd name="T7" fmla="*/ 10 h 14"/>
                  <a:gd name="T8" fmla="*/ 0 w 21"/>
                  <a:gd name="T9" fmla="*/ 11 h 14"/>
                  <a:gd name="T10" fmla="*/ 1 w 21"/>
                  <a:gd name="T11" fmla="*/ 13 h 14"/>
                  <a:gd name="T12" fmla="*/ 3 w 21"/>
                  <a:gd name="T13" fmla="*/ 14 h 14"/>
                  <a:gd name="T14" fmla="*/ 4 w 21"/>
                  <a:gd name="T15" fmla="*/ 14 h 14"/>
                  <a:gd name="T16" fmla="*/ 20 w 21"/>
                  <a:gd name="T17" fmla="*/ 5 h 14"/>
                  <a:gd name="T18" fmla="*/ 21 w 21"/>
                  <a:gd name="T19" fmla="*/ 3 h 14"/>
                  <a:gd name="T20" fmla="*/ 21 w 21"/>
                  <a:gd name="T21"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1" y="1"/>
                    </a:moveTo>
                    <a:cubicBezTo>
                      <a:pt x="21" y="1"/>
                      <a:pt x="20" y="0"/>
                      <a:pt x="19" y="0"/>
                    </a:cubicBezTo>
                    <a:cubicBezTo>
                      <a:pt x="19" y="0"/>
                      <a:pt x="18" y="0"/>
                      <a:pt x="17" y="0"/>
                    </a:cubicBezTo>
                    <a:cubicBezTo>
                      <a:pt x="2" y="10"/>
                      <a:pt x="2" y="10"/>
                      <a:pt x="2" y="10"/>
                    </a:cubicBezTo>
                    <a:cubicBezTo>
                      <a:pt x="1" y="10"/>
                      <a:pt x="1" y="10"/>
                      <a:pt x="0" y="11"/>
                    </a:cubicBezTo>
                    <a:cubicBezTo>
                      <a:pt x="0" y="12"/>
                      <a:pt x="0" y="12"/>
                      <a:pt x="1" y="13"/>
                    </a:cubicBezTo>
                    <a:cubicBezTo>
                      <a:pt x="1" y="14"/>
                      <a:pt x="2" y="14"/>
                      <a:pt x="3" y="14"/>
                    </a:cubicBezTo>
                    <a:cubicBezTo>
                      <a:pt x="3" y="14"/>
                      <a:pt x="4" y="14"/>
                      <a:pt x="4" y="14"/>
                    </a:cubicBezTo>
                    <a:cubicBezTo>
                      <a:pt x="20" y="5"/>
                      <a:pt x="20" y="5"/>
                      <a:pt x="20" y="5"/>
                    </a:cubicBezTo>
                    <a:cubicBezTo>
                      <a:pt x="21" y="4"/>
                      <a:pt x="21" y="4"/>
                      <a:pt x="21" y="3"/>
                    </a:cubicBezTo>
                    <a:cubicBezTo>
                      <a:pt x="21" y="3"/>
                      <a:pt x="21" y="2"/>
                      <a:pt x="21" y="1"/>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81" name="Freeform 81">
                <a:extLst>
                  <a:ext uri="{FF2B5EF4-FFF2-40B4-BE49-F238E27FC236}">
                    <a16:creationId xmlns:a16="http://schemas.microsoft.com/office/drawing/2014/main" id="{620B486E-7267-49B8-B37A-1407E009AF56}"/>
                  </a:ext>
                </a:extLst>
              </p:cNvPr>
              <p:cNvSpPr>
                <a:spLocks noEditPoints="1"/>
              </p:cNvSpPr>
              <p:nvPr/>
            </p:nvSpPr>
            <p:spPr bwMode="auto">
              <a:xfrm>
                <a:off x="9220550" y="3776752"/>
                <a:ext cx="222250" cy="323850"/>
              </a:xfrm>
              <a:custGeom>
                <a:avLst/>
                <a:gdLst>
                  <a:gd name="T0" fmla="*/ 58 w 59"/>
                  <a:gd name="T1" fmla="*/ 31 h 86"/>
                  <a:gd name="T2" fmla="*/ 58 w 59"/>
                  <a:gd name="T3" fmla="*/ 26 h 86"/>
                  <a:gd name="T4" fmla="*/ 58 w 59"/>
                  <a:gd name="T5" fmla="*/ 25 h 86"/>
                  <a:gd name="T6" fmla="*/ 59 w 59"/>
                  <a:gd name="T7" fmla="*/ 18 h 86"/>
                  <a:gd name="T8" fmla="*/ 54 w 59"/>
                  <a:gd name="T9" fmla="*/ 11 h 86"/>
                  <a:gd name="T10" fmla="*/ 54 w 59"/>
                  <a:gd name="T11" fmla="*/ 11 h 86"/>
                  <a:gd name="T12" fmla="*/ 45 w 59"/>
                  <a:gd name="T13" fmla="*/ 3 h 86"/>
                  <a:gd name="T14" fmla="*/ 44 w 59"/>
                  <a:gd name="T15" fmla="*/ 3 h 86"/>
                  <a:gd name="T16" fmla="*/ 32 w 59"/>
                  <a:gd name="T17" fmla="*/ 0 h 86"/>
                  <a:gd name="T18" fmla="*/ 19 w 59"/>
                  <a:gd name="T19" fmla="*/ 3 h 86"/>
                  <a:gd name="T20" fmla="*/ 8 w 59"/>
                  <a:gd name="T21" fmla="*/ 40 h 86"/>
                  <a:gd name="T22" fmla="*/ 18 w 59"/>
                  <a:gd name="T23" fmla="*/ 51 h 86"/>
                  <a:gd name="T24" fmla="*/ 18 w 59"/>
                  <a:gd name="T25" fmla="*/ 61 h 86"/>
                  <a:gd name="T26" fmla="*/ 18 w 59"/>
                  <a:gd name="T27" fmla="*/ 61 h 86"/>
                  <a:gd name="T28" fmla="*/ 18 w 59"/>
                  <a:gd name="T29" fmla="*/ 61 h 86"/>
                  <a:gd name="T30" fmla="*/ 18 w 59"/>
                  <a:gd name="T31" fmla="*/ 74 h 86"/>
                  <a:gd name="T32" fmla="*/ 23 w 59"/>
                  <a:gd name="T33" fmla="*/ 81 h 86"/>
                  <a:gd name="T34" fmla="*/ 31 w 59"/>
                  <a:gd name="T35" fmla="*/ 86 h 86"/>
                  <a:gd name="T36" fmla="*/ 40 w 59"/>
                  <a:gd name="T37" fmla="*/ 81 h 86"/>
                  <a:gd name="T38" fmla="*/ 45 w 59"/>
                  <a:gd name="T39" fmla="*/ 74 h 86"/>
                  <a:gd name="T40" fmla="*/ 45 w 59"/>
                  <a:gd name="T41" fmla="*/ 52 h 86"/>
                  <a:gd name="T42" fmla="*/ 45 w 59"/>
                  <a:gd name="T43" fmla="*/ 52 h 86"/>
                  <a:gd name="T44" fmla="*/ 52 w 59"/>
                  <a:gd name="T45" fmla="*/ 46 h 86"/>
                  <a:gd name="T46" fmla="*/ 55 w 59"/>
                  <a:gd name="T47" fmla="*/ 41 h 86"/>
                  <a:gd name="T48" fmla="*/ 58 w 59"/>
                  <a:gd name="T49" fmla="*/ 31 h 86"/>
                  <a:gd name="T50" fmla="*/ 58 w 59"/>
                  <a:gd name="T51" fmla="*/ 31 h 86"/>
                  <a:gd name="T52" fmla="*/ 17 w 59"/>
                  <a:gd name="T53" fmla="*/ 28 h 86"/>
                  <a:gd name="T54" fmla="*/ 16 w 59"/>
                  <a:gd name="T55" fmla="*/ 30 h 86"/>
                  <a:gd name="T56" fmla="*/ 15 w 59"/>
                  <a:gd name="T57" fmla="*/ 28 h 86"/>
                  <a:gd name="T58" fmla="*/ 34 w 59"/>
                  <a:gd name="T59" fmla="*/ 10 h 86"/>
                  <a:gd name="T60" fmla="*/ 35 w 59"/>
                  <a:gd name="T61" fmla="*/ 11 h 86"/>
                  <a:gd name="T62" fmla="*/ 34 w 59"/>
                  <a:gd name="T63" fmla="*/ 12 h 86"/>
                  <a:gd name="T64" fmla="*/ 17 w 59"/>
                  <a:gd name="T65" fmla="*/ 28 h 86"/>
                  <a:gd name="T66" fmla="*/ 42 w 59"/>
                  <a:gd name="T67" fmla="*/ 74 h 86"/>
                  <a:gd name="T68" fmla="*/ 38 w 59"/>
                  <a:gd name="T69" fmla="*/ 79 h 86"/>
                  <a:gd name="T70" fmla="*/ 37 w 59"/>
                  <a:gd name="T71" fmla="*/ 80 h 86"/>
                  <a:gd name="T72" fmla="*/ 37 w 59"/>
                  <a:gd name="T73" fmla="*/ 80 h 86"/>
                  <a:gd name="T74" fmla="*/ 31 w 59"/>
                  <a:gd name="T75" fmla="*/ 83 h 86"/>
                  <a:gd name="T76" fmla="*/ 26 w 59"/>
                  <a:gd name="T77" fmla="*/ 80 h 86"/>
                  <a:gd name="T78" fmla="*/ 26 w 59"/>
                  <a:gd name="T79" fmla="*/ 80 h 86"/>
                  <a:gd name="T80" fmla="*/ 25 w 59"/>
                  <a:gd name="T81" fmla="*/ 79 h 86"/>
                  <a:gd name="T82" fmla="*/ 21 w 59"/>
                  <a:gd name="T83" fmla="*/ 74 h 86"/>
                  <a:gd name="T84" fmla="*/ 21 w 59"/>
                  <a:gd name="T85" fmla="*/ 62 h 86"/>
                  <a:gd name="T86" fmla="*/ 42 w 59"/>
                  <a:gd name="T87" fmla="*/ 62 h 86"/>
                  <a:gd name="T88" fmla="*/ 42 w 59"/>
                  <a:gd name="T89" fmla="*/ 7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 h="86">
                    <a:moveTo>
                      <a:pt x="58" y="31"/>
                    </a:moveTo>
                    <a:cubicBezTo>
                      <a:pt x="58" y="29"/>
                      <a:pt x="58" y="27"/>
                      <a:pt x="58" y="26"/>
                    </a:cubicBezTo>
                    <a:cubicBezTo>
                      <a:pt x="58" y="25"/>
                      <a:pt x="58" y="25"/>
                      <a:pt x="58" y="25"/>
                    </a:cubicBezTo>
                    <a:cubicBezTo>
                      <a:pt x="58" y="22"/>
                      <a:pt x="59" y="20"/>
                      <a:pt x="59" y="18"/>
                    </a:cubicBezTo>
                    <a:cubicBezTo>
                      <a:pt x="59" y="18"/>
                      <a:pt x="58" y="15"/>
                      <a:pt x="54" y="11"/>
                    </a:cubicBezTo>
                    <a:cubicBezTo>
                      <a:pt x="54" y="11"/>
                      <a:pt x="54" y="11"/>
                      <a:pt x="54" y="11"/>
                    </a:cubicBezTo>
                    <a:cubicBezTo>
                      <a:pt x="52" y="8"/>
                      <a:pt x="49" y="5"/>
                      <a:pt x="45" y="3"/>
                    </a:cubicBezTo>
                    <a:cubicBezTo>
                      <a:pt x="44" y="3"/>
                      <a:pt x="44" y="3"/>
                      <a:pt x="44" y="3"/>
                    </a:cubicBezTo>
                    <a:cubicBezTo>
                      <a:pt x="40" y="1"/>
                      <a:pt x="36" y="0"/>
                      <a:pt x="32" y="0"/>
                    </a:cubicBezTo>
                    <a:cubicBezTo>
                      <a:pt x="27" y="0"/>
                      <a:pt x="23" y="1"/>
                      <a:pt x="19" y="3"/>
                    </a:cubicBezTo>
                    <a:cubicBezTo>
                      <a:pt x="5" y="11"/>
                      <a:pt x="0" y="27"/>
                      <a:pt x="8" y="40"/>
                    </a:cubicBezTo>
                    <a:cubicBezTo>
                      <a:pt x="10" y="45"/>
                      <a:pt x="14" y="49"/>
                      <a:pt x="18" y="51"/>
                    </a:cubicBezTo>
                    <a:cubicBezTo>
                      <a:pt x="18" y="61"/>
                      <a:pt x="18" y="61"/>
                      <a:pt x="18" y="61"/>
                    </a:cubicBezTo>
                    <a:cubicBezTo>
                      <a:pt x="18" y="61"/>
                      <a:pt x="18" y="61"/>
                      <a:pt x="18" y="61"/>
                    </a:cubicBezTo>
                    <a:cubicBezTo>
                      <a:pt x="18" y="61"/>
                      <a:pt x="18" y="61"/>
                      <a:pt x="18" y="61"/>
                    </a:cubicBezTo>
                    <a:cubicBezTo>
                      <a:pt x="18" y="74"/>
                      <a:pt x="18" y="74"/>
                      <a:pt x="18" y="74"/>
                    </a:cubicBezTo>
                    <a:cubicBezTo>
                      <a:pt x="18" y="77"/>
                      <a:pt x="20" y="79"/>
                      <a:pt x="23" y="81"/>
                    </a:cubicBezTo>
                    <a:cubicBezTo>
                      <a:pt x="24" y="83"/>
                      <a:pt x="27" y="86"/>
                      <a:pt x="31" y="86"/>
                    </a:cubicBezTo>
                    <a:cubicBezTo>
                      <a:pt x="36" y="86"/>
                      <a:pt x="39" y="83"/>
                      <a:pt x="40" y="81"/>
                    </a:cubicBezTo>
                    <a:cubicBezTo>
                      <a:pt x="43" y="79"/>
                      <a:pt x="45" y="77"/>
                      <a:pt x="45" y="74"/>
                    </a:cubicBezTo>
                    <a:cubicBezTo>
                      <a:pt x="45" y="52"/>
                      <a:pt x="45" y="52"/>
                      <a:pt x="45" y="52"/>
                    </a:cubicBezTo>
                    <a:cubicBezTo>
                      <a:pt x="45" y="52"/>
                      <a:pt x="45" y="52"/>
                      <a:pt x="45" y="52"/>
                    </a:cubicBezTo>
                    <a:cubicBezTo>
                      <a:pt x="47" y="50"/>
                      <a:pt x="50" y="48"/>
                      <a:pt x="52" y="46"/>
                    </a:cubicBezTo>
                    <a:cubicBezTo>
                      <a:pt x="53" y="45"/>
                      <a:pt x="54" y="43"/>
                      <a:pt x="55" y="41"/>
                    </a:cubicBezTo>
                    <a:cubicBezTo>
                      <a:pt x="56" y="38"/>
                      <a:pt x="57" y="34"/>
                      <a:pt x="58" y="31"/>
                    </a:cubicBezTo>
                    <a:cubicBezTo>
                      <a:pt x="58" y="31"/>
                      <a:pt x="58" y="31"/>
                      <a:pt x="58" y="31"/>
                    </a:cubicBezTo>
                    <a:moveTo>
                      <a:pt x="17" y="28"/>
                    </a:moveTo>
                    <a:cubicBezTo>
                      <a:pt x="17" y="29"/>
                      <a:pt x="17" y="30"/>
                      <a:pt x="16" y="30"/>
                    </a:cubicBezTo>
                    <a:cubicBezTo>
                      <a:pt x="16" y="30"/>
                      <a:pt x="15" y="29"/>
                      <a:pt x="15" y="28"/>
                    </a:cubicBezTo>
                    <a:cubicBezTo>
                      <a:pt x="15" y="18"/>
                      <a:pt x="23" y="10"/>
                      <a:pt x="34" y="10"/>
                    </a:cubicBezTo>
                    <a:cubicBezTo>
                      <a:pt x="35" y="10"/>
                      <a:pt x="35" y="10"/>
                      <a:pt x="35" y="11"/>
                    </a:cubicBezTo>
                    <a:cubicBezTo>
                      <a:pt x="35" y="11"/>
                      <a:pt x="35" y="12"/>
                      <a:pt x="34" y="12"/>
                    </a:cubicBezTo>
                    <a:cubicBezTo>
                      <a:pt x="25" y="12"/>
                      <a:pt x="17" y="19"/>
                      <a:pt x="17" y="28"/>
                    </a:cubicBezTo>
                    <a:moveTo>
                      <a:pt x="42" y="74"/>
                    </a:moveTo>
                    <a:cubicBezTo>
                      <a:pt x="42" y="76"/>
                      <a:pt x="40" y="78"/>
                      <a:pt x="38" y="79"/>
                    </a:cubicBezTo>
                    <a:cubicBezTo>
                      <a:pt x="37" y="79"/>
                      <a:pt x="37" y="80"/>
                      <a:pt x="37" y="80"/>
                    </a:cubicBezTo>
                    <a:cubicBezTo>
                      <a:pt x="37" y="80"/>
                      <a:pt x="37" y="80"/>
                      <a:pt x="37" y="80"/>
                    </a:cubicBezTo>
                    <a:cubicBezTo>
                      <a:pt x="37" y="82"/>
                      <a:pt x="35" y="83"/>
                      <a:pt x="31" y="83"/>
                    </a:cubicBezTo>
                    <a:cubicBezTo>
                      <a:pt x="28" y="83"/>
                      <a:pt x="26" y="82"/>
                      <a:pt x="26" y="80"/>
                    </a:cubicBezTo>
                    <a:cubicBezTo>
                      <a:pt x="26" y="80"/>
                      <a:pt x="26" y="80"/>
                      <a:pt x="26" y="80"/>
                    </a:cubicBezTo>
                    <a:cubicBezTo>
                      <a:pt x="26" y="80"/>
                      <a:pt x="25" y="79"/>
                      <a:pt x="25" y="79"/>
                    </a:cubicBezTo>
                    <a:cubicBezTo>
                      <a:pt x="22" y="78"/>
                      <a:pt x="21" y="76"/>
                      <a:pt x="21" y="74"/>
                    </a:cubicBezTo>
                    <a:cubicBezTo>
                      <a:pt x="21" y="62"/>
                      <a:pt x="21" y="62"/>
                      <a:pt x="21" y="62"/>
                    </a:cubicBezTo>
                    <a:cubicBezTo>
                      <a:pt x="42" y="62"/>
                      <a:pt x="42" y="62"/>
                      <a:pt x="42" y="62"/>
                    </a:cubicBezTo>
                    <a:lnTo>
                      <a:pt x="42" y="7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grpSp>
      <p:sp>
        <p:nvSpPr>
          <p:cNvPr id="3" name="Title 1">
            <a:extLst>
              <a:ext uri="{FF2B5EF4-FFF2-40B4-BE49-F238E27FC236}">
                <a16:creationId xmlns:a16="http://schemas.microsoft.com/office/drawing/2014/main" id="{31FDD7A3-C825-313F-1328-0618227AFB27}"/>
              </a:ext>
            </a:extLst>
          </p:cNvPr>
          <p:cNvSpPr txBox="1">
            <a:spLocks/>
          </p:cNvSpPr>
          <p:nvPr/>
        </p:nvSpPr>
        <p:spPr bwMode="auto">
          <a:xfrm>
            <a:off x="303610" y="87475"/>
            <a:ext cx="2739422" cy="537533"/>
          </a:xfrm>
          <a:prstGeom prst="rect">
            <a:avLst/>
          </a:prstGeom>
          <a:noFill/>
          <a:ln>
            <a:noFill/>
          </a:ln>
        </p:spPr>
        <p:txBody>
          <a:bodyPr vert="horz" wrap="square" lIns="0" tIns="34287" rIns="68573" bIns="34287" numCol="1" anchor="b" anchorCtr="0" compatLnSpc="1">
            <a:prstTxWarp prst="textNoShape">
              <a:avLst/>
            </a:prstTxWarp>
          </a:bodyPr>
          <a:lstStyle>
            <a:lvl1pPr algn="l" defTabSz="60952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a:lstStyle>
          <a:p>
            <a:r>
              <a:rPr lang="en-US" sz="1500">
                <a:solidFill>
                  <a:schemeClr val="bg1"/>
                </a:solidFill>
              </a:rPr>
              <a:t>Consider and define your KPI Framework</a:t>
            </a:r>
          </a:p>
        </p:txBody>
      </p:sp>
    </p:spTree>
    <p:extLst>
      <p:ext uri="{BB962C8B-B14F-4D97-AF65-F5344CB8AC3E}">
        <p14:creationId xmlns:p14="http://schemas.microsoft.com/office/powerpoint/2010/main" val="9675065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4059486D-9DDB-40DA-A24D-FA85CEDD14C3}"/>
              </a:ext>
            </a:extLst>
          </p:cNvPr>
          <p:cNvSpPr/>
          <p:nvPr/>
        </p:nvSpPr>
        <p:spPr>
          <a:xfrm>
            <a:off x="1966" y="0"/>
            <a:ext cx="2993588" cy="4445491"/>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6" name="Text Placeholder 2">
            <a:extLst>
              <a:ext uri="{FF2B5EF4-FFF2-40B4-BE49-F238E27FC236}">
                <a16:creationId xmlns:a16="http://schemas.microsoft.com/office/drawing/2014/main" id="{51A1F546-FEDC-4077-A66A-28E3EE273F31}"/>
              </a:ext>
            </a:extLst>
          </p:cNvPr>
          <p:cNvSpPr>
            <a:spLocks noGrp="1" noChangeAspect="1"/>
          </p:cNvSpPr>
          <p:nvPr>
            <p:ph type="body" sz="quarter" idx="21"/>
          </p:nvPr>
        </p:nvSpPr>
        <p:spPr>
          <a:xfrm flipH="1">
            <a:off x="6677459" y="1971766"/>
            <a:ext cx="1633622" cy="2654352"/>
          </a:xfrm>
        </p:spPr>
        <p:txBody>
          <a:bodyPr/>
          <a:lstStyle/>
          <a:p>
            <a:pPr marL="128588" indent="-128588">
              <a:buClr>
                <a:schemeClr val="accent1"/>
              </a:buClr>
              <a:buFont typeface="Arial" panose="020B0604020202020204" pitchFamily="34" charset="0"/>
              <a:buChar char="•"/>
            </a:pPr>
            <a:r>
              <a:rPr lang="en-US" sz="825"/>
              <a:t>Decrease in unauthorized product sales</a:t>
            </a:r>
          </a:p>
          <a:p>
            <a:pPr marL="128588" indent="-128588">
              <a:buClr>
                <a:schemeClr val="accent1"/>
              </a:buClr>
              <a:buFont typeface="Arial" panose="020B0604020202020204" pitchFamily="34" charset="0"/>
              <a:buChar char="•"/>
            </a:pPr>
            <a:r>
              <a:rPr lang="en-US" sz="825"/>
              <a:t>Ratio of transparent products</a:t>
            </a:r>
          </a:p>
          <a:p>
            <a:pPr marL="128588" indent="-128588">
              <a:buClr>
                <a:schemeClr val="accent1"/>
              </a:buClr>
              <a:buFont typeface="Arial" panose="020B0604020202020204" pitchFamily="34" charset="0"/>
              <a:buChar char="•"/>
            </a:pPr>
            <a:r>
              <a:rPr lang="en-US" sz="825"/>
              <a:t>Ratio of validated authentic products</a:t>
            </a:r>
          </a:p>
          <a:p>
            <a:pPr marL="128588" indent="-128588">
              <a:buClr>
                <a:schemeClr val="accent1"/>
              </a:buClr>
              <a:buFont typeface="Arial" panose="020B0604020202020204" pitchFamily="34" charset="0"/>
              <a:buChar char="•"/>
            </a:pPr>
            <a:endParaRPr lang="en-US" sz="825"/>
          </a:p>
        </p:txBody>
      </p:sp>
      <p:sp>
        <p:nvSpPr>
          <p:cNvPr id="47" name="Text Placeholder 4">
            <a:extLst>
              <a:ext uri="{FF2B5EF4-FFF2-40B4-BE49-F238E27FC236}">
                <a16:creationId xmlns:a16="http://schemas.microsoft.com/office/drawing/2014/main" id="{555718DA-8EF0-476B-8A05-CB20A9B317A8}"/>
              </a:ext>
            </a:extLst>
          </p:cNvPr>
          <p:cNvSpPr>
            <a:spLocks noGrp="1" noChangeAspect="1"/>
          </p:cNvSpPr>
          <p:nvPr>
            <p:ph type="body" sz="quarter" idx="23"/>
          </p:nvPr>
        </p:nvSpPr>
        <p:spPr>
          <a:xfrm flipH="1">
            <a:off x="3008453" y="1501704"/>
            <a:ext cx="1225190" cy="628606"/>
          </a:xfrm>
          <a:noFill/>
        </p:spPr>
        <p:txBody>
          <a:bodyPr anchor="t"/>
          <a:lstStyle/>
          <a:p>
            <a:pPr algn="l">
              <a:lnSpc>
                <a:spcPct val="100000"/>
              </a:lnSpc>
            </a:pPr>
            <a:r>
              <a:rPr lang="en-US" sz="900">
                <a:solidFill>
                  <a:schemeClr val="accent1"/>
                </a:solidFill>
              </a:rPr>
              <a:t>Consumer</a:t>
            </a:r>
            <a:br>
              <a:rPr lang="en-US" sz="900">
                <a:solidFill>
                  <a:schemeClr val="accent1"/>
                </a:solidFill>
              </a:rPr>
            </a:br>
            <a:r>
              <a:rPr lang="en-US" sz="900">
                <a:solidFill>
                  <a:schemeClr val="accent1"/>
                </a:solidFill>
              </a:rPr>
              <a:t>Engagement</a:t>
            </a:r>
          </a:p>
        </p:txBody>
      </p:sp>
      <p:sp>
        <p:nvSpPr>
          <p:cNvPr id="48" name="Text Placeholder 5">
            <a:extLst>
              <a:ext uri="{FF2B5EF4-FFF2-40B4-BE49-F238E27FC236}">
                <a16:creationId xmlns:a16="http://schemas.microsoft.com/office/drawing/2014/main" id="{3840D124-FBA0-430E-9A5D-8DB7548516EF}"/>
              </a:ext>
            </a:extLst>
          </p:cNvPr>
          <p:cNvSpPr>
            <a:spLocks noGrp="1" noChangeAspect="1"/>
          </p:cNvSpPr>
          <p:nvPr>
            <p:ph type="body" sz="quarter" idx="28"/>
          </p:nvPr>
        </p:nvSpPr>
        <p:spPr>
          <a:xfrm flipH="1">
            <a:off x="5454457" y="1967051"/>
            <a:ext cx="1254911" cy="2654352"/>
          </a:xfrm>
        </p:spPr>
        <p:txBody>
          <a:bodyPr/>
          <a:lstStyle/>
          <a:p>
            <a:pPr marL="128588" indent="-128588">
              <a:buClr>
                <a:schemeClr val="accent1"/>
              </a:buClr>
              <a:buFont typeface="Arial" panose="020B0604020202020204" pitchFamily="34" charset="0"/>
              <a:buChar char="•"/>
            </a:pPr>
            <a:r>
              <a:rPr lang="en-US" sz="825"/>
              <a:t>Return on Marketing Investment</a:t>
            </a:r>
          </a:p>
          <a:p>
            <a:pPr marL="128588" indent="-128588">
              <a:buClr>
                <a:schemeClr val="accent1"/>
              </a:buClr>
              <a:buFont typeface="Arial" panose="020B0604020202020204" pitchFamily="34" charset="0"/>
              <a:buChar char="•"/>
            </a:pPr>
            <a:r>
              <a:rPr lang="en-US" sz="825"/>
              <a:t>Click-through-rate</a:t>
            </a:r>
          </a:p>
          <a:p>
            <a:pPr marL="128588" indent="-128588">
              <a:buClr>
                <a:schemeClr val="accent1"/>
              </a:buClr>
              <a:buFont typeface="Arial" panose="020B0604020202020204" pitchFamily="34" charset="0"/>
              <a:buChar char="•"/>
            </a:pPr>
            <a:r>
              <a:rPr lang="en-US" sz="825"/>
              <a:t>Website traffic growth</a:t>
            </a:r>
          </a:p>
          <a:p>
            <a:pPr marL="128588" indent="-128588">
              <a:buClr>
                <a:schemeClr val="accent1"/>
              </a:buClr>
              <a:buFont typeface="Arial" panose="020B0604020202020204" pitchFamily="34" charset="0"/>
              <a:buChar char="•"/>
            </a:pPr>
            <a:r>
              <a:rPr lang="en-US" sz="825"/>
              <a:t>Sales margin</a:t>
            </a:r>
          </a:p>
          <a:p>
            <a:pPr marL="128588" indent="-128588">
              <a:buClr>
                <a:schemeClr val="accent1"/>
              </a:buClr>
              <a:buFont typeface="Arial" panose="020B0604020202020204" pitchFamily="34" charset="0"/>
              <a:buChar char="•"/>
            </a:pPr>
            <a:r>
              <a:rPr lang="en-US" sz="825"/>
              <a:t>Discount as a percentage of price</a:t>
            </a:r>
          </a:p>
          <a:p>
            <a:pPr marL="128588" indent="-128588">
              <a:buClr>
                <a:schemeClr val="accent1"/>
              </a:buClr>
              <a:buFont typeface="Arial" panose="020B0604020202020204" pitchFamily="34" charset="0"/>
              <a:buChar char="•"/>
            </a:pPr>
            <a:r>
              <a:rPr lang="en-US" sz="825"/>
              <a:t>Number of actions</a:t>
            </a:r>
          </a:p>
          <a:p>
            <a:pPr marL="128588" indent="-128588">
              <a:buClr>
                <a:schemeClr val="accent1"/>
              </a:buClr>
              <a:buFont typeface="Arial" panose="020B0604020202020204" pitchFamily="34" charset="0"/>
              <a:buChar char="•"/>
            </a:pPr>
            <a:r>
              <a:rPr lang="en-US" sz="825"/>
              <a:t>Revenue and cost per scan</a:t>
            </a:r>
          </a:p>
          <a:p>
            <a:pPr marL="128588" indent="-128588">
              <a:buClr>
                <a:schemeClr val="accent1"/>
              </a:buClr>
              <a:buFont typeface="Arial" panose="020B0604020202020204" pitchFamily="34" charset="0"/>
              <a:buChar char="•"/>
            </a:pPr>
            <a:endParaRPr lang="en-US" sz="825"/>
          </a:p>
        </p:txBody>
      </p:sp>
      <p:sp>
        <p:nvSpPr>
          <p:cNvPr id="49" name="Text Placeholder 6">
            <a:extLst>
              <a:ext uri="{FF2B5EF4-FFF2-40B4-BE49-F238E27FC236}">
                <a16:creationId xmlns:a16="http://schemas.microsoft.com/office/drawing/2014/main" id="{4B0A9513-006F-4635-B4D5-DE1679693902}"/>
              </a:ext>
            </a:extLst>
          </p:cNvPr>
          <p:cNvSpPr>
            <a:spLocks noGrp="1" noChangeAspect="1"/>
          </p:cNvSpPr>
          <p:nvPr>
            <p:ph type="body" sz="quarter" idx="29"/>
          </p:nvPr>
        </p:nvSpPr>
        <p:spPr>
          <a:xfrm flipH="1">
            <a:off x="4231455" y="1964695"/>
            <a:ext cx="1254911" cy="2654352"/>
          </a:xfrm>
        </p:spPr>
        <p:txBody>
          <a:bodyPr/>
          <a:lstStyle/>
          <a:p>
            <a:pPr marL="128588" indent="-128588">
              <a:buClr>
                <a:schemeClr val="accent1"/>
              </a:buClr>
              <a:buFont typeface="Arial" panose="020B0604020202020204" pitchFamily="34" charset="0"/>
              <a:buChar char="•"/>
            </a:pPr>
            <a:r>
              <a:rPr lang="en-US" sz="825"/>
              <a:t>Sales growth</a:t>
            </a:r>
          </a:p>
          <a:p>
            <a:pPr marL="128588" indent="-128588">
              <a:buClr>
                <a:schemeClr val="accent1"/>
              </a:buClr>
              <a:buFont typeface="Arial" panose="020B0604020202020204" pitchFamily="34" charset="0"/>
              <a:buChar char="•"/>
            </a:pPr>
            <a:r>
              <a:rPr lang="en-US" sz="825"/>
              <a:t>Sales by new consumers</a:t>
            </a:r>
          </a:p>
          <a:p>
            <a:pPr marL="128588" indent="-128588">
              <a:buClr>
                <a:schemeClr val="accent1"/>
              </a:buClr>
              <a:buFont typeface="Arial" panose="020B0604020202020204" pitchFamily="34" charset="0"/>
              <a:buChar char="•"/>
            </a:pPr>
            <a:r>
              <a:rPr lang="en-US" sz="825"/>
              <a:t>Customer retention rate</a:t>
            </a:r>
          </a:p>
          <a:p>
            <a:pPr marL="128588" indent="-128588">
              <a:buClr>
                <a:schemeClr val="accent1"/>
              </a:buClr>
              <a:buFont typeface="Arial" panose="020B0604020202020204" pitchFamily="34" charset="0"/>
              <a:buChar char="•"/>
            </a:pPr>
            <a:r>
              <a:rPr lang="en-US" sz="825"/>
              <a:t>Average sales volume per consumers</a:t>
            </a:r>
          </a:p>
          <a:p>
            <a:pPr marL="128588" indent="-128588">
              <a:buClr>
                <a:schemeClr val="accent1"/>
              </a:buClr>
              <a:buFont typeface="Arial" panose="020B0604020202020204" pitchFamily="34" charset="0"/>
              <a:buChar char="•"/>
            </a:pPr>
            <a:r>
              <a:rPr lang="en-US" sz="825"/>
              <a:t>Consumer Return Rate</a:t>
            </a:r>
          </a:p>
          <a:p>
            <a:pPr marL="128588" indent="-128588">
              <a:buClr>
                <a:schemeClr val="accent1"/>
              </a:buClr>
              <a:buFont typeface="Arial" panose="020B0604020202020204" pitchFamily="34" charset="0"/>
              <a:buChar char="•"/>
            </a:pPr>
            <a:endParaRPr lang="en-US" sz="825"/>
          </a:p>
        </p:txBody>
      </p:sp>
      <p:sp>
        <p:nvSpPr>
          <p:cNvPr id="50" name="Text Placeholder 7">
            <a:extLst>
              <a:ext uri="{FF2B5EF4-FFF2-40B4-BE49-F238E27FC236}">
                <a16:creationId xmlns:a16="http://schemas.microsoft.com/office/drawing/2014/main" id="{65D87754-11BA-4174-951F-76877A021060}"/>
              </a:ext>
            </a:extLst>
          </p:cNvPr>
          <p:cNvSpPr>
            <a:spLocks noGrp="1" noChangeAspect="1"/>
          </p:cNvSpPr>
          <p:nvPr>
            <p:ph type="body" sz="quarter" idx="30"/>
          </p:nvPr>
        </p:nvSpPr>
        <p:spPr>
          <a:xfrm flipH="1">
            <a:off x="3008452" y="1962338"/>
            <a:ext cx="1254911" cy="2654352"/>
          </a:xfrm>
        </p:spPr>
        <p:txBody>
          <a:bodyPr/>
          <a:lstStyle/>
          <a:p>
            <a:pPr marL="128588" indent="-128588">
              <a:buClr>
                <a:schemeClr val="accent1"/>
              </a:buClr>
              <a:buFont typeface="Arial" panose="020B0604020202020204" pitchFamily="34" charset="0"/>
              <a:buChar char="•"/>
            </a:pPr>
            <a:r>
              <a:rPr lang="en-US" sz="825"/>
              <a:t>Conversion rate</a:t>
            </a:r>
          </a:p>
          <a:p>
            <a:pPr marL="128588" indent="-128588">
              <a:buClr>
                <a:schemeClr val="accent1"/>
              </a:buClr>
              <a:buFont typeface="Arial" panose="020B0604020202020204" pitchFamily="34" charset="0"/>
              <a:buChar char="•"/>
            </a:pPr>
            <a:r>
              <a:rPr lang="en-US" sz="825"/>
              <a:t>Net Promoter Score</a:t>
            </a:r>
          </a:p>
          <a:p>
            <a:pPr marL="128588" indent="-128588">
              <a:buClr>
                <a:schemeClr val="accent1"/>
              </a:buClr>
              <a:buFont typeface="Arial" panose="020B0604020202020204" pitchFamily="34" charset="0"/>
              <a:buChar char="•"/>
            </a:pPr>
            <a:r>
              <a:rPr lang="en-US" sz="825"/>
              <a:t>Engagement rate</a:t>
            </a:r>
          </a:p>
          <a:p>
            <a:pPr marL="128588" indent="-128588">
              <a:buClr>
                <a:schemeClr val="accent1"/>
              </a:buClr>
              <a:buFont typeface="Arial" panose="020B0604020202020204" pitchFamily="34" charset="0"/>
              <a:buChar char="•"/>
            </a:pPr>
            <a:r>
              <a:rPr lang="en-US" sz="825"/>
              <a:t>Brand perception</a:t>
            </a:r>
          </a:p>
          <a:p>
            <a:pPr marL="128588" indent="-128588">
              <a:buClr>
                <a:schemeClr val="accent1"/>
              </a:buClr>
              <a:buFont typeface="Arial" panose="020B0604020202020204" pitchFamily="34" charset="0"/>
              <a:buChar char="•"/>
            </a:pPr>
            <a:r>
              <a:rPr lang="en-US" sz="825"/>
              <a:t>Number of impressions</a:t>
            </a:r>
          </a:p>
          <a:p>
            <a:pPr marL="128588" indent="-128588">
              <a:buClr>
                <a:schemeClr val="accent1"/>
              </a:buClr>
              <a:buFont typeface="Arial" panose="020B0604020202020204" pitchFamily="34" charset="0"/>
              <a:buChar char="•"/>
            </a:pPr>
            <a:r>
              <a:rPr lang="en-US" sz="825"/>
              <a:t>Number of people who scan QR code</a:t>
            </a:r>
          </a:p>
          <a:p>
            <a:pPr marL="128588" indent="-128588">
              <a:buClr>
                <a:schemeClr val="accent1"/>
              </a:buClr>
              <a:buFont typeface="Arial" panose="020B0604020202020204" pitchFamily="34" charset="0"/>
              <a:buChar char="•"/>
            </a:pPr>
            <a:r>
              <a:rPr lang="en-US" sz="825"/>
              <a:t>Improved insights and analytics</a:t>
            </a:r>
          </a:p>
          <a:p>
            <a:pPr marL="128588" indent="-128588">
              <a:buClr>
                <a:schemeClr val="accent1"/>
              </a:buClr>
              <a:buFont typeface="Arial" panose="020B0604020202020204" pitchFamily="34" charset="0"/>
              <a:buChar char="•"/>
            </a:pPr>
            <a:endParaRPr lang="en-US" sz="825"/>
          </a:p>
        </p:txBody>
      </p:sp>
      <p:sp>
        <p:nvSpPr>
          <p:cNvPr id="51" name="Text Placeholder 8">
            <a:extLst>
              <a:ext uri="{FF2B5EF4-FFF2-40B4-BE49-F238E27FC236}">
                <a16:creationId xmlns:a16="http://schemas.microsoft.com/office/drawing/2014/main" id="{145D0AAE-6A9F-492A-A7F5-DEEE74C69464}"/>
              </a:ext>
            </a:extLst>
          </p:cNvPr>
          <p:cNvSpPr>
            <a:spLocks noGrp="1" noChangeAspect="1"/>
          </p:cNvSpPr>
          <p:nvPr>
            <p:ph type="body" sz="quarter" idx="31"/>
          </p:nvPr>
        </p:nvSpPr>
        <p:spPr>
          <a:xfrm flipH="1">
            <a:off x="4263364" y="1501704"/>
            <a:ext cx="1225190" cy="628606"/>
          </a:xfrm>
          <a:noFill/>
        </p:spPr>
        <p:txBody>
          <a:bodyPr anchor="t"/>
          <a:lstStyle/>
          <a:p>
            <a:pPr algn="l">
              <a:lnSpc>
                <a:spcPct val="100000"/>
              </a:lnSpc>
            </a:pPr>
            <a:r>
              <a:rPr lang="en-US" sz="900">
                <a:solidFill>
                  <a:schemeClr val="accent1"/>
                </a:solidFill>
              </a:rPr>
              <a:t>Revenue</a:t>
            </a:r>
          </a:p>
        </p:txBody>
      </p:sp>
      <p:sp>
        <p:nvSpPr>
          <p:cNvPr id="52" name="Text Placeholder 9">
            <a:extLst>
              <a:ext uri="{FF2B5EF4-FFF2-40B4-BE49-F238E27FC236}">
                <a16:creationId xmlns:a16="http://schemas.microsoft.com/office/drawing/2014/main" id="{638E7294-F785-4673-B7ED-20AC5A96420C}"/>
              </a:ext>
            </a:extLst>
          </p:cNvPr>
          <p:cNvSpPr>
            <a:spLocks noGrp="1" noChangeAspect="1"/>
          </p:cNvSpPr>
          <p:nvPr>
            <p:ph type="body" sz="quarter" idx="32"/>
          </p:nvPr>
        </p:nvSpPr>
        <p:spPr>
          <a:xfrm flipH="1">
            <a:off x="5518276" y="1501704"/>
            <a:ext cx="1225190" cy="628606"/>
          </a:xfrm>
          <a:noFill/>
        </p:spPr>
        <p:txBody>
          <a:bodyPr anchor="t"/>
          <a:lstStyle/>
          <a:p>
            <a:pPr algn="l">
              <a:lnSpc>
                <a:spcPct val="100000"/>
              </a:lnSpc>
            </a:pPr>
            <a:r>
              <a:rPr lang="en-US" sz="900">
                <a:solidFill>
                  <a:schemeClr val="accent1"/>
                </a:solidFill>
              </a:rPr>
              <a:t>Marketing</a:t>
            </a:r>
            <a:br>
              <a:rPr lang="en-US" sz="900">
                <a:solidFill>
                  <a:schemeClr val="accent1"/>
                </a:solidFill>
              </a:rPr>
            </a:br>
            <a:r>
              <a:rPr lang="en-US" sz="900">
                <a:solidFill>
                  <a:schemeClr val="accent1"/>
                </a:solidFill>
              </a:rPr>
              <a:t>Campaigns</a:t>
            </a:r>
          </a:p>
        </p:txBody>
      </p:sp>
      <p:sp>
        <p:nvSpPr>
          <p:cNvPr id="53" name="Text Placeholder 10">
            <a:extLst>
              <a:ext uri="{FF2B5EF4-FFF2-40B4-BE49-F238E27FC236}">
                <a16:creationId xmlns:a16="http://schemas.microsoft.com/office/drawing/2014/main" id="{C82C2736-2895-4D0D-A5D0-C0C5F0F22A66}"/>
              </a:ext>
            </a:extLst>
          </p:cNvPr>
          <p:cNvSpPr>
            <a:spLocks noGrp="1" noChangeAspect="1"/>
          </p:cNvSpPr>
          <p:nvPr>
            <p:ph type="body" sz="quarter" idx="33"/>
          </p:nvPr>
        </p:nvSpPr>
        <p:spPr>
          <a:xfrm flipH="1">
            <a:off x="6773187" y="1501704"/>
            <a:ext cx="1225190" cy="628606"/>
          </a:xfrm>
          <a:noFill/>
        </p:spPr>
        <p:txBody>
          <a:bodyPr anchor="t"/>
          <a:lstStyle/>
          <a:p>
            <a:pPr algn="l">
              <a:lnSpc>
                <a:spcPct val="100000"/>
              </a:lnSpc>
            </a:pPr>
            <a:r>
              <a:rPr lang="nl-NL" sz="900">
                <a:solidFill>
                  <a:schemeClr val="accent1"/>
                </a:solidFill>
              </a:rPr>
              <a:t>Transparency</a:t>
            </a:r>
          </a:p>
        </p:txBody>
      </p:sp>
      <p:sp>
        <p:nvSpPr>
          <p:cNvPr id="75" name="Rounded Rectangle 93">
            <a:extLst>
              <a:ext uri="{FF2B5EF4-FFF2-40B4-BE49-F238E27FC236}">
                <a16:creationId xmlns:a16="http://schemas.microsoft.com/office/drawing/2014/main" id="{EBFFCA1C-09FB-49B6-A23C-F10B50CD5621}"/>
              </a:ext>
            </a:extLst>
          </p:cNvPr>
          <p:cNvSpPr/>
          <p:nvPr/>
        </p:nvSpPr>
        <p:spPr>
          <a:xfrm>
            <a:off x="411835" y="783044"/>
            <a:ext cx="1480787"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WHY</a:t>
            </a:r>
          </a:p>
        </p:txBody>
      </p:sp>
      <p:sp>
        <p:nvSpPr>
          <p:cNvPr id="88" name="Title 1">
            <a:extLst>
              <a:ext uri="{FF2B5EF4-FFF2-40B4-BE49-F238E27FC236}">
                <a16:creationId xmlns:a16="http://schemas.microsoft.com/office/drawing/2014/main" id="{3AF8E0DD-ED57-4596-84E2-3CA20A61906B}"/>
              </a:ext>
            </a:extLst>
          </p:cNvPr>
          <p:cNvSpPr txBox="1">
            <a:spLocks/>
          </p:cNvSpPr>
          <p:nvPr/>
        </p:nvSpPr>
        <p:spPr bwMode="auto">
          <a:xfrm>
            <a:off x="303610" y="87475"/>
            <a:ext cx="2739422" cy="537533"/>
          </a:xfrm>
          <a:prstGeom prst="rect">
            <a:avLst/>
          </a:prstGeom>
          <a:noFill/>
          <a:ln>
            <a:noFill/>
          </a:ln>
        </p:spPr>
        <p:txBody>
          <a:bodyPr vert="horz" wrap="square" lIns="0" tIns="34287" rIns="68573" bIns="34287" numCol="1" anchor="b" anchorCtr="0" compatLnSpc="1">
            <a:prstTxWarp prst="textNoShape">
              <a:avLst/>
            </a:prstTxWarp>
          </a:bodyPr>
          <a:lstStyle>
            <a:lvl1pPr algn="l" defTabSz="60952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a:lstStyle>
          <a:p>
            <a:r>
              <a:rPr lang="en-US" sz="1500">
                <a:solidFill>
                  <a:schemeClr val="bg1"/>
                </a:solidFill>
              </a:rPr>
              <a:t>Consider and define your KPI Framework</a:t>
            </a:r>
          </a:p>
        </p:txBody>
      </p:sp>
      <p:sp>
        <p:nvSpPr>
          <p:cNvPr id="91" name="Rectangle 90">
            <a:extLst>
              <a:ext uri="{FF2B5EF4-FFF2-40B4-BE49-F238E27FC236}">
                <a16:creationId xmlns:a16="http://schemas.microsoft.com/office/drawing/2014/main" id="{C3E29252-0EF5-494E-814A-0EB2FDD452BE}"/>
              </a:ext>
            </a:extLst>
          </p:cNvPr>
          <p:cNvSpPr>
            <a:spLocks/>
          </p:cNvSpPr>
          <p:nvPr/>
        </p:nvSpPr>
        <p:spPr>
          <a:xfrm>
            <a:off x="142183" y="1215017"/>
            <a:ext cx="2853371" cy="1454911"/>
          </a:xfrm>
          <a:prstGeom prst="rect">
            <a:avLst/>
          </a:prstGeom>
          <a:noFill/>
          <a:ln w="12700" cap="flat" cmpd="sng" algn="ctr">
            <a:noFill/>
            <a:prstDash val="solid"/>
          </a:ln>
          <a:effectLst/>
        </p:spPr>
        <p:txBody>
          <a:bodyPr wrap="square" tIns="54000" rtlCol="0" anchor="t">
            <a:spAutoFit/>
          </a:bodyPr>
          <a:lstStyle/>
          <a:p>
            <a:pPr marL="0" lvl="1" fontAlgn="base">
              <a:spcAft>
                <a:spcPts val="300"/>
              </a:spcAft>
              <a:buClr>
                <a:schemeClr val="bg1"/>
              </a:buClr>
            </a:pPr>
            <a:r>
              <a:rPr lang="en-US" sz="1050">
                <a:solidFill>
                  <a:schemeClr val="bg1"/>
                </a:solidFill>
              </a:rPr>
              <a:t>Your prioritised use cases and drivers can influence several KPIs. Here are examples that can be impacted by implementing 2D barcodes:</a:t>
            </a:r>
          </a:p>
          <a:p>
            <a:pPr marL="0" lvl="1" fontAlgn="base">
              <a:spcAft>
                <a:spcPts val="300"/>
              </a:spcAft>
              <a:buClr>
                <a:schemeClr val="bg1"/>
              </a:buClr>
            </a:pPr>
            <a:endParaRPr lang="en-US" sz="1050">
              <a:solidFill>
                <a:schemeClr val="bg1"/>
              </a:solidFill>
            </a:endParaRPr>
          </a:p>
          <a:p>
            <a:pPr marL="132160" lvl="1" indent="-132160" fontAlgn="base">
              <a:spcAft>
                <a:spcPts val="300"/>
              </a:spcAft>
              <a:buClr>
                <a:schemeClr val="bg1"/>
              </a:buClr>
              <a:buFont typeface="Wingdings" panose="05000000000000000000" pitchFamily="2" charset="2"/>
              <a:buChar char="§"/>
            </a:pPr>
            <a:r>
              <a:rPr lang="en-US" sz="1050">
                <a:solidFill>
                  <a:schemeClr val="bg1"/>
                </a:solidFill>
              </a:rPr>
              <a:t>Operations KPIs</a:t>
            </a:r>
          </a:p>
          <a:p>
            <a:pPr marL="132160" lvl="1" indent="-132160" fontAlgn="base">
              <a:spcAft>
                <a:spcPts val="300"/>
              </a:spcAft>
              <a:buClr>
                <a:schemeClr val="bg1"/>
              </a:buClr>
              <a:buFont typeface="Wingdings" panose="05000000000000000000" pitchFamily="2" charset="2"/>
              <a:buChar char="§"/>
            </a:pPr>
            <a:endParaRPr lang="en-US" sz="450">
              <a:solidFill>
                <a:schemeClr val="bg1"/>
              </a:solidFill>
            </a:endParaRPr>
          </a:p>
          <a:p>
            <a:pPr marL="132160" lvl="1" indent="-132160" fontAlgn="base">
              <a:spcAft>
                <a:spcPts val="300"/>
              </a:spcAft>
              <a:buClr>
                <a:schemeClr val="bg1"/>
              </a:buClr>
              <a:buFont typeface="Wingdings" panose="05000000000000000000" pitchFamily="2" charset="2"/>
              <a:buChar char="§"/>
            </a:pPr>
            <a:r>
              <a:rPr lang="en-US" sz="1050" b="1">
                <a:solidFill>
                  <a:schemeClr val="bg1"/>
                </a:solidFill>
              </a:rPr>
              <a:t>Consumer facing KPIs</a:t>
            </a:r>
          </a:p>
        </p:txBody>
      </p:sp>
      <p:cxnSp>
        <p:nvCxnSpPr>
          <p:cNvPr id="56" name="Straight Connector 55">
            <a:extLst>
              <a:ext uri="{FF2B5EF4-FFF2-40B4-BE49-F238E27FC236}">
                <a16:creationId xmlns:a16="http://schemas.microsoft.com/office/drawing/2014/main" id="{D61B7FEA-B568-48D0-AB6A-C902FF3D63E9}"/>
              </a:ext>
            </a:extLst>
          </p:cNvPr>
          <p:cNvCxnSpPr>
            <a:cxnSpLocks/>
          </p:cNvCxnSpPr>
          <p:nvPr/>
        </p:nvCxnSpPr>
        <p:spPr>
          <a:xfrm flipV="1">
            <a:off x="1892621" y="925948"/>
            <a:ext cx="1058048" cy="2"/>
          </a:xfrm>
          <a:prstGeom prst="line">
            <a:avLst/>
          </a:prstGeom>
          <a:ln w="19050">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58" name="Slide Number Placeholder 5">
            <a:extLst>
              <a:ext uri="{FF2B5EF4-FFF2-40B4-BE49-F238E27FC236}">
                <a16:creationId xmlns:a16="http://schemas.microsoft.com/office/drawing/2014/main" id="{D074D567-DF30-43DC-920C-201078F731CF}"/>
              </a:ext>
            </a:extLst>
          </p:cNvPr>
          <p:cNvSpPr txBox="1">
            <a:spLocks/>
          </p:cNvSpPr>
          <p:nvPr/>
        </p:nvSpPr>
        <p:spPr>
          <a:xfrm>
            <a:off x="8487829" y="4793810"/>
            <a:ext cx="312140" cy="11601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Aft>
                <a:spcPct val="0"/>
              </a:spcAft>
              <a:defRPr/>
            </a:pPr>
            <a:fld id="{4472AB7F-E8D0-4874-A9B8-335B68DC5F05}" type="slidenum">
              <a:rPr lang="en-US" sz="698"/>
              <a:pPr fontAlgn="base">
                <a:spcAft>
                  <a:spcPct val="0"/>
                </a:spcAft>
                <a:defRPr/>
              </a:pPr>
              <a:t>23</a:t>
            </a:fld>
            <a:endParaRPr lang="en-US" sz="698"/>
          </a:p>
        </p:txBody>
      </p:sp>
      <p:pic>
        <p:nvPicPr>
          <p:cNvPr id="59" name="Picture 58">
            <a:extLst>
              <a:ext uri="{FF2B5EF4-FFF2-40B4-BE49-F238E27FC236}">
                <a16:creationId xmlns:a16="http://schemas.microsoft.com/office/drawing/2014/main" id="{7CD585FE-1E89-430C-BE57-1B2DE68BC06B}"/>
              </a:ext>
            </a:extLst>
          </p:cNvPr>
          <p:cNvPicPr>
            <a:picLocks noChangeAspect="1"/>
          </p:cNvPicPr>
          <p:nvPr/>
        </p:nvPicPr>
        <p:blipFill>
          <a:blip r:embed="rId3"/>
          <a:stretch>
            <a:fillRect/>
          </a:stretch>
        </p:blipFill>
        <p:spPr>
          <a:xfrm>
            <a:off x="3510347" y="1263188"/>
            <a:ext cx="221400" cy="221400"/>
          </a:xfrm>
          <a:prstGeom prst="rect">
            <a:avLst/>
          </a:prstGeom>
        </p:spPr>
      </p:pic>
      <p:pic>
        <p:nvPicPr>
          <p:cNvPr id="60" name="Picture 59">
            <a:extLst>
              <a:ext uri="{FF2B5EF4-FFF2-40B4-BE49-F238E27FC236}">
                <a16:creationId xmlns:a16="http://schemas.microsoft.com/office/drawing/2014/main" id="{FCF74E9B-2020-4FB9-A811-2A38D980855B}"/>
              </a:ext>
            </a:extLst>
          </p:cNvPr>
          <p:cNvPicPr>
            <a:picLocks noChangeAspect="1"/>
          </p:cNvPicPr>
          <p:nvPr/>
        </p:nvPicPr>
        <p:blipFill>
          <a:blip r:embed="rId3"/>
          <a:stretch>
            <a:fillRect/>
          </a:stretch>
        </p:blipFill>
        <p:spPr>
          <a:xfrm>
            <a:off x="6020170" y="1263188"/>
            <a:ext cx="221400" cy="221400"/>
          </a:xfrm>
          <a:prstGeom prst="rect">
            <a:avLst/>
          </a:prstGeom>
        </p:spPr>
      </p:pic>
      <p:pic>
        <p:nvPicPr>
          <p:cNvPr id="61" name="Picture 60">
            <a:extLst>
              <a:ext uri="{FF2B5EF4-FFF2-40B4-BE49-F238E27FC236}">
                <a16:creationId xmlns:a16="http://schemas.microsoft.com/office/drawing/2014/main" id="{B3AEA1CC-C95E-4407-A945-3B397E4EE212}"/>
              </a:ext>
            </a:extLst>
          </p:cNvPr>
          <p:cNvPicPr>
            <a:picLocks noChangeAspect="1"/>
          </p:cNvPicPr>
          <p:nvPr/>
        </p:nvPicPr>
        <p:blipFill>
          <a:blip r:embed="rId3"/>
          <a:stretch>
            <a:fillRect/>
          </a:stretch>
        </p:blipFill>
        <p:spPr>
          <a:xfrm>
            <a:off x="4765259" y="1263188"/>
            <a:ext cx="221400" cy="221400"/>
          </a:xfrm>
          <a:prstGeom prst="rect">
            <a:avLst/>
          </a:prstGeom>
        </p:spPr>
      </p:pic>
      <p:pic>
        <p:nvPicPr>
          <p:cNvPr id="62" name="Picture 61">
            <a:extLst>
              <a:ext uri="{FF2B5EF4-FFF2-40B4-BE49-F238E27FC236}">
                <a16:creationId xmlns:a16="http://schemas.microsoft.com/office/drawing/2014/main" id="{937E4562-0801-4A7C-A4A7-1886B09EB0EC}"/>
              </a:ext>
            </a:extLst>
          </p:cNvPr>
          <p:cNvPicPr>
            <a:picLocks noChangeAspect="1"/>
          </p:cNvPicPr>
          <p:nvPr/>
        </p:nvPicPr>
        <p:blipFill>
          <a:blip r:embed="rId4"/>
          <a:stretch>
            <a:fillRect/>
          </a:stretch>
        </p:blipFill>
        <p:spPr>
          <a:xfrm>
            <a:off x="7282412" y="1263188"/>
            <a:ext cx="206740" cy="221400"/>
          </a:xfrm>
          <a:prstGeom prst="rect">
            <a:avLst/>
          </a:prstGeom>
        </p:spPr>
      </p:pic>
      <p:cxnSp>
        <p:nvCxnSpPr>
          <p:cNvPr id="108" name="Straight Connector 107">
            <a:extLst>
              <a:ext uri="{FF2B5EF4-FFF2-40B4-BE49-F238E27FC236}">
                <a16:creationId xmlns:a16="http://schemas.microsoft.com/office/drawing/2014/main" id="{3DD7B7E7-AF66-402E-BC1A-BB78148A4C22}"/>
              </a:ext>
            </a:extLst>
          </p:cNvPr>
          <p:cNvCxnSpPr>
            <a:cxnSpLocks/>
          </p:cNvCxnSpPr>
          <p:nvPr/>
        </p:nvCxnSpPr>
        <p:spPr>
          <a:xfrm flipV="1">
            <a:off x="3069900" y="926100"/>
            <a:ext cx="5179433"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09" name="Group 108">
            <a:extLst>
              <a:ext uri="{FF2B5EF4-FFF2-40B4-BE49-F238E27FC236}">
                <a16:creationId xmlns:a16="http://schemas.microsoft.com/office/drawing/2014/main" id="{DB631889-C0C5-46B1-89FF-712D44E91515}"/>
              </a:ext>
            </a:extLst>
          </p:cNvPr>
          <p:cNvGrpSpPr/>
          <p:nvPr/>
        </p:nvGrpSpPr>
        <p:grpSpPr>
          <a:xfrm>
            <a:off x="3503290" y="782716"/>
            <a:ext cx="2815317" cy="286138"/>
            <a:chOff x="4671053" y="1043620"/>
            <a:chExt cx="3753756" cy="381517"/>
          </a:xfrm>
        </p:grpSpPr>
        <p:grpSp>
          <p:nvGrpSpPr>
            <p:cNvPr id="116" name="Groupe 355">
              <a:extLst>
                <a:ext uri="{FF2B5EF4-FFF2-40B4-BE49-F238E27FC236}">
                  <a16:creationId xmlns:a16="http://schemas.microsoft.com/office/drawing/2014/main" id="{7966683E-CC90-4FD3-BDDC-2E250A089FAB}"/>
                </a:ext>
              </a:extLst>
            </p:cNvPr>
            <p:cNvGrpSpPr/>
            <p:nvPr/>
          </p:nvGrpSpPr>
          <p:grpSpPr>
            <a:xfrm>
              <a:off x="4671053" y="1043620"/>
              <a:ext cx="323920" cy="284321"/>
              <a:chOff x="9153875" y="3671977"/>
              <a:chExt cx="363537" cy="319088"/>
            </a:xfrm>
            <a:solidFill>
              <a:srgbClr val="007D74"/>
            </a:solidFill>
          </p:grpSpPr>
          <p:sp>
            <p:nvSpPr>
              <p:cNvPr id="117" name="Freeform 76">
                <a:extLst>
                  <a:ext uri="{FF2B5EF4-FFF2-40B4-BE49-F238E27FC236}">
                    <a16:creationId xmlns:a16="http://schemas.microsoft.com/office/drawing/2014/main" id="{4D82C1AD-D9EC-4055-8131-8A1870C6407C}"/>
                  </a:ext>
                </a:extLst>
              </p:cNvPr>
              <p:cNvSpPr>
                <a:spLocks/>
              </p:cNvSpPr>
              <p:nvPr/>
            </p:nvSpPr>
            <p:spPr bwMode="auto">
              <a:xfrm>
                <a:off x="9330087" y="3671977"/>
                <a:ext cx="19050" cy="85725"/>
              </a:xfrm>
              <a:custGeom>
                <a:avLst/>
                <a:gdLst>
                  <a:gd name="T0" fmla="*/ 3 w 5"/>
                  <a:gd name="T1" fmla="*/ 23 h 23"/>
                  <a:gd name="T2" fmla="*/ 5 w 5"/>
                  <a:gd name="T3" fmla="*/ 21 h 23"/>
                  <a:gd name="T4" fmla="*/ 5 w 5"/>
                  <a:gd name="T5" fmla="*/ 2 h 23"/>
                  <a:gd name="T6" fmla="*/ 3 w 5"/>
                  <a:gd name="T7" fmla="*/ 0 h 23"/>
                  <a:gd name="T8" fmla="*/ 0 w 5"/>
                  <a:gd name="T9" fmla="*/ 2 h 23"/>
                  <a:gd name="T10" fmla="*/ 0 w 5"/>
                  <a:gd name="T11" fmla="*/ 21 h 23"/>
                  <a:gd name="T12" fmla="*/ 3 w 5"/>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5" h="23">
                    <a:moveTo>
                      <a:pt x="3" y="23"/>
                    </a:moveTo>
                    <a:cubicBezTo>
                      <a:pt x="4" y="23"/>
                      <a:pt x="5" y="22"/>
                      <a:pt x="5" y="21"/>
                    </a:cubicBezTo>
                    <a:cubicBezTo>
                      <a:pt x="5" y="2"/>
                      <a:pt x="5" y="2"/>
                      <a:pt x="5" y="2"/>
                    </a:cubicBezTo>
                    <a:cubicBezTo>
                      <a:pt x="5" y="1"/>
                      <a:pt x="4" y="0"/>
                      <a:pt x="3" y="0"/>
                    </a:cubicBezTo>
                    <a:cubicBezTo>
                      <a:pt x="1" y="0"/>
                      <a:pt x="0" y="1"/>
                      <a:pt x="0" y="2"/>
                    </a:cubicBezTo>
                    <a:cubicBezTo>
                      <a:pt x="0" y="21"/>
                      <a:pt x="0" y="21"/>
                      <a:pt x="0" y="21"/>
                    </a:cubicBezTo>
                    <a:cubicBezTo>
                      <a:pt x="0" y="22"/>
                      <a:pt x="1" y="23"/>
                      <a:pt x="3" y="23"/>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18" name="Freeform 77">
                <a:extLst>
                  <a:ext uri="{FF2B5EF4-FFF2-40B4-BE49-F238E27FC236}">
                    <a16:creationId xmlns:a16="http://schemas.microsoft.com/office/drawing/2014/main" id="{7B95C03A-1A29-4C20-8A5E-6D243DF971EC}"/>
                  </a:ext>
                </a:extLst>
              </p:cNvPr>
              <p:cNvSpPr>
                <a:spLocks/>
              </p:cNvSpPr>
              <p:nvPr/>
            </p:nvSpPr>
            <p:spPr bwMode="auto">
              <a:xfrm>
                <a:off x="9157050" y="3765639"/>
                <a:ext cx="79375" cy="55563"/>
              </a:xfrm>
              <a:custGeom>
                <a:avLst/>
                <a:gdLst>
                  <a:gd name="T0" fmla="*/ 20 w 21"/>
                  <a:gd name="T1" fmla="*/ 10 h 15"/>
                  <a:gd name="T2" fmla="*/ 4 w 21"/>
                  <a:gd name="T3" fmla="*/ 1 h 15"/>
                  <a:gd name="T4" fmla="*/ 4 w 21"/>
                  <a:gd name="T5" fmla="*/ 1 h 15"/>
                  <a:gd name="T6" fmla="*/ 2 w 21"/>
                  <a:gd name="T7" fmla="*/ 1 h 15"/>
                  <a:gd name="T8" fmla="*/ 0 w 21"/>
                  <a:gd name="T9" fmla="*/ 2 h 15"/>
                  <a:gd name="T10" fmla="*/ 0 w 21"/>
                  <a:gd name="T11" fmla="*/ 4 h 15"/>
                  <a:gd name="T12" fmla="*/ 1 w 21"/>
                  <a:gd name="T13" fmla="*/ 5 h 15"/>
                  <a:gd name="T14" fmla="*/ 17 w 21"/>
                  <a:gd name="T15" fmla="*/ 14 h 15"/>
                  <a:gd name="T16" fmla="*/ 18 w 21"/>
                  <a:gd name="T17" fmla="*/ 15 h 15"/>
                  <a:gd name="T18" fmla="*/ 20 w 21"/>
                  <a:gd name="T19" fmla="*/ 13 h 15"/>
                  <a:gd name="T20" fmla="*/ 21 w 21"/>
                  <a:gd name="T21" fmla="*/ 12 h 15"/>
                  <a:gd name="T22" fmla="*/ 20 w 21"/>
                  <a:gd name="T23"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5">
                    <a:moveTo>
                      <a:pt x="20" y="10"/>
                    </a:moveTo>
                    <a:cubicBezTo>
                      <a:pt x="4" y="1"/>
                      <a:pt x="4" y="1"/>
                      <a:pt x="4" y="1"/>
                    </a:cubicBezTo>
                    <a:cubicBezTo>
                      <a:pt x="4" y="1"/>
                      <a:pt x="4" y="1"/>
                      <a:pt x="4" y="1"/>
                    </a:cubicBezTo>
                    <a:cubicBezTo>
                      <a:pt x="3" y="1"/>
                      <a:pt x="2" y="0"/>
                      <a:pt x="2" y="1"/>
                    </a:cubicBezTo>
                    <a:cubicBezTo>
                      <a:pt x="1" y="1"/>
                      <a:pt x="1" y="1"/>
                      <a:pt x="0" y="2"/>
                    </a:cubicBezTo>
                    <a:cubicBezTo>
                      <a:pt x="0" y="2"/>
                      <a:pt x="0" y="3"/>
                      <a:pt x="0" y="4"/>
                    </a:cubicBezTo>
                    <a:cubicBezTo>
                      <a:pt x="0" y="4"/>
                      <a:pt x="1" y="5"/>
                      <a:pt x="1" y="5"/>
                    </a:cubicBezTo>
                    <a:cubicBezTo>
                      <a:pt x="17" y="14"/>
                      <a:pt x="17" y="14"/>
                      <a:pt x="17" y="14"/>
                    </a:cubicBezTo>
                    <a:cubicBezTo>
                      <a:pt x="17" y="15"/>
                      <a:pt x="18" y="15"/>
                      <a:pt x="18" y="15"/>
                    </a:cubicBezTo>
                    <a:cubicBezTo>
                      <a:pt x="19" y="15"/>
                      <a:pt x="20" y="14"/>
                      <a:pt x="20" y="13"/>
                    </a:cubicBezTo>
                    <a:cubicBezTo>
                      <a:pt x="21" y="13"/>
                      <a:pt x="21" y="12"/>
                      <a:pt x="21" y="12"/>
                    </a:cubicBezTo>
                    <a:cubicBezTo>
                      <a:pt x="21" y="11"/>
                      <a:pt x="20" y="10"/>
                      <a:pt x="20" y="1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19" name="Freeform 78">
                <a:extLst>
                  <a:ext uri="{FF2B5EF4-FFF2-40B4-BE49-F238E27FC236}">
                    <a16:creationId xmlns:a16="http://schemas.microsoft.com/office/drawing/2014/main" id="{121CF39D-EABD-4531-BE98-7B01F9531D1D}"/>
                  </a:ext>
                </a:extLst>
              </p:cNvPr>
              <p:cNvSpPr>
                <a:spLocks/>
              </p:cNvSpPr>
              <p:nvPr/>
            </p:nvSpPr>
            <p:spPr bwMode="auto">
              <a:xfrm>
                <a:off x="9153875" y="3930739"/>
                <a:ext cx="77788" cy="52388"/>
              </a:xfrm>
              <a:custGeom>
                <a:avLst/>
                <a:gdLst>
                  <a:gd name="T0" fmla="*/ 19 w 21"/>
                  <a:gd name="T1" fmla="*/ 0 h 14"/>
                  <a:gd name="T2" fmla="*/ 17 w 21"/>
                  <a:gd name="T3" fmla="*/ 0 h 14"/>
                  <a:gd name="T4" fmla="*/ 1 w 21"/>
                  <a:gd name="T5" fmla="*/ 10 h 14"/>
                  <a:gd name="T6" fmla="*/ 0 w 21"/>
                  <a:gd name="T7" fmla="*/ 11 h 14"/>
                  <a:gd name="T8" fmla="*/ 0 w 21"/>
                  <a:gd name="T9" fmla="*/ 13 h 14"/>
                  <a:gd name="T10" fmla="*/ 3 w 21"/>
                  <a:gd name="T11" fmla="*/ 14 h 14"/>
                  <a:gd name="T12" fmla="*/ 4 w 21"/>
                  <a:gd name="T13" fmla="*/ 14 h 14"/>
                  <a:gd name="T14" fmla="*/ 20 w 21"/>
                  <a:gd name="T15" fmla="*/ 5 h 14"/>
                  <a:gd name="T16" fmla="*/ 21 w 21"/>
                  <a:gd name="T17" fmla="*/ 3 h 14"/>
                  <a:gd name="T18" fmla="*/ 21 w 21"/>
                  <a:gd name="T19" fmla="*/ 1 h 14"/>
                  <a:gd name="T20" fmla="*/ 19 w 21"/>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19" y="0"/>
                    </a:moveTo>
                    <a:cubicBezTo>
                      <a:pt x="18" y="0"/>
                      <a:pt x="18" y="0"/>
                      <a:pt x="17" y="0"/>
                    </a:cubicBezTo>
                    <a:cubicBezTo>
                      <a:pt x="1" y="10"/>
                      <a:pt x="1" y="10"/>
                      <a:pt x="1" y="10"/>
                    </a:cubicBezTo>
                    <a:cubicBezTo>
                      <a:pt x="1" y="10"/>
                      <a:pt x="0" y="11"/>
                      <a:pt x="0" y="11"/>
                    </a:cubicBezTo>
                    <a:cubicBezTo>
                      <a:pt x="0" y="12"/>
                      <a:pt x="0" y="12"/>
                      <a:pt x="0" y="13"/>
                    </a:cubicBezTo>
                    <a:cubicBezTo>
                      <a:pt x="1" y="14"/>
                      <a:pt x="2" y="14"/>
                      <a:pt x="3" y="14"/>
                    </a:cubicBezTo>
                    <a:cubicBezTo>
                      <a:pt x="3" y="14"/>
                      <a:pt x="3" y="14"/>
                      <a:pt x="4" y="14"/>
                    </a:cubicBezTo>
                    <a:cubicBezTo>
                      <a:pt x="20" y="5"/>
                      <a:pt x="20" y="5"/>
                      <a:pt x="20" y="5"/>
                    </a:cubicBezTo>
                    <a:cubicBezTo>
                      <a:pt x="20" y="4"/>
                      <a:pt x="21" y="4"/>
                      <a:pt x="21" y="3"/>
                    </a:cubicBezTo>
                    <a:cubicBezTo>
                      <a:pt x="21" y="3"/>
                      <a:pt x="21" y="2"/>
                      <a:pt x="21" y="1"/>
                    </a:cubicBezTo>
                    <a:cubicBezTo>
                      <a:pt x="20" y="1"/>
                      <a:pt x="20" y="0"/>
                      <a:pt x="19"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20" name="Freeform 79">
                <a:extLst>
                  <a:ext uri="{FF2B5EF4-FFF2-40B4-BE49-F238E27FC236}">
                    <a16:creationId xmlns:a16="http://schemas.microsoft.com/office/drawing/2014/main" id="{2B574F87-CCC0-40CE-A597-3CF98A457CAB}"/>
                  </a:ext>
                </a:extLst>
              </p:cNvPr>
              <p:cNvSpPr>
                <a:spLocks/>
              </p:cNvSpPr>
              <p:nvPr/>
            </p:nvSpPr>
            <p:spPr bwMode="auto">
              <a:xfrm>
                <a:off x="9434862" y="3938677"/>
                <a:ext cx="79375" cy="52388"/>
              </a:xfrm>
              <a:custGeom>
                <a:avLst/>
                <a:gdLst>
                  <a:gd name="T0" fmla="*/ 20 w 21"/>
                  <a:gd name="T1" fmla="*/ 9 h 14"/>
                  <a:gd name="T2" fmla="*/ 4 w 21"/>
                  <a:gd name="T3" fmla="*/ 0 h 14"/>
                  <a:gd name="T4" fmla="*/ 2 w 21"/>
                  <a:gd name="T5" fmla="*/ 0 h 14"/>
                  <a:gd name="T6" fmla="*/ 1 w 21"/>
                  <a:gd name="T7" fmla="*/ 1 h 14"/>
                  <a:gd name="T8" fmla="*/ 1 w 21"/>
                  <a:gd name="T9" fmla="*/ 3 h 14"/>
                  <a:gd name="T10" fmla="*/ 2 w 21"/>
                  <a:gd name="T11" fmla="*/ 4 h 14"/>
                  <a:gd name="T12" fmla="*/ 18 w 21"/>
                  <a:gd name="T13" fmla="*/ 13 h 14"/>
                  <a:gd name="T14" fmla="*/ 19 w 21"/>
                  <a:gd name="T15" fmla="*/ 14 h 14"/>
                  <a:gd name="T16" fmla="*/ 21 w 21"/>
                  <a:gd name="T17" fmla="*/ 13 h 14"/>
                  <a:gd name="T18" fmla="*/ 21 w 21"/>
                  <a:gd name="T19" fmla="*/ 11 h 14"/>
                  <a:gd name="T20" fmla="*/ 20 w 21"/>
                  <a:gd name="T2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0" y="9"/>
                    </a:moveTo>
                    <a:cubicBezTo>
                      <a:pt x="4" y="0"/>
                      <a:pt x="4" y="0"/>
                      <a:pt x="4" y="0"/>
                    </a:cubicBezTo>
                    <a:cubicBezTo>
                      <a:pt x="4" y="0"/>
                      <a:pt x="3" y="0"/>
                      <a:pt x="2" y="0"/>
                    </a:cubicBezTo>
                    <a:cubicBezTo>
                      <a:pt x="2" y="0"/>
                      <a:pt x="1" y="0"/>
                      <a:pt x="1" y="1"/>
                    </a:cubicBezTo>
                    <a:cubicBezTo>
                      <a:pt x="1" y="1"/>
                      <a:pt x="0" y="2"/>
                      <a:pt x="1" y="3"/>
                    </a:cubicBezTo>
                    <a:cubicBezTo>
                      <a:pt x="1" y="3"/>
                      <a:pt x="1" y="4"/>
                      <a:pt x="2" y="4"/>
                    </a:cubicBezTo>
                    <a:cubicBezTo>
                      <a:pt x="18" y="13"/>
                      <a:pt x="18" y="13"/>
                      <a:pt x="18" y="13"/>
                    </a:cubicBezTo>
                    <a:cubicBezTo>
                      <a:pt x="18" y="14"/>
                      <a:pt x="18" y="14"/>
                      <a:pt x="19" y="14"/>
                    </a:cubicBezTo>
                    <a:cubicBezTo>
                      <a:pt x="20" y="14"/>
                      <a:pt x="21" y="13"/>
                      <a:pt x="21" y="13"/>
                    </a:cubicBezTo>
                    <a:cubicBezTo>
                      <a:pt x="21" y="12"/>
                      <a:pt x="21" y="11"/>
                      <a:pt x="21" y="11"/>
                    </a:cubicBezTo>
                    <a:cubicBezTo>
                      <a:pt x="21" y="10"/>
                      <a:pt x="21" y="9"/>
                      <a:pt x="20" y="9"/>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21" name="Freeform 80">
                <a:extLst>
                  <a:ext uri="{FF2B5EF4-FFF2-40B4-BE49-F238E27FC236}">
                    <a16:creationId xmlns:a16="http://schemas.microsoft.com/office/drawing/2014/main" id="{75618271-9856-4813-A4A4-C6CA169CB1F5}"/>
                  </a:ext>
                </a:extLst>
              </p:cNvPr>
              <p:cNvSpPr>
                <a:spLocks/>
              </p:cNvSpPr>
              <p:nvPr/>
            </p:nvSpPr>
            <p:spPr bwMode="auto">
              <a:xfrm>
                <a:off x="9438037" y="3773577"/>
                <a:ext cx="79375" cy="52388"/>
              </a:xfrm>
              <a:custGeom>
                <a:avLst/>
                <a:gdLst>
                  <a:gd name="T0" fmla="*/ 21 w 21"/>
                  <a:gd name="T1" fmla="*/ 1 h 14"/>
                  <a:gd name="T2" fmla="*/ 19 w 21"/>
                  <a:gd name="T3" fmla="*/ 0 h 14"/>
                  <a:gd name="T4" fmla="*/ 17 w 21"/>
                  <a:gd name="T5" fmla="*/ 0 h 14"/>
                  <a:gd name="T6" fmla="*/ 2 w 21"/>
                  <a:gd name="T7" fmla="*/ 10 h 14"/>
                  <a:gd name="T8" fmla="*/ 0 w 21"/>
                  <a:gd name="T9" fmla="*/ 11 h 14"/>
                  <a:gd name="T10" fmla="*/ 1 w 21"/>
                  <a:gd name="T11" fmla="*/ 13 h 14"/>
                  <a:gd name="T12" fmla="*/ 3 w 21"/>
                  <a:gd name="T13" fmla="*/ 14 h 14"/>
                  <a:gd name="T14" fmla="*/ 4 w 21"/>
                  <a:gd name="T15" fmla="*/ 14 h 14"/>
                  <a:gd name="T16" fmla="*/ 20 w 21"/>
                  <a:gd name="T17" fmla="*/ 5 h 14"/>
                  <a:gd name="T18" fmla="*/ 21 w 21"/>
                  <a:gd name="T19" fmla="*/ 3 h 14"/>
                  <a:gd name="T20" fmla="*/ 21 w 21"/>
                  <a:gd name="T21"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1" y="1"/>
                    </a:moveTo>
                    <a:cubicBezTo>
                      <a:pt x="21" y="1"/>
                      <a:pt x="20" y="0"/>
                      <a:pt x="19" y="0"/>
                    </a:cubicBezTo>
                    <a:cubicBezTo>
                      <a:pt x="19" y="0"/>
                      <a:pt x="18" y="0"/>
                      <a:pt x="17" y="0"/>
                    </a:cubicBezTo>
                    <a:cubicBezTo>
                      <a:pt x="2" y="10"/>
                      <a:pt x="2" y="10"/>
                      <a:pt x="2" y="10"/>
                    </a:cubicBezTo>
                    <a:cubicBezTo>
                      <a:pt x="1" y="10"/>
                      <a:pt x="1" y="10"/>
                      <a:pt x="0" y="11"/>
                    </a:cubicBezTo>
                    <a:cubicBezTo>
                      <a:pt x="0" y="12"/>
                      <a:pt x="0" y="12"/>
                      <a:pt x="1" y="13"/>
                    </a:cubicBezTo>
                    <a:cubicBezTo>
                      <a:pt x="1" y="14"/>
                      <a:pt x="2" y="14"/>
                      <a:pt x="3" y="14"/>
                    </a:cubicBezTo>
                    <a:cubicBezTo>
                      <a:pt x="3" y="14"/>
                      <a:pt x="4" y="14"/>
                      <a:pt x="4" y="14"/>
                    </a:cubicBezTo>
                    <a:cubicBezTo>
                      <a:pt x="20" y="5"/>
                      <a:pt x="20" y="5"/>
                      <a:pt x="20" y="5"/>
                    </a:cubicBezTo>
                    <a:cubicBezTo>
                      <a:pt x="21" y="4"/>
                      <a:pt x="21" y="4"/>
                      <a:pt x="21" y="3"/>
                    </a:cubicBezTo>
                    <a:cubicBezTo>
                      <a:pt x="21" y="3"/>
                      <a:pt x="21" y="2"/>
                      <a:pt x="21" y="1"/>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sp>
          <p:nvSpPr>
            <p:cNvPr id="111" name="Rounded Rectangle 93">
              <a:extLst>
                <a:ext uri="{FF2B5EF4-FFF2-40B4-BE49-F238E27FC236}">
                  <a16:creationId xmlns:a16="http://schemas.microsoft.com/office/drawing/2014/main" id="{604C3ABD-9618-4111-8229-EDE8A6BB043C}"/>
                </a:ext>
              </a:extLst>
            </p:cNvPr>
            <p:cNvSpPr/>
            <p:nvPr/>
          </p:nvSpPr>
          <p:spPr>
            <a:xfrm>
              <a:off x="4888557" y="1044059"/>
              <a:ext cx="3536252" cy="381078"/>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CONSUMER FACING KPIs </a:t>
              </a:r>
            </a:p>
          </p:txBody>
        </p:sp>
      </p:grpSp>
      <p:grpSp>
        <p:nvGrpSpPr>
          <p:cNvPr id="66" name="Group 65">
            <a:extLst>
              <a:ext uri="{FF2B5EF4-FFF2-40B4-BE49-F238E27FC236}">
                <a16:creationId xmlns:a16="http://schemas.microsoft.com/office/drawing/2014/main" id="{6D94B5E6-316F-4985-B86D-AE2712F2322B}"/>
              </a:ext>
            </a:extLst>
          </p:cNvPr>
          <p:cNvGrpSpPr/>
          <p:nvPr/>
        </p:nvGrpSpPr>
        <p:grpSpPr>
          <a:xfrm>
            <a:off x="7405014" y="4531233"/>
            <a:ext cx="186825" cy="186825"/>
            <a:chOff x="9873352" y="6041644"/>
            <a:chExt cx="249100" cy="249100"/>
          </a:xfrm>
        </p:grpSpPr>
        <p:sp>
          <p:nvSpPr>
            <p:cNvPr id="67" name="Oval 66">
              <a:hlinkClick r:id="" action="ppaction://hlinkshowjump?jump=previousslide"/>
              <a:extLst>
                <a:ext uri="{FF2B5EF4-FFF2-40B4-BE49-F238E27FC236}">
                  <a16:creationId xmlns:a16="http://schemas.microsoft.com/office/drawing/2014/main" id="{C111C4A1-E292-4045-846B-C8DB4A39C0DF}"/>
                </a:ext>
              </a:extLst>
            </p:cNvPr>
            <p:cNvSpPr/>
            <p:nvPr userDrawn="1"/>
          </p:nvSpPr>
          <p:spPr>
            <a:xfrm>
              <a:off x="9873352" y="6041644"/>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68" name="Group 67">
              <a:extLst>
                <a:ext uri="{FF2B5EF4-FFF2-40B4-BE49-F238E27FC236}">
                  <a16:creationId xmlns:a16="http://schemas.microsoft.com/office/drawing/2014/main" id="{FB517809-D567-4E05-B20A-FEB46D24FDF0}"/>
                </a:ext>
              </a:extLst>
            </p:cNvPr>
            <p:cNvGrpSpPr/>
            <p:nvPr userDrawn="1"/>
          </p:nvGrpSpPr>
          <p:grpSpPr>
            <a:xfrm>
              <a:off x="9971776" y="6136088"/>
              <a:ext cx="41137" cy="66044"/>
              <a:chOff x="3345327" y="4804129"/>
              <a:chExt cx="74099" cy="118964"/>
            </a:xfrm>
          </p:grpSpPr>
          <p:cxnSp>
            <p:nvCxnSpPr>
              <p:cNvPr id="69" name="Straight Connector 68">
                <a:hlinkClick r:id="" action="ppaction://hlinkshowjump?jump=previousslide"/>
                <a:extLst>
                  <a:ext uri="{FF2B5EF4-FFF2-40B4-BE49-F238E27FC236}">
                    <a16:creationId xmlns:a16="http://schemas.microsoft.com/office/drawing/2014/main" id="{99637E0D-32A8-4EC5-83CB-E0B20F7C235E}"/>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a:hlinkClick r:id="" action="ppaction://hlinkshowjump?jump=previousslide"/>
                <a:extLst>
                  <a:ext uri="{FF2B5EF4-FFF2-40B4-BE49-F238E27FC236}">
                    <a16:creationId xmlns:a16="http://schemas.microsoft.com/office/drawing/2014/main" id="{B5DBB6E7-EE6F-46C7-A7BE-7CC4E2422260}"/>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71" name="Group 70">
            <a:extLst>
              <a:ext uri="{FF2B5EF4-FFF2-40B4-BE49-F238E27FC236}">
                <a16:creationId xmlns:a16="http://schemas.microsoft.com/office/drawing/2014/main" id="{2D1D704B-0245-4260-A1DF-A7F21ED66908}"/>
              </a:ext>
            </a:extLst>
          </p:cNvPr>
          <p:cNvGrpSpPr/>
          <p:nvPr/>
        </p:nvGrpSpPr>
        <p:grpSpPr>
          <a:xfrm>
            <a:off x="7642346" y="4531233"/>
            <a:ext cx="186825" cy="186825"/>
            <a:chOff x="10189795" y="6045160"/>
            <a:chExt cx="249100" cy="249100"/>
          </a:xfrm>
        </p:grpSpPr>
        <p:sp>
          <p:nvSpPr>
            <p:cNvPr id="72" name="Oval 71">
              <a:hlinkClick r:id="" action="ppaction://hlinkshowjump?jump=nextslide"/>
              <a:extLst>
                <a:ext uri="{FF2B5EF4-FFF2-40B4-BE49-F238E27FC236}">
                  <a16:creationId xmlns:a16="http://schemas.microsoft.com/office/drawing/2014/main" id="{22788305-BD01-4694-8602-D0FF3EBA03BE}"/>
                </a:ext>
              </a:extLst>
            </p:cNvPr>
            <p:cNvSpPr/>
            <p:nvPr userDrawn="1"/>
          </p:nvSpPr>
          <p:spPr>
            <a:xfrm>
              <a:off x="10189795" y="6045160"/>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73" name="Group 72">
              <a:extLst>
                <a:ext uri="{FF2B5EF4-FFF2-40B4-BE49-F238E27FC236}">
                  <a16:creationId xmlns:a16="http://schemas.microsoft.com/office/drawing/2014/main" id="{A646F492-1DC8-47F5-8B49-C64A4B780106}"/>
                </a:ext>
              </a:extLst>
            </p:cNvPr>
            <p:cNvGrpSpPr/>
            <p:nvPr userDrawn="1"/>
          </p:nvGrpSpPr>
          <p:grpSpPr>
            <a:xfrm flipH="1" flipV="1">
              <a:off x="10297292" y="6133992"/>
              <a:ext cx="41137" cy="66044"/>
              <a:chOff x="3345327" y="4804129"/>
              <a:chExt cx="74099" cy="118964"/>
            </a:xfrm>
          </p:grpSpPr>
          <p:cxnSp>
            <p:nvCxnSpPr>
              <p:cNvPr id="74" name="Straight Connector 73">
                <a:hlinkClick r:id="" action="ppaction://hlinkshowjump?jump=nextslide"/>
                <a:extLst>
                  <a:ext uri="{FF2B5EF4-FFF2-40B4-BE49-F238E27FC236}">
                    <a16:creationId xmlns:a16="http://schemas.microsoft.com/office/drawing/2014/main" id="{63A33047-374E-48A2-A715-09CDE657C884}"/>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hlinkClick r:id="" action="ppaction://hlinkshowjump?jump=nextslide"/>
                <a:extLst>
                  <a:ext uri="{FF2B5EF4-FFF2-40B4-BE49-F238E27FC236}">
                    <a16:creationId xmlns:a16="http://schemas.microsoft.com/office/drawing/2014/main" id="{6B74F291-16F9-42EA-9DD6-2A92F24640DC}"/>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124" name="Group 123">
            <a:extLst>
              <a:ext uri="{FF2B5EF4-FFF2-40B4-BE49-F238E27FC236}">
                <a16:creationId xmlns:a16="http://schemas.microsoft.com/office/drawing/2014/main" id="{9B3C2DB1-DD9C-40B6-92CC-C7ABB3DA3FB7}"/>
              </a:ext>
            </a:extLst>
          </p:cNvPr>
          <p:cNvGrpSpPr/>
          <p:nvPr/>
        </p:nvGrpSpPr>
        <p:grpSpPr>
          <a:xfrm>
            <a:off x="3479157" y="698008"/>
            <a:ext cx="456300" cy="455879"/>
            <a:chOff x="3479157" y="698008"/>
            <a:chExt cx="456300" cy="455879"/>
          </a:xfrm>
        </p:grpSpPr>
        <p:sp>
          <p:nvSpPr>
            <p:cNvPr id="125" name="Oval 124">
              <a:extLst>
                <a:ext uri="{FF2B5EF4-FFF2-40B4-BE49-F238E27FC236}">
                  <a16:creationId xmlns:a16="http://schemas.microsoft.com/office/drawing/2014/main" id="{50BA9FD0-0F29-4690-833C-01F56AE47643}"/>
                </a:ext>
              </a:extLst>
            </p:cNvPr>
            <p:cNvSpPr/>
            <p:nvPr/>
          </p:nvSpPr>
          <p:spPr>
            <a:xfrm>
              <a:off x="3479157" y="698008"/>
              <a:ext cx="456300" cy="455879"/>
            </a:xfrm>
            <a:prstGeom prst="ellipse">
              <a:avLst/>
            </a:prstGeom>
            <a:solidFill>
              <a:schemeClr val="bg1"/>
            </a:solidFill>
            <a:ln w="19050" cap="flat" cmpd="sng" algn="ctr">
              <a:solidFill>
                <a:srgbClr val="002C6C"/>
              </a:solidFill>
              <a:prstDash val="solid"/>
              <a:miter lim="800000"/>
            </a:ln>
            <a:effectLst/>
          </p:spPr>
          <p:txBody>
            <a:bodyPr rtlCol="0" anchor="ctr"/>
            <a:lstStyle/>
            <a:p>
              <a:pPr algn="ctr">
                <a:defRPr/>
              </a:pPr>
              <a:endParaRPr lang="en-US" sz="975" kern="0">
                <a:solidFill>
                  <a:prstClr val="white"/>
                </a:solidFill>
              </a:endParaRPr>
            </a:p>
          </p:txBody>
        </p:sp>
        <p:grpSp>
          <p:nvGrpSpPr>
            <p:cNvPr id="126" name="Group 125">
              <a:extLst>
                <a:ext uri="{FF2B5EF4-FFF2-40B4-BE49-F238E27FC236}">
                  <a16:creationId xmlns:a16="http://schemas.microsoft.com/office/drawing/2014/main" id="{629A6C24-649B-4A18-ABFC-4863EEC32A14}"/>
                </a:ext>
              </a:extLst>
            </p:cNvPr>
            <p:cNvGrpSpPr/>
            <p:nvPr/>
          </p:nvGrpSpPr>
          <p:grpSpPr>
            <a:xfrm>
              <a:off x="3602540" y="795931"/>
              <a:ext cx="209519" cy="260034"/>
              <a:chOff x="552921" y="1302796"/>
              <a:chExt cx="279364" cy="346710"/>
            </a:xfrm>
            <a:solidFill>
              <a:schemeClr val="tx2"/>
            </a:solidFill>
          </p:grpSpPr>
          <p:sp>
            <p:nvSpPr>
              <p:cNvPr id="127" name="Freeform 73">
                <a:extLst>
                  <a:ext uri="{FF2B5EF4-FFF2-40B4-BE49-F238E27FC236}">
                    <a16:creationId xmlns:a16="http://schemas.microsoft.com/office/drawing/2014/main" id="{25ED80BF-8279-4CDA-9F4B-8B76833A0E80}"/>
                  </a:ext>
                </a:extLst>
              </p:cNvPr>
              <p:cNvSpPr>
                <a:spLocks/>
              </p:cNvSpPr>
              <p:nvPr/>
            </p:nvSpPr>
            <p:spPr bwMode="auto">
              <a:xfrm>
                <a:off x="768680" y="1302796"/>
                <a:ext cx="19955" cy="133446"/>
              </a:xfrm>
              <a:custGeom>
                <a:avLst/>
                <a:gdLst>
                  <a:gd name="T0" fmla="*/ 16 w 16"/>
                  <a:gd name="T1" fmla="*/ 0 h 107"/>
                  <a:gd name="T2" fmla="*/ 0 w 16"/>
                  <a:gd name="T3" fmla="*/ 0 h 107"/>
                  <a:gd name="T4" fmla="*/ 0 w 16"/>
                  <a:gd name="T5" fmla="*/ 107 h 107"/>
                  <a:gd name="T6" fmla="*/ 16 w 16"/>
                  <a:gd name="T7" fmla="*/ 86 h 107"/>
                  <a:gd name="T8" fmla="*/ 16 w 16"/>
                  <a:gd name="T9" fmla="*/ 0 h 107"/>
                </a:gdLst>
                <a:ahLst/>
                <a:cxnLst>
                  <a:cxn ang="0">
                    <a:pos x="T0" y="T1"/>
                  </a:cxn>
                  <a:cxn ang="0">
                    <a:pos x="T2" y="T3"/>
                  </a:cxn>
                  <a:cxn ang="0">
                    <a:pos x="T4" y="T5"/>
                  </a:cxn>
                  <a:cxn ang="0">
                    <a:pos x="T6" y="T7"/>
                  </a:cxn>
                  <a:cxn ang="0">
                    <a:pos x="T8" y="T9"/>
                  </a:cxn>
                </a:cxnLst>
                <a:rect l="0" t="0" r="r" b="b"/>
                <a:pathLst>
                  <a:path w="16" h="107">
                    <a:moveTo>
                      <a:pt x="16" y="0"/>
                    </a:moveTo>
                    <a:lnTo>
                      <a:pt x="0" y="0"/>
                    </a:lnTo>
                    <a:lnTo>
                      <a:pt x="0" y="107"/>
                    </a:lnTo>
                    <a:lnTo>
                      <a:pt x="16" y="86"/>
                    </a:lnTo>
                    <a:lnTo>
                      <a:pt x="16"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013"/>
              </a:p>
            </p:txBody>
          </p:sp>
          <p:sp>
            <p:nvSpPr>
              <p:cNvPr id="128" name="Freeform 74">
                <a:extLst>
                  <a:ext uri="{FF2B5EF4-FFF2-40B4-BE49-F238E27FC236}">
                    <a16:creationId xmlns:a16="http://schemas.microsoft.com/office/drawing/2014/main" id="{8935CE8B-A1B9-4E65-8F02-791251D54CF6}"/>
                  </a:ext>
                </a:extLst>
              </p:cNvPr>
              <p:cNvSpPr>
                <a:spLocks/>
              </p:cNvSpPr>
              <p:nvPr/>
            </p:nvSpPr>
            <p:spPr bwMode="auto">
              <a:xfrm>
                <a:off x="730017" y="1338964"/>
                <a:ext cx="18708" cy="125963"/>
              </a:xfrm>
              <a:custGeom>
                <a:avLst/>
                <a:gdLst>
                  <a:gd name="T0" fmla="*/ 15 w 15"/>
                  <a:gd name="T1" fmla="*/ 99 h 101"/>
                  <a:gd name="T2" fmla="*/ 15 w 15"/>
                  <a:gd name="T3" fmla="*/ 0 h 101"/>
                  <a:gd name="T4" fmla="*/ 0 w 15"/>
                  <a:gd name="T5" fmla="*/ 0 h 101"/>
                  <a:gd name="T6" fmla="*/ 0 w 15"/>
                  <a:gd name="T7" fmla="*/ 91 h 101"/>
                  <a:gd name="T8" fmla="*/ 13 w 15"/>
                  <a:gd name="T9" fmla="*/ 101 h 101"/>
                  <a:gd name="T10" fmla="*/ 15 w 15"/>
                  <a:gd name="T11" fmla="*/ 99 h 101"/>
                </a:gdLst>
                <a:ahLst/>
                <a:cxnLst>
                  <a:cxn ang="0">
                    <a:pos x="T0" y="T1"/>
                  </a:cxn>
                  <a:cxn ang="0">
                    <a:pos x="T2" y="T3"/>
                  </a:cxn>
                  <a:cxn ang="0">
                    <a:pos x="T4" y="T5"/>
                  </a:cxn>
                  <a:cxn ang="0">
                    <a:pos x="T6" y="T7"/>
                  </a:cxn>
                  <a:cxn ang="0">
                    <a:pos x="T8" y="T9"/>
                  </a:cxn>
                  <a:cxn ang="0">
                    <a:pos x="T10" y="T11"/>
                  </a:cxn>
                </a:cxnLst>
                <a:rect l="0" t="0" r="r" b="b"/>
                <a:pathLst>
                  <a:path w="15" h="101">
                    <a:moveTo>
                      <a:pt x="15" y="99"/>
                    </a:moveTo>
                    <a:lnTo>
                      <a:pt x="15" y="0"/>
                    </a:lnTo>
                    <a:lnTo>
                      <a:pt x="0" y="0"/>
                    </a:lnTo>
                    <a:lnTo>
                      <a:pt x="0" y="91"/>
                    </a:lnTo>
                    <a:lnTo>
                      <a:pt x="13" y="101"/>
                    </a:lnTo>
                    <a:lnTo>
                      <a:pt x="15" y="99"/>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013"/>
              </a:p>
            </p:txBody>
          </p:sp>
          <p:sp>
            <p:nvSpPr>
              <p:cNvPr id="129" name="Freeform 75">
                <a:extLst>
                  <a:ext uri="{FF2B5EF4-FFF2-40B4-BE49-F238E27FC236}">
                    <a16:creationId xmlns:a16="http://schemas.microsoft.com/office/drawing/2014/main" id="{280F2986-1A14-4CA3-92DB-BC27DB7E475F}"/>
                  </a:ext>
                </a:extLst>
              </p:cNvPr>
              <p:cNvSpPr>
                <a:spLocks/>
              </p:cNvSpPr>
              <p:nvPr/>
            </p:nvSpPr>
            <p:spPr bwMode="auto">
              <a:xfrm>
                <a:off x="690108" y="1382614"/>
                <a:ext cx="19955" cy="54875"/>
              </a:xfrm>
              <a:custGeom>
                <a:avLst/>
                <a:gdLst>
                  <a:gd name="T0" fmla="*/ 16 w 16"/>
                  <a:gd name="T1" fmla="*/ 44 h 44"/>
                  <a:gd name="T2" fmla="*/ 16 w 16"/>
                  <a:gd name="T3" fmla="*/ 0 h 44"/>
                  <a:gd name="T4" fmla="*/ 0 w 16"/>
                  <a:gd name="T5" fmla="*/ 0 h 44"/>
                  <a:gd name="T6" fmla="*/ 0 w 16"/>
                  <a:gd name="T7" fmla="*/ 42 h 44"/>
                  <a:gd name="T8" fmla="*/ 8 w 16"/>
                  <a:gd name="T9" fmla="*/ 38 h 44"/>
                  <a:gd name="T10" fmla="*/ 16 w 16"/>
                  <a:gd name="T11" fmla="*/ 44 h 44"/>
                </a:gdLst>
                <a:ahLst/>
                <a:cxnLst>
                  <a:cxn ang="0">
                    <a:pos x="T0" y="T1"/>
                  </a:cxn>
                  <a:cxn ang="0">
                    <a:pos x="T2" y="T3"/>
                  </a:cxn>
                  <a:cxn ang="0">
                    <a:pos x="T4" y="T5"/>
                  </a:cxn>
                  <a:cxn ang="0">
                    <a:pos x="T6" y="T7"/>
                  </a:cxn>
                  <a:cxn ang="0">
                    <a:pos x="T8" y="T9"/>
                  </a:cxn>
                  <a:cxn ang="0">
                    <a:pos x="T10" y="T11"/>
                  </a:cxn>
                </a:cxnLst>
                <a:rect l="0" t="0" r="r" b="b"/>
                <a:pathLst>
                  <a:path w="16" h="44">
                    <a:moveTo>
                      <a:pt x="16" y="44"/>
                    </a:moveTo>
                    <a:lnTo>
                      <a:pt x="16" y="0"/>
                    </a:lnTo>
                    <a:lnTo>
                      <a:pt x="0" y="0"/>
                    </a:lnTo>
                    <a:lnTo>
                      <a:pt x="0" y="42"/>
                    </a:lnTo>
                    <a:lnTo>
                      <a:pt x="8" y="38"/>
                    </a:lnTo>
                    <a:lnTo>
                      <a:pt x="16" y="44"/>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013"/>
              </a:p>
            </p:txBody>
          </p:sp>
          <p:sp>
            <p:nvSpPr>
              <p:cNvPr id="130" name="Freeform 76">
                <a:extLst>
                  <a:ext uri="{FF2B5EF4-FFF2-40B4-BE49-F238E27FC236}">
                    <a16:creationId xmlns:a16="http://schemas.microsoft.com/office/drawing/2014/main" id="{9FBDE6E9-1832-42F7-9362-2399CD5F7ED5}"/>
                  </a:ext>
                </a:extLst>
              </p:cNvPr>
              <p:cNvSpPr>
                <a:spLocks/>
              </p:cNvSpPr>
              <p:nvPr/>
            </p:nvSpPr>
            <p:spPr bwMode="auto">
              <a:xfrm>
                <a:off x="650199" y="1415040"/>
                <a:ext cx="19955" cy="42403"/>
              </a:xfrm>
              <a:custGeom>
                <a:avLst/>
                <a:gdLst>
                  <a:gd name="T0" fmla="*/ 16 w 16"/>
                  <a:gd name="T1" fmla="*/ 0 h 34"/>
                  <a:gd name="T2" fmla="*/ 0 w 16"/>
                  <a:gd name="T3" fmla="*/ 0 h 34"/>
                  <a:gd name="T4" fmla="*/ 0 w 16"/>
                  <a:gd name="T5" fmla="*/ 34 h 34"/>
                  <a:gd name="T6" fmla="*/ 16 w 16"/>
                  <a:gd name="T7" fmla="*/ 26 h 34"/>
                  <a:gd name="T8" fmla="*/ 16 w 16"/>
                  <a:gd name="T9" fmla="*/ 0 h 34"/>
                </a:gdLst>
                <a:ahLst/>
                <a:cxnLst>
                  <a:cxn ang="0">
                    <a:pos x="T0" y="T1"/>
                  </a:cxn>
                  <a:cxn ang="0">
                    <a:pos x="T2" y="T3"/>
                  </a:cxn>
                  <a:cxn ang="0">
                    <a:pos x="T4" y="T5"/>
                  </a:cxn>
                  <a:cxn ang="0">
                    <a:pos x="T6" y="T7"/>
                  </a:cxn>
                  <a:cxn ang="0">
                    <a:pos x="T8" y="T9"/>
                  </a:cxn>
                </a:cxnLst>
                <a:rect l="0" t="0" r="r" b="b"/>
                <a:pathLst>
                  <a:path w="16" h="34">
                    <a:moveTo>
                      <a:pt x="16" y="0"/>
                    </a:moveTo>
                    <a:lnTo>
                      <a:pt x="0" y="0"/>
                    </a:lnTo>
                    <a:lnTo>
                      <a:pt x="0" y="34"/>
                    </a:lnTo>
                    <a:lnTo>
                      <a:pt x="16" y="26"/>
                    </a:lnTo>
                    <a:lnTo>
                      <a:pt x="16"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013"/>
              </a:p>
            </p:txBody>
          </p:sp>
          <p:sp>
            <p:nvSpPr>
              <p:cNvPr id="131" name="Freeform 77">
                <a:extLst>
                  <a:ext uri="{FF2B5EF4-FFF2-40B4-BE49-F238E27FC236}">
                    <a16:creationId xmlns:a16="http://schemas.microsoft.com/office/drawing/2014/main" id="{1FF0300A-9DAB-4713-9B90-AC060DC443EA}"/>
                  </a:ext>
                </a:extLst>
              </p:cNvPr>
              <p:cNvSpPr>
                <a:spLocks/>
              </p:cNvSpPr>
              <p:nvPr/>
            </p:nvSpPr>
            <p:spPr bwMode="auto">
              <a:xfrm>
                <a:off x="610290" y="1381367"/>
                <a:ext cx="19955" cy="98525"/>
              </a:xfrm>
              <a:custGeom>
                <a:avLst/>
                <a:gdLst>
                  <a:gd name="T0" fmla="*/ 16 w 16"/>
                  <a:gd name="T1" fmla="*/ 0 h 79"/>
                  <a:gd name="T2" fmla="*/ 0 w 16"/>
                  <a:gd name="T3" fmla="*/ 0 h 79"/>
                  <a:gd name="T4" fmla="*/ 0 w 16"/>
                  <a:gd name="T5" fmla="*/ 79 h 79"/>
                  <a:gd name="T6" fmla="*/ 16 w 16"/>
                  <a:gd name="T7" fmla="*/ 70 h 79"/>
                  <a:gd name="T8" fmla="*/ 16 w 16"/>
                  <a:gd name="T9" fmla="*/ 0 h 79"/>
                </a:gdLst>
                <a:ahLst/>
                <a:cxnLst>
                  <a:cxn ang="0">
                    <a:pos x="T0" y="T1"/>
                  </a:cxn>
                  <a:cxn ang="0">
                    <a:pos x="T2" y="T3"/>
                  </a:cxn>
                  <a:cxn ang="0">
                    <a:pos x="T4" y="T5"/>
                  </a:cxn>
                  <a:cxn ang="0">
                    <a:pos x="T6" y="T7"/>
                  </a:cxn>
                  <a:cxn ang="0">
                    <a:pos x="T8" y="T9"/>
                  </a:cxn>
                </a:cxnLst>
                <a:rect l="0" t="0" r="r" b="b"/>
                <a:pathLst>
                  <a:path w="16" h="79">
                    <a:moveTo>
                      <a:pt x="16" y="0"/>
                    </a:moveTo>
                    <a:lnTo>
                      <a:pt x="0" y="0"/>
                    </a:lnTo>
                    <a:lnTo>
                      <a:pt x="0" y="79"/>
                    </a:lnTo>
                    <a:lnTo>
                      <a:pt x="16" y="70"/>
                    </a:lnTo>
                    <a:lnTo>
                      <a:pt x="16"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013"/>
              </a:p>
            </p:txBody>
          </p:sp>
          <p:sp>
            <p:nvSpPr>
              <p:cNvPr id="132" name="Freeform 78">
                <a:extLst>
                  <a:ext uri="{FF2B5EF4-FFF2-40B4-BE49-F238E27FC236}">
                    <a16:creationId xmlns:a16="http://schemas.microsoft.com/office/drawing/2014/main" id="{31461C4B-2C57-400E-8FEA-CDBF3BBA78BA}"/>
                  </a:ext>
                </a:extLst>
              </p:cNvPr>
              <p:cNvSpPr>
                <a:spLocks/>
              </p:cNvSpPr>
              <p:nvPr/>
            </p:nvSpPr>
            <p:spPr bwMode="auto">
              <a:xfrm>
                <a:off x="609043" y="1393839"/>
                <a:ext cx="223242" cy="127210"/>
              </a:xfrm>
              <a:custGeom>
                <a:avLst/>
                <a:gdLst>
                  <a:gd name="T0" fmla="*/ 114 w 179"/>
                  <a:gd name="T1" fmla="*/ 93 h 102"/>
                  <a:gd name="T2" fmla="*/ 165 w 179"/>
                  <a:gd name="T3" fmla="*/ 25 h 102"/>
                  <a:gd name="T4" fmla="*/ 169 w 179"/>
                  <a:gd name="T5" fmla="*/ 35 h 102"/>
                  <a:gd name="T6" fmla="*/ 179 w 179"/>
                  <a:gd name="T7" fmla="*/ 0 h 102"/>
                  <a:gd name="T8" fmla="*/ 148 w 179"/>
                  <a:gd name="T9" fmla="*/ 18 h 102"/>
                  <a:gd name="T10" fmla="*/ 157 w 179"/>
                  <a:gd name="T11" fmla="*/ 19 h 102"/>
                  <a:gd name="T12" fmla="*/ 111 w 179"/>
                  <a:gd name="T13" fmla="*/ 79 h 102"/>
                  <a:gd name="T14" fmla="*/ 72 w 179"/>
                  <a:gd name="T15" fmla="*/ 50 h 102"/>
                  <a:gd name="T16" fmla="*/ 0 w 179"/>
                  <a:gd name="T17" fmla="*/ 90 h 102"/>
                  <a:gd name="T18" fmla="*/ 0 w 179"/>
                  <a:gd name="T19" fmla="*/ 102 h 102"/>
                  <a:gd name="T20" fmla="*/ 71 w 179"/>
                  <a:gd name="T21" fmla="*/ 62 h 102"/>
                  <a:gd name="T22" fmla="*/ 114 w 179"/>
                  <a:gd name="T23" fmla="*/ 9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9" h="102">
                    <a:moveTo>
                      <a:pt x="114" y="93"/>
                    </a:moveTo>
                    <a:lnTo>
                      <a:pt x="165" y="25"/>
                    </a:lnTo>
                    <a:lnTo>
                      <a:pt x="169" y="35"/>
                    </a:lnTo>
                    <a:lnTo>
                      <a:pt x="179" y="0"/>
                    </a:lnTo>
                    <a:lnTo>
                      <a:pt x="148" y="18"/>
                    </a:lnTo>
                    <a:lnTo>
                      <a:pt x="157" y="19"/>
                    </a:lnTo>
                    <a:lnTo>
                      <a:pt x="111" y="79"/>
                    </a:lnTo>
                    <a:lnTo>
                      <a:pt x="72" y="50"/>
                    </a:lnTo>
                    <a:lnTo>
                      <a:pt x="0" y="90"/>
                    </a:lnTo>
                    <a:lnTo>
                      <a:pt x="0" y="102"/>
                    </a:lnTo>
                    <a:lnTo>
                      <a:pt x="71" y="62"/>
                    </a:lnTo>
                    <a:lnTo>
                      <a:pt x="114" y="93"/>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013"/>
              </a:p>
            </p:txBody>
          </p:sp>
          <p:sp>
            <p:nvSpPr>
              <p:cNvPr id="133" name="Freeform 79">
                <a:extLst>
                  <a:ext uri="{FF2B5EF4-FFF2-40B4-BE49-F238E27FC236}">
                    <a16:creationId xmlns:a16="http://schemas.microsoft.com/office/drawing/2014/main" id="{271D5B55-C079-40C4-B199-7A87ABBAF547}"/>
                  </a:ext>
                </a:extLst>
              </p:cNvPr>
              <p:cNvSpPr>
                <a:spLocks/>
              </p:cNvSpPr>
              <p:nvPr/>
            </p:nvSpPr>
            <p:spPr bwMode="auto">
              <a:xfrm>
                <a:off x="552921" y="1531026"/>
                <a:ext cx="278116" cy="118480"/>
              </a:xfrm>
              <a:custGeom>
                <a:avLst/>
                <a:gdLst>
                  <a:gd name="T0" fmla="*/ 62 w 280"/>
                  <a:gd name="T1" fmla="*/ 1 h 120"/>
                  <a:gd name="T2" fmla="*/ 114 w 280"/>
                  <a:gd name="T3" fmla="*/ 1 h 120"/>
                  <a:gd name="T4" fmla="*/ 168 w 280"/>
                  <a:gd name="T5" fmla="*/ 0 h 120"/>
                  <a:gd name="T6" fmla="*/ 185 w 280"/>
                  <a:gd name="T7" fmla="*/ 17 h 120"/>
                  <a:gd name="T8" fmla="*/ 168 w 280"/>
                  <a:gd name="T9" fmla="*/ 34 h 120"/>
                  <a:gd name="T10" fmla="*/ 134 w 280"/>
                  <a:gd name="T11" fmla="*/ 34 h 120"/>
                  <a:gd name="T12" fmla="*/ 134 w 280"/>
                  <a:gd name="T13" fmla="*/ 44 h 120"/>
                  <a:gd name="T14" fmla="*/ 222 w 280"/>
                  <a:gd name="T15" fmla="*/ 44 h 120"/>
                  <a:gd name="T16" fmla="*/ 249 w 280"/>
                  <a:gd name="T17" fmla="*/ 12 h 120"/>
                  <a:gd name="T18" fmla="*/ 273 w 280"/>
                  <a:gd name="T19" fmla="*/ 10 h 120"/>
                  <a:gd name="T20" fmla="*/ 274 w 280"/>
                  <a:gd name="T21" fmla="*/ 34 h 120"/>
                  <a:gd name="T22" fmla="*/ 233 w 280"/>
                  <a:gd name="T23" fmla="*/ 82 h 120"/>
                  <a:gd name="T24" fmla="*/ 220 w 280"/>
                  <a:gd name="T25" fmla="*/ 88 h 120"/>
                  <a:gd name="T26" fmla="*/ 75 w 280"/>
                  <a:gd name="T27" fmla="*/ 88 h 120"/>
                  <a:gd name="T28" fmla="*/ 43 w 280"/>
                  <a:gd name="T29" fmla="*/ 120 h 120"/>
                  <a:gd name="T30" fmla="*/ 0 w 280"/>
                  <a:gd name="T31" fmla="*/ 64 h 120"/>
                  <a:gd name="T32" fmla="*/ 62 w 280"/>
                  <a:gd name="T33" fmla="*/ 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0" h="120">
                    <a:moveTo>
                      <a:pt x="62" y="1"/>
                    </a:moveTo>
                    <a:cubicBezTo>
                      <a:pt x="114" y="1"/>
                      <a:pt x="114" y="1"/>
                      <a:pt x="114" y="1"/>
                    </a:cubicBezTo>
                    <a:cubicBezTo>
                      <a:pt x="168" y="0"/>
                      <a:pt x="168" y="0"/>
                      <a:pt x="168" y="0"/>
                    </a:cubicBezTo>
                    <a:cubicBezTo>
                      <a:pt x="177" y="0"/>
                      <a:pt x="185" y="8"/>
                      <a:pt x="185" y="17"/>
                    </a:cubicBezTo>
                    <a:cubicBezTo>
                      <a:pt x="185" y="26"/>
                      <a:pt x="177" y="34"/>
                      <a:pt x="168" y="34"/>
                    </a:cubicBezTo>
                    <a:cubicBezTo>
                      <a:pt x="134" y="34"/>
                      <a:pt x="134" y="34"/>
                      <a:pt x="134" y="34"/>
                    </a:cubicBezTo>
                    <a:cubicBezTo>
                      <a:pt x="134" y="44"/>
                      <a:pt x="134" y="44"/>
                      <a:pt x="134" y="44"/>
                    </a:cubicBezTo>
                    <a:cubicBezTo>
                      <a:pt x="222" y="44"/>
                      <a:pt x="222" y="44"/>
                      <a:pt x="222" y="44"/>
                    </a:cubicBezTo>
                    <a:cubicBezTo>
                      <a:pt x="249" y="12"/>
                      <a:pt x="249" y="12"/>
                      <a:pt x="249" y="12"/>
                    </a:cubicBezTo>
                    <a:cubicBezTo>
                      <a:pt x="255" y="5"/>
                      <a:pt x="266" y="4"/>
                      <a:pt x="273" y="10"/>
                    </a:cubicBezTo>
                    <a:cubicBezTo>
                      <a:pt x="280" y="16"/>
                      <a:pt x="280" y="27"/>
                      <a:pt x="274" y="34"/>
                    </a:cubicBezTo>
                    <a:cubicBezTo>
                      <a:pt x="233" y="82"/>
                      <a:pt x="233" y="82"/>
                      <a:pt x="233" y="82"/>
                    </a:cubicBezTo>
                    <a:cubicBezTo>
                      <a:pt x="230" y="86"/>
                      <a:pt x="225" y="88"/>
                      <a:pt x="220" y="88"/>
                    </a:cubicBezTo>
                    <a:cubicBezTo>
                      <a:pt x="75" y="88"/>
                      <a:pt x="75" y="88"/>
                      <a:pt x="75" y="88"/>
                    </a:cubicBezTo>
                    <a:cubicBezTo>
                      <a:pt x="43" y="120"/>
                      <a:pt x="43" y="120"/>
                      <a:pt x="43" y="120"/>
                    </a:cubicBezTo>
                    <a:cubicBezTo>
                      <a:pt x="0" y="64"/>
                      <a:pt x="0" y="64"/>
                      <a:pt x="0" y="64"/>
                    </a:cubicBezTo>
                    <a:lnTo>
                      <a:pt x="62" y="1"/>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013"/>
              </a:p>
            </p:txBody>
          </p:sp>
        </p:grpSp>
      </p:grpSp>
      <p:grpSp>
        <p:nvGrpSpPr>
          <p:cNvPr id="77" name="Group 76">
            <a:extLst>
              <a:ext uri="{FF2B5EF4-FFF2-40B4-BE49-F238E27FC236}">
                <a16:creationId xmlns:a16="http://schemas.microsoft.com/office/drawing/2014/main" id="{28F40E7E-E6D7-619C-5A94-41ABFB65F172}"/>
              </a:ext>
            </a:extLst>
          </p:cNvPr>
          <p:cNvGrpSpPr/>
          <p:nvPr/>
        </p:nvGrpSpPr>
        <p:grpSpPr>
          <a:xfrm>
            <a:off x="1799208" y="4531579"/>
            <a:ext cx="5302641" cy="195507"/>
            <a:chOff x="1799208" y="4531579"/>
            <a:chExt cx="5302641" cy="195507"/>
          </a:xfrm>
        </p:grpSpPr>
        <p:sp>
          <p:nvSpPr>
            <p:cNvPr id="78" name="AutoShape 2">
              <a:hlinkClick r:id="rId5" action="ppaction://hlinksldjump"/>
              <a:extLst>
                <a:ext uri="{FF2B5EF4-FFF2-40B4-BE49-F238E27FC236}">
                  <a16:creationId xmlns:a16="http://schemas.microsoft.com/office/drawing/2014/main" id="{CF0BF756-1CE9-5AED-7D31-6DC7B72CABC9}"/>
                </a:ext>
              </a:extLst>
            </p:cNvPr>
            <p:cNvSpPr>
              <a:spLocks noChangeArrowheads="1"/>
            </p:cNvSpPr>
            <p:nvPr/>
          </p:nvSpPr>
          <p:spPr bwMode="gray">
            <a:xfrm>
              <a:off x="3057029" y="4535154"/>
              <a:ext cx="797767" cy="185652"/>
            </a:xfrm>
            <a:prstGeom prst="roundRect">
              <a:avLst>
                <a:gd name="adj" fmla="val 50000"/>
              </a:avLst>
            </a:prstGeom>
            <a:solidFill>
              <a:srgbClr val="FF8200"/>
            </a:solidFill>
            <a:ln w="10795">
              <a:noFill/>
              <a:round/>
              <a:headEnd/>
              <a:tailEnd/>
            </a:ln>
            <a:effectLst/>
          </p:spPr>
          <p:txBody>
            <a:bodyPr vert="horz" wrap="square" lIns="0" tIns="0" rIns="0" bIns="0" anchor="ctr" anchorCtr="0">
              <a:noAutofit/>
            </a:bodyPr>
            <a:lstStyle/>
            <a:p>
              <a:pPr algn="ctr">
                <a:lnSpc>
                  <a:spcPct val="95000"/>
                </a:lnSpc>
              </a:pPr>
              <a:r>
                <a:rPr lang="en-US" sz="525" b="1">
                  <a:solidFill>
                    <a:schemeClr val="bg1"/>
                  </a:solidFill>
                </a:rPr>
                <a:t>WHY</a:t>
              </a:r>
            </a:p>
          </p:txBody>
        </p:sp>
        <p:sp>
          <p:nvSpPr>
            <p:cNvPr id="79" name="AutoShape 2">
              <a:hlinkClick r:id="rId6" action="ppaction://hlinksldjump"/>
              <a:extLst>
                <a:ext uri="{FF2B5EF4-FFF2-40B4-BE49-F238E27FC236}">
                  <a16:creationId xmlns:a16="http://schemas.microsoft.com/office/drawing/2014/main" id="{0EC26C99-9EF1-539A-8531-E1CAA46FA82A}"/>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WHAT</a:t>
              </a:r>
            </a:p>
          </p:txBody>
        </p:sp>
        <p:sp>
          <p:nvSpPr>
            <p:cNvPr id="80" name="AutoShape 2">
              <a:hlinkClick r:id="rId7" action="ppaction://hlinksldjump"/>
              <a:extLst>
                <a:ext uri="{FF2B5EF4-FFF2-40B4-BE49-F238E27FC236}">
                  <a16:creationId xmlns:a16="http://schemas.microsoft.com/office/drawing/2014/main" id="{6DF1CCC2-946C-C4CA-C80D-5A1C34BACDAA}"/>
                </a:ext>
              </a:extLst>
            </p:cNvPr>
            <p:cNvSpPr>
              <a:spLocks noChangeArrowheads="1"/>
            </p:cNvSpPr>
            <p:nvPr/>
          </p:nvSpPr>
          <p:spPr bwMode="gray">
            <a:xfrm>
              <a:off x="2245264"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GENERAL</a:t>
              </a:r>
            </a:p>
          </p:txBody>
        </p:sp>
        <p:sp>
          <p:nvSpPr>
            <p:cNvPr id="81" name="AutoShape 2">
              <a:hlinkClick r:id="rId8" action="ppaction://hlinksldjump"/>
              <a:extLst>
                <a:ext uri="{FF2B5EF4-FFF2-40B4-BE49-F238E27FC236}">
                  <a16:creationId xmlns:a16="http://schemas.microsoft.com/office/drawing/2014/main" id="{8AB3D9ED-DADD-9E20-0167-942C99F1E410}"/>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WHO</a:t>
              </a:r>
            </a:p>
          </p:txBody>
        </p:sp>
        <p:sp>
          <p:nvSpPr>
            <p:cNvPr id="82" name="AutoShape 2">
              <a:hlinkClick r:id="rId9" action="ppaction://hlinksldjump"/>
              <a:extLst>
                <a:ext uri="{FF2B5EF4-FFF2-40B4-BE49-F238E27FC236}">
                  <a16:creationId xmlns:a16="http://schemas.microsoft.com/office/drawing/2014/main" id="{42EBF71D-D247-96C2-5BB7-CB5F3C791ADD}"/>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HOW</a:t>
              </a:r>
            </a:p>
          </p:txBody>
        </p:sp>
        <p:sp>
          <p:nvSpPr>
            <p:cNvPr id="83" name="AutoShape 2">
              <a:hlinkClick r:id="rId10" action="ppaction://hlinksldjump"/>
              <a:extLst>
                <a:ext uri="{FF2B5EF4-FFF2-40B4-BE49-F238E27FC236}">
                  <a16:creationId xmlns:a16="http://schemas.microsoft.com/office/drawing/2014/main" id="{927D85D2-DA07-EAAC-7D7E-AF37B4ACB8D7}"/>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REPORT &amp; LEARN</a:t>
              </a:r>
            </a:p>
          </p:txBody>
        </p:sp>
        <p:pic>
          <p:nvPicPr>
            <p:cNvPr id="84" name="Picture 83">
              <a:hlinkClick r:id="rId7" action="ppaction://hlinksldjump"/>
              <a:extLst>
                <a:ext uri="{FF2B5EF4-FFF2-40B4-BE49-F238E27FC236}">
                  <a16:creationId xmlns:a16="http://schemas.microsoft.com/office/drawing/2014/main" id="{A3BF6C15-CFFB-DD0E-36DB-91B7DF146C8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42152" y="4531579"/>
              <a:ext cx="189116" cy="189117"/>
            </a:xfrm>
            <a:prstGeom prst="rect">
              <a:avLst/>
            </a:prstGeom>
          </p:spPr>
        </p:pic>
        <p:sp>
          <p:nvSpPr>
            <p:cNvPr id="86" name="Arrow: Right 85">
              <a:hlinkClick r:id="" action="ppaction://hlinkshowjump?jump=lastslideviewed"/>
              <a:extLst>
                <a:ext uri="{FF2B5EF4-FFF2-40B4-BE49-F238E27FC236}">
                  <a16:creationId xmlns:a16="http://schemas.microsoft.com/office/drawing/2014/main" id="{151EAC05-37CD-16C3-1E49-30C95B52C78A}"/>
                </a:ext>
              </a:extLst>
            </p:cNvPr>
            <p:cNvSpPr/>
            <p:nvPr/>
          </p:nvSpPr>
          <p:spPr>
            <a:xfrm rot="10800000">
              <a:off x="1799208" y="4541436"/>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63" name="Group 62">
            <a:extLst>
              <a:ext uri="{FF2B5EF4-FFF2-40B4-BE49-F238E27FC236}">
                <a16:creationId xmlns:a16="http://schemas.microsoft.com/office/drawing/2014/main" id="{5B4185F6-0B90-49ED-B884-7FB7B8518077}"/>
              </a:ext>
            </a:extLst>
          </p:cNvPr>
          <p:cNvGrpSpPr/>
          <p:nvPr/>
        </p:nvGrpSpPr>
        <p:grpSpPr>
          <a:xfrm>
            <a:off x="125709" y="694902"/>
            <a:ext cx="456300" cy="455879"/>
            <a:chOff x="4727848" y="1172232"/>
            <a:chExt cx="608400" cy="607839"/>
          </a:xfrm>
        </p:grpSpPr>
        <p:sp>
          <p:nvSpPr>
            <p:cNvPr id="64" name="Oval 20">
              <a:extLst>
                <a:ext uri="{FF2B5EF4-FFF2-40B4-BE49-F238E27FC236}">
                  <a16:creationId xmlns:a16="http://schemas.microsoft.com/office/drawing/2014/main" id="{4B34877D-ED69-417A-B57F-56CC0B7C0C99}"/>
                </a:ext>
              </a:extLst>
            </p:cNvPr>
            <p:cNvSpPr/>
            <p:nvPr/>
          </p:nvSpPr>
          <p:spPr>
            <a:xfrm>
              <a:off x="4727848" y="1172232"/>
              <a:ext cx="608400" cy="60783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grpSp>
          <p:nvGrpSpPr>
            <p:cNvPr id="65" name="Groupe 355">
              <a:extLst>
                <a:ext uri="{FF2B5EF4-FFF2-40B4-BE49-F238E27FC236}">
                  <a16:creationId xmlns:a16="http://schemas.microsoft.com/office/drawing/2014/main" id="{A19E482E-F6D7-4BA8-8E0D-45781B3D6786}"/>
                </a:ext>
              </a:extLst>
            </p:cNvPr>
            <p:cNvGrpSpPr/>
            <p:nvPr/>
          </p:nvGrpSpPr>
          <p:grpSpPr>
            <a:xfrm>
              <a:off x="4869879" y="1285172"/>
              <a:ext cx="323920" cy="381923"/>
              <a:chOff x="9153875" y="3671977"/>
              <a:chExt cx="363537" cy="428625"/>
            </a:xfrm>
            <a:solidFill>
              <a:srgbClr val="007D74"/>
            </a:solidFill>
          </p:grpSpPr>
          <p:sp>
            <p:nvSpPr>
              <p:cNvPr id="76" name="Freeform 76">
                <a:extLst>
                  <a:ext uri="{FF2B5EF4-FFF2-40B4-BE49-F238E27FC236}">
                    <a16:creationId xmlns:a16="http://schemas.microsoft.com/office/drawing/2014/main" id="{3DCB8A56-82FA-459C-B313-D989DC776402}"/>
                  </a:ext>
                </a:extLst>
              </p:cNvPr>
              <p:cNvSpPr>
                <a:spLocks/>
              </p:cNvSpPr>
              <p:nvPr/>
            </p:nvSpPr>
            <p:spPr bwMode="auto">
              <a:xfrm>
                <a:off x="9330087" y="3671977"/>
                <a:ext cx="19050" cy="85725"/>
              </a:xfrm>
              <a:custGeom>
                <a:avLst/>
                <a:gdLst>
                  <a:gd name="T0" fmla="*/ 3 w 5"/>
                  <a:gd name="T1" fmla="*/ 23 h 23"/>
                  <a:gd name="T2" fmla="*/ 5 w 5"/>
                  <a:gd name="T3" fmla="*/ 21 h 23"/>
                  <a:gd name="T4" fmla="*/ 5 w 5"/>
                  <a:gd name="T5" fmla="*/ 2 h 23"/>
                  <a:gd name="T6" fmla="*/ 3 w 5"/>
                  <a:gd name="T7" fmla="*/ 0 h 23"/>
                  <a:gd name="T8" fmla="*/ 0 w 5"/>
                  <a:gd name="T9" fmla="*/ 2 h 23"/>
                  <a:gd name="T10" fmla="*/ 0 w 5"/>
                  <a:gd name="T11" fmla="*/ 21 h 23"/>
                  <a:gd name="T12" fmla="*/ 3 w 5"/>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5" h="23">
                    <a:moveTo>
                      <a:pt x="3" y="23"/>
                    </a:moveTo>
                    <a:cubicBezTo>
                      <a:pt x="4" y="23"/>
                      <a:pt x="5" y="22"/>
                      <a:pt x="5" y="21"/>
                    </a:cubicBezTo>
                    <a:cubicBezTo>
                      <a:pt x="5" y="2"/>
                      <a:pt x="5" y="2"/>
                      <a:pt x="5" y="2"/>
                    </a:cubicBezTo>
                    <a:cubicBezTo>
                      <a:pt x="5" y="1"/>
                      <a:pt x="4" y="0"/>
                      <a:pt x="3" y="0"/>
                    </a:cubicBezTo>
                    <a:cubicBezTo>
                      <a:pt x="1" y="0"/>
                      <a:pt x="0" y="1"/>
                      <a:pt x="0" y="2"/>
                    </a:cubicBezTo>
                    <a:cubicBezTo>
                      <a:pt x="0" y="21"/>
                      <a:pt x="0" y="21"/>
                      <a:pt x="0" y="21"/>
                    </a:cubicBezTo>
                    <a:cubicBezTo>
                      <a:pt x="0" y="22"/>
                      <a:pt x="1" y="23"/>
                      <a:pt x="3" y="23"/>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87" name="Freeform 77">
                <a:extLst>
                  <a:ext uri="{FF2B5EF4-FFF2-40B4-BE49-F238E27FC236}">
                    <a16:creationId xmlns:a16="http://schemas.microsoft.com/office/drawing/2014/main" id="{023A9EBF-EBF4-47F0-A25D-7D2C7EE277AB}"/>
                  </a:ext>
                </a:extLst>
              </p:cNvPr>
              <p:cNvSpPr>
                <a:spLocks/>
              </p:cNvSpPr>
              <p:nvPr/>
            </p:nvSpPr>
            <p:spPr bwMode="auto">
              <a:xfrm>
                <a:off x="9157050" y="3765639"/>
                <a:ext cx="79375" cy="55563"/>
              </a:xfrm>
              <a:custGeom>
                <a:avLst/>
                <a:gdLst>
                  <a:gd name="T0" fmla="*/ 20 w 21"/>
                  <a:gd name="T1" fmla="*/ 10 h 15"/>
                  <a:gd name="T2" fmla="*/ 4 w 21"/>
                  <a:gd name="T3" fmla="*/ 1 h 15"/>
                  <a:gd name="T4" fmla="*/ 4 w 21"/>
                  <a:gd name="T5" fmla="*/ 1 h 15"/>
                  <a:gd name="T6" fmla="*/ 2 w 21"/>
                  <a:gd name="T7" fmla="*/ 1 h 15"/>
                  <a:gd name="T8" fmla="*/ 0 w 21"/>
                  <a:gd name="T9" fmla="*/ 2 h 15"/>
                  <a:gd name="T10" fmla="*/ 0 w 21"/>
                  <a:gd name="T11" fmla="*/ 4 h 15"/>
                  <a:gd name="T12" fmla="*/ 1 w 21"/>
                  <a:gd name="T13" fmla="*/ 5 h 15"/>
                  <a:gd name="T14" fmla="*/ 17 w 21"/>
                  <a:gd name="T15" fmla="*/ 14 h 15"/>
                  <a:gd name="T16" fmla="*/ 18 w 21"/>
                  <a:gd name="T17" fmla="*/ 15 h 15"/>
                  <a:gd name="T18" fmla="*/ 20 w 21"/>
                  <a:gd name="T19" fmla="*/ 13 h 15"/>
                  <a:gd name="T20" fmla="*/ 21 w 21"/>
                  <a:gd name="T21" fmla="*/ 12 h 15"/>
                  <a:gd name="T22" fmla="*/ 20 w 21"/>
                  <a:gd name="T23"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5">
                    <a:moveTo>
                      <a:pt x="20" y="10"/>
                    </a:moveTo>
                    <a:cubicBezTo>
                      <a:pt x="4" y="1"/>
                      <a:pt x="4" y="1"/>
                      <a:pt x="4" y="1"/>
                    </a:cubicBezTo>
                    <a:cubicBezTo>
                      <a:pt x="4" y="1"/>
                      <a:pt x="4" y="1"/>
                      <a:pt x="4" y="1"/>
                    </a:cubicBezTo>
                    <a:cubicBezTo>
                      <a:pt x="3" y="1"/>
                      <a:pt x="2" y="0"/>
                      <a:pt x="2" y="1"/>
                    </a:cubicBezTo>
                    <a:cubicBezTo>
                      <a:pt x="1" y="1"/>
                      <a:pt x="1" y="1"/>
                      <a:pt x="0" y="2"/>
                    </a:cubicBezTo>
                    <a:cubicBezTo>
                      <a:pt x="0" y="2"/>
                      <a:pt x="0" y="3"/>
                      <a:pt x="0" y="4"/>
                    </a:cubicBezTo>
                    <a:cubicBezTo>
                      <a:pt x="0" y="4"/>
                      <a:pt x="1" y="5"/>
                      <a:pt x="1" y="5"/>
                    </a:cubicBezTo>
                    <a:cubicBezTo>
                      <a:pt x="17" y="14"/>
                      <a:pt x="17" y="14"/>
                      <a:pt x="17" y="14"/>
                    </a:cubicBezTo>
                    <a:cubicBezTo>
                      <a:pt x="17" y="15"/>
                      <a:pt x="18" y="15"/>
                      <a:pt x="18" y="15"/>
                    </a:cubicBezTo>
                    <a:cubicBezTo>
                      <a:pt x="19" y="15"/>
                      <a:pt x="20" y="14"/>
                      <a:pt x="20" y="13"/>
                    </a:cubicBezTo>
                    <a:cubicBezTo>
                      <a:pt x="21" y="13"/>
                      <a:pt x="21" y="12"/>
                      <a:pt x="21" y="12"/>
                    </a:cubicBezTo>
                    <a:cubicBezTo>
                      <a:pt x="21" y="11"/>
                      <a:pt x="20" y="10"/>
                      <a:pt x="20" y="1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89" name="Freeform 78">
                <a:extLst>
                  <a:ext uri="{FF2B5EF4-FFF2-40B4-BE49-F238E27FC236}">
                    <a16:creationId xmlns:a16="http://schemas.microsoft.com/office/drawing/2014/main" id="{89DD6DA0-B1E6-441C-B1F6-980311B9A797}"/>
                  </a:ext>
                </a:extLst>
              </p:cNvPr>
              <p:cNvSpPr>
                <a:spLocks/>
              </p:cNvSpPr>
              <p:nvPr/>
            </p:nvSpPr>
            <p:spPr bwMode="auto">
              <a:xfrm>
                <a:off x="9153875" y="3930739"/>
                <a:ext cx="77788" cy="52388"/>
              </a:xfrm>
              <a:custGeom>
                <a:avLst/>
                <a:gdLst>
                  <a:gd name="T0" fmla="*/ 19 w 21"/>
                  <a:gd name="T1" fmla="*/ 0 h 14"/>
                  <a:gd name="T2" fmla="*/ 17 w 21"/>
                  <a:gd name="T3" fmla="*/ 0 h 14"/>
                  <a:gd name="T4" fmla="*/ 1 w 21"/>
                  <a:gd name="T5" fmla="*/ 10 h 14"/>
                  <a:gd name="T6" fmla="*/ 0 w 21"/>
                  <a:gd name="T7" fmla="*/ 11 h 14"/>
                  <a:gd name="T8" fmla="*/ 0 w 21"/>
                  <a:gd name="T9" fmla="*/ 13 h 14"/>
                  <a:gd name="T10" fmla="*/ 3 w 21"/>
                  <a:gd name="T11" fmla="*/ 14 h 14"/>
                  <a:gd name="T12" fmla="*/ 4 w 21"/>
                  <a:gd name="T13" fmla="*/ 14 h 14"/>
                  <a:gd name="T14" fmla="*/ 20 w 21"/>
                  <a:gd name="T15" fmla="*/ 5 h 14"/>
                  <a:gd name="T16" fmla="*/ 21 w 21"/>
                  <a:gd name="T17" fmla="*/ 3 h 14"/>
                  <a:gd name="T18" fmla="*/ 21 w 21"/>
                  <a:gd name="T19" fmla="*/ 1 h 14"/>
                  <a:gd name="T20" fmla="*/ 19 w 21"/>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19" y="0"/>
                    </a:moveTo>
                    <a:cubicBezTo>
                      <a:pt x="18" y="0"/>
                      <a:pt x="18" y="0"/>
                      <a:pt x="17" y="0"/>
                    </a:cubicBezTo>
                    <a:cubicBezTo>
                      <a:pt x="1" y="10"/>
                      <a:pt x="1" y="10"/>
                      <a:pt x="1" y="10"/>
                    </a:cubicBezTo>
                    <a:cubicBezTo>
                      <a:pt x="1" y="10"/>
                      <a:pt x="0" y="11"/>
                      <a:pt x="0" y="11"/>
                    </a:cubicBezTo>
                    <a:cubicBezTo>
                      <a:pt x="0" y="12"/>
                      <a:pt x="0" y="12"/>
                      <a:pt x="0" y="13"/>
                    </a:cubicBezTo>
                    <a:cubicBezTo>
                      <a:pt x="1" y="14"/>
                      <a:pt x="2" y="14"/>
                      <a:pt x="3" y="14"/>
                    </a:cubicBezTo>
                    <a:cubicBezTo>
                      <a:pt x="3" y="14"/>
                      <a:pt x="3" y="14"/>
                      <a:pt x="4" y="14"/>
                    </a:cubicBezTo>
                    <a:cubicBezTo>
                      <a:pt x="20" y="5"/>
                      <a:pt x="20" y="5"/>
                      <a:pt x="20" y="5"/>
                    </a:cubicBezTo>
                    <a:cubicBezTo>
                      <a:pt x="20" y="4"/>
                      <a:pt x="21" y="4"/>
                      <a:pt x="21" y="3"/>
                    </a:cubicBezTo>
                    <a:cubicBezTo>
                      <a:pt x="21" y="3"/>
                      <a:pt x="21" y="2"/>
                      <a:pt x="21" y="1"/>
                    </a:cubicBezTo>
                    <a:cubicBezTo>
                      <a:pt x="20" y="1"/>
                      <a:pt x="20" y="0"/>
                      <a:pt x="19"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90" name="Freeform 79">
                <a:extLst>
                  <a:ext uri="{FF2B5EF4-FFF2-40B4-BE49-F238E27FC236}">
                    <a16:creationId xmlns:a16="http://schemas.microsoft.com/office/drawing/2014/main" id="{963A9E9E-F68B-4E05-8686-68BE4FF1FCDF}"/>
                  </a:ext>
                </a:extLst>
              </p:cNvPr>
              <p:cNvSpPr>
                <a:spLocks/>
              </p:cNvSpPr>
              <p:nvPr/>
            </p:nvSpPr>
            <p:spPr bwMode="auto">
              <a:xfrm>
                <a:off x="9434862" y="3938677"/>
                <a:ext cx="79375" cy="52388"/>
              </a:xfrm>
              <a:custGeom>
                <a:avLst/>
                <a:gdLst>
                  <a:gd name="T0" fmla="*/ 20 w 21"/>
                  <a:gd name="T1" fmla="*/ 9 h 14"/>
                  <a:gd name="T2" fmla="*/ 4 w 21"/>
                  <a:gd name="T3" fmla="*/ 0 h 14"/>
                  <a:gd name="T4" fmla="*/ 2 w 21"/>
                  <a:gd name="T5" fmla="*/ 0 h 14"/>
                  <a:gd name="T6" fmla="*/ 1 w 21"/>
                  <a:gd name="T7" fmla="*/ 1 h 14"/>
                  <a:gd name="T8" fmla="*/ 1 w 21"/>
                  <a:gd name="T9" fmla="*/ 3 h 14"/>
                  <a:gd name="T10" fmla="*/ 2 w 21"/>
                  <a:gd name="T11" fmla="*/ 4 h 14"/>
                  <a:gd name="T12" fmla="*/ 18 w 21"/>
                  <a:gd name="T13" fmla="*/ 13 h 14"/>
                  <a:gd name="T14" fmla="*/ 19 w 21"/>
                  <a:gd name="T15" fmla="*/ 14 h 14"/>
                  <a:gd name="T16" fmla="*/ 21 w 21"/>
                  <a:gd name="T17" fmla="*/ 13 h 14"/>
                  <a:gd name="T18" fmla="*/ 21 w 21"/>
                  <a:gd name="T19" fmla="*/ 11 h 14"/>
                  <a:gd name="T20" fmla="*/ 20 w 21"/>
                  <a:gd name="T2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0" y="9"/>
                    </a:moveTo>
                    <a:cubicBezTo>
                      <a:pt x="4" y="0"/>
                      <a:pt x="4" y="0"/>
                      <a:pt x="4" y="0"/>
                    </a:cubicBezTo>
                    <a:cubicBezTo>
                      <a:pt x="4" y="0"/>
                      <a:pt x="3" y="0"/>
                      <a:pt x="2" y="0"/>
                    </a:cubicBezTo>
                    <a:cubicBezTo>
                      <a:pt x="2" y="0"/>
                      <a:pt x="1" y="0"/>
                      <a:pt x="1" y="1"/>
                    </a:cubicBezTo>
                    <a:cubicBezTo>
                      <a:pt x="1" y="1"/>
                      <a:pt x="0" y="2"/>
                      <a:pt x="1" y="3"/>
                    </a:cubicBezTo>
                    <a:cubicBezTo>
                      <a:pt x="1" y="3"/>
                      <a:pt x="1" y="4"/>
                      <a:pt x="2" y="4"/>
                    </a:cubicBezTo>
                    <a:cubicBezTo>
                      <a:pt x="18" y="13"/>
                      <a:pt x="18" y="13"/>
                      <a:pt x="18" y="13"/>
                    </a:cubicBezTo>
                    <a:cubicBezTo>
                      <a:pt x="18" y="14"/>
                      <a:pt x="18" y="14"/>
                      <a:pt x="19" y="14"/>
                    </a:cubicBezTo>
                    <a:cubicBezTo>
                      <a:pt x="20" y="14"/>
                      <a:pt x="21" y="13"/>
                      <a:pt x="21" y="13"/>
                    </a:cubicBezTo>
                    <a:cubicBezTo>
                      <a:pt x="21" y="12"/>
                      <a:pt x="21" y="11"/>
                      <a:pt x="21" y="11"/>
                    </a:cubicBezTo>
                    <a:cubicBezTo>
                      <a:pt x="21" y="10"/>
                      <a:pt x="21" y="9"/>
                      <a:pt x="20" y="9"/>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92" name="Freeform 80">
                <a:extLst>
                  <a:ext uri="{FF2B5EF4-FFF2-40B4-BE49-F238E27FC236}">
                    <a16:creationId xmlns:a16="http://schemas.microsoft.com/office/drawing/2014/main" id="{2E21795A-0297-49F1-A9CA-57F555A37B90}"/>
                  </a:ext>
                </a:extLst>
              </p:cNvPr>
              <p:cNvSpPr>
                <a:spLocks/>
              </p:cNvSpPr>
              <p:nvPr/>
            </p:nvSpPr>
            <p:spPr bwMode="auto">
              <a:xfrm>
                <a:off x="9438037" y="3773577"/>
                <a:ext cx="79375" cy="52388"/>
              </a:xfrm>
              <a:custGeom>
                <a:avLst/>
                <a:gdLst>
                  <a:gd name="T0" fmla="*/ 21 w 21"/>
                  <a:gd name="T1" fmla="*/ 1 h 14"/>
                  <a:gd name="T2" fmla="*/ 19 w 21"/>
                  <a:gd name="T3" fmla="*/ 0 h 14"/>
                  <a:gd name="T4" fmla="*/ 17 w 21"/>
                  <a:gd name="T5" fmla="*/ 0 h 14"/>
                  <a:gd name="T6" fmla="*/ 2 w 21"/>
                  <a:gd name="T7" fmla="*/ 10 h 14"/>
                  <a:gd name="T8" fmla="*/ 0 w 21"/>
                  <a:gd name="T9" fmla="*/ 11 h 14"/>
                  <a:gd name="T10" fmla="*/ 1 w 21"/>
                  <a:gd name="T11" fmla="*/ 13 h 14"/>
                  <a:gd name="T12" fmla="*/ 3 w 21"/>
                  <a:gd name="T13" fmla="*/ 14 h 14"/>
                  <a:gd name="T14" fmla="*/ 4 w 21"/>
                  <a:gd name="T15" fmla="*/ 14 h 14"/>
                  <a:gd name="T16" fmla="*/ 20 w 21"/>
                  <a:gd name="T17" fmla="*/ 5 h 14"/>
                  <a:gd name="T18" fmla="*/ 21 w 21"/>
                  <a:gd name="T19" fmla="*/ 3 h 14"/>
                  <a:gd name="T20" fmla="*/ 21 w 21"/>
                  <a:gd name="T21"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1" y="1"/>
                    </a:moveTo>
                    <a:cubicBezTo>
                      <a:pt x="21" y="1"/>
                      <a:pt x="20" y="0"/>
                      <a:pt x="19" y="0"/>
                    </a:cubicBezTo>
                    <a:cubicBezTo>
                      <a:pt x="19" y="0"/>
                      <a:pt x="18" y="0"/>
                      <a:pt x="17" y="0"/>
                    </a:cubicBezTo>
                    <a:cubicBezTo>
                      <a:pt x="2" y="10"/>
                      <a:pt x="2" y="10"/>
                      <a:pt x="2" y="10"/>
                    </a:cubicBezTo>
                    <a:cubicBezTo>
                      <a:pt x="1" y="10"/>
                      <a:pt x="1" y="10"/>
                      <a:pt x="0" y="11"/>
                    </a:cubicBezTo>
                    <a:cubicBezTo>
                      <a:pt x="0" y="12"/>
                      <a:pt x="0" y="12"/>
                      <a:pt x="1" y="13"/>
                    </a:cubicBezTo>
                    <a:cubicBezTo>
                      <a:pt x="1" y="14"/>
                      <a:pt x="2" y="14"/>
                      <a:pt x="3" y="14"/>
                    </a:cubicBezTo>
                    <a:cubicBezTo>
                      <a:pt x="3" y="14"/>
                      <a:pt x="4" y="14"/>
                      <a:pt x="4" y="14"/>
                    </a:cubicBezTo>
                    <a:cubicBezTo>
                      <a:pt x="20" y="5"/>
                      <a:pt x="20" y="5"/>
                      <a:pt x="20" y="5"/>
                    </a:cubicBezTo>
                    <a:cubicBezTo>
                      <a:pt x="21" y="4"/>
                      <a:pt x="21" y="4"/>
                      <a:pt x="21" y="3"/>
                    </a:cubicBezTo>
                    <a:cubicBezTo>
                      <a:pt x="21" y="3"/>
                      <a:pt x="21" y="2"/>
                      <a:pt x="21" y="1"/>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93" name="Freeform 81">
                <a:extLst>
                  <a:ext uri="{FF2B5EF4-FFF2-40B4-BE49-F238E27FC236}">
                    <a16:creationId xmlns:a16="http://schemas.microsoft.com/office/drawing/2014/main" id="{20C2E78A-81E1-4D4F-B2A5-839DB6C0673F}"/>
                  </a:ext>
                </a:extLst>
              </p:cNvPr>
              <p:cNvSpPr>
                <a:spLocks noEditPoints="1"/>
              </p:cNvSpPr>
              <p:nvPr/>
            </p:nvSpPr>
            <p:spPr bwMode="auto">
              <a:xfrm>
                <a:off x="9220550" y="3776752"/>
                <a:ext cx="222250" cy="323850"/>
              </a:xfrm>
              <a:custGeom>
                <a:avLst/>
                <a:gdLst>
                  <a:gd name="T0" fmla="*/ 58 w 59"/>
                  <a:gd name="T1" fmla="*/ 31 h 86"/>
                  <a:gd name="T2" fmla="*/ 58 w 59"/>
                  <a:gd name="T3" fmla="*/ 26 h 86"/>
                  <a:gd name="T4" fmla="*/ 58 w 59"/>
                  <a:gd name="T5" fmla="*/ 25 h 86"/>
                  <a:gd name="T6" fmla="*/ 59 w 59"/>
                  <a:gd name="T7" fmla="*/ 18 h 86"/>
                  <a:gd name="T8" fmla="*/ 54 w 59"/>
                  <a:gd name="T9" fmla="*/ 11 h 86"/>
                  <a:gd name="T10" fmla="*/ 54 w 59"/>
                  <a:gd name="T11" fmla="*/ 11 h 86"/>
                  <a:gd name="T12" fmla="*/ 45 w 59"/>
                  <a:gd name="T13" fmla="*/ 3 h 86"/>
                  <a:gd name="T14" fmla="*/ 44 w 59"/>
                  <a:gd name="T15" fmla="*/ 3 h 86"/>
                  <a:gd name="T16" fmla="*/ 32 w 59"/>
                  <a:gd name="T17" fmla="*/ 0 h 86"/>
                  <a:gd name="T18" fmla="*/ 19 w 59"/>
                  <a:gd name="T19" fmla="*/ 3 h 86"/>
                  <a:gd name="T20" fmla="*/ 8 w 59"/>
                  <a:gd name="T21" fmla="*/ 40 h 86"/>
                  <a:gd name="T22" fmla="*/ 18 w 59"/>
                  <a:gd name="T23" fmla="*/ 51 h 86"/>
                  <a:gd name="T24" fmla="*/ 18 w 59"/>
                  <a:gd name="T25" fmla="*/ 61 h 86"/>
                  <a:gd name="T26" fmla="*/ 18 w 59"/>
                  <a:gd name="T27" fmla="*/ 61 h 86"/>
                  <a:gd name="T28" fmla="*/ 18 w 59"/>
                  <a:gd name="T29" fmla="*/ 61 h 86"/>
                  <a:gd name="T30" fmla="*/ 18 w 59"/>
                  <a:gd name="T31" fmla="*/ 74 h 86"/>
                  <a:gd name="T32" fmla="*/ 23 w 59"/>
                  <a:gd name="T33" fmla="*/ 81 h 86"/>
                  <a:gd name="T34" fmla="*/ 31 w 59"/>
                  <a:gd name="T35" fmla="*/ 86 h 86"/>
                  <a:gd name="T36" fmla="*/ 40 w 59"/>
                  <a:gd name="T37" fmla="*/ 81 h 86"/>
                  <a:gd name="T38" fmla="*/ 45 w 59"/>
                  <a:gd name="T39" fmla="*/ 74 h 86"/>
                  <a:gd name="T40" fmla="*/ 45 w 59"/>
                  <a:gd name="T41" fmla="*/ 52 h 86"/>
                  <a:gd name="T42" fmla="*/ 45 w 59"/>
                  <a:gd name="T43" fmla="*/ 52 h 86"/>
                  <a:gd name="T44" fmla="*/ 52 w 59"/>
                  <a:gd name="T45" fmla="*/ 46 h 86"/>
                  <a:gd name="T46" fmla="*/ 55 w 59"/>
                  <a:gd name="T47" fmla="*/ 41 h 86"/>
                  <a:gd name="T48" fmla="*/ 58 w 59"/>
                  <a:gd name="T49" fmla="*/ 31 h 86"/>
                  <a:gd name="T50" fmla="*/ 58 w 59"/>
                  <a:gd name="T51" fmla="*/ 31 h 86"/>
                  <a:gd name="T52" fmla="*/ 17 w 59"/>
                  <a:gd name="T53" fmla="*/ 28 h 86"/>
                  <a:gd name="T54" fmla="*/ 16 w 59"/>
                  <a:gd name="T55" fmla="*/ 30 h 86"/>
                  <a:gd name="T56" fmla="*/ 15 w 59"/>
                  <a:gd name="T57" fmla="*/ 28 h 86"/>
                  <a:gd name="T58" fmla="*/ 34 w 59"/>
                  <a:gd name="T59" fmla="*/ 10 h 86"/>
                  <a:gd name="T60" fmla="*/ 35 w 59"/>
                  <a:gd name="T61" fmla="*/ 11 h 86"/>
                  <a:gd name="T62" fmla="*/ 34 w 59"/>
                  <a:gd name="T63" fmla="*/ 12 h 86"/>
                  <a:gd name="T64" fmla="*/ 17 w 59"/>
                  <a:gd name="T65" fmla="*/ 28 h 86"/>
                  <a:gd name="T66" fmla="*/ 42 w 59"/>
                  <a:gd name="T67" fmla="*/ 74 h 86"/>
                  <a:gd name="T68" fmla="*/ 38 w 59"/>
                  <a:gd name="T69" fmla="*/ 79 h 86"/>
                  <a:gd name="T70" fmla="*/ 37 w 59"/>
                  <a:gd name="T71" fmla="*/ 80 h 86"/>
                  <a:gd name="T72" fmla="*/ 37 w 59"/>
                  <a:gd name="T73" fmla="*/ 80 h 86"/>
                  <a:gd name="T74" fmla="*/ 31 w 59"/>
                  <a:gd name="T75" fmla="*/ 83 h 86"/>
                  <a:gd name="T76" fmla="*/ 26 w 59"/>
                  <a:gd name="T77" fmla="*/ 80 h 86"/>
                  <a:gd name="T78" fmla="*/ 26 w 59"/>
                  <a:gd name="T79" fmla="*/ 80 h 86"/>
                  <a:gd name="T80" fmla="*/ 25 w 59"/>
                  <a:gd name="T81" fmla="*/ 79 h 86"/>
                  <a:gd name="T82" fmla="*/ 21 w 59"/>
                  <a:gd name="T83" fmla="*/ 74 h 86"/>
                  <a:gd name="T84" fmla="*/ 21 w 59"/>
                  <a:gd name="T85" fmla="*/ 62 h 86"/>
                  <a:gd name="T86" fmla="*/ 42 w 59"/>
                  <a:gd name="T87" fmla="*/ 62 h 86"/>
                  <a:gd name="T88" fmla="*/ 42 w 59"/>
                  <a:gd name="T89" fmla="*/ 7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 h="86">
                    <a:moveTo>
                      <a:pt x="58" y="31"/>
                    </a:moveTo>
                    <a:cubicBezTo>
                      <a:pt x="58" y="29"/>
                      <a:pt x="58" y="27"/>
                      <a:pt x="58" y="26"/>
                    </a:cubicBezTo>
                    <a:cubicBezTo>
                      <a:pt x="58" y="25"/>
                      <a:pt x="58" y="25"/>
                      <a:pt x="58" y="25"/>
                    </a:cubicBezTo>
                    <a:cubicBezTo>
                      <a:pt x="58" y="22"/>
                      <a:pt x="59" y="20"/>
                      <a:pt x="59" y="18"/>
                    </a:cubicBezTo>
                    <a:cubicBezTo>
                      <a:pt x="59" y="18"/>
                      <a:pt x="58" y="15"/>
                      <a:pt x="54" y="11"/>
                    </a:cubicBezTo>
                    <a:cubicBezTo>
                      <a:pt x="54" y="11"/>
                      <a:pt x="54" y="11"/>
                      <a:pt x="54" y="11"/>
                    </a:cubicBezTo>
                    <a:cubicBezTo>
                      <a:pt x="52" y="8"/>
                      <a:pt x="49" y="5"/>
                      <a:pt x="45" y="3"/>
                    </a:cubicBezTo>
                    <a:cubicBezTo>
                      <a:pt x="44" y="3"/>
                      <a:pt x="44" y="3"/>
                      <a:pt x="44" y="3"/>
                    </a:cubicBezTo>
                    <a:cubicBezTo>
                      <a:pt x="40" y="1"/>
                      <a:pt x="36" y="0"/>
                      <a:pt x="32" y="0"/>
                    </a:cubicBezTo>
                    <a:cubicBezTo>
                      <a:pt x="27" y="0"/>
                      <a:pt x="23" y="1"/>
                      <a:pt x="19" y="3"/>
                    </a:cubicBezTo>
                    <a:cubicBezTo>
                      <a:pt x="5" y="11"/>
                      <a:pt x="0" y="27"/>
                      <a:pt x="8" y="40"/>
                    </a:cubicBezTo>
                    <a:cubicBezTo>
                      <a:pt x="10" y="45"/>
                      <a:pt x="14" y="49"/>
                      <a:pt x="18" y="51"/>
                    </a:cubicBezTo>
                    <a:cubicBezTo>
                      <a:pt x="18" y="61"/>
                      <a:pt x="18" y="61"/>
                      <a:pt x="18" y="61"/>
                    </a:cubicBezTo>
                    <a:cubicBezTo>
                      <a:pt x="18" y="61"/>
                      <a:pt x="18" y="61"/>
                      <a:pt x="18" y="61"/>
                    </a:cubicBezTo>
                    <a:cubicBezTo>
                      <a:pt x="18" y="61"/>
                      <a:pt x="18" y="61"/>
                      <a:pt x="18" y="61"/>
                    </a:cubicBezTo>
                    <a:cubicBezTo>
                      <a:pt x="18" y="74"/>
                      <a:pt x="18" y="74"/>
                      <a:pt x="18" y="74"/>
                    </a:cubicBezTo>
                    <a:cubicBezTo>
                      <a:pt x="18" y="77"/>
                      <a:pt x="20" y="79"/>
                      <a:pt x="23" y="81"/>
                    </a:cubicBezTo>
                    <a:cubicBezTo>
                      <a:pt x="24" y="83"/>
                      <a:pt x="27" y="86"/>
                      <a:pt x="31" y="86"/>
                    </a:cubicBezTo>
                    <a:cubicBezTo>
                      <a:pt x="36" y="86"/>
                      <a:pt x="39" y="83"/>
                      <a:pt x="40" y="81"/>
                    </a:cubicBezTo>
                    <a:cubicBezTo>
                      <a:pt x="43" y="79"/>
                      <a:pt x="45" y="77"/>
                      <a:pt x="45" y="74"/>
                    </a:cubicBezTo>
                    <a:cubicBezTo>
                      <a:pt x="45" y="52"/>
                      <a:pt x="45" y="52"/>
                      <a:pt x="45" y="52"/>
                    </a:cubicBezTo>
                    <a:cubicBezTo>
                      <a:pt x="45" y="52"/>
                      <a:pt x="45" y="52"/>
                      <a:pt x="45" y="52"/>
                    </a:cubicBezTo>
                    <a:cubicBezTo>
                      <a:pt x="47" y="50"/>
                      <a:pt x="50" y="48"/>
                      <a:pt x="52" y="46"/>
                    </a:cubicBezTo>
                    <a:cubicBezTo>
                      <a:pt x="53" y="45"/>
                      <a:pt x="54" y="43"/>
                      <a:pt x="55" y="41"/>
                    </a:cubicBezTo>
                    <a:cubicBezTo>
                      <a:pt x="56" y="38"/>
                      <a:pt x="57" y="34"/>
                      <a:pt x="58" y="31"/>
                    </a:cubicBezTo>
                    <a:cubicBezTo>
                      <a:pt x="58" y="31"/>
                      <a:pt x="58" y="31"/>
                      <a:pt x="58" y="31"/>
                    </a:cubicBezTo>
                    <a:moveTo>
                      <a:pt x="17" y="28"/>
                    </a:moveTo>
                    <a:cubicBezTo>
                      <a:pt x="17" y="29"/>
                      <a:pt x="17" y="30"/>
                      <a:pt x="16" y="30"/>
                    </a:cubicBezTo>
                    <a:cubicBezTo>
                      <a:pt x="16" y="30"/>
                      <a:pt x="15" y="29"/>
                      <a:pt x="15" y="28"/>
                    </a:cubicBezTo>
                    <a:cubicBezTo>
                      <a:pt x="15" y="18"/>
                      <a:pt x="23" y="10"/>
                      <a:pt x="34" y="10"/>
                    </a:cubicBezTo>
                    <a:cubicBezTo>
                      <a:pt x="35" y="10"/>
                      <a:pt x="35" y="10"/>
                      <a:pt x="35" y="11"/>
                    </a:cubicBezTo>
                    <a:cubicBezTo>
                      <a:pt x="35" y="11"/>
                      <a:pt x="35" y="12"/>
                      <a:pt x="34" y="12"/>
                    </a:cubicBezTo>
                    <a:cubicBezTo>
                      <a:pt x="25" y="12"/>
                      <a:pt x="17" y="19"/>
                      <a:pt x="17" y="28"/>
                    </a:cubicBezTo>
                    <a:moveTo>
                      <a:pt x="42" y="74"/>
                    </a:moveTo>
                    <a:cubicBezTo>
                      <a:pt x="42" y="76"/>
                      <a:pt x="40" y="78"/>
                      <a:pt x="38" y="79"/>
                    </a:cubicBezTo>
                    <a:cubicBezTo>
                      <a:pt x="37" y="79"/>
                      <a:pt x="37" y="80"/>
                      <a:pt x="37" y="80"/>
                    </a:cubicBezTo>
                    <a:cubicBezTo>
                      <a:pt x="37" y="80"/>
                      <a:pt x="37" y="80"/>
                      <a:pt x="37" y="80"/>
                    </a:cubicBezTo>
                    <a:cubicBezTo>
                      <a:pt x="37" y="82"/>
                      <a:pt x="35" y="83"/>
                      <a:pt x="31" y="83"/>
                    </a:cubicBezTo>
                    <a:cubicBezTo>
                      <a:pt x="28" y="83"/>
                      <a:pt x="26" y="82"/>
                      <a:pt x="26" y="80"/>
                    </a:cubicBezTo>
                    <a:cubicBezTo>
                      <a:pt x="26" y="80"/>
                      <a:pt x="26" y="80"/>
                      <a:pt x="26" y="80"/>
                    </a:cubicBezTo>
                    <a:cubicBezTo>
                      <a:pt x="26" y="80"/>
                      <a:pt x="25" y="79"/>
                      <a:pt x="25" y="79"/>
                    </a:cubicBezTo>
                    <a:cubicBezTo>
                      <a:pt x="22" y="78"/>
                      <a:pt x="21" y="76"/>
                      <a:pt x="21" y="74"/>
                    </a:cubicBezTo>
                    <a:cubicBezTo>
                      <a:pt x="21" y="62"/>
                      <a:pt x="21" y="62"/>
                      <a:pt x="21" y="62"/>
                    </a:cubicBezTo>
                    <a:cubicBezTo>
                      <a:pt x="42" y="62"/>
                      <a:pt x="42" y="62"/>
                      <a:pt x="42" y="62"/>
                    </a:cubicBezTo>
                    <a:lnTo>
                      <a:pt x="42" y="7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grpSp>
    </p:spTree>
    <p:extLst>
      <p:ext uri="{BB962C8B-B14F-4D97-AF65-F5344CB8AC3E}">
        <p14:creationId xmlns:p14="http://schemas.microsoft.com/office/powerpoint/2010/main" val="12981541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7" name="Straight Connector 86">
            <a:extLst>
              <a:ext uri="{FF2B5EF4-FFF2-40B4-BE49-F238E27FC236}">
                <a16:creationId xmlns:a16="http://schemas.microsoft.com/office/drawing/2014/main" id="{1EB430B6-E82C-45DA-B19C-3E92B24C5AD2}"/>
              </a:ext>
            </a:extLst>
          </p:cNvPr>
          <p:cNvCxnSpPr>
            <a:cxnSpLocks/>
          </p:cNvCxnSpPr>
          <p:nvPr/>
        </p:nvCxnSpPr>
        <p:spPr>
          <a:xfrm flipV="1">
            <a:off x="3069900" y="926100"/>
            <a:ext cx="5179433"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56FBDA5F-76A1-42CB-991D-EB17D3D131AE}"/>
              </a:ext>
            </a:extLst>
          </p:cNvPr>
          <p:cNvCxnSpPr>
            <a:cxnSpLocks/>
          </p:cNvCxnSpPr>
          <p:nvPr/>
        </p:nvCxnSpPr>
        <p:spPr>
          <a:xfrm flipV="1">
            <a:off x="3069900" y="2939427"/>
            <a:ext cx="5178600"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A5C40996-74A0-45C3-AD14-40279A3F29AC}"/>
              </a:ext>
            </a:extLst>
          </p:cNvPr>
          <p:cNvSpPr/>
          <p:nvPr/>
        </p:nvSpPr>
        <p:spPr>
          <a:xfrm>
            <a:off x="1966" y="0"/>
            <a:ext cx="2993588" cy="4445491"/>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 name="Title 1">
            <a:extLst>
              <a:ext uri="{FF2B5EF4-FFF2-40B4-BE49-F238E27FC236}">
                <a16:creationId xmlns:a16="http://schemas.microsoft.com/office/drawing/2014/main" id="{B7E3CED6-E3D4-4124-84D3-031096F9305F}"/>
              </a:ext>
            </a:extLst>
          </p:cNvPr>
          <p:cNvSpPr txBox="1">
            <a:spLocks/>
          </p:cNvSpPr>
          <p:nvPr/>
        </p:nvSpPr>
        <p:spPr bwMode="auto">
          <a:xfrm>
            <a:off x="303609" y="87475"/>
            <a:ext cx="2691945" cy="537533"/>
          </a:xfrm>
          <a:prstGeom prst="rect">
            <a:avLst/>
          </a:prstGeom>
          <a:noFill/>
          <a:ln>
            <a:noFill/>
          </a:ln>
        </p:spPr>
        <p:txBody>
          <a:bodyPr vert="horz" wrap="square" lIns="0" tIns="34287" rIns="68573" bIns="34287" numCol="1" anchor="b" anchorCtr="0" compatLnSpc="1">
            <a:prstTxWarp prst="textNoShape">
              <a:avLst/>
            </a:prstTxWarp>
          </a:bodyPr>
          <a:lstStyle>
            <a:lvl1pPr algn="l" defTabSz="60952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a:lstStyle>
          <a:p>
            <a:r>
              <a:rPr lang="en-US" sz="1500">
                <a:solidFill>
                  <a:schemeClr val="bg1"/>
                </a:solidFill>
              </a:rPr>
              <a:t>Establish your Benefit Logic</a:t>
            </a:r>
          </a:p>
        </p:txBody>
      </p:sp>
      <p:sp>
        <p:nvSpPr>
          <p:cNvPr id="160" name="Rectangle 159">
            <a:extLst>
              <a:ext uri="{FF2B5EF4-FFF2-40B4-BE49-F238E27FC236}">
                <a16:creationId xmlns:a16="http://schemas.microsoft.com/office/drawing/2014/main" id="{BB720DCA-E7D0-44EC-A838-EA09C37BF319}"/>
              </a:ext>
            </a:extLst>
          </p:cNvPr>
          <p:cNvSpPr>
            <a:spLocks/>
          </p:cNvSpPr>
          <p:nvPr/>
        </p:nvSpPr>
        <p:spPr>
          <a:xfrm>
            <a:off x="142183" y="1215016"/>
            <a:ext cx="2853371" cy="747025"/>
          </a:xfrm>
          <a:prstGeom prst="rect">
            <a:avLst/>
          </a:prstGeom>
          <a:noFill/>
          <a:ln w="12700" cap="flat" cmpd="sng" algn="ctr">
            <a:noFill/>
            <a:prstDash val="solid"/>
          </a:ln>
          <a:effectLst/>
        </p:spPr>
        <p:txBody>
          <a:bodyPr wrap="square" tIns="54000" rtlCol="0" anchor="t">
            <a:spAutoFit/>
          </a:bodyPr>
          <a:lstStyle/>
          <a:p>
            <a:pPr marL="0" lvl="1" fontAlgn="base">
              <a:spcAft>
                <a:spcPts val="300"/>
              </a:spcAft>
              <a:buClr>
                <a:schemeClr val="bg1"/>
              </a:buClr>
            </a:pPr>
            <a:r>
              <a:rPr lang="en-US" sz="1050">
                <a:solidFill>
                  <a:schemeClr val="bg1"/>
                </a:solidFill>
              </a:rPr>
              <a:t>The benefit logic establishes logical links between business goals, KPIs, value drivers and components of the solution.</a:t>
            </a:r>
          </a:p>
        </p:txBody>
      </p:sp>
      <p:sp>
        <p:nvSpPr>
          <p:cNvPr id="161" name="Rectangle 160">
            <a:extLst>
              <a:ext uri="{FF2B5EF4-FFF2-40B4-BE49-F238E27FC236}">
                <a16:creationId xmlns:a16="http://schemas.microsoft.com/office/drawing/2014/main" id="{9367CCFA-54C0-4261-8085-E422DD1ABA7D}"/>
              </a:ext>
            </a:extLst>
          </p:cNvPr>
          <p:cNvSpPr>
            <a:spLocks/>
          </p:cNvSpPr>
          <p:nvPr/>
        </p:nvSpPr>
        <p:spPr>
          <a:xfrm>
            <a:off x="3399298" y="1191163"/>
            <a:ext cx="4849202" cy="1631882"/>
          </a:xfrm>
          <a:prstGeom prst="rect">
            <a:avLst/>
          </a:prstGeom>
          <a:noFill/>
          <a:ln w="12700" cap="flat" cmpd="sng" algn="ctr">
            <a:noFill/>
            <a:prstDash val="solid"/>
          </a:ln>
          <a:effectLst/>
        </p:spPr>
        <p:txBody>
          <a:bodyPr wrap="square" tIns="54000" rtlCol="0" anchor="t">
            <a:spAutoFit/>
          </a:bodyPr>
          <a:lstStyle/>
          <a:p>
            <a:pPr marL="214313" lvl="2" indent="-214313" fontAlgn="base">
              <a:spcAft>
                <a:spcPts val="150"/>
              </a:spcAft>
              <a:buClr>
                <a:srgbClr val="FF8200"/>
              </a:buClr>
              <a:buFont typeface="Arial" panose="020B0604020202020204" pitchFamily="34" charset="0"/>
              <a:buChar char="•"/>
              <a:defRPr/>
            </a:pPr>
            <a:r>
              <a:rPr lang="en-US" sz="1050">
                <a:solidFill>
                  <a:schemeClr val="tx2"/>
                </a:solidFill>
              </a:rPr>
              <a:t>The benefit logic defines the benefit areas to reach the ambition and KPIs set by the stakeholders.</a:t>
            </a:r>
          </a:p>
          <a:p>
            <a:pPr marL="214313" lvl="2" indent="-214313" fontAlgn="base">
              <a:spcAft>
                <a:spcPts val="150"/>
              </a:spcAft>
              <a:buClr>
                <a:srgbClr val="FF8200"/>
              </a:buClr>
              <a:buFont typeface="Arial" panose="020B0604020202020204" pitchFamily="34" charset="0"/>
              <a:buChar char="•"/>
              <a:defRPr/>
            </a:pPr>
            <a:r>
              <a:rPr lang="en-US" sz="1050">
                <a:solidFill>
                  <a:schemeClr val="tx2"/>
                </a:solidFill>
              </a:rPr>
              <a:t>It also provides a framework for linking defined solutions to the benefit areas. By doing this, it automatically creates priorities of activities and states which activities to focus. </a:t>
            </a:r>
          </a:p>
          <a:p>
            <a:pPr marL="214313" lvl="2" indent="-214313" fontAlgn="base">
              <a:spcAft>
                <a:spcPts val="150"/>
              </a:spcAft>
              <a:buClr>
                <a:srgbClr val="FF8200"/>
              </a:buClr>
              <a:buFont typeface="Arial" panose="020B0604020202020204" pitchFamily="34" charset="0"/>
              <a:buChar char="•"/>
              <a:defRPr/>
            </a:pPr>
            <a:r>
              <a:rPr lang="en-US" sz="1050">
                <a:solidFill>
                  <a:schemeClr val="tx2"/>
                </a:solidFill>
              </a:rPr>
              <a:t>Different stakeholders might have different priorities and the benefit logic is helpful in identifying those differences.</a:t>
            </a:r>
          </a:p>
          <a:p>
            <a:pPr marL="214313" lvl="2" indent="-214313" fontAlgn="base">
              <a:spcAft>
                <a:spcPts val="150"/>
              </a:spcAft>
              <a:buClr>
                <a:srgbClr val="FF8200"/>
              </a:buClr>
              <a:buFont typeface="Arial" panose="020B0604020202020204" pitchFamily="34" charset="0"/>
              <a:buChar char="•"/>
              <a:defRPr/>
            </a:pPr>
            <a:r>
              <a:rPr lang="en-US" sz="1050">
                <a:solidFill>
                  <a:schemeClr val="tx2"/>
                </a:solidFill>
              </a:rPr>
              <a:t>Note that for every category the benefits can differ in size and set priorities in implementation accordingly.</a:t>
            </a:r>
          </a:p>
        </p:txBody>
      </p:sp>
      <p:sp>
        <p:nvSpPr>
          <p:cNvPr id="163" name="Rounded Rectangle 93">
            <a:extLst>
              <a:ext uri="{FF2B5EF4-FFF2-40B4-BE49-F238E27FC236}">
                <a16:creationId xmlns:a16="http://schemas.microsoft.com/office/drawing/2014/main" id="{1F790F16-0370-49DD-944C-B19C47A1982E}"/>
              </a:ext>
            </a:extLst>
          </p:cNvPr>
          <p:cNvSpPr/>
          <p:nvPr/>
        </p:nvSpPr>
        <p:spPr>
          <a:xfrm>
            <a:off x="3666418" y="783044"/>
            <a:ext cx="2352818" cy="332718"/>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WHY BENEFIT LOGIC</a:t>
            </a:r>
          </a:p>
        </p:txBody>
      </p:sp>
      <p:grpSp>
        <p:nvGrpSpPr>
          <p:cNvPr id="165" name="Group 164">
            <a:extLst>
              <a:ext uri="{FF2B5EF4-FFF2-40B4-BE49-F238E27FC236}">
                <a16:creationId xmlns:a16="http://schemas.microsoft.com/office/drawing/2014/main" id="{C28B03AE-1BEB-4D6D-B861-36970DC91F9F}"/>
              </a:ext>
            </a:extLst>
          </p:cNvPr>
          <p:cNvGrpSpPr/>
          <p:nvPr/>
        </p:nvGrpSpPr>
        <p:grpSpPr>
          <a:xfrm>
            <a:off x="3396767" y="698010"/>
            <a:ext cx="456300" cy="455879"/>
            <a:chOff x="4727848" y="1172232"/>
            <a:chExt cx="608400" cy="607839"/>
          </a:xfrm>
        </p:grpSpPr>
        <p:sp>
          <p:nvSpPr>
            <p:cNvPr id="183" name="Oval 20">
              <a:extLst>
                <a:ext uri="{FF2B5EF4-FFF2-40B4-BE49-F238E27FC236}">
                  <a16:creationId xmlns:a16="http://schemas.microsoft.com/office/drawing/2014/main" id="{4D340028-40E8-4C6D-B7B9-5DFC33ED72B6}"/>
                </a:ext>
              </a:extLst>
            </p:cNvPr>
            <p:cNvSpPr/>
            <p:nvPr/>
          </p:nvSpPr>
          <p:spPr>
            <a:xfrm>
              <a:off x="4727848" y="1172232"/>
              <a:ext cx="608400" cy="60783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grpSp>
          <p:nvGrpSpPr>
            <p:cNvPr id="184" name="Groupe 355">
              <a:extLst>
                <a:ext uri="{FF2B5EF4-FFF2-40B4-BE49-F238E27FC236}">
                  <a16:creationId xmlns:a16="http://schemas.microsoft.com/office/drawing/2014/main" id="{275843DB-05DB-4A37-B19F-FB07390220B3}"/>
                </a:ext>
              </a:extLst>
            </p:cNvPr>
            <p:cNvGrpSpPr/>
            <p:nvPr/>
          </p:nvGrpSpPr>
          <p:grpSpPr>
            <a:xfrm>
              <a:off x="4869882" y="1285172"/>
              <a:ext cx="323920" cy="381923"/>
              <a:chOff x="9153875" y="3671977"/>
              <a:chExt cx="363537" cy="428625"/>
            </a:xfrm>
            <a:solidFill>
              <a:srgbClr val="007D74"/>
            </a:solidFill>
          </p:grpSpPr>
          <p:sp>
            <p:nvSpPr>
              <p:cNvPr id="185" name="Freeform 76">
                <a:extLst>
                  <a:ext uri="{FF2B5EF4-FFF2-40B4-BE49-F238E27FC236}">
                    <a16:creationId xmlns:a16="http://schemas.microsoft.com/office/drawing/2014/main" id="{2E3DDE06-D01B-4AA6-997E-4C091DC9D2FC}"/>
                  </a:ext>
                </a:extLst>
              </p:cNvPr>
              <p:cNvSpPr>
                <a:spLocks/>
              </p:cNvSpPr>
              <p:nvPr/>
            </p:nvSpPr>
            <p:spPr bwMode="auto">
              <a:xfrm>
                <a:off x="9330087" y="3671977"/>
                <a:ext cx="19050" cy="85725"/>
              </a:xfrm>
              <a:custGeom>
                <a:avLst/>
                <a:gdLst>
                  <a:gd name="T0" fmla="*/ 3 w 5"/>
                  <a:gd name="T1" fmla="*/ 23 h 23"/>
                  <a:gd name="T2" fmla="*/ 5 w 5"/>
                  <a:gd name="T3" fmla="*/ 21 h 23"/>
                  <a:gd name="T4" fmla="*/ 5 w 5"/>
                  <a:gd name="T5" fmla="*/ 2 h 23"/>
                  <a:gd name="T6" fmla="*/ 3 w 5"/>
                  <a:gd name="T7" fmla="*/ 0 h 23"/>
                  <a:gd name="T8" fmla="*/ 0 w 5"/>
                  <a:gd name="T9" fmla="*/ 2 h 23"/>
                  <a:gd name="T10" fmla="*/ 0 w 5"/>
                  <a:gd name="T11" fmla="*/ 21 h 23"/>
                  <a:gd name="T12" fmla="*/ 3 w 5"/>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5" h="23">
                    <a:moveTo>
                      <a:pt x="3" y="23"/>
                    </a:moveTo>
                    <a:cubicBezTo>
                      <a:pt x="4" y="23"/>
                      <a:pt x="5" y="22"/>
                      <a:pt x="5" y="21"/>
                    </a:cubicBezTo>
                    <a:cubicBezTo>
                      <a:pt x="5" y="2"/>
                      <a:pt x="5" y="2"/>
                      <a:pt x="5" y="2"/>
                    </a:cubicBezTo>
                    <a:cubicBezTo>
                      <a:pt x="5" y="1"/>
                      <a:pt x="4" y="0"/>
                      <a:pt x="3" y="0"/>
                    </a:cubicBezTo>
                    <a:cubicBezTo>
                      <a:pt x="1" y="0"/>
                      <a:pt x="0" y="1"/>
                      <a:pt x="0" y="2"/>
                    </a:cubicBezTo>
                    <a:cubicBezTo>
                      <a:pt x="0" y="21"/>
                      <a:pt x="0" y="21"/>
                      <a:pt x="0" y="21"/>
                    </a:cubicBezTo>
                    <a:cubicBezTo>
                      <a:pt x="0" y="22"/>
                      <a:pt x="1" y="23"/>
                      <a:pt x="3" y="23"/>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86" name="Freeform 77">
                <a:extLst>
                  <a:ext uri="{FF2B5EF4-FFF2-40B4-BE49-F238E27FC236}">
                    <a16:creationId xmlns:a16="http://schemas.microsoft.com/office/drawing/2014/main" id="{DC326712-F3B0-4286-B89C-04A34A7DA855}"/>
                  </a:ext>
                </a:extLst>
              </p:cNvPr>
              <p:cNvSpPr>
                <a:spLocks/>
              </p:cNvSpPr>
              <p:nvPr/>
            </p:nvSpPr>
            <p:spPr bwMode="auto">
              <a:xfrm>
                <a:off x="9157050" y="3765639"/>
                <a:ext cx="79375" cy="55563"/>
              </a:xfrm>
              <a:custGeom>
                <a:avLst/>
                <a:gdLst>
                  <a:gd name="T0" fmla="*/ 20 w 21"/>
                  <a:gd name="T1" fmla="*/ 10 h 15"/>
                  <a:gd name="T2" fmla="*/ 4 w 21"/>
                  <a:gd name="T3" fmla="*/ 1 h 15"/>
                  <a:gd name="T4" fmla="*/ 4 w 21"/>
                  <a:gd name="T5" fmla="*/ 1 h 15"/>
                  <a:gd name="T6" fmla="*/ 2 w 21"/>
                  <a:gd name="T7" fmla="*/ 1 h 15"/>
                  <a:gd name="T8" fmla="*/ 0 w 21"/>
                  <a:gd name="T9" fmla="*/ 2 h 15"/>
                  <a:gd name="T10" fmla="*/ 0 w 21"/>
                  <a:gd name="T11" fmla="*/ 4 h 15"/>
                  <a:gd name="T12" fmla="*/ 1 w 21"/>
                  <a:gd name="T13" fmla="*/ 5 h 15"/>
                  <a:gd name="T14" fmla="*/ 17 w 21"/>
                  <a:gd name="T15" fmla="*/ 14 h 15"/>
                  <a:gd name="T16" fmla="*/ 18 w 21"/>
                  <a:gd name="T17" fmla="*/ 15 h 15"/>
                  <a:gd name="T18" fmla="*/ 20 w 21"/>
                  <a:gd name="T19" fmla="*/ 13 h 15"/>
                  <a:gd name="T20" fmla="*/ 21 w 21"/>
                  <a:gd name="T21" fmla="*/ 12 h 15"/>
                  <a:gd name="T22" fmla="*/ 20 w 21"/>
                  <a:gd name="T23"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5">
                    <a:moveTo>
                      <a:pt x="20" y="10"/>
                    </a:moveTo>
                    <a:cubicBezTo>
                      <a:pt x="4" y="1"/>
                      <a:pt x="4" y="1"/>
                      <a:pt x="4" y="1"/>
                    </a:cubicBezTo>
                    <a:cubicBezTo>
                      <a:pt x="4" y="1"/>
                      <a:pt x="4" y="1"/>
                      <a:pt x="4" y="1"/>
                    </a:cubicBezTo>
                    <a:cubicBezTo>
                      <a:pt x="3" y="1"/>
                      <a:pt x="2" y="0"/>
                      <a:pt x="2" y="1"/>
                    </a:cubicBezTo>
                    <a:cubicBezTo>
                      <a:pt x="1" y="1"/>
                      <a:pt x="1" y="1"/>
                      <a:pt x="0" y="2"/>
                    </a:cubicBezTo>
                    <a:cubicBezTo>
                      <a:pt x="0" y="2"/>
                      <a:pt x="0" y="3"/>
                      <a:pt x="0" y="4"/>
                    </a:cubicBezTo>
                    <a:cubicBezTo>
                      <a:pt x="0" y="4"/>
                      <a:pt x="1" y="5"/>
                      <a:pt x="1" y="5"/>
                    </a:cubicBezTo>
                    <a:cubicBezTo>
                      <a:pt x="17" y="14"/>
                      <a:pt x="17" y="14"/>
                      <a:pt x="17" y="14"/>
                    </a:cubicBezTo>
                    <a:cubicBezTo>
                      <a:pt x="17" y="15"/>
                      <a:pt x="18" y="15"/>
                      <a:pt x="18" y="15"/>
                    </a:cubicBezTo>
                    <a:cubicBezTo>
                      <a:pt x="19" y="15"/>
                      <a:pt x="20" y="14"/>
                      <a:pt x="20" y="13"/>
                    </a:cubicBezTo>
                    <a:cubicBezTo>
                      <a:pt x="21" y="13"/>
                      <a:pt x="21" y="12"/>
                      <a:pt x="21" y="12"/>
                    </a:cubicBezTo>
                    <a:cubicBezTo>
                      <a:pt x="21" y="11"/>
                      <a:pt x="20" y="10"/>
                      <a:pt x="20" y="1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87" name="Freeform 78">
                <a:extLst>
                  <a:ext uri="{FF2B5EF4-FFF2-40B4-BE49-F238E27FC236}">
                    <a16:creationId xmlns:a16="http://schemas.microsoft.com/office/drawing/2014/main" id="{D7F5A576-A683-4F59-A237-5DEBFADA1589}"/>
                  </a:ext>
                </a:extLst>
              </p:cNvPr>
              <p:cNvSpPr>
                <a:spLocks/>
              </p:cNvSpPr>
              <p:nvPr/>
            </p:nvSpPr>
            <p:spPr bwMode="auto">
              <a:xfrm>
                <a:off x="9153875" y="3930739"/>
                <a:ext cx="77788" cy="52388"/>
              </a:xfrm>
              <a:custGeom>
                <a:avLst/>
                <a:gdLst>
                  <a:gd name="T0" fmla="*/ 19 w 21"/>
                  <a:gd name="T1" fmla="*/ 0 h 14"/>
                  <a:gd name="T2" fmla="*/ 17 w 21"/>
                  <a:gd name="T3" fmla="*/ 0 h 14"/>
                  <a:gd name="T4" fmla="*/ 1 w 21"/>
                  <a:gd name="T5" fmla="*/ 10 h 14"/>
                  <a:gd name="T6" fmla="*/ 0 w 21"/>
                  <a:gd name="T7" fmla="*/ 11 h 14"/>
                  <a:gd name="T8" fmla="*/ 0 w 21"/>
                  <a:gd name="T9" fmla="*/ 13 h 14"/>
                  <a:gd name="T10" fmla="*/ 3 w 21"/>
                  <a:gd name="T11" fmla="*/ 14 h 14"/>
                  <a:gd name="T12" fmla="*/ 4 w 21"/>
                  <a:gd name="T13" fmla="*/ 14 h 14"/>
                  <a:gd name="T14" fmla="*/ 20 w 21"/>
                  <a:gd name="T15" fmla="*/ 5 h 14"/>
                  <a:gd name="T16" fmla="*/ 21 w 21"/>
                  <a:gd name="T17" fmla="*/ 3 h 14"/>
                  <a:gd name="T18" fmla="*/ 21 w 21"/>
                  <a:gd name="T19" fmla="*/ 1 h 14"/>
                  <a:gd name="T20" fmla="*/ 19 w 21"/>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19" y="0"/>
                    </a:moveTo>
                    <a:cubicBezTo>
                      <a:pt x="18" y="0"/>
                      <a:pt x="18" y="0"/>
                      <a:pt x="17" y="0"/>
                    </a:cubicBezTo>
                    <a:cubicBezTo>
                      <a:pt x="1" y="10"/>
                      <a:pt x="1" y="10"/>
                      <a:pt x="1" y="10"/>
                    </a:cubicBezTo>
                    <a:cubicBezTo>
                      <a:pt x="1" y="10"/>
                      <a:pt x="0" y="11"/>
                      <a:pt x="0" y="11"/>
                    </a:cubicBezTo>
                    <a:cubicBezTo>
                      <a:pt x="0" y="12"/>
                      <a:pt x="0" y="12"/>
                      <a:pt x="0" y="13"/>
                    </a:cubicBezTo>
                    <a:cubicBezTo>
                      <a:pt x="1" y="14"/>
                      <a:pt x="2" y="14"/>
                      <a:pt x="3" y="14"/>
                    </a:cubicBezTo>
                    <a:cubicBezTo>
                      <a:pt x="3" y="14"/>
                      <a:pt x="3" y="14"/>
                      <a:pt x="4" y="14"/>
                    </a:cubicBezTo>
                    <a:cubicBezTo>
                      <a:pt x="20" y="5"/>
                      <a:pt x="20" y="5"/>
                      <a:pt x="20" y="5"/>
                    </a:cubicBezTo>
                    <a:cubicBezTo>
                      <a:pt x="20" y="4"/>
                      <a:pt x="21" y="4"/>
                      <a:pt x="21" y="3"/>
                    </a:cubicBezTo>
                    <a:cubicBezTo>
                      <a:pt x="21" y="3"/>
                      <a:pt x="21" y="2"/>
                      <a:pt x="21" y="1"/>
                    </a:cubicBezTo>
                    <a:cubicBezTo>
                      <a:pt x="20" y="1"/>
                      <a:pt x="20" y="0"/>
                      <a:pt x="19"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88" name="Freeform 79">
                <a:extLst>
                  <a:ext uri="{FF2B5EF4-FFF2-40B4-BE49-F238E27FC236}">
                    <a16:creationId xmlns:a16="http://schemas.microsoft.com/office/drawing/2014/main" id="{6CABD4D8-5358-4241-804C-2539B74C95C5}"/>
                  </a:ext>
                </a:extLst>
              </p:cNvPr>
              <p:cNvSpPr>
                <a:spLocks/>
              </p:cNvSpPr>
              <p:nvPr/>
            </p:nvSpPr>
            <p:spPr bwMode="auto">
              <a:xfrm>
                <a:off x="9434862" y="3938677"/>
                <a:ext cx="79375" cy="52388"/>
              </a:xfrm>
              <a:custGeom>
                <a:avLst/>
                <a:gdLst>
                  <a:gd name="T0" fmla="*/ 20 w 21"/>
                  <a:gd name="T1" fmla="*/ 9 h 14"/>
                  <a:gd name="T2" fmla="*/ 4 w 21"/>
                  <a:gd name="T3" fmla="*/ 0 h 14"/>
                  <a:gd name="T4" fmla="*/ 2 w 21"/>
                  <a:gd name="T5" fmla="*/ 0 h 14"/>
                  <a:gd name="T6" fmla="*/ 1 w 21"/>
                  <a:gd name="T7" fmla="*/ 1 h 14"/>
                  <a:gd name="T8" fmla="*/ 1 w 21"/>
                  <a:gd name="T9" fmla="*/ 3 h 14"/>
                  <a:gd name="T10" fmla="*/ 2 w 21"/>
                  <a:gd name="T11" fmla="*/ 4 h 14"/>
                  <a:gd name="T12" fmla="*/ 18 w 21"/>
                  <a:gd name="T13" fmla="*/ 13 h 14"/>
                  <a:gd name="T14" fmla="*/ 19 w 21"/>
                  <a:gd name="T15" fmla="*/ 14 h 14"/>
                  <a:gd name="T16" fmla="*/ 21 w 21"/>
                  <a:gd name="T17" fmla="*/ 13 h 14"/>
                  <a:gd name="T18" fmla="*/ 21 w 21"/>
                  <a:gd name="T19" fmla="*/ 11 h 14"/>
                  <a:gd name="T20" fmla="*/ 20 w 21"/>
                  <a:gd name="T2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0" y="9"/>
                    </a:moveTo>
                    <a:cubicBezTo>
                      <a:pt x="4" y="0"/>
                      <a:pt x="4" y="0"/>
                      <a:pt x="4" y="0"/>
                    </a:cubicBezTo>
                    <a:cubicBezTo>
                      <a:pt x="4" y="0"/>
                      <a:pt x="3" y="0"/>
                      <a:pt x="2" y="0"/>
                    </a:cubicBezTo>
                    <a:cubicBezTo>
                      <a:pt x="2" y="0"/>
                      <a:pt x="1" y="0"/>
                      <a:pt x="1" y="1"/>
                    </a:cubicBezTo>
                    <a:cubicBezTo>
                      <a:pt x="1" y="1"/>
                      <a:pt x="0" y="2"/>
                      <a:pt x="1" y="3"/>
                    </a:cubicBezTo>
                    <a:cubicBezTo>
                      <a:pt x="1" y="3"/>
                      <a:pt x="1" y="4"/>
                      <a:pt x="2" y="4"/>
                    </a:cubicBezTo>
                    <a:cubicBezTo>
                      <a:pt x="18" y="13"/>
                      <a:pt x="18" y="13"/>
                      <a:pt x="18" y="13"/>
                    </a:cubicBezTo>
                    <a:cubicBezTo>
                      <a:pt x="18" y="14"/>
                      <a:pt x="18" y="14"/>
                      <a:pt x="19" y="14"/>
                    </a:cubicBezTo>
                    <a:cubicBezTo>
                      <a:pt x="20" y="14"/>
                      <a:pt x="21" y="13"/>
                      <a:pt x="21" y="13"/>
                    </a:cubicBezTo>
                    <a:cubicBezTo>
                      <a:pt x="21" y="12"/>
                      <a:pt x="21" y="11"/>
                      <a:pt x="21" y="11"/>
                    </a:cubicBezTo>
                    <a:cubicBezTo>
                      <a:pt x="21" y="10"/>
                      <a:pt x="21" y="9"/>
                      <a:pt x="20" y="9"/>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89" name="Freeform 80">
                <a:extLst>
                  <a:ext uri="{FF2B5EF4-FFF2-40B4-BE49-F238E27FC236}">
                    <a16:creationId xmlns:a16="http://schemas.microsoft.com/office/drawing/2014/main" id="{63BC9C4B-7A20-41B1-8224-C0CB856C90CB}"/>
                  </a:ext>
                </a:extLst>
              </p:cNvPr>
              <p:cNvSpPr>
                <a:spLocks/>
              </p:cNvSpPr>
              <p:nvPr/>
            </p:nvSpPr>
            <p:spPr bwMode="auto">
              <a:xfrm>
                <a:off x="9438037" y="3773577"/>
                <a:ext cx="79375" cy="52388"/>
              </a:xfrm>
              <a:custGeom>
                <a:avLst/>
                <a:gdLst>
                  <a:gd name="T0" fmla="*/ 21 w 21"/>
                  <a:gd name="T1" fmla="*/ 1 h 14"/>
                  <a:gd name="T2" fmla="*/ 19 w 21"/>
                  <a:gd name="T3" fmla="*/ 0 h 14"/>
                  <a:gd name="T4" fmla="*/ 17 w 21"/>
                  <a:gd name="T5" fmla="*/ 0 h 14"/>
                  <a:gd name="T6" fmla="*/ 2 w 21"/>
                  <a:gd name="T7" fmla="*/ 10 h 14"/>
                  <a:gd name="T8" fmla="*/ 0 w 21"/>
                  <a:gd name="T9" fmla="*/ 11 h 14"/>
                  <a:gd name="T10" fmla="*/ 1 w 21"/>
                  <a:gd name="T11" fmla="*/ 13 h 14"/>
                  <a:gd name="T12" fmla="*/ 3 w 21"/>
                  <a:gd name="T13" fmla="*/ 14 h 14"/>
                  <a:gd name="T14" fmla="*/ 4 w 21"/>
                  <a:gd name="T15" fmla="*/ 14 h 14"/>
                  <a:gd name="T16" fmla="*/ 20 w 21"/>
                  <a:gd name="T17" fmla="*/ 5 h 14"/>
                  <a:gd name="T18" fmla="*/ 21 w 21"/>
                  <a:gd name="T19" fmla="*/ 3 h 14"/>
                  <a:gd name="T20" fmla="*/ 21 w 21"/>
                  <a:gd name="T21"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1" y="1"/>
                    </a:moveTo>
                    <a:cubicBezTo>
                      <a:pt x="21" y="1"/>
                      <a:pt x="20" y="0"/>
                      <a:pt x="19" y="0"/>
                    </a:cubicBezTo>
                    <a:cubicBezTo>
                      <a:pt x="19" y="0"/>
                      <a:pt x="18" y="0"/>
                      <a:pt x="17" y="0"/>
                    </a:cubicBezTo>
                    <a:cubicBezTo>
                      <a:pt x="2" y="10"/>
                      <a:pt x="2" y="10"/>
                      <a:pt x="2" y="10"/>
                    </a:cubicBezTo>
                    <a:cubicBezTo>
                      <a:pt x="1" y="10"/>
                      <a:pt x="1" y="10"/>
                      <a:pt x="0" y="11"/>
                    </a:cubicBezTo>
                    <a:cubicBezTo>
                      <a:pt x="0" y="12"/>
                      <a:pt x="0" y="12"/>
                      <a:pt x="1" y="13"/>
                    </a:cubicBezTo>
                    <a:cubicBezTo>
                      <a:pt x="1" y="14"/>
                      <a:pt x="2" y="14"/>
                      <a:pt x="3" y="14"/>
                    </a:cubicBezTo>
                    <a:cubicBezTo>
                      <a:pt x="3" y="14"/>
                      <a:pt x="4" y="14"/>
                      <a:pt x="4" y="14"/>
                    </a:cubicBezTo>
                    <a:cubicBezTo>
                      <a:pt x="20" y="5"/>
                      <a:pt x="20" y="5"/>
                      <a:pt x="20" y="5"/>
                    </a:cubicBezTo>
                    <a:cubicBezTo>
                      <a:pt x="21" y="4"/>
                      <a:pt x="21" y="4"/>
                      <a:pt x="21" y="3"/>
                    </a:cubicBezTo>
                    <a:cubicBezTo>
                      <a:pt x="21" y="3"/>
                      <a:pt x="21" y="2"/>
                      <a:pt x="21" y="1"/>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90" name="Freeform 81">
                <a:extLst>
                  <a:ext uri="{FF2B5EF4-FFF2-40B4-BE49-F238E27FC236}">
                    <a16:creationId xmlns:a16="http://schemas.microsoft.com/office/drawing/2014/main" id="{7F91EF8F-25A3-477D-A33C-37A4324031D4}"/>
                  </a:ext>
                </a:extLst>
              </p:cNvPr>
              <p:cNvSpPr>
                <a:spLocks noEditPoints="1"/>
              </p:cNvSpPr>
              <p:nvPr/>
            </p:nvSpPr>
            <p:spPr bwMode="auto">
              <a:xfrm>
                <a:off x="9220550" y="3776752"/>
                <a:ext cx="222250" cy="323850"/>
              </a:xfrm>
              <a:custGeom>
                <a:avLst/>
                <a:gdLst>
                  <a:gd name="T0" fmla="*/ 58 w 59"/>
                  <a:gd name="T1" fmla="*/ 31 h 86"/>
                  <a:gd name="T2" fmla="*/ 58 w 59"/>
                  <a:gd name="T3" fmla="*/ 26 h 86"/>
                  <a:gd name="T4" fmla="*/ 58 w 59"/>
                  <a:gd name="T5" fmla="*/ 25 h 86"/>
                  <a:gd name="T6" fmla="*/ 59 w 59"/>
                  <a:gd name="T7" fmla="*/ 18 h 86"/>
                  <a:gd name="T8" fmla="*/ 54 w 59"/>
                  <a:gd name="T9" fmla="*/ 11 h 86"/>
                  <a:gd name="T10" fmla="*/ 54 w 59"/>
                  <a:gd name="T11" fmla="*/ 11 h 86"/>
                  <a:gd name="T12" fmla="*/ 45 w 59"/>
                  <a:gd name="T13" fmla="*/ 3 h 86"/>
                  <a:gd name="T14" fmla="*/ 44 w 59"/>
                  <a:gd name="T15" fmla="*/ 3 h 86"/>
                  <a:gd name="T16" fmla="*/ 32 w 59"/>
                  <a:gd name="T17" fmla="*/ 0 h 86"/>
                  <a:gd name="T18" fmla="*/ 19 w 59"/>
                  <a:gd name="T19" fmla="*/ 3 h 86"/>
                  <a:gd name="T20" fmla="*/ 8 w 59"/>
                  <a:gd name="T21" fmla="*/ 40 h 86"/>
                  <a:gd name="T22" fmla="*/ 18 w 59"/>
                  <a:gd name="T23" fmla="*/ 51 h 86"/>
                  <a:gd name="T24" fmla="*/ 18 w 59"/>
                  <a:gd name="T25" fmla="*/ 61 h 86"/>
                  <a:gd name="T26" fmla="*/ 18 w 59"/>
                  <a:gd name="T27" fmla="*/ 61 h 86"/>
                  <a:gd name="T28" fmla="*/ 18 w 59"/>
                  <a:gd name="T29" fmla="*/ 61 h 86"/>
                  <a:gd name="T30" fmla="*/ 18 w 59"/>
                  <a:gd name="T31" fmla="*/ 74 h 86"/>
                  <a:gd name="T32" fmla="*/ 23 w 59"/>
                  <a:gd name="T33" fmla="*/ 81 h 86"/>
                  <a:gd name="T34" fmla="*/ 31 w 59"/>
                  <a:gd name="T35" fmla="*/ 86 h 86"/>
                  <a:gd name="T36" fmla="*/ 40 w 59"/>
                  <a:gd name="T37" fmla="*/ 81 h 86"/>
                  <a:gd name="T38" fmla="*/ 45 w 59"/>
                  <a:gd name="T39" fmla="*/ 74 h 86"/>
                  <a:gd name="T40" fmla="*/ 45 w 59"/>
                  <a:gd name="T41" fmla="*/ 52 h 86"/>
                  <a:gd name="T42" fmla="*/ 45 w 59"/>
                  <a:gd name="T43" fmla="*/ 52 h 86"/>
                  <a:gd name="T44" fmla="*/ 52 w 59"/>
                  <a:gd name="T45" fmla="*/ 46 h 86"/>
                  <a:gd name="T46" fmla="*/ 55 w 59"/>
                  <a:gd name="T47" fmla="*/ 41 h 86"/>
                  <a:gd name="T48" fmla="*/ 58 w 59"/>
                  <a:gd name="T49" fmla="*/ 31 h 86"/>
                  <a:gd name="T50" fmla="*/ 58 w 59"/>
                  <a:gd name="T51" fmla="*/ 31 h 86"/>
                  <a:gd name="T52" fmla="*/ 17 w 59"/>
                  <a:gd name="T53" fmla="*/ 28 h 86"/>
                  <a:gd name="T54" fmla="*/ 16 w 59"/>
                  <a:gd name="T55" fmla="*/ 30 h 86"/>
                  <a:gd name="T56" fmla="*/ 15 w 59"/>
                  <a:gd name="T57" fmla="*/ 28 h 86"/>
                  <a:gd name="T58" fmla="*/ 34 w 59"/>
                  <a:gd name="T59" fmla="*/ 10 h 86"/>
                  <a:gd name="T60" fmla="*/ 35 w 59"/>
                  <a:gd name="T61" fmla="*/ 11 h 86"/>
                  <a:gd name="T62" fmla="*/ 34 w 59"/>
                  <a:gd name="T63" fmla="*/ 12 h 86"/>
                  <a:gd name="T64" fmla="*/ 17 w 59"/>
                  <a:gd name="T65" fmla="*/ 28 h 86"/>
                  <a:gd name="T66" fmla="*/ 42 w 59"/>
                  <a:gd name="T67" fmla="*/ 74 h 86"/>
                  <a:gd name="T68" fmla="*/ 38 w 59"/>
                  <a:gd name="T69" fmla="*/ 79 h 86"/>
                  <a:gd name="T70" fmla="*/ 37 w 59"/>
                  <a:gd name="T71" fmla="*/ 80 h 86"/>
                  <a:gd name="T72" fmla="*/ 37 w 59"/>
                  <a:gd name="T73" fmla="*/ 80 h 86"/>
                  <a:gd name="T74" fmla="*/ 31 w 59"/>
                  <a:gd name="T75" fmla="*/ 83 h 86"/>
                  <a:gd name="T76" fmla="*/ 26 w 59"/>
                  <a:gd name="T77" fmla="*/ 80 h 86"/>
                  <a:gd name="T78" fmla="*/ 26 w 59"/>
                  <a:gd name="T79" fmla="*/ 80 h 86"/>
                  <a:gd name="T80" fmla="*/ 25 w 59"/>
                  <a:gd name="T81" fmla="*/ 79 h 86"/>
                  <a:gd name="T82" fmla="*/ 21 w 59"/>
                  <a:gd name="T83" fmla="*/ 74 h 86"/>
                  <a:gd name="T84" fmla="*/ 21 w 59"/>
                  <a:gd name="T85" fmla="*/ 62 h 86"/>
                  <a:gd name="T86" fmla="*/ 42 w 59"/>
                  <a:gd name="T87" fmla="*/ 62 h 86"/>
                  <a:gd name="T88" fmla="*/ 42 w 59"/>
                  <a:gd name="T89" fmla="*/ 7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 h="86">
                    <a:moveTo>
                      <a:pt x="58" y="31"/>
                    </a:moveTo>
                    <a:cubicBezTo>
                      <a:pt x="58" y="29"/>
                      <a:pt x="58" y="27"/>
                      <a:pt x="58" y="26"/>
                    </a:cubicBezTo>
                    <a:cubicBezTo>
                      <a:pt x="58" y="25"/>
                      <a:pt x="58" y="25"/>
                      <a:pt x="58" y="25"/>
                    </a:cubicBezTo>
                    <a:cubicBezTo>
                      <a:pt x="58" y="22"/>
                      <a:pt x="59" y="20"/>
                      <a:pt x="59" y="18"/>
                    </a:cubicBezTo>
                    <a:cubicBezTo>
                      <a:pt x="59" y="18"/>
                      <a:pt x="58" y="15"/>
                      <a:pt x="54" y="11"/>
                    </a:cubicBezTo>
                    <a:cubicBezTo>
                      <a:pt x="54" y="11"/>
                      <a:pt x="54" y="11"/>
                      <a:pt x="54" y="11"/>
                    </a:cubicBezTo>
                    <a:cubicBezTo>
                      <a:pt x="52" y="8"/>
                      <a:pt x="49" y="5"/>
                      <a:pt x="45" y="3"/>
                    </a:cubicBezTo>
                    <a:cubicBezTo>
                      <a:pt x="44" y="3"/>
                      <a:pt x="44" y="3"/>
                      <a:pt x="44" y="3"/>
                    </a:cubicBezTo>
                    <a:cubicBezTo>
                      <a:pt x="40" y="1"/>
                      <a:pt x="36" y="0"/>
                      <a:pt x="32" y="0"/>
                    </a:cubicBezTo>
                    <a:cubicBezTo>
                      <a:pt x="27" y="0"/>
                      <a:pt x="23" y="1"/>
                      <a:pt x="19" y="3"/>
                    </a:cubicBezTo>
                    <a:cubicBezTo>
                      <a:pt x="5" y="11"/>
                      <a:pt x="0" y="27"/>
                      <a:pt x="8" y="40"/>
                    </a:cubicBezTo>
                    <a:cubicBezTo>
                      <a:pt x="10" y="45"/>
                      <a:pt x="14" y="49"/>
                      <a:pt x="18" y="51"/>
                    </a:cubicBezTo>
                    <a:cubicBezTo>
                      <a:pt x="18" y="61"/>
                      <a:pt x="18" y="61"/>
                      <a:pt x="18" y="61"/>
                    </a:cubicBezTo>
                    <a:cubicBezTo>
                      <a:pt x="18" y="61"/>
                      <a:pt x="18" y="61"/>
                      <a:pt x="18" y="61"/>
                    </a:cubicBezTo>
                    <a:cubicBezTo>
                      <a:pt x="18" y="61"/>
                      <a:pt x="18" y="61"/>
                      <a:pt x="18" y="61"/>
                    </a:cubicBezTo>
                    <a:cubicBezTo>
                      <a:pt x="18" y="74"/>
                      <a:pt x="18" y="74"/>
                      <a:pt x="18" y="74"/>
                    </a:cubicBezTo>
                    <a:cubicBezTo>
                      <a:pt x="18" y="77"/>
                      <a:pt x="20" y="79"/>
                      <a:pt x="23" y="81"/>
                    </a:cubicBezTo>
                    <a:cubicBezTo>
                      <a:pt x="24" y="83"/>
                      <a:pt x="27" y="86"/>
                      <a:pt x="31" y="86"/>
                    </a:cubicBezTo>
                    <a:cubicBezTo>
                      <a:pt x="36" y="86"/>
                      <a:pt x="39" y="83"/>
                      <a:pt x="40" y="81"/>
                    </a:cubicBezTo>
                    <a:cubicBezTo>
                      <a:pt x="43" y="79"/>
                      <a:pt x="45" y="77"/>
                      <a:pt x="45" y="74"/>
                    </a:cubicBezTo>
                    <a:cubicBezTo>
                      <a:pt x="45" y="52"/>
                      <a:pt x="45" y="52"/>
                      <a:pt x="45" y="52"/>
                    </a:cubicBezTo>
                    <a:cubicBezTo>
                      <a:pt x="45" y="52"/>
                      <a:pt x="45" y="52"/>
                      <a:pt x="45" y="52"/>
                    </a:cubicBezTo>
                    <a:cubicBezTo>
                      <a:pt x="47" y="50"/>
                      <a:pt x="50" y="48"/>
                      <a:pt x="52" y="46"/>
                    </a:cubicBezTo>
                    <a:cubicBezTo>
                      <a:pt x="53" y="45"/>
                      <a:pt x="54" y="43"/>
                      <a:pt x="55" y="41"/>
                    </a:cubicBezTo>
                    <a:cubicBezTo>
                      <a:pt x="56" y="38"/>
                      <a:pt x="57" y="34"/>
                      <a:pt x="58" y="31"/>
                    </a:cubicBezTo>
                    <a:cubicBezTo>
                      <a:pt x="58" y="31"/>
                      <a:pt x="58" y="31"/>
                      <a:pt x="58" y="31"/>
                    </a:cubicBezTo>
                    <a:moveTo>
                      <a:pt x="17" y="28"/>
                    </a:moveTo>
                    <a:cubicBezTo>
                      <a:pt x="17" y="29"/>
                      <a:pt x="17" y="30"/>
                      <a:pt x="16" y="30"/>
                    </a:cubicBezTo>
                    <a:cubicBezTo>
                      <a:pt x="16" y="30"/>
                      <a:pt x="15" y="29"/>
                      <a:pt x="15" y="28"/>
                    </a:cubicBezTo>
                    <a:cubicBezTo>
                      <a:pt x="15" y="18"/>
                      <a:pt x="23" y="10"/>
                      <a:pt x="34" y="10"/>
                    </a:cubicBezTo>
                    <a:cubicBezTo>
                      <a:pt x="35" y="10"/>
                      <a:pt x="35" y="10"/>
                      <a:pt x="35" y="11"/>
                    </a:cubicBezTo>
                    <a:cubicBezTo>
                      <a:pt x="35" y="11"/>
                      <a:pt x="35" y="12"/>
                      <a:pt x="34" y="12"/>
                    </a:cubicBezTo>
                    <a:cubicBezTo>
                      <a:pt x="25" y="12"/>
                      <a:pt x="17" y="19"/>
                      <a:pt x="17" y="28"/>
                    </a:cubicBezTo>
                    <a:moveTo>
                      <a:pt x="42" y="74"/>
                    </a:moveTo>
                    <a:cubicBezTo>
                      <a:pt x="42" y="76"/>
                      <a:pt x="40" y="78"/>
                      <a:pt x="38" y="79"/>
                    </a:cubicBezTo>
                    <a:cubicBezTo>
                      <a:pt x="37" y="79"/>
                      <a:pt x="37" y="80"/>
                      <a:pt x="37" y="80"/>
                    </a:cubicBezTo>
                    <a:cubicBezTo>
                      <a:pt x="37" y="80"/>
                      <a:pt x="37" y="80"/>
                      <a:pt x="37" y="80"/>
                    </a:cubicBezTo>
                    <a:cubicBezTo>
                      <a:pt x="37" y="82"/>
                      <a:pt x="35" y="83"/>
                      <a:pt x="31" y="83"/>
                    </a:cubicBezTo>
                    <a:cubicBezTo>
                      <a:pt x="28" y="83"/>
                      <a:pt x="26" y="82"/>
                      <a:pt x="26" y="80"/>
                    </a:cubicBezTo>
                    <a:cubicBezTo>
                      <a:pt x="26" y="80"/>
                      <a:pt x="26" y="80"/>
                      <a:pt x="26" y="80"/>
                    </a:cubicBezTo>
                    <a:cubicBezTo>
                      <a:pt x="26" y="80"/>
                      <a:pt x="25" y="79"/>
                      <a:pt x="25" y="79"/>
                    </a:cubicBezTo>
                    <a:cubicBezTo>
                      <a:pt x="22" y="78"/>
                      <a:pt x="21" y="76"/>
                      <a:pt x="21" y="74"/>
                    </a:cubicBezTo>
                    <a:cubicBezTo>
                      <a:pt x="21" y="62"/>
                      <a:pt x="21" y="62"/>
                      <a:pt x="21" y="62"/>
                    </a:cubicBezTo>
                    <a:cubicBezTo>
                      <a:pt x="42" y="62"/>
                      <a:pt x="42" y="62"/>
                      <a:pt x="42" y="62"/>
                    </a:cubicBezTo>
                    <a:lnTo>
                      <a:pt x="42" y="7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grpSp>
      <p:sp>
        <p:nvSpPr>
          <p:cNvPr id="192" name="Rounded Rectangle 93">
            <a:extLst>
              <a:ext uri="{FF2B5EF4-FFF2-40B4-BE49-F238E27FC236}">
                <a16:creationId xmlns:a16="http://schemas.microsoft.com/office/drawing/2014/main" id="{E9AEEB96-BDD2-4DE3-8D40-43F9FFE3D10B}"/>
              </a:ext>
            </a:extLst>
          </p:cNvPr>
          <p:cNvSpPr/>
          <p:nvPr/>
        </p:nvSpPr>
        <p:spPr>
          <a:xfrm>
            <a:off x="350257" y="2796523"/>
            <a:ext cx="1516492"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STEPS</a:t>
            </a:r>
          </a:p>
        </p:txBody>
      </p:sp>
      <p:grpSp>
        <p:nvGrpSpPr>
          <p:cNvPr id="193" name="Groupe 568">
            <a:extLst>
              <a:ext uri="{FF2B5EF4-FFF2-40B4-BE49-F238E27FC236}">
                <a16:creationId xmlns:a16="http://schemas.microsoft.com/office/drawing/2014/main" id="{9888B24D-EC36-43DE-AFE4-AA024549CDAD}"/>
              </a:ext>
            </a:extLst>
          </p:cNvPr>
          <p:cNvGrpSpPr/>
          <p:nvPr/>
        </p:nvGrpSpPr>
        <p:grpSpPr>
          <a:xfrm>
            <a:off x="183619" y="2795949"/>
            <a:ext cx="248273" cy="286956"/>
            <a:chOff x="6557963" y="1939925"/>
            <a:chExt cx="544512" cy="644526"/>
          </a:xfrm>
        </p:grpSpPr>
        <p:sp>
          <p:nvSpPr>
            <p:cNvPr id="211" name="Rectangle 94">
              <a:extLst>
                <a:ext uri="{FF2B5EF4-FFF2-40B4-BE49-F238E27FC236}">
                  <a16:creationId xmlns:a16="http://schemas.microsoft.com/office/drawing/2014/main" id="{66E3214B-B368-4CDD-8720-CDB3247C4DD1}"/>
                </a:ext>
              </a:extLst>
            </p:cNvPr>
            <p:cNvSpPr>
              <a:spLocks noChangeArrowheads="1"/>
            </p:cNvSpPr>
            <p:nvPr/>
          </p:nvSpPr>
          <p:spPr bwMode="auto">
            <a:xfrm>
              <a:off x="6557963" y="1976438"/>
              <a:ext cx="412750" cy="566738"/>
            </a:xfrm>
            <a:prstGeom prst="rect">
              <a:avLst/>
            </a:prstGeom>
            <a:solidFill>
              <a:srgbClr val="007D7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12" name="Freeform 95">
              <a:extLst>
                <a:ext uri="{FF2B5EF4-FFF2-40B4-BE49-F238E27FC236}">
                  <a16:creationId xmlns:a16="http://schemas.microsoft.com/office/drawing/2014/main" id="{C06A0EF0-7D7B-44A3-B9BA-2CBF6D1B65D7}"/>
                </a:ext>
              </a:extLst>
            </p:cNvPr>
            <p:cNvSpPr>
              <a:spLocks/>
            </p:cNvSpPr>
            <p:nvPr/>
          </p:nvSpPr>
          <p:spPr bwMode="auto">
            <a:xfrm>
              <a:off x="6584950" y="1997075"/>
              <a:ext cx="355600" cy="525463"/>
            </a:xfrm>
            <a:custGeom>
              <a:avLst/>
              <a:gdLst>
                <a:gd name="T0" fmla="*/ 105 w 105"/>
                <a:gd name="T1" fmla="*/ 149 h 155"/>
                <a:gd name="T2" fmla="*/ 0 w 105"/>
                <a:gd name="T3" fmla="*/ 149 h 155"/>
                <a:gd name="T4" fmla="*/ 0 w 105"/>
                <a:gd name="T5" fmla="*/ 0 h 155"/>
                <a:gd name="T6" fmla="*/ 105 w 105"/>
                <a:gd name="T7" fmla="*/ 0 h 155"/>
                <a:gd name="T8" fmla="*/ 105 w 105"/>
                <a:gd name="T9" fmla="*/ 149 h 155"/>
              </a:gdLst>
              <a:ahLst/>
              <a:cxnLst>
                <a:cxn ang="0">
                  <a:pos x="T0" y="T1"/>
                </a:cxn>
                <a:cxn ang="0">
                  <a:pos x="T2" y="T3"/>
                </a:cxn>
                <a:cxn ang="0">
                  <a:pos x="T4" y="T5"/>
                </a:cxn>
                <a:cxn ang="0">
                  <a:pos x="T6" y="T7"/>
                </a:cxn>
                <a:cxn ang="0">
                  <a:pos x="T8" y="T9"/>
                </a:cxn>
              </a:cxnLst>
              <a:rect l="0" t="0" r="r" b="b"/>
              <a:pathLst>
                <a:path w="105" h="155">
                  <a:moveTo>
                    <a:pt x="105" y="149"/>
                  </a:moveTo>
                  <a:cubicBezTo>
                    <a:pt x="101" y="155"/>
                    <a:pt x="7" y="146"/>
                    <a:pt x="0" y="149"/>
                  </a:cubicBezTo>
                  <a:cubicBezTo>
                    <a:pt x="0" y="125"/>
                    <a:pt x="0" y="0"/>
                    <a:pt x="0" y="0"/>
                  </a:cubicBezTo>
                  <a:cubicBezTo>
                    <a:pt x="105" y="0"/>
                    <a:pt x="105" y="0"/>
                    <a:pt x="105" y="0"/>
                  </a:cubicBezTo>
                  <a:cubicBezTo>
                    <a:pt x="105" y="0"/>
                    <a:pt x="105" y="122"/>
                    <a:pt x="105" y="14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13" name="Rectangle 96">
              <a:extLst>
                <a:ext uri="{FF2B5EF4-FFF2-40B4-BE49-F238E27FC236}">
                  <a16:creationId xmlns:a16="http://schemas.microsoft.com/office/drawing/2014/main" id="{87C5F44A-B1A3-4399-8B6A-B1D30CB69291}"/>
                </a:ext>
              </a:extLst>
            </p:cNvPr>
            <p:cNvSpPr>
              <a:spLocks noChangeArrowheads="1"/>
            </p:cNvSpPr>
            <p:nvPr/>
          </p:nvSpPr>
          <p:spPr bwMode="auto">
            <a:xfrm>
              <a:off x="6672263" y="1963738"/>
              <a:ext cx="179388" cy="68263"/>
            </a:xfrm>
            <a:prstGeom prst="rect">
              <a:avLst/>
            </a:prstGeom>
            <a:solidFill>
              <a:srgbClr val="007D7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14" name="Rectangle 97">
              <a:extLst>
                <a:ext uri="{FF2B5EF4-FFF2-40B4-BE49-F238E27FC236}">
                  <a16:creationId xmlns:a16="http://schemas.microsoft.com/office/drawing/2014/main" id="{E7FD23C9-DE72-4CB3-9973-5514462AA0DC}"/>
                </a:ext>
              </a:extLst>
            </p:cNvPr>
            <p:cNvSpPr>
              <a:spLocks noChangeArrowheads="1"/>
            </p:cNvSpPr>
            <p:nvPr/>
          </p:nvSpPr>
          <p:spPr bwMode="auto">
            <a:xfrm>
              <a:off x="6723063" y="1939925"/>
              <a:ext cx="77788" cy="36513"/>
            </a:xfrm>
            <a:prstGeom prst="rect">
              <a:avLst/>
            </a:prstGeom>
            <a:solidFill>
              <a:srgbClr val="007D7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15" name="Freeform 98">
              <a:extLst>
                <a:ext uri="{FF2B5EF4-FFF2-40B4-BE49-F238E27FC236}">
                  <a16:creationId xmlns:a16="http://schemas.microsoft.com/office/drawing/2014/main" id="{460B5977-43F3-4279-A19C-C7BDD4712B1B}"/>
                </a:ext>
              </a:extLst>
            </p:cNvPr>
            <p:cNvSpPr>
              <a:spLocks/>
            </p:cNvSpPr>
            <p:nvPr/>
          </p:nvSpPr>
          <p:spPr bwMode="auto">
            <a:xfrm>
              <a:off x="6734175" y="2309813"/>
              <a:ext cx="368300" cy="274638"/>
            </a:xfrm>
            <a:custGeom>
              <a:avLst/>
              <a:gdLst>
                <a:gd name="T0" fmla="*/ 39 w 109"/>
                <a:gd name="T1" fmla="*/ 81 h 81"/>
                <a:gd name="T2" fmla="*/ 34 w 109"/>
                <a:gd name="T3" fmla="*/ 74 h 81"/>
                <a:gd name="T4" fmla="*/ 3 w 109"/>
                <a:gd name="T5" fmla="*/ 47 h 81"/>
                <a:gd name="T6" fmla="*/ 2 w 109"/>
                <a:gd name="T7" fmla="*/ 38 h 81"/>
                <a:gd name="T8" fmla="*/ 11 w 109"/>
                <a:gd name="T9" fmla="*/ 37 h 81"/>
                <a:gd name="T10" fmla="*/ 38 w 109"/>
                <a:gd name="T11" fmla="*/ 60 h 81"/>
                <a:gd name="T12" fmla="*/ 99 w 109"/>
                <a:gd name="T13" fmla="*/ 2 h 81"/>
                <a:gd name="T14" fmla="*/ 108 w 109"/>
                <a:gd name="T15" fmla="*/ 4 h 81"/>
                <a:gd name="T16" fmla="*/ 105 w 109"/>
                <a:gd name="T17" fmla="*/ 13 h 81"/>
                <a:gd name="T18" fmla="*/ 44 w 109"/>
                <a:gd name="T19" fmla="*/ 74 h 81"/>
                <a:gd name="T20" fmla="*/ 39 w 109"/>
                <a:gd name="T21"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81">
                  <a:moveTo>
                    <a:pt x="39" y="81"/>
                  </a:moveTo>
                  <a:cubicBezTo>
                    <a:pt x="34" y="74"/>
                    <a:pt x="34" y="74"/>
                    <a:pt x="34" y="74"/>
                  </a:cubicBezTo>
                  <a:cubicBezTo>
                    <a:pt x="26" y="65"/>
                    <a:pt x="4" y="47"/>
                    <a:pt x="3" y="47"/>
                  </a:cubicBezTo>
                  <a:cubicBezTo>
                    <a:pt x="1" y="45"/>
                    <a:pt x="0" y="41"/>
                    <a:pt x="2" y="38"/>
                  </a:cubicBezTo>
                  <a:cubicBezTo>
                    <a:pt x="4" y="35"/>
                    <a:pt x="9" y="35"/>
                    <a:pt x="11" y="37"/>
                  </a:cubicBezTo>
                  <a:cubicBezTo>
                    <a:pt x="12" y="38"/>
                    <a:pt x="28" y="50"/>
                    <a:pt x="38" y="60"/>
                  </a:cubicBezTo>
                  <a:cubicBezTo>
                    <a:pt x="50" y="43"/>
                    <a:pt x="72" y="17"/>
                    <a:pt x="99" y="2"/>
                  </a:cubicBezTo>
                  <a:cubicBezTo>
                    <a:pt x="102" y="0"/>
                    <a:pt x="106" y="1"/>
                    <a:pt x="108" y="4"/>
                  </a:cubicBezTo>
                  <a:cubicBezTo>
                    <a:pt x="109" y="7"/>
                    <a:pt x="108" y="11"/>
                    <a:pt x="105" y="13"/>
                  </a:cubicBezTo>
                  <a:cubicBezTo>
                    <a:pt x="77" y="29"/>
                    <a:pt x="55" y="58"/>
                    <a:pt x="44" y="74"/>
                  </a:cubicBezTo>
                  <a:lnTo>
                    <a:pt x="39" y="81"/>
                  </a:lnTo>
                  <a:close/>
                </a:path>
              </a:pathLst>
            </a:custGeom>
            <a:solidFill>
              <a:srgbClr val="007D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16" name="Freeform 99">
              <a:extLst>
                <a:ext uri="{FF2B5EF4-FFF2-40B4-BE49-F238E27FC236}">
                  <a16:creationId xmlns:a16="http://schemas.microsoft.com/office/drawing/2014/main" id="{156F055C-9EE0-45CD-AF14-EB27A006766D}"/>
                </a:ext>
              </a:extLst>
            </p:cNvPr>
            <p:cNvSpPr>
              <a:spLocks/>
            </p:cNvSpPr>
            <p:nvPr/>
          </p:nvSpPr>
          <p:spPr bwMode="auto">
            <a:xfrm>
              <a:off x="6635750" y="2109788"/>
              <a:ext cx="53975" cy="44450"/>
            </a:xfrm>
            <a:custGeom>
              <a:avLst/>
              <a:gdLst>
                <a:gd name="T0" fmla="*/ 6 w 16"/>
                <a:gd name="T1" fmla="*/ 13 h 13"/>
                <a:gd name="T2" fmla="*/ 5 w 16"/>
                <a:gd name="T3" fmla="*/ 12 h 13"/>
                <a:gd name="T4" fmla="*/ 0 w 16"/>
                <a:gd name="T5" fmla="*/ 8 h 13"/>
                <a:gd name="T6" fmla="*/ 0 w 16"/>
                <a:gd name="T7" fmla="*/ 6 h 13"/>
                <a:gd name="T8" fmla="*/ 1 w 16"/>
                <a:gd name="T9" fmla="*/ 6 h 13"/>
                <a:gd name="T10" fmla="*/ 5 w 16"/>
                <a:gd name="T11" fmla="*/ 9 h 13"/>
                <a:gd name="T12" fmla="*/ 14 w 16"/>
                <a:gd name="T13" fmla="*/ 0 h 13"/>
                <a:gd name="T14" fmla="*/ 16 w 16"/>
                <a:gd name="T15" fmla="*/ 0 h 13"/>
                <a:gd name="T16" fmla="*/ 15 w 16"/>
                <a:gd name="T17" fmla="*/ 2 h 13"/>
                <a:gd name="T18" fmla="*/ 6 w 16"/>
                <a:gd name="T19" fmla="*/ 11 h 13"/>
                <a:gd name="T20" fmla="*/ 6 w 16"/>
                <a:gd name="T2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3">
                  <a:moveTo>
                    <a:pt x="6" y="13"/>
                  </a:moveTo>
                  <a:cubicBezTo>
                    <a:pt x="5" y="12"/>
                    <a:pt x="5" y="12"/>
                    <a:pt x="5" y="12"/>
                  </a:cubicBezTo>
                  <a:cubicBezTo>
                    <a:pt x="4" y="10"/>
                    <a:pt x="0" y="8"/>
                    <a:pt x="0" y="8"/>
                  </a:cubicBezTo>
                  <a:cubicBezTo>
                    <a:pt x="0" y="7"/>
                    <a:pt x="0" y="7"/>
                    <a:pt x="0" y="6"/>
                  </a:cubicBezTo>
                  <a:cubicBezTo>
                    <a:pt x="0" y="6"/>
                    <a:pt x="1" y="6"/>
                    <a:pt x="1" y="6"/>
                  </a:cubicBezTo>
                  <a:cubicBezTo>
                    <a:pt x="1" y="6"/>
                    <a:pt x="4" y="8"/>
                    <a:pt x="5" y="9"/>
                  </a:cubicBezTo>
                  <a:cubicBezTo>
                    <a:pt x="7" y="7"/>
                    <a:pt x="10" y="3"/>
                    <a:pt x="14" y="0"/>
                  </a:cubicBezTo>
                  <a:cubicBezTo>
                    <a:pt x="15" y="0"/>
                    <a:pt x="15" y="0"/>
                    <a:pt x="16" y="0"/>
                  </a:cubicBezTo>
                  <a:cubicBezTo>
                    <a:pt x="16" y="1"/>
                    <a:pt x="16" y="1"/>
                    <a:pt x="15" y="2"/>
                  </a:cubicBezTo>
                  <a:cubicBezTo>
                    <a:pt x="11" y="4"/>
                    <a:pt x="8" y="9"/>
                    <a:pt x="6" y="11"/>
                  </a:cubicBezTo>
                  <a:lnTo>
                    <a:pt x="6" y="13"/>
                  </a:ln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17" name="Freeform 100">
              <a:extLst>
                <a:ext uri="{FF2B5EF4-FFF2-40B4-BE49-F238E27FC236}">
                  <a16:creationId xmlns:a16="http://schemas.microsoft.com/office/drawing/2014/main" id="{3979A476-9588-424D-97C2-6AFBDD0DBE80}"/>
                </a:ext>
              </a:extLst>
            </p:cNvPr>
            <p:cNvSpPr>
              <a:spLocks/>
            </p:cNvSpPr>
            <p:nvPr/>
          </p:nvSpPr>
          <p:spPr bwMode="auto">
            <a:xfrm>
              <a:off x="6692900" y="2133600"/>
              <a:ext cx="161925" cy="6350"/>
            </a:xfrm>
            <a:custGeom>
              <a:avLst/>
              <a:gdLst>
                <a:gd name="T0" fmla="*/ 48 w 48"/>
                <a:gd name="T1" fmla="*/ 2 h 2"/>
                <a:gd name="T2" fmla="*/ 1 w 48"/>
                <a:gd name="T3" fmla="*/ 2 h 2"/>
                <a:gd name="T4" fmla="*/ 0 w 48"/>
                <a:gd name="T5" fmla="*/ 1 h 2"/>
                <a:gd name="T6" fmla="*/ 1 w 48"/>
                <a:gd name="T7" fmla="*/ 0 h 2"/>
                <a:gd name="T8" fmla="*/ 48 w 48"/>
                <a:gd name="T9" fmla="*/ 0 h 2"/>
                <a:gd name="T10" fmla="*/ 48 w 48"/>
                <a:gd name="T11" fmla="*/ 1 h 2"/>
                <a:gd name="T12" fmla="*/ 48 w 4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8" h="2">
                  <a:moveTo>
                    <a:pt x="48" y="2"/>
                  </a:moveTo>
                  <a:cubicBezTo>
                    <a:pt x="1" y="2"/>
                    <a:pt x="1" y="2"/>
                    <a:pt x="1" y="2"/>
                  </a:cubicBezTo>
                  <a:cubicBezTo>
                    <a:pt x="0" y="2"/>
                    <a:pt x="0" y="1"/>
                    <a:pt x="0" y="1"/>
                  </a:cubicBezTo>
                  <a:cubicBezTo>
                    <a:pt x="0" y="0"/>
                    <a:pt x="0" y="0"/>
                    <a:pt x="1" y="0"/>
                  </a:cubicBezTo>
                  <a:cubicBezTo>
                    <a:pt x="48" y="0"/>
                    <a:pt x="48" y="0"/>
                    <a:pt x="48" y="0"/>
                  </a:cubicBezTo>
                  <a:cubicBezTo>
                    <a:pt x="48" y="0"/>
                    <a:pt x="48" y="0"/>
                    <a:pt x="48" y="1"/>
                  </a:cubicBezTo>
                  <a:cubicBezTo>
                    <a:pt x="48" y="1"/>
                    <a:pt x="48" y="2"/>
                    <a:pt x="48" y="2"/>
                  </a:cubicBez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18" name="Freeform 101">
              <a:extLst>
                <a:ext uri="{FF2B5EF4-FFF2-40B4-BE49-F238E27FC236}">
                  <a16:creationId xmlns:a16="http://schemas.microsoft.com/office/drawing/2014/main" id="{90375E67-EE13-4C17-A272-D46CE52EA040}"/>
                </a:ext>
              </a:extLst>
            </p:cNvPr>
            <p:cNvSpPr>
              <a:spLocks/>
            </p:cNvSpPr>
            <p:nvPr/>
          </p:nvSpPr>
          <p:spPr bwMode="auto">
            <a:xfrm>
              <a:off x="6635750" y="2178050"/>
              <a:ext cx="53975" cy="42863"/>
            </a:xfrm>
            <a:custGeom>
              <a:avLst/>
              <a:gdLst>
                <a:gd name="T0" fmla="*/ 6 w 16"/>
                <a:gd name="T1" fmla="*/ 13 h 13"/>
                <a:gd name="T2" fmla="*/ 5 w 16"/>
                <a:gd name="T3" fmla="*/ 12 h 13"/>
                <a:gd name="T4" fmla="*/ 0 w 16"/>
                <a:gd name="T5" fmla="*/ 8 h 13"/>
                <a:gd name="T6" fmla="*/ 0 w 16"/>
                <a:gd name="T7" fmla="*/ 7 h 13"/>
                <a:gd name="T8" fmla="*/ 1 w 16"/>
                <a:gd name="T9" fmla="*/ 6 h 13"/>
                <a:gd name="T10" fmla="*/ 5 w 16"/>
                <a:gd name="T11" fmla="*/ 10 h 13"/>
                <a:gd name="T12" fmla="*/ 14 w 16"/>
                <a:gd name="T13" fmla="*/ 0 h 13"/>
                <a:gd name="T14" fmla="*/ 16 w 16"/>
                <a:gd name="T15" fmla="*/ 1 h 13"/>
                <a:gd name="T16" fmla="*/ 15 w 16"/>
                <a:gd name="T17" fmla="*/ 2 h 13"/>
                <a:gd name="T18" fmla="*/ 6 w 16"/>
                <a:gd name="T19" fmla="*/ 12 h 13"/>
                <a:gd name="T20" fmla="*/ 6 w 16"/>
                <a:gd name="T2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3">
                  <a:moveTo>
                    <a:pt x="6" y="13"/>
                  </a:moveTo>
                  <a:cubicBezTo>
                    <a:pt x="5" y="12"/>
                    <a:pt x="5" y="12"/>
                    <a:pt x="5" y="12"/>
                  </a:cubicBezTo>
                  <a:cubicBezTo>
                    <a:pt x="4" y="10"/>
                    <a:pt x="0" y="8"/>
                    <a:pt x="0" y="8"/>
                  </a:cubicBezTo>
                  <a:cubicBezTo>
                    <a:pt x="0" y="8"/>
                    <a:pt x="0" y="7"/>
                    <a:pt x="0" y="7"/>
                  </a:cubicBezTo>
                  <a:cubicBezTo>
                    <a:pt x="0" y="6"/>
                    <a:pt x="1" y="6"/>
                    <a:pt x="1" y="6"/>
                  </a:cubicBezTo>
                  <a:cubicBezTo>
                    <a:pt x="1" y="6"/>
                    <a:pt x="4" y="8"/>
                    <a:pt x="5" y="10"/>
                  </a:cubicBezTo>
                  <a:cubicBezTo>
                    <a:pt x="7" y="7"/>
                    <a:pt x="10" y="3"/>
                    <a:pt x="14" y="0"/>
                  </a:cubicBezTo>
                  <a:cubicBezTo>
                    <a:pt x="15" y="0"/>
                    <a:pt x="15" y="0"/>
                    <a:pt x="16" y="1"/>
                  </a:cubicBezTo>
                  <a:cubicBezTo>
                    <a:pt x="16" y="1"/>
                    <a:pt x="16" y="2"/>
                    <a:pt x="15" y="2"/>
                  </a:cubicBezTo>
                  <a:cubicBezTo>
                    <a:pt x="11" y="5"/>
                    <a:pt x="8" y="9"/>
                    <a:pt x="6" y="12"/>
                  </a:cubicBezTo>
                  <a:lnTo>
                    <a:pt x="6" y="13"/>
                  </a:ln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19" name="Freeform 102">
              <a:extLst>
                <a:ext uri="{FF2B5EF4-FFF2-40B4-BE49-F238E27FC236}">
                  <a16:creationId xmlns:a16="http://schemas.microsoft.com/office/drawing/2014/main" id="{02828F98-F6D3-4B82-B32E-136797519772}"/>
                </a:ext>
              </a:extLst>
            </p:cNvPr>
            <p:cNvSpPr>
              <a:spLocks/>
            </p:cNvSpPr>
            <p:nvPr/>
          </p:nvSpPr>
          <p:spPr bwMode="auto">
            <a:xfrm>
              <a:off x="6692900" y="2200275"/>
              <a:ext cx="161925" cy="7938"/>
            </a:xfrm>
            <a:custGeom>
              <a:avLst/>
              <a:gdLst>
                <a:gd name="T0" fmla="*/ 48 w 48"/>
                <a:gd name="T1" fmla="*/ 2 h 2"/>
                <a:gd name="T2" fmla="*/ 1 w 48"/>
                <a:gd name="T3" fmla="*/ 2 h 2"/>
                <a:gd name="T4" fmla="*/ 0 w 48"/>
                <a:gd name="T5" fmla="*/ 1 h 2"/>
                <a:gd name="T6" fmla="*/ 1 w 48"/>
                <a:gd name="T7" fmla="*/ 0 h 2"/>
                <a:gd name="T8" fmla="*/ 48 w 48"/>
                <a:gd name="T9" fmla="*/ 0 h 2"/>
                <a:gd name="T10" fmla="*/ 48 w 48"/>
                <a:gd name="T11" fmla="*/ 1 h 2"/>
                <a:gd name="T12" fmla="*/ 48 w 4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8" h="2">
                  <a:moveTo>
                    <a:pt x="48" y="2"/>
                  </a:moveTo>
                  <a:cubicBezTo>
                    <a:pt x="1" y="2"/>
                    <a:pt x="1" y="2"/>
                    <a:pt x="1" y="2"/>
                  </a:cubicBezTo>
                  <a:cubicBezTo>
                    <a:pt x="0" y="2"/>
                    <a:pt x="0" y="2"/>
                    <a:pt x="0" y="1"/>
                  </a:cubicBezTo>
                  <a:cubicBezTo>
                    <a:pt x="0" y="1"/>
                    <a:pt x="0" y="0"/>
                    <a:pt x="1" y="0"/>
                  </a:cubicBezTo>
                  <a:cubicBezTo>
                    <a:pt x="48" y="0"/>
                    <a:pt x="48" y="0"/>
                    <a:pt x="48" y="0"/>
                  </a:cubicBezTo>
                  <a:cubicBezTo>
                    <a:pt x="48" y="0"/>
                    <a:pt x="48" y="1"/>
                    <a:pt x="48" y="1"/>
                  </a:cubicBezTo>
                  <a:cubicBezTo>
                    <a:pt x="48" y="2"/>
                    <a:pt x="48" y="2"/>
                    <a:pt x="48" y="2"/>
                  </a:cubicBez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20" name="Freeform 103">
              <a:extLst>
                <a:ext uri="{FF2B5EF4-FFF2-40B4-BE49-F238E27FC236}">
                  <a16:creationId xmlns:a16="http://schemas.microsoft.com/office/drawing/2014/main" id="{B07778DF-977B-48DE-925E-0D35100DEF12}"/>
                </a:ext>
              </a:extLst>
            </p:cNvPr>
            <p:cNvSpPr>
              <a:spLocks/>
            </p:cNvSpPr>
            <p:nvPr/>
          </p:nvSpPr>
          <p:spPr bwMode="auto">
            <a:xfrm>
              <a:off x="6635750" y="2244725"/>
              <a:ext cx="53975" cy="44450"/>
            </a:xfrm>
            <a:custGeom>
              <a:avLst/>
              <a:gdLst>
                <a:gd name="T0" fmla="*/ 6 w 16"/>
                <a:gd name="T1" fmla="*/ 13 h 13"/>
                <a:gd name="T2" fmla="*/ 5 w 16"/>
                <a:gd name="T3" fmla="*/ 12 h 13"/>
                <a:gd name="T4" fmla="*/ 0 w 16"/>
                <a:gd name="T5" fmla="*/ 8 h 13"/>
                <a:gd name="T6" fmla="*/ 0 w 16"/>
                <a:gd name="T7" fmla="*/ 7 h 13"/>
                <a:gd name="T8" fmla="*/ 1 w 16"/>
                <a:gd name="T9" fmla="*/ 7 h 13"/>
                <a:gd name="T10" fmla="*/ 5 w 16"/>
                <a:gd name="T11" fmla="*/ 10 h 13"/>
                <a:gd name="T12" fmla="*/ 14 w 16"/>
                <a:gd name="T13" fmla="*/ 1 h 13"/>
                <a:gd name="T14" fmla="*/ 16 w 16"/>
                <a:gd name="T15" fmla="*/ 1 h 13"/>
                <a:gd name="T16" fmla="*/ 15 w 16"/>
                <a:gd name="T17" fmla="*/ 2 h 13"/>
                <a:gd name="T18" fmla="*/ 6 w 16"/>
                <a:gd name="T19" fmla="*/ 12 h 13"/>
                <a:gd name="T20" fmla="*/ 6 w 16"/>
                <a:gd name="T2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3">
                  <a:moveTo>
                    <a:pt x="6" y="13"/>
                  </a:moveTo>
                  <a:cubicBezTo>
                    <a:pt x="5" y="12"/>
                    <a:pt x="5" y="12"/>
                    <a:pt x="5" y="12"/>
                  </a:cubicBezTo>
                  <a:cubicBezTo>
                    <a:pt x="4" y="11"/>
                    <a:pt x="0" y="8"/>
                    <a:pt x="0" y="8"/>
                  </a:cubicBezTo>
                  <a:cubicBezTo>
                    <a:pt x="0" y="8"/>
                    <a:pt x="0" y="7"/>
                    <a:pt x="0" y="7"/>
                  </a:cubicBezTo>
                  <a:cubicBezTo>
                    <a:pt x="0" y="6"/>
                    <a:pt x="1" y="6"/>
                    <a:pt x="1" y="7"/>
                  </a:cubicBezTo>
                  <a:cubicBezTo>
                    <a:pt x="1" y="7"/>
                    <a:pt x="4" y="8"/>
                    <a:pt x="5" y="10"/>
                  </a:cubicBezTo>
                  <a:cubicBezTo>
                    <a:pt x="7" y="7"/>
                    <a:pt x="10" y="3"/>
                    <a:pt x="14" y="1"/>
                  </a:cubicBezTo>
                  <a:cubicBezTo>
                    <a:pt x="15" y="0"/>
                    <a:pt x="15" y="1"/>
                    <a:pt x="16" y="1"/>
                  </a:cubicBezTo>
                  <a:cubicBezTo>
                    <a:pt x="16" y="1"/>
                    <a:pt x="16" y="2"/>
                    <a:pt x="15" y="2"/>
                  </a:cubicBezTo>
                  <a:cubicBezTo>
                    <a:pt x="11" y="5"/>
                    <a:pt x="8" y="10"/>
                    <a:pt x="6" y="12"/>
                  </a:cubicBezTo>
                  <a:lnTo>
                    <a:pt x="6" y="13"/>
                  </a:ln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21" name="Freeform 104">
              <a:extLst>
                <a:ext uri="{FF2B5EF4-FFF2-40B4-BE49-F238E27FC236}">
                  <a16:creationId xmlns:a16="http://schemas.microsoft.com/office/drawing/2014/main" id="{E1D2FD52-AB0E-4A4A-A2D3-7962C1E7E2D3}"/>
                </a:ext>
              </a:extLst>
            </p:cNvPr>
            <p:cNvSpPr>
              <a:spLocks/>
            </p:cNvSpPr>
            <p:nvPr/>
          </p:nvSpPr>
          <p:spPr bwMode="auto">
            <a:xfrm>
              <a:off x="6692900" y="2271713"/>
              <a:ext cx="161925" cy="7938"/>
            </a:xfrm>
            <a:custGeom>
              <a:avLst/>
              <a:gdLst>
                <a:gd name="T0" fmla="*/ 48 w 48"/>
                <a:gd name="T1" fmla="*/ 2 h 2"/>
                <a:gd name="T2" fmla="*/ 1 w 48"/>
                <a:gd name="T3" fmla="*/ 2 h 2"/>
                <a:gd name="T4" fmla="*/ 0 w 48"/>
                <a:gd name="T5" fmla="*/ 1 h 2"/>
                <a:gd name="T6" fmla="*/ 1 w 48"/>
                <a:gd name="T7" fmla="*/ 0 h 2"/>
                <a:gd name="T8" fmla="*/ 48 w 48"/>
                <a:gd name="T9" fmla="*/ 0 h 2"/>
                <a:gd name="T10" fmla="*/ 48 w 48"/>
                <a:gd name="T11" fmla="*/ 1 h 2"/>
                <a:gd name="T12" fmla="*/ 48 w 4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8" h="2">
                  <a:moveTo>
                    <a:pt x="48" y="2"/>
                  </a:moveTo>
                  <a:cubicBezTo>
                    <a:pt x="1" y="2"/>
                    <a:pt x="1" y="2"/>
                    <a:pt x="1" y="2"/>
                  </a:cubicBezTo>
                  <a:cubicBezTo>
                    <a:pt x="0" y="2"/>
                    <a:pt x="0" y="1"/>
                    <a:pt x="0" y="1"/>
                  </a:cubicBezTo>
                  <a:cubicBezTo>
                    <a:pt x="0" y="0"/>
                    <a:pt x="0" y="0"/>
                    <a:pt x="1" y="0"/>
                  </a:cubicBezTo>
                  <a:cubicBezTo>
                    <a:pt x="48" y="0"/>
                    <a:pt x="48" y="0"/>
                    <a:pt x="48" y="0"/>
                  </a:cubicBezTo>
                  <a:cubicBezTo>
                    <a:pt x="48" y="0"/>
                    <a:pt x="48" y="0"/>
                    <a:pt x="48" y="1"/>
                  </a:cubicBezTo>
                  <a:cubicBezTo>
                    <a:pt x="48" y="1"/>
                    <a:pt x="48" y="2"/>
                    <a:pt x="48" y="2"/>
                  </a:cubicBez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22" name="Freeform 105">
              <a:extLst>
                <a:ext uri="{FF2B5EF4-FFF2-40B4-BE49-F238E27FC236}">
                  <a16:creationId xmlns:a16="http://schemas.microsoft.com/office/drawing/2014/main" id="{EE4AB8C1-6FF3-4C9B-8C12-B199E7854AA5}"/>
                </a:ext>
              </a:extLst>
            </p:cNvPr>
            <p:cNvSpPr>
              <a:spLocks/>
            </p:cNvSpPr>
            <p:nvPr/>
          </p:nvSpPr>
          <p:spPr bwMode="auto">
            <a:xfrm>
              <a:off x="6635750" y="2316163"/>
              <a:ext cx="53975" cy="41275"/>
            </a:xfrm>
            <a:custGeom>
              <a:avLst/>
              <a:gdLst>
                <a:gd name="T0" fmla="*/ 6 w 16"/>
                <a:gd name="T1" fmla="*/ 12 h 12"/>
                <a:gd name="T2" fmla="*/ 5 w 16"/>
                <a:gd name="T3" fmla="*/ 11 h 12"/>
                <a:gd name="T4" fmla="*/ 0 w 16"/>
                <a:gd name="T5" fmla="*/ 8 h 12"/>
                <a:gd name="T6" fmla="*/ 0 w 16"/>
                <a:gd name="T7" fmla="*/ 6 h 12"/>
                <a:gd name="T8" fmla="*/ 1 w 16"/>
                <a:gd name="T9" fmla="*/ 6 h 12"/>
                <a:gd name="T10" fmla="*/ 5 w 16"/>
                <a:gd name="T11" fmla="*/ 9 h 12"/>
                <a:gd name="T12" fmla="*/ 14 w 16"/>
                <a:gd name="T13" fmla="*/ 0 h 12"/>
                <a:gd name="T14" fmla="*/ 16 w 16"/>
                <a:gd name="T15" fmla="*/ 0 h 12"/>
                <a:gd name="T16" fmla="*/ 15 w 16"/>
                <a:gd name="T17" fmla="*/ 2 h 12"/>
                <a:gd name="T18" fmla="*/ 6 w 16"/>
                <a:gd name="T19" fmla="*/ 11 h 12"/>
                <a:gd name="T20" fmla="*/ 6 w 16"/>
                <a:gd name="T2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2">
                  <a:moveTo>
                    <a:pt x="6" y="12"/>
                  </a:moveTo>
                  <a:cubicBezTo>
                    <a:pt x="5" y="11"/>
                    <a:pt x="5" y="11"/>
                    <a:pt x="5" y="11"/>
                  </a:cubicBezTo>
                  <a:cubicBezTo>
                    <a:pt x="4" y="10"/>
                    <a:pt x="0" y="8"/>
                    <a:pt x="0" y="8"/>
                  </a:cubicBezTo>
                  <a:cubicBezTo>
                    <a:pt x="0" y="7"/>
                    <a:pt x="0" y="7"/>
                    <a:pt x="0" y="6"/>
                  </a:cubicBezTo>
                  <a:cubicBezTo>
                    <a:pt x="0" y="6"/>
                    <a:pt x="1" y="6"/>
                    <a:pt x="1" y="6"/>
                  </a:cubicBezTo>
                  <a:cubicBezTo>
                    <a:pt x="1" y="6"/>
                    <a:pt x="4" y="8"/>
                    <a:pt x="5" y="9"/>
                  </a:cubicBezTo>
                  <a:cubicBezTo>
                    <a:pt x="7" y="7"/>
                    <a:pt x="10" y="3"/>
                    <a:pt x="14" y="0"/>
                  </a:cubicBezTo>
                  <a:cubicBezTo>
                    <a:pt x="15" y="0"/>
                    <a:pt x="15" y="0"/>
                    <a:pt x="16" y="0"/>
                  </a:cubicBezTo>
                  <a:cubicBezTo>
                    <a:pt x="16" y="1"/>
                    <a:pt x="16" y="1"/>
                    <a:pt x="15" y="2"/>
                  </a:cubicBezTo>
                  <a:cubicBezTo>
                    <a:pt x="11" y="4"/>
                    <a:pt x="8" y="9"/>
                    <a:pt x="6" y="11"/>
                  </a:cubicBezTo>
                  <a:lnTo>
                    <a:pt x="6" y="12"/>
                  </a:ln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23" name="Freeform 106">
              <a:extLst>
                <a:ext uri="{FF2B5EF4-FFF2-40B4-BE49-F238E27FC236}">
                  <a16:creationId xmlns:a16="http://schemas.microsoft.com/office/drawing/2014/main" id="{E3CDAAC8-F034-4010-95D0-1550BE895890}"/>
                </a:ext>
              </a:extLst>
            </p:cNvPr>
            <p:cNvSpPr>
              <a:spLocks/>
            </p:cNvSpPr>
            <p:nvPr/>
          </p:nvSpPr>
          <p:spPr bwMode="auto">
            <a:xfrm>
              <a:off x="6692900" y="2339975"/>
              <a:ext cx="161925" cy="6350"/>
            </a:xfrm>
            <a:custGeom>
              <a:avLst/>
              <a:gdLst>
                <a:gd name="T0" fmla="*/ 48 w 48"/>
                <a:gd name="T1" fmla="*/ 2 h 2"/>
                <a:gd name="T2" fmla="*/ 1 w 48"/>
                <a:gd name="T3" fmla="*/ 2 h 2"/>
                <a:gd name="T4" fmla="*/ 0 w 48"/>
                <a:gd name="T5" fmla="*/ 1 h 2"/>
                <a:gd name="T6" fmla="*/ 1 w 48"/>
                <a:gd name="T7" fmla="*/ 0 h 2"/>
                <a:gd name="T8" fmla="*/ 48 w 48"/>
                <a:gd name="T9" fmla="*/ 0 h 2"/>
                <a:gd name="T10" fmla="*/ 48 w 48"/>
                <a:gd name="T11" fmla="*/ 1 h 2"/>
                <a:gd name="T12" fmla="*/ 48 w 4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8" h="2">
                  <a:moveTo>
                    <a:pt x="48" y="2"/>
                  </a:moveTo>
                  <a:cubicBezTo>
                    <a:pt x="1" y="2"/>
                    <a:pt x="1" y="2"/>
                    <a:pt x="1" y="2"/>
                  </a:cubicBezTo>
                  <a:cubicBezTo>
                    <a:pt x="0" y="2"/>
                    <a:pt x="0" y="1"/>
                    <a:pt x="0" y="1"/>
                  </a:cubicBezTo>
                  <a:cubicBezTo>
                    <a:pt x="0" y="0"/>
                    <a:pt x="0" y="0"/>
                    <a:pt x="1" y="0"/>
                  </a:cubicBezTo>
                  <a:cubicBezTo>
                    <a:pt x="48" y="0"/>
                    <a:pt x="48" y="0"/>
                    <a:pt x="48" y="0"/>
                  </a:cubicBezTo>
                  <a:cubicBezTo>
                    <a:pt x="48" y="0"/>
                    <a:pt x="48" y="0"/>
                    <a:pt x="48" y="1"/>
                  </a:cubicBezTo>
                  <a:cubicBezTo>
                    <a:pt x="48" y="1"/>
                    <a:pt x="48" y="2"/>
                    <a:pt x="48" y="2"/>
                  </a:cubicBez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grpSp>
      <p:sp>
        <p:nvSpPr>
          <p:cNvPr id="195" name="Oval 20">
            <a:extLst>
              <a:ext uri="{FF2B5EF4-FFF2-40B4-BE49-F238E27FC236}">
                <a16:creationId xmlns:a16="http://schemas.microsoft.com/office/drawing/2014/main" id="{4F18D01B-9244-4FE7-9388-CFFD83C1DC16}"/>
              </a:ext>
            </a:extLst>
          </p:cNvPr>
          <p:cNvSpPr/>
          <p:nvPr/>
        </p:nvSpPr>
        <p:spPr>
          <a:xfrm>
            <a:off x="74104" y="2711488"/>
            <a:ext cx="467303" cy="455879"/>
          </a:xfrm>
          <a:prstGeom prst="ellipse">
            <a:avLst/>
          </a:prstGeom>
          <a:solidFill>
            <a:schemeClr val="bg1"/>
          </a:solidFill>
          <a:ln w="19050" cap="flat" cmpd="sng" algn="ctr">
            <a:solidFill>
              <a:srgbClr val="002C6C"/>
            </a:solidFill>
            <a:prstDash val="solid"/>
            <a:miter lim="800000"/>
          </a:ln>
          <a:effectLst/>
        </p:spPr>
        <p:txBody>
          <a:bodyPr rtlCol="0" anchor="ctr"/>
          <a:lstStyle/>
          <a:p>
            <a:pPr algn="ctr">
              <a:defRPr/>
            </a:pPr>
            <a:endParaRPr lang="en-US" sz="975" kern="0">
              <a:solidFill>
                <a:schemeClr val="tx2"/>
              </a:solidFill>
            </a:endParaRPr>
          </a:p>
        </p:txBody>
      </p:sp>
      <p:grpSp>
        <p:nvGrpSpPr>
          <p:cNvPr id="196" name="Groupe 568">
            <a:extLst>
              <a:ext uri="{FF2B5EF4-FFF2-40B4-BE49-F238E27FC236}">
                <a16:creationId xmlns:a16="http://schemas.microsoft.com/office/drawing/2014/main" id="{FDD6E425-1A34-4223-95FB-BA967DE6F42D}"/>
              </a:ext>
            </a:extLst>
          </p:cNvPr>
          <p:cNvGrpSpPr/>
          <p:nvPr/>
        </p:nvGrpSpPr>
        <p:grpSpPr>
          <a:xfrm>
            <a:off x="183619" y="2795949"/>
            <a:ext cx="248273" cy="286956"/>
            <a:chOff x="6557963" y="1939925"/>
            <a:chExt cx="544512" cy="644526"/>
          </a:xfrm>
        </p:grpSpPr>
        <p:sp>
          <p:nvSpPr>
            <p:cNvPr id="198" name="Rectangle 197">
              <a:extLst>
                <a:ext uri="{FF2B5EF4-FFF2-40B4-BE49-F238E27FC236}">
                  <a16:creationId xmlns:a16="http://schemas.microsoft.com/office/drawing/2014/main" id="{29632940-8621-4D0D-A31B-DC9E98F72D45}"/>
                </a:ext>
              </a:extLst>
            </p:cNvPr>
            <p:cNvSpPr>
              <a:spLocks noChangeArrowheads="1"/>
            </p:cNvSpPr>
            <p:nvPr/>
          </p:nvSpPr>
          <p:spPr bwMode="auto">
            <a:xfrm>
              <a:off x="6557963" y="1976438"/>
              <a:ext cx="412750" cy="56673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199" name="Freeform 95">
              <a:extLst>
                <a:ext uri="{FF2B5EF4-FFF2-40B4-BE49-F238E27FC236}">
                  <a16:creationId xmlns:a16="http://schemas.microsoft.com/office/drawing/2014/main" id="{9057083B-4713-4302-8407-770D3DAFA7D8}"/>
                </a:ext>
              </a:extLst>
            </p:cNvPr>
            <p:cNvSpPr>
              <a:spLocks/>
            </p:cNvSpPr>
            <p:nvPr/>
          </p:nvSpPr>
          <p:spPr bwMode="auto">
            <a:xfrm>
              <a:off x="6580366" y="1997075"/>
              <a:ext cx="355600" cy="525463"/>
            </a:xfrm>
            <a:custGeom>
              <a:avLst/>
              <a:gdLst>
                <a:gd name="T0" fmla="*/ 105 w 105"/>
                <a:gd name="T1" fmla="*/ 149 h 155"/>
                <a:gd name="T2" fmla="*/ 0 w 105"/>
                <a:gd name="T3" fmla="*/ 149 h 155"/>
                <a:gd name="T4" fmla="*/ 0 w 105"/>
                <a:gd name="T5" fmla="*/ 0 h 155"/>
                <a:gd name="T6" fmla="*/ 105 w 105"/>
                <a:gd name="T7" fmla="*/ 0 h 155"/>
                <a:gd name="T8" fmla="*/ 105 w 105"/>
                <a:gd name="T9" fmla="*/ 149 h 155"/>
              </a:gdLst>
              <a:ahLst/>
              <a:cxnLst>
                <a:cxn ang="0">
                  <a:pos x="T0" y="T1"/>
                </a:cxn>
                <a:cxn ang="0">
                  <a:pos x="T2" y="T3"/>
                </a:cxn>
                <a:cxn ang="0">
                  <a:pos x="T4" y="T5"/>
                </a:cxn>
                <a:cxn ang="0">
                  <a:pos x="T6" y="T7"/>
                </a:cxn>
                <a:cxn ang="0">
                  <a:pos x="T8" y="T9"/>
                </a:cxn>
              </a:cxnLst>
              <a:rect l="0" t="0" r="r" b="b"/>
              <a:pathLst>
                <a:path w="105" h="155">
                  <a:moveTo>
                    <a:pt x="105" y="149"/>
                  </a:moveTo>
                  <a:cubicBezTo>
                    <a:pt x="101" y="155"/>
                    <a:pt x="7" y="146"/>
                    <a:pt x="0" y="149"/>
                  </a:cubicBezTo>
                  <a:cubicBezTo>
                    <a:pt x="0" y="125"/>
                    <a:pt x="0" y="0"/>
                    <a:pt x="0" y="0"/>
                  </a:cubicBezTo>
                  <a:cubicBezTo>
                    <a:pt x="105" y="0"/>
                    <a:pt x="105" y="0"/>
                    <a:pt x="105" y="0"/>
                  </a:cubicBezTo>
                  <a:cubicBezTo>
                    <a:pt x="105" y="0"/>
                    <a:pt x="105" y="122"/>
                    <a:pt x="105" y="149"/>
                  </a:cubicBezTo>
                  <a:close/>
                </a:path>
              </a:pathLst>
            </a:custGeom>
            <a:solidFill>
              <a:srgbClr val="FFFFFF"/>
            </a:solidFill>
            <a:ln w="9525">
              <a:solidFill>
                <a:srgbClr val="000000"/>
              </a:solidFill>
              <a:round/>
              <a:headEnd/>
              <a:tailEnd/>
            </a:ln>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00" name="Rectangle 199">
              <a:extLst>
                <a:ext uri="{FF2B5EF4-FFF2-40B4-BE49-F238E27FC236}">
                  <a16:creationId xmlns:a16="http://schemas.microsoft.com/office/drawing/2014/main" id="{6087F27A-62CE-4A11-9E26-B726940A3F35}"/>
                </a:ext>
              </a:extLst>
            </p:cNvPr>
            <p:cNvSpPr>
              <a:spLocks noChangeArrowheads="1"/>
            </p:cNvSpPr>
            <p:nvPr/>
          </p:nvSpPr>
          <p:spPr bwMode="auto">
            <a:xfrm>
              <a:off x="6672263" y="1963738"/>
              <a:ext cx="179388" cy="6826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01" name="Rectangle 200">
              <a:extLst>
                <a:ext uri="{FF2B5EF4-FFF2-40B4-BE49-F238E27FC236}">
                  <a16:creationId xmlns:a16="http://schemas.microsoft.com/office/drawing/2014/main" id="{F128DC81-C4BE-4EF6-BE49-5A0B20F36A6F}"/>
                </a:ext>
              </a:extLst>
            </p:cNvPr>
            <p:cNvSpPr>
              <a:spLocks noChangeArrowheads="1"/>
            </p:cNvSpPr>
            <p:nvPr/>
          </p:nvSpPr>
          <p:spPr bwMode="auto">
            <a:xfrm>
              <a:off x="6723063" y="1939925"/>
              <a:ext cx="77788" cy="3651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02" name="Freeform 98">
              <a:extLst>
                <a:ext uri="{FF2B5EF4-FFF2-40B4-BE49-F238E27FC236}">
                  <a16:creationId xmlns:a16="http://schemas.microsoft.com/office/drawing/2014/main" id="{7BB4660C-707E-4D92-A52D-EE94BA6AB9B4}"/>
                </a:ext>
              </a:extLst>
            </p:cNvPr>
            <p:cNvSpPr>
              <a:spLocks/>
            </p:cNvSpPr>
            <p:nvPr/>
          </p:nvSpPr>
          <p:spPr bwMode="auto">
            <a:xfrm>
              <a:off x="6734175" y="2309813"/>
              <a:ext cx="368300" cy="274638"/>
            </a:xfrm>
            <a:custGeom>
              <a:avLst/>
              <a:gdLst>
                <a:gd name="T0" fmla="*/ 39 w 109"/>
                <a:gd name="T1" fmla="*/ 81 h 81"/>
                <a:gd name="T2" fmla="*/ 34 w 109"/>
                <a:gd name="T3" fmla="*/ 74 h 81"/>
                <a:gd name="T4" fmla="*/ 3 w 109"/>
                <a:gd name="T5" fmla="*/ 47 h 81"/>
                <a:gd name="T6" fmla="*/ 2 w 109"/>
                <a:gd name="T7" fmla="*/ 38 h 81"/>
                <a:gd name="T8" fmla="*/ 11 w 109"/>
                <a:gd name="T9" fmla="*/ 37 h 81"/>
                <a:gd name="T10" fmla="*/ 38 w 109"/>
                <a:gd name="T11" fmla="*/ 60 h 81"/>
                <a:gd name="T12" fmla="*/ 99 w 109"/>
                <a:gd name="T13" fmla="*/ 2 h 81"/>
                <a:gd name="T14" fmla="*/ 108 w 109"/>
                <a:gd name="T15" fmla="*/ 4 h 81"/>
                <a:gd name="T16" fmla="*/ 105 w 109"/>
                <a:gd name="T17" fmla="*/ 13 h 81"/>
                <a:gd name="T18" fmla="*/ 44 w 109"/>
                <a:gd name="T19" fmla="*/ 74 h 81"/>
                <a:gd name="T20" fmla="*/ 39 w 109"/>
                <a:gd name="T21"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81">
                  <a:moveTo>
                    <a:pt x="39" y="81"/>
                  </a:moveTo>
                  <a:cubicBezTo>
                    <a:pt x="34" y="74"/>
                    <a:pt x="34" y="74"/>
                    <a:pt x="34" y="74"/>
                  </a:cubicBezTo>
                  <a:cubicBezTo>
                    <a:pt x="26" y="65"/>
                    <a:pt x="4" y="47"/>
                    <a:pt x="3" y="47"/>
                  </a:cubicBezTo>
                  <a:cubicBezTo>
                    <a:pt x="1" y="45"/>
                    <a:pt x="0" y="41"/>
                    <a:pt x="2" y="38"/>
                  </a:cubicBezTo>
                  <a:cubicBezTo>
                    <a:pt x="4" y="35"/>
                    <a:pt x="9" y="35"/>
                    <a:pt x="11" y="37"/>
                  </a:cubicBezTo>
                  <a:cubicBezTo>
                    <a:pt x="12" y="38"/>
                    <a:pt x="28" y="50"/>
                    <a:pt x="38" y="60"/>
                  </a:cubicBezTo>
                  <a:cubicBezTo>
                    <a:pt x="50" y="43"/>
                    <a:pt x="72" y="17"/>
                    <a:pt x="99" y="2"/>
                  </a:cubicBezTo>
                  <a:cubicBezTo>
                    <a:pt x="102" y="0"/>
                    <a:pt x="106" y="1"/>
                    <a:pt x="108" y="4"/>
                  </a:cubicBezTo>
                  <a:cubicBezTo>
                    <a:pt x="109" y="7"/>
                    <a:pt x="108" y="11"/>
                    <a:pt x="105" y="13"/>
                  </a:cubicBezTo>
                  <a:cubicBezTo>
                    <a:pt x="77" y="29"/>
                    <a:pt x="55" y="58"/>
                    <a:pt x="44" y="74"/>
                  </a:cubicBezTo>
                  <a:lnTo>
                    <a:pt x="39" y="8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03" name="Freeform 99">
              <a:extLst>
                <a:ext uri="{FF2B5EF4-FFF2-40B4-BE49-F238E27FC236}">
                  <a16:creationId xmlns:a16="http://schemas.microsoft.com/office/drawing/2014/main" id="{C67DB187-E872-469D-A0C3-EDB2654E3157}"/>
                </a:ext>
              </a:extLst>
            </p:cNvPr>
            <p:cNvSpPr>
              <a:spLocks/>
            </p:cNvSpPr>
            <p:nvPr/>
          </p:nvSpPr>
          <p:spPr bwMode="auto">
            <a:xfrm>
              <a:off x="6635750" y="2109788"/>
              <a:ext cx="53975" cy="44450"/>
            </a:xfrm>
            <a:custGeom>
              <a:avLst/>
              <a:gdLst>
                <a:gd name="T0" fmla="*/ 6 w 16"/>
                <a:gd name="T1" fmla="*/ 13 h 13"/>
                <a:gd name="T2" fmla="*/ 5 w 16"/>
                <a:gd name="T3" fmla="*/ 12 h 13"/>
                <a:gd name="T4" fmla="*/ 0 w 16"/>
                <a:gd name="T5" fmla="*/ 8 h 13"/>
                <a:gd name="T6" fmla="*/ 0 w 16"/>
                <a:gd name="T7" fmla="*/ 6 h 13"/>
                <a:gd name="T8" fmla="*/ 1 w 16"/>
                <a:gd name="T9" fmla="*/ 6 h 13"/>
                <a:gd name="T10" fmla="*/ 5 w 16"/>
                <a:gd name="T11" fmla="*/ 9 h 13"/>
                <a:gd name="T12" fmla="*/ 14 w 16"/>
                <a:gd name="T13" fmla="*/ 0 h 13"/>
                <a:gd name="T14" fmla="*/ 16 w 16"/>
                <a:gd name="T15" fmla="*/ 0 h 13"/>
                <a:gd name="T16" fmla="*/ 15 w 16"/>
                <a:gd name="T17" fmla="*/ 2 h 13"/>
                <a:gd name="T18" fmla="*/ 6 w 16"/>
                <a:gd name="T19" fmla="*/ 11 h 13"/>
                <a:gd name="T20" fmla="*/ 6 w 16"/>
                <a:gd name="T2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3">
                  <a:moveTo>
                    <a:pt x="6" y="13"/>
                  </a:moveTo>
                  <a:cubicBezTo>
                    <a:pt x="5" y="12"/>
                    <a:pt x="5" y="12"/>
                    <a:pt x="5" y="12"/>
                  </a:cubicBezTo>
                  <a:cubicBezTo>
                    <a:pt x="4" y="10"/>
                    <a:pt x="0" y="8"/>
                    <a:pt x="0" y="8"/>
                  </a:cubicBezTo>
                  <a:cubicBezTo>
                    <a:pt x="0" y="7"/>
                    <a:pt x="0" y="7"/>
                    <a:pt x="0" y="6"/>
                  </a:cubicBezTo>
                  <a:cubicBezTo>
                    <a:pt x="0" y="6"/>
                    <a:pt x="1" y="6"/>
                    <a:pt x="1" y="6"/>
                  </a:cubicBezTo>
                  <a:cubicBezTo>
                    <a:pt x="1" y="6"/>
                    <a:pt x="4" y="8"/>
                    <a:pt x="5" y="9"/>
                  </a:cubicBezTo>
                  <a:cubicBezTo>
                    <a:pt x="7" y="7"/>
                    <a:pt x="10" y="3"/>
                    <a:pt x="14" y="0"/>
                  </a:cubicBezTo>
                  <a:cubicBezTo>
                    <a:pt x="15" y="0"/>
                    <a:pt x="15" y="0"/>
                    <a:pt x="16" y="0"/>
                  </a:cubicBezTo>
                  <a:cubicBezTo>
                    <a:pt x="16" y="1"/>
                    <a:pt x="16" y="1"/>
                    <a:pt x="15" y="2"/>
                  </a:cubicBezTo>
                  <a:cubicBezTo>
                    <a:pt x="11" y="4"/>
                    <a:pt x="8" y="9"/>
                    <a:pt x="6" y="11"/>
                  </a:cubicBezTo>
                  <a:lnTo>
                    <a:pt x="6" y="13"/>
                  </a:ln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04" name="Freeform 100">
              <a:extLst>
                <a:ext uri="{FF2B5EF4-FFF2-40B4-BE49-F238E27FC236}">
                  <a16:creationId xmlns:a16="http://schemas.microsoft.com/office/drawing/2014/main" id="{C79A8A08-A768-4BB4-97BB-152999A2E5F8}"/>
                </a:ext>
              </a:extLst>
            </p:cNvPr>
            <p:cNvSpPr>
              <a:spLocks/>
            </p:cNvSpPr>
            <p:nvPr/>
          </p:nvSpPr>
          <p:spPr bwMode="auto">
            <a:xfrm>
              <a:off x="6692900" y="2133600"/>
              <a:ext cx="161925" cy="6350"/>
            </a:xfrm>
            <a:custGeom>
              <a:avLst/>
              <a:gdLst>
                <a:gd name="T0" fmla="*/ 48 w 48"/>
                <a:gd name="T1" fmla="*/ 2 h 2"/>
                <a:gd name="T2" fmla="*/ 1 w 48"/>
                <a:gd name="T3" fmla="*/ 2 h 2"/>
                <a:gd name="T4" fmla="*/ 0 w 48"/>
                <a:gd name="T5" fmla="*/ 1 h 2"/>
                <a:gd name="T6" fmla="*/ 1 w 48"/>
                <a:gd name="T7" fmla="*/ 0 h 2"/>
                <a:gd name="T8" fmla="*/ 48 w 48"/>
                <a:gd name="T9" fmla="*/ 0 h 2"/>
                <a:gd name="T10" fmla="*/ 48 w 48"/>
                <a:gd name="T11" fmla="*/ 1 h 2"/>
                <a:gd name="T12" fmla="*/ 48 w 4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8" h="2">
                  <a:moveTo>
                    <a:pt x="48" y="2"/>
                  </a:moveTo>
                  <a:cubicBezTo>
                    <a:pt x="1" y="2"/>
                    <a:pt x="1" y="2"/>
                    <a:pt x="1" y="2"/>
                  </a:cubicBezTo>
                  <a:cubicBezTo>
                    <a:pt x="0" y="2"/>
                    <a:pt x="0" y="1"/>
                    <a:pt x="0" y="1"/>
                  </a:cubicBezTo>
                  <a:cubicBezTo>
                    <a:pt x="0" y="0"/>
                    <a:pt x="0" y="0"/>
                    <a:pt x="1" y="0"/>
                  </a:cubicBezTo>
                  <a:cubicBezTo>
                    <a:pt x="48" y="0"/>
                    <a:pt x="48" y="0"/>
                    <a:pt x="48" y="0"/>
                  </a:cubicBezTo>
                  <a:cubicBezTo>
                    <a:pt x="48" y="0"/>
                    <a:pt x="48" y="0"/>
                    <a:pt x="48" y="1"/>
                  </a:cubicBezTo>
                  <a:cubicBezTo>
                    <a:pt x="48" y="1"/>
                    <a:pt x="48" y="2"/>
                    <a:pt x="48" y="2"/>
                  </a:cubicBez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05" name="Freeform 101">
              <a:extLst>
                <a:ext uri="{FF2B5EF4-FFF2-40B4-BE49-F238E27FC236}">
                  <a16:creationId xmlns:a16="http://schemas.microsoft.com/office/drawing/2014/main" id="{17AAE9DB-3606-4305-BEDB-6EA94BCD6D56}"/>
                </a:ext>
              </a:extLst>
            </p:cNvPr>
            <p:cNvSpPr>
              <a:spLocks/>
            </p:cNvSpPr>
            <p:nvPr/>
          </p:nvSpPr>
          <p:spPr bwMode="auto">
            <a:xfrm>
              <a:off x="6635750" y="2178050"/>
              <a:ext cx="53975" cy="42863"/>
            </a:xfrm>
            <a:custGeom>
              <a:avLst/>
              <a:gdLst>
                <a:gd name="T0" fmla="*/ 6 w 16"/>
                <a:gd name="T1" fmla="*/ 13 h 13"/>
                <a:gd name="T2" fmla="*/ 5 w 16"/>
                <a:gd name="T3" fmla="*/ 12 h 13"/>
                <a:gd name="T4" fmla="*/ 0 w 16"/>
                <a:gd name="T5" fmla="*/ 8 h 13"/>
                <a:gd name="T6" fmla="*/ 0 w 16"/>
                <a:gd name="T7" fmla="*/ 7 h 13"/>
                <a:gd name="T8" fmla="*/ 1 w 16"/>
                <a:gd name="T9" fmla="*/ 6 h 13"/>
                <a:gd name="T10" fmla="*/ 5 w 16"/>
                <a:gd name="T11" fmla="*/ 10 h 13"/>
                <a:gd name="T12" fmla="*/ 14 w 16"/>
                <a:gd name="T13" fmla="*/ 0 h 13"/>
                <a:gd name="T14" fmla="*/ 16 w 16"/>
                <a:gd name="T15" fmla="*/ 1 h 13"/>
                <a:gd name="T16" fmla="*/ 15 w 16"/>
                <a:gd name="T17" fmla="*/ 2 h 13"/>
                <a:gd name="T18" fmla="*/ 6 w 16"/>
                <a:gd name="T19" fmla="*/ 12 h 13"/>
                <a:gd name="T20" fmla="*/ 6 w 16"/>
                <a:gd name="T2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3">
                  <a:moveTo>
                    <a:pt x="6" y="13"/>
                  </a:moveTo>
                  <a:cubicBezTo>
                    <a:pt x="5" y="12"/>
                    <a:pt x="5" y="12"/>
                    <a:pt x="5" y="12"/>
                  </a:cubicBezTo>
                  <a:cubicBezTo>
                    <a:pt x="4" y="10"/>
                    <a:pt x="0" y="8"/>
                    <a:pt x="0" y="8"/>
                  </a:cubicBezTo>
                  <a:cubicBezTo>
                    <a:pt x="0" y="8"/>
                    <a:pt x="0" y="7"/>
                    <a:pt x="0" y="7"/>
                  </a:cubicBezTo>
                  <a:cubicBezTo>
                    <a:pt x="0" y="6"/>
                    <a:pt x="1" y="6"/>
                    <a:pt x="1" y="6"/>
                  </a:cubicBezTo>
                  <a:cubicBezTo>
                    <a:pt x="1" y="6"/>
                    <a:pt x="4" y="8"/>
                    <a:pt x="5" y="10"/>
                  </a:cubicBezTo>
                  <a:cubicBezTo>
                    <a:pt x="7" y="7"/>
                    <a:pt x="10" y="3"/>
                    <a:pt x="14" y="0"/>
                  </a:cubicBezTo>
                  <a:cubicBezTo>
                    <a:pt x="15" y="0"/>
                    <a:pt x="15" y="0"/>
                    <a:pt x="16" y="1"/>
                  </a:cubicBezTo>
                  <a:cubicBezTo>
                    <a:pt x="16" y="1"/>
                    <a:pt x="16" y="2"/>
                    <a:pt x="15" y="2"/>
                  </a:cubicBezTo>
                  <a:cubicBezTo>
                    <a:pt x="11" y="5"/>
                    <a:pt x="8" y="9"/>
                    <a:pt x="6" y="12"/>
                  </a:cubicBezTo>
                  <a:lnTo>
                    <a:pt x="6" y="13"/>
                  </a:ln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06" name="Freeform 102">
              <a:extLst>
                <a:ext uri="{FF2B5EF4-FFF2-40B4-BE49-F238E27FC236}">
                  <a16:creationId xmlns:a16="http://schemas.microsoft.com/office/drawing/2014/main" id="{F372DAAB-DC3C-45FD-8379-65C0569D633E}"/>
                </a:ext>
              </a:extLst>
            </p:cNvPr>
            <p:cNvSpPr>
              <a:spLocks/>
            </p:cNvSpPr>
            <p:nvPr/>
          </p:nvSpPr>
          <p:spPr bwMode="auto">
            <a:xfrm>
              <a:off x="6692900" y="2200275"/>
              <a:ext cx="161925" cy="7938"/>
            </a:xfrm>
            <a:custGeom>
              <a:avLst/>
              <a:gdLst>
                <a:gd name="T0" fmla="*/ 48 w 48"/>
                <a:gd name="T1" fmla="*/ 2 h 2"/>
                <a:gd name="T2" fmla="*/ 1 w 48"/>
                <a:gd name="T3" fmla="*/ 2 h 2"/>
                <a:gd name="T4" fmla="*/ 0 w 48"/>
                <a:gd name="T5" fmla="*/ 1 h 2"/>
                <a:gd name="T6" fmla="*/ 1 w 48"/>
                <a:gd name="T7" fmla="*/ 0 h 2"/>
                <a:gd name="T8" fmla="*/ 48 w 48"/>
                <a:gd name="T9" fmla="*/ 0 h 2"/>
                <a:gd name="T10" fmla="*/ 48 w 48"/>
                <a:gd name="T11" fmla="*/ 1 h 2"/>
                <a:gd name="T12" fmla="*/ 48 w 4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8" h="2">
                  <a:moveTo>
                    <a:pt x="48" y="2"/>
                  </a:moveTo>
                  <a:cubicBezTo>
                    <a:pt x="1" y="2"/>
                    <a:pt x="1" y="2"/>
                    <a:pt x="1" y="2"/>
                  </a:cubicBezTo>
                  <a:cubicBezTo>
                    <a:pt x="0" y="2"/>
                    <a:pt x="0" y="2"/>
                    <a:pt x="0" y="1"/>
                  </a:cubicBezTo>
                  <a:cubicBezTo>
                    <a:pt x="0" y="1"/>
                    <a:pt x="0" y="0"/>
                    <a:pt x="1" y="0"/>
                  </a:cubicBezTo>
                  <a:cubicBezTo>
                    <a:pt x="48" y="0"/>
                    <a:pt x="48" y="0"/>
                    <a:pt x="48" y="0"/>
                  </a:cubicBezTo>
                  <a:cubicBezTo>
                    <a:pt x="48" y="0"/>
                    <a:pt x="48" y="1"/>
                    <a:pt x="48" y="1"/>
                  </a:cubicBezTo>
                  <a:cubicBezTo>
                    <a:pt x="48" y="2"/>
                    <a:pt x="48" y="2"/>
                    <a:pt x="48" y="2"/>
                  </a:cubicBez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07" name="Freeform 103">
              <a:extLst>
                <a:ext uri="{FF2B5EF4-FFF2-40B4-BE49-F238E27FC236}">
                  <a16:creationId xmlns:a16="http://schemas.microsoft.com/office/drawing/2014/main" id="{0AFB8824-F802-479E-98CE-6790C8E49FDA}"/>
                </a:ext>
              </a:extLst>
            </p:cNvPr>
            <p:cNvSpPr>
              <a:spLocks/>
            </p:cNvSpPr>
            <p:nvPr/>
          </p:nvSpPr>
          <p:spPr bwMode="auto">
            <a:xfrm>
              <a:off x="6635750" y="2244725"/>
              <a:ext cx="53975" cy="44450"/>
            </a:xfrm>
            <a:custGeom>
              <a:avLst/>
              <a:gdLst>
                <a:gd name="T0" fmla="*/ 6 w 16"/>
                <a:gd name="T1" fmla="*/ 13 h 13"/>
                <a:gd name="T2" fmla="*/ 5 w 16"/>
                <a:gd name="T3" fmla="*/ 12 h 13"/>
                <a:gd name="T4" fmla="*/ 0 w 16"/>
                <a:gd name="T5" fmla="*/ 8 h 13"/>
                <a:gd name="T6" fmla="*/ 0 w 16"/>
                <a:gd name="T7" fmla="*/ 7 h 13"/>
                <a:gd name="T8" fmla="*/ 1 w 16"/>
                <a:gd name="T9" fmla="*/ 7 h 13"/>
                <a:gd name="T10" fmla="*/ 5 w 16"/>
                <a:gd name="T11" fmla="*/ 10 h 13"/>
                <a:gd name="T12" fmla="*/ 14 w 16"/>
                <a:gd name="T13" fmla="*/ 1 h 13"/>
                <a:gd name="T14" fmla="*/ 16 w 16"/>
                <a:gd name="T15" fmla="*/ 1 h 13"/>
                <a:gd name="T16" fmla="*/ 15 w 16"/>
                <a:gd name="T17" fmla="*/ 2 h 13"/>
                <a:gd name="T18" fmla="*/ 6 w 16"/>
                <a:gd name="T19" fmla="*/ 12 h 13"/>
                <a:gd name="T20" fmla="*/ 6 w 16"/>
                <a:gd name="T2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3">
                  <a:moveTo>
                    <a:pt x="6" y="13"/>
                  </a:moveTo>
                  <a:cubicBezTo>
                    <a:pt x="5" y="12"/>
                    <a:pt x="5" y="12"/>
                    <a:pt x="5" y="12"/>
                  </a:cubicBezTo>
                  <a:cubicBezTo>
                    <a:pt x="4" y="11"/>
                    <a:pt x="0" y="8"/>
                    <a:pt x="0" y="8"/>
                  </a:cubicBezTo>
                  <a:cubicBezTo>
                    <a:pt x="0" y="8"/>
                    <a:pt x="0" y="7"/>
                    <a:pt x="0" y="7"/>
                  </a:cubicBezTo>
                  <a:cubicBezTo>
                    <a:pt x="0" y="6"/>
                    <a:pt x="1" y="6"/>
                    <a:pt x="1" y="7"/>
                  </a:cubicBezTo>
                  <a:cubicBezTo>
                    <a:pt x="1" y="7"/>
                    <a:pt x="4" y="8"/>
                    <a:pt x="5" y="10"/>
                  </a:cubicBezTo>
                  <a:cubicBezTo>
                    <a:pt x="7" y="7"/>
                    <a:pt x="10" y="3"/>
                    <a:pt x="14" y="1"/>
                  </a:cubicBezTo>
                  <a:cubicBezTo>
                    <a:pt x="15" y="0"/>
                    <a:pt x="15" y="1"/>
                    <a:pt x="16" y="1"/>
                  </a:cubicBezTo>
                  <a:cubicBezTo>
                    <a:pt x="16" y="1"/>
                    <a:pt x="16" y="2"/>
                    <a:pt x="15" y="2"/>
                  </a:cubicBezTo>
                  <a:cubicBezTo>
                    <a:pt x="11" y="5"/>
                    <a:pt x="8" y="10"/>
                    <a:pt x="6" y="12"/>
                  </a:cubicBezTo>
                  <a:lnTo>
                    <a:pt x="6" y="13"/>
                  </a:ln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08" name="Freeform 104">
              <a:extLst>
                <a:ext uri="{FF2B5EF4-FFF2-40B4-BE49-F238E27FC236}">
                  <a16:creationId xmlns:a16="http://schemas.microsoft.com/office/drawing/2014/main" id="{813D9A11-21AE-49C8-9062-5BEAE2985D33}"/>
                </a:ext>
              </a:extLst>
            </p:cNvPr>
            <p:cNvSpPr>
              <a:spLocks/>
            </p:cNvSpPr>
            <p:nvPr/>
          </p:nvSpPr>
          <p:spPr bwMode="auto">
            <a:xfrm>
              <a:off x="6692900" y="2271713"/>
              <a:ext cx="161925" cy="7938"/>
            </a:xfrm>
            <a:custGeom>
              <a:avLst/>
              <a:gdLst>
                <a:gd name="T0" fmla="*/ 48 w 48"/>
                <a:gd name="T1" fmla="*/ 2 h 2"/>
                <a:gd name="T2" fmla="*/ 1 w 48"/>
                <a:gd name="T3" fmla="*/ 2 h 2"/>
                <a:gd name="T4" fmla="*/ 0 w 48"/>
                <a:gd name="T5" fmla="*/ 1 h 2"/>
                <a:gd name="T6" fmla="*/ 1 w 48"/>
                <a:gd name="T7" fmla="*/ 0 h 2"/>
                <a:gd name="T8" fmla="*/ 48 w 48"/>
                <a:gd name="T9" fmla="*/ 0 h 2"/>
                <a:gd name="T10" fmla="*/ 48 w 48"/>
                <a:gd name="T11" fmla="*/ 1 h 2"/>
                <a:gd name="T12" fmla="*/ 48 w 4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8" h="2">
                  <a:moveTo>
                    <a:pt x="48" y="2"/>
                  </a:moveTo>
                  <a:cubicBezTo>
                    <a:pt x="1" y="2"/>
                    <a:pt x="1" y="2"/>
                    <a:pt x="1" y="2"/>
                  </a:cubicBezTo>
                  <a:cubicBezTo>
                    <a:pt x="0" y="2"/>
                    <a:pt x="0" y="1"/>
                    <a:pt x="0" y="1"/>
                  </a:cubicBezTo>
                  <a:cubicBezTo>
                    <a:pt x="0" y="0"/>
                    <a:pt x="0" y="0"/>
                    <a:pt x="1" y="0"/>
                  </a:cubicBezTo>
                  <a:cubicBezTo>
                    <a:pt x="48" y="0"/>
                    <a:pt x="48" y="0"/>
                    <a:pt x="48" y="0"/>
                  </a:cubicBezTo>
                  <a:cubicBezTo>
                    <a:pt x="48" y="0"/>
                    <a:pt x="48" y="0"/>
                    <a:pt x="48" y="1"/>
                  </a:cubicBezTo>
                  <a:cubicBezTo>
                    <a:pt x="48" y="1"/>
                    <a:pt x="48" y="2"/>
                    <a:pt x="48" y="2"/>
                  </a:cubicBez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09" name="Freeform 105">
              <a:extLst>
                <a:ext uri="{FF2B5EF4-FFF2-40B4-BE49-F238E27FC236}">
                  <a16:creationId xmlns:a16="http://schemas.microsoft.com/office/drawing/2014/main" id="{30640DAD-069A-440C-A5A4-159313D46E46}"/>
                </a:ext>
              </a:extLst>
            </p:cNvPr>
            <p:cNvSpPr>
              <a:spLocks/>
            </p:cNvSpPr>
            <p:nvPr/>
          </p:nvSpPr>
          <p:spPr bwMode="auto">
            <a:xfrm>
              <a:off x="6635750" y="2316163"/>
              <a:ext cx="53975" cy="41275"/>
            </a:xfrm>
            <a:custGeom>
              <a:avLst/>
              <a:gdLst>
                <a:gd name="T0" fmla="*/ 6 w 16"/>
                <a:gd name="T1" fmla="*/ 12 h 12"/>
                <a:gd name="T2" fmla="*/ 5 w 16"/>
                <a:gd name="T3" fmla="*/ 11 h 12"/>
                <a:gd name="T4" fmla="*/ 0 w 16"/>
                <a:gd name="T5" fmla="*/ 8 h 12"/>
                <a:gd name="T6" fmla="*/ 0 w 16"/>
                <a:gd name="T7" fmla="*/ 6 h 12"/>
                <a:gd name="T8" fmla="*/ 1 w 16"/>
                <a:gd name="T9" fmla="*/ 6 h 12"/>
                <a:gd name="T10" fmla="*/ 5 w 16"/>
                <a:gd name="T11" fmla="*/ 9 h 12"/>
                <a:gd name="T12" fmla="*/ 14 w 16"/>
                <a:gd name="T13" fmla="*/ 0 h 12"/>
                <a:gd name="T14" fmla="*/ 16 w 16"/>
                <a:gd name="T15" fmla="*/ 0 h 12"/>
                <a:gd name="T16" fmla="*/ 15 w 16"/>
                <a:gd name="T17" fmla="*/ 2 h 12"/>
                <a:gd name="T18" fmla="*/ 6 w 16"/>
                <a:gd name="T19" fmla="*/ 11 h 12"/>
                <a:gd name="T20" fmla="*/ 6 w 16"/>
                <a:gd name="T2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2">
                  <a:moveTo>
                    <a:pt x="6" y="12"/>
                  </a:moveTo>
                  <a:cubicBezTo>
                    <a:pt x="5" y="11"/>
                    <a:pt x="5" y="11"/>
                    <a:pt x="5" y="11"/>
                  </a:cubicBezTo>
                  <a:cubicBezTo>
                    <a:pt x="4" y="10"/>
                    <a:pt x="0" y="8"/>
                    <a:pt x="0" y="8"/>
                  </a:cubicBezTo>
                  <a:cubicBezTo>
                    <a:pt x="0" y="7"/>
                    <a:pt x="0" y="7"/>
                    <a:pt x="0" y="6"/>
                  </a:cubicBezTo>
                  <a:cubicBezTo>
                    <a:pt x="0" y="6"/>
                    <a:pt x="1" y="6"/>
                    <a:pt x="1" y="6"/>
                  </a:cubicBezTo>
                  <a:cubicBezTo>
                    <a:pt x="1" y="6"/>
                    <a:pt x="4" y="8"/>
                    <a:pt x="5" y="9"/>
                  </a:cubicBezTo>
                  <a:cubicBezTo>
                    <a:pt x="7" y="7"/>
                    <a:pt x="10" y="3"/>
                    <a:pt x="14" y="0"/>
                  </a:cubicBezTo>
                  <a:cubicBezTo>
                    <a:pt x="15" y="0"/>
                    <a:pt x="15" y="0"/>
                    <a:pt x="16" y="0"/>
                  </a:cubicBezTo>
                  <a:cubicBezTo>
                    <a:pt x="16" y="1"/>
                    <a:pt x="16" y="1"/>
                    <a:pt x="15" y="2"/>
                  </a:cubicBezTo>
                  <a:cubicBezTo>
                    <a:pt x="11" y="4"/>
                    <a:pt x="8" y="9"/>
                    <a:pt x="6" y="11"/>
                  </a:cubicBezTo>
                  <a:lnTo>
                    <a:pt x="6" y="12"/>
                  </a:ln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10" name="Freeform 106">
              <a:extLst>
                <a:ext uri="{FF2B5EF4-FFF2-40B4-BE49-F238E27FC236}">
                  <a16:creationId xmlns:a16="http://schemas.microsoft.com/office/drawing/2014/main" id="{32E03077-8FB2-4019-9C3B-1675FD9DCEF3}"/>
                </a:ext>
              </a:extLst>
            </p:cNvPr>
            <p:cNvSpPr>
              <a:spLocks/>
            </p:cNvSpPr>
            <p:nvPr/>
          </p:nvSpPr>
          <p:spPr bwMode="auto">
            <a:xfrm>
              <a:off x="6692900" y="2339975"/>
              <a:ext cx="161925" cy="6350"/>
            </a:xfrm>
            <a:custGeom>
              <a:avLst/>
              <a:gdLst>
                <a:gd name="T0" fmla="*/ 48 w 48"/>
                <a:gd name="T1" fmla="*/ 2 h 2"/>
                <a:gd name="T2" fmla="*/ 1 w 48"/>
                <a:gd name="T3" fmla="*/ 2 h 2"/>
                <a:gd name="T4" fmla="*/ 0 w 48"/>
                <a:gd name="T5" fmla="*/ 1 h 2"/>
                <a:gd name="T6" fmla="*/ 1 w 48"/>
                <a:gd name="T7" fmla="*/ 0 h 2"/>
                <a:gd name="T8" fmla="*/ 48 w 48"/>
                <a:gd name="T9" fmla="*/ 0 h 2"/>
                <a:gd name="T10" fmla="*/ 48 w 48"/>
                <a:gd name="T11" fmla="*/ 1 h 2"/>
                <a:gd name="T12" fmla="*/ 48 w 4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8" h="2">
                  <a:moveTo>
                    <a:pt x="48" y="2"/>
                  </a:moveTo>
                  <a:cubicBezTo>
                    <a:pt x="1" y="2"/>
                    <a:pt x="1" y="2"/>
                    <a:pt x="1" y="2"/>
                  </a:cubicBezTo>
                  <a:cubicBezTo>
                    <a:pt x="0" y="2"/>
                    <a:pt x="0" y="1"/>
                    <a:pt x="0" y="1"/>
                  </a:cubicBezTo>
                  <a:cubicBezTo>
                    <a:pt x="0" y="0"/>
                    <a:pt x="0" y="0"/>
                    <a:pt x="1" y="0"/>
                  </a:cubicBezTo>
                  <a:cubicBezTo>
                    <a:pt x="48" y="0"/>
                    <a:pt x="48" y="0"/>
                    <a:pt x="48" y="0"/>
                  </a:cubicBezTo>
                  <a:cubicBezTo>
                    <a:pt x="48" y="0"/>
                    <a:pt x="48" y="0"/>
                    <a:pt x="48" y="1"/>
                  </a:cubicBezTo>
                  <a:cubicBezTo>
                    <a:pt x="48" y="1"/>
                    <a:pt x="48" y="2"/>
                    <a:pt x="48" y="2"/>
                  </a:cubicBez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grpSp>
      <p:cxnSp>
        <p:nvCxnSpPr>
          <p:cNvPr id="197" name="Straight Connector 196">
            <a:extLst>
              <a:ext uri="{FF2B5EF4-FFF2-40B4-BE49-F238E27FC236}">
                <a16:creationId xmlns:a16="http://schemas.microsoft.com/office/drawing/2014/main" id="{BA3F6FAB-9256-4828-8525-2E57B33E07DA}"/>
              </a:ext>
            </a:extLst>
          </p:cNvPr>
          <p:cNvCxnSpPr>
            <a:cxnSpLocks/>
          </p:cNvCxnSpPr>
          <p:nvPr/>
        </p:nvCxnSpPr>
        <p:spPr>
          <a:xfrm flipV="1">
            <a:off x="1866748" y="2939427"/>
            <a:ext cx="1083920" cy="0"/>
          </a:xfrm>
          <a:prstGeom prst="line">
            <a:avLst/>
          </a:prstGeom>
          <a:ln w="19050">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224" name="TextBox 223">
            <a:extLst>
              <a:ext uri="{FF2B5EF4-FFF2-40B4-BE49-F238E27FC236}">
                <a16:creationId xmlns:a16="http://schemas.microsoft.com/office/drawing/2014/main" id="{11C60705-4496-4257-99AC-21AC08543BF8}"/>
              </a:ext>
            </a:extLst>
          </p:cNvPr>
          <p:cNvSpPr txBox="1"/>
          <p:nvPr/>
        </p:nvSpPr>
        <p:spPr>
          <a:xfrm>
            <a:off x="254547" y="3230757"/>
            <a:ext cx="3023447" cy="1215717"/>
          </a:xfrm>
          <a:prstGeom prst="rect">
            <a:avLst/>
          </a:prstGeom>
          <a:noFill/>
        </p:spPr>
        <p:txBody>
          <a:bodyPr wrap="square">
            <a:spAutoFit/>
          </a:bodyPr>
          <a:lstStyle/>
          <a:p>
            <a:pPr marL="202406" lvl="1" indent="-202406" fontAlgn="base">
              <a:spcAft>
                <a:spcPts val="300"/>
              </a:spcAft>
              <a:buClr>
                <a:schemeClr val="bg1"/>
              </a:buClr>
              <a:buFont typeface="+mj-lt"/>
              <a:buAutoNum type="arabicPeriod"/>
            </a:pPr>
            <a:r>
              <a:rPr lang="en-US" sz="1050">
                <a:solidFill>
                  <a:schemeClr val="bg1"/>
                </a:solidFill>
              </a:rPr>
              <a:t>Listing and mapping</a:t>
            </a:r>
          </a:p>
          <a:p>
            <a:pPr marL="402431" lvl="1" indent="-201216" fontAlgn="base">
              <a:spcAft>
                <a:spcPts val="300"/>
              </a:spcAft>
              <a:buClr>
                <a:schemeClr val="bg1"/>
              </a:buClr>
              <a:buFont typeface="Arial" panose="020B0604020202020204" pitchFamily="34" charset="0"/>
              <a:buChar char="•"/>
            </a:pPr>
            <a:r>
              <a:rPr lang="en-US" sz="1050">
                <a:solidFill>
                  <a:schemeClr val="bg1"/>
                </a:solidFill>
              </a:rPr>
              <a:t>Solutions</a:t>
            </a:r>
          </a:p>
          <a:p>
            <a:pPr marL="402431" lvl="1" indent="-201216" fontAlgn="base">
              <a:spcAft>
                <a:spcPts val="300"/>
              </a:spcAft>
              <a:buClr>
                <a:schemeClr val="bg1"/>
              </a:buClr>
              <a:buFont typeface="Arial" panose="020B0604020202020204" pitchFamily="34" charset="0"/>
              <a:buChar char="•"/>
            </a:pPr>
            <a:r>
              <a:rPr lang="en-US" sz="1050">
                <a:solidFill>
                  <a:schemeClr val="bg1"/>
                </a:solidFill>
              </a:rPr>
              <a:t>Value drivers</a:t>
            </a:r>
          </a:p>
          <a:p>
            <a:pPr marL="402431" lvl="1" indent="-201216" fontAlgn="base">
              <a:spcAft>
                <a:spcPts val="300"/>
              </a:spcAft>
              <a:buClr>
                <a:schemeClr val="bg1"/>
              </a:buClr>
              <a:buFont typeface="Arial" panose="020B0604020202020204" pitchFamily="34" charset="0"/>
              <a:buChar char="•"/>
            </a:pPr>
            <a:r>
              <a:rPr lang="en-US" sz="1050">
                <a:solidFill>
                  <a:schemeClr val="bg1"/>
                </a:solidFill>
              </a:rPr>
              <a:t>Results</a:t>
            </a:r>
          </a:p>
          <a:p>
            <a:pPr marL="201216" lvl="1" indent="-201216" fontAlgn="base">
              <a:spcAft>
                <a:spcPts val="300"/>
              </a:spcAft>
              <a:buClr>
                <a:schemeClr val="bg1"/>
              </a:buClr>
              <a:buFont typeface="+mj-lt"/>
              <a:buAutoNum type="arabicPeriod" startAt="2"/>
            </a:pPr>
            <a:r>
              <a:rPr lang="en-US" sz="1050">
                <a:solidFill>
                  <a:schemeClr val="bg1"/>
                </a:solidFill>
              </a:rPr>
              <a:t>Connecting elements if they are in dependency</a:t>
            </a:r>
          </a:p>
        </p:txBody>
      </p:sp>
      <p:sp>
        <p:nvSpPr>
          <p:cNvPr id="271" name="Rounded Rectangle 93">
            <a:extLst>
              <a:ext uri="{FF2B5EF4-FFF2-40B4-BE49-F238E27FC236}">
                <a16:creationId xmlns:a16="http://schemas.microsoft.com/office/drawing/2014/main" id="{7C24B3E3-F2AE-494E-8BC9-4A9DBC276DCF}"/>
              </a:ext>
            </a:extLst>
          </p:cNvPr>
          <p:cNvSpPr/>
          <p:nvPr/>
        </p:nvSpPr>
        <p:spPr>
          <a:xfrm>
            <a:off x="411835" y="783044"/>
            <a:ext cx="1480787"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ABOUT</a:t>
            </a:r>
          </a:p>
        </p:txBody>
      </p:sp>
      <p:cxnSp>
        <p:nvCxnSpPr>
          <p:cNvPr id="88" name="Straight Connector 87">
            <a:extLst>
              <a:ext uri="{FF2B5EF4-FFF2-40B4-BE49-F238E27FC236}">
                <a16:creationId xmlns:a16="http://schemas.microsoft.com/office/drawing/2014/main" id="{17549E74-CE8F-4C5B-880C-5B4FDCE7857F}"/>
              </a:ext>
            </a:extLst>
          </p:cNvPr>
          <p:cNvCxnSpPr>
            <a:cxnSpLocks/>
          </p:cNvCxnSpPr>
          <p:nvPr/>
        </p:nvCxnSpPr>
        <p:spPr>
          <a:xfrm flipV="1">
            <a:off x="1892621" y="925948"/>
            <a:ext cx="1058048" cy="2"/>
          </a:xfrm>
          <a:prstGeom prst="line">
            <a:avLst/>
          </a:prstGeom>
          <a:ln w="19050">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89" name="Rectangle 88">
            <a:extLst>
              <a:ext uri="{FF2B5EF4-FFF2-40B4-BE49-F238E27FC236}">
                <a16:creationId xmlns:a16="http://schemas.microsoft.com/office/drawing/2014/main" id="{495CE739-515F-4F0D-98AC-3855F19ADD5E}"/>
              </a:ext>
            </a:extLst>
          </p:cNvPr>
          <p:cNvSpPr/>
          <p:nvPr/>
        </p:nvSpPr>
        <p:spPr>
          <a:xfrm>
            <a:off x="5124600" y="2826809"/>
            <a:ext cx="1015283" cy="204580"/>
          </a:xfrm>
          <a:prstGeom prst="rect">
            <a:avLst/>
          </a:prstGeom>
          <a:solidFill>
            <a:schemeClr val="bg1"/>
          </a:solidFill>
        </p:spPr>
        <p:txBody>
          <a:bodyPr wrap="square" anchor="ctr">
            <a:noAutofit/>
          </a:bodyPr>
          <a:lstStyle/>
          <a:p>
            <a:pPr algn="ctr">
              <a:defRPr/>
            </a:pPr>
            <a:r>
              <a:rPr lang="en-US" altLang="nl-NL" sz="1200" b="1">
                <a:solidFill>
                  <a:schemeClr val="tx2"/>
                </a:solidFill>
                <a:ea typeface="Times New Roman" panose="02020603050405020304" pitchFamily="18" charset="0"/>
              </a:rPr>
              <a:t>EXAMPLE</a:t>
            </a:r>
          </a:p>
        </p:txBody>
      </p:sp>
      <p:grpSp>
        <p:nvGrpSpPr>
          <p:cNvPr id="96" name="Group 95">
            <a:extLst>
              <a:ext uri="{FF2B5EF4-FFF2-40B4-BE49-F238E27FC236}">
                <a16:creationId xmlns:a16="http://schemas.microsoft.com/office/drawing/2014/main" id="{4781D337-57B7-4C95-A8EB-6479A67C0071}"/>
              </a:ext>
            </a:extLst>
          </p:cNvPr>
          <p:cNvGrpSpPr>
            <a:grpSpLocks noChangeAspect="1"/>
          </p:cNvGrpSpPr>
          <p:nvPr/>
        </p:nvGrpSpPr>
        <p:grpSpPr>
          <a:xfrm>
            <a:off x="3587993" y="2711488"/>
            <a:ext cx="4656291" cy="1388854"/>
            <a:chOff x="4529022" y="4176681"/>
            <a:chExt cx="6638176" cy="2036560"/>
          </a:xfrm>
        </p:grpSpPr>
        <p:sp>
          <p:nvSpPr>
            <p:cNvPr id="97" name="Shape 96">
              <a:extLst>
                <a:ext uri="{FF2B5EF4-FFF2-40B4-BE49-F238E27FC236}">
                  <a16:creationId xmlns:a16="http://schemas.microsoft.com/office/drawing/2014/main" id="{8F53A030-1A77-4E42-9445-BBE833DA6BD5}"/>
                </a:ext>
              </a:extLst>
            </p:cNvPr>
            <p:cNvSpPr/>
            <p:nvPr/>
          </p:nvSpPr>
          <p:spPr>
            <a:xfrm flipH="1">
              <a:off x="5531194" y="4176681"/>
              <a:ext cx="1914239" cy="1914239"/>
            </a:xfrm>
            <a:prstGeom prst="leftCircularArrow">
              <a:avLst>
                <a:gd name="adj1" fmla="val 3628"/>
                <a:gd name="adj2" fmla="val 451531"/>
                <a:gd name="adj3" fmla="val 2227042"/>
                <a:gd name="adj4" fmla="val 9024489"/>
                <a:gd name="adj5" fmla="val 4233"/>
              </a:avLst>
            </a:prstGeom>
            <a:solidFill>
              <a:srgbClr val="8DB9CA"/>
            </a:solidFill>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98" name="Shape 97">
              <a:extLst>
                <a:ext uri="{FF2B5EF4-FFF2-40B4-BE49-F238E27FC236}">
                  <a16:creationId xmlns:a16="http://schemas.microsoft.com/office/drawing/2014/main" id="{2D9BE729-18FF-47F3-85E8-353290F30398}"/>
                </a:ext>
              </a:extLst>
            </p:cNvPr>
            <p:cNvSpPr/>
            <p:nvPr/>
          </p:nvSpPr>
          <p:spPr>
            <a:xfrm flipH="1">
              <a:off x="8424989" y="4176681"/>
              <a:ext cx="1914239" cy="1914239"/>
            </a:xfrm>
            <a:prstGeom prst="leftCircularArrow">
              <a:avLst>
                <a:gd name="adj1" fmla="val 3628"/>
                <a:gd name="adj2" fmla="val 451531"/>
                <a:gd name="adj3" fmla="val 2227042"/>
                <a:gd name="adj4" fmla="val 9024489"/>
                <a:gd name="adj5" fmla="val 4233"/>
              </a:avLst>
            </a:prstGeom>
            <a:solidFill>
              <a:srgbClr val="8DB9CA"/>
            </a:solidFill>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99" name="Rectangle: Rounded Corners 4">
              <a:extLst>
                <a:ext uri="{FF2B5EF4-FFF2-40B4-BE49-F238E27FC236}">
                  <a16:creationId xmlns:a16="http://schemas.microsoft.com/office/drawing/2014/main" id="{529B5F38-3B4C-467C-8715-DE194B0BE222}"/>
                </a:ext>
              </a:extLst>
            </p:cNvPr>
            <p:cNvSpPr txBox="1"/>
            <p:nvPr/>
          </p:nvSpPr>
          <p:spPr>
            <a:xfrm>
              <a:off x="8424989" y="4695374"/>
              <a:ext cx="1914239" cy="150940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1" vert="horz" wrap="square" lIns="92869" tIns="92869" rIns="92869" bIns="92869" numCol="1" spcCol="1270" anchor="t" anchorCtr="0">
              <a:prstTxWarp prst="textArchDown">
                <a:avLst>
                  <a:gd name="adj" fmla="val 21507085"/>
                </a:avLst>
              </a:prstTxWarp>
              <a:noAutofit/>
            </a:bodyPr>
            <a:lstStyle/>
            <a:p>
              <a:pPr marL="0" lvl="1" algn="ctr" defTabSz="333375">
                <a:lnSpc>
                  <a:spcPct val="90000"/>
                </a:lnSpc>
                <a:spcBef>
                  <a:spcPct val="0"/>
                </a:spcBef>
                <a:spcAft>
                  <a:spcPct val="15000"/>
                </a:spcAft>
              </a:pPr>
              <a:r>
                <a:rPr lang="en-US" sz="825">
                  <a:solidFill>
                    <a:schemeClr val="tx2"/>
                  </a:solidFill>
                  <a:latin typeface="Calibri" panose="020F0502020204030204" pitchFamily="34" charset="0"/>
                  <a:ea typeface="Roboto Light" panose="02000000000000000000" pitchFamily="2" charset="0"/>
                  <a:cs typeface="Calibri" panose="020F0502020204030204" pitchFamily="34" charset="0"/>
                </a:rPr>
                <a:t>How? What is needed?</a:t>
              </a:r>
              <a:endParaRPr lang="en-US" sz="825">
                <a:solidFill>
                  <a:schemeClr val="tx2"/>
                </a:solidFill>
                <a:latin typeface="Calibri" panose="020F0502020204030204" pitchFamily="34" charset="0"/>
                <a:cs typeface="Calibri" panose="020F0502020204030204" pitchFamily="34" charset="0"/>
              </a:endParaRPr>
            </a:p>
          </p:txBody>
        </p:sp>
        <p:sp>
          <p:nvSpPr>
            <p:cNvPr id="100" name="Rectangle: Rounded Corners 4">
              <a:extLst>
                <a:ext uri="{FF2B5EF4-FFF2-40B4-BE49-F238E27FC236}">
                  <a16:creationId xmlns:a16="http://schemas.microsoft.com/office/drawing/2014/main" id="{418D6ED8-3059-4333-B8D8-130E6838755D}"/>
                </a:ext>
              </a:extLst>
            </p:cNvPr>
            <p:cNvSpPr txBox="1"/>
            <p:nvPr/>
          </p:nvSpPr>
          <p:spPr>
            <a:xfrm>
              <a:off x="5529550" y="4703840"/>
              <a:ext cx="1914239" cy="150940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1" vert="horz" wrap="square" lIns="92869" tIns="92869" rIns="92869" bIns="92869" numCol="1" spcCol="1270" anchor="t" anchorCtr="0">
              <a:prstTxWarp prst="textArchDown">
                <a:avLst>
                  <a:gd name="adj" fmla="val 21507085"/>
                </a:avLst>
              </a:prstTxWarp>
              <a:noAutofit/>
            </a:bodyPr>
            <a:lstStyle/>
            <a:p>
              <a:pPr marL="0" lvl="1" algn="ctr" defTabSz="333375">
                <a:lnSpc>
                  <a:spcPct val="90000"/>
                </a:lnSpc>
                <a:spcBef>
                  <a:spcPct val="0"/>
                </a:spcBef>
                <a:spcAft>
                  <a:spcPct val="15000"/>
                </a:spcAft>
              </a:pPr>
              <a:r>
                <a:rPr lang="en-US" sz="825">
                  <a:solidFill>
                    <a:schemeClr val="tx2"/>
                  </a:solidFill>
                  <a:latin typeface="Calibri" panose="020F0502020204030204" pitchFamily="34" charset="0"/>
                  <a:ea typeface="Roboto Light" panose="02000000000000000000" pitchFamily="2" charset="0"/>
                  <a:cs typeface="Calibri" panose="020F0502020204030204" pitchFamily="34" charset="0"/>
                </a:rPr>
                <a:t>How? What is needed?</a:t>
              </a:r>
              <a:endParaRPr lang="en-US" sz="825">
                <a:solidFill>
                  <a:schemeClr val="tx2"/>
                </a:solidFill>
                <a:latin typeface="Calibri" panose="020F0502020204030204" pitchFamily="34" charset="0"/>
                <a:cs typeface="Calibri" panose="020F0502020204030204" pitchFamily="34" charset="0"/>
              </a:endParaRPr>
            </a:p>
          </p:txBody>
        </p:sp>
        <p:sp>
          <p:nvSpPr>
            <p:cNvPr id="101" name="Rectangle: Rounded Corners 4">
              <a:extLst>
                <a:ext uri="{FF2B5EF4-FFF2-40B4-BE49-F238E27FC236}">
                  <a16:creationId xmlns:a16="http://schemas.microsoft.com/office/drawing/2014/main" id="{542F695A-3589-472D-9B08-A25289EF307B}"/>
                </a:ext>
              </a:extLst>
            </p:cNvPr>
            <p:cNvSpPr txBox="1"/>
            <p:nvPr/>
          </p:nvSpPr>
          <p:spPr>
            <a:xfrm>
              <a:off x="5989388" y="4970941"/>
              <a:ext cx="1008551" cy="37397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2869" tIns="92869" rIns="92869" bIns="92869" numCol="1" spcCol="1270" anchor="t" anchorCtr="0">
              <a:noAutofit/>
            </a:bodyPr>
            <a:lstStyle/>
            <a:p>
              <a:pPr marL="0" lvl="1" defTabSz="333375">
                <a:lnSpc>
                  <a:spcPct val="90000"/>
                </a:lnSpc>
                <a:spcBef>
                  <a:spcPct val="0"/>
                </a:spcBef>
                <a:spcAft>
                  <a:spcPct val="15000"/>
                </a:spcAft>
              </a:pPr>
              <a:r>
                <a:rPr lang="en-US" sz="825">
                  <a:solidFill>
                    <a:schemeClr val="tx2"/>
                  </a:solidFill>
                  <a:latin typeface="Calibri" panose="020F0502020204030204" pitchFamily="34" charset="0"/>
                  <a:cs typeface="Calibri" panose="020F0502020204030204" pitchFamily="34" charset="0"/>
                </a:rPr>
                <a:t>enables</a:t>
              </a:r>
              <a:endParaRPr lang="en-US" sz="900">
                <a:solidFill>
                  <a:schemeClr val="tx2"/>
                </a:solidFill>
                <a:latin typeface="Calibri" panose="020F0502020204030204" pitchFamily="34" charset="0"/>
                <a:cs typeface="Calibri" panose="020F0502020204030204" pitchFamily="34" charset="0"/>
              </a:endParaRPr>
            </a:p>
          </p:txBody>
        </p:sp>
        <p:grpSp>
          <p:nvGrpSpPr>
            <p:cNvPr id="102" name="Group 101">
              <a:extLst>
                <a:ext uri="{FF2B5EF4-FFF2-40B4-BE49-F238E27FC236}">
                  <a16:creationId xmlns:a16="http://schemas.microsoft.com/office/drawing/2014/main" id="{985F8A74-C4A1-4DCA-87F0-E877D1ACCAA9}"/>
                </a:ext>
              </a:extLst>
            </p:cNvPr>
            <p:cNvGrpSpPr/>
            <p:nvPr/>
          </p:nvGrpSpPr>
          <p:grpSpPr>
            <a:xfrm>
              <a:off x="4529022" y="4865777"/>
              <a:ext cx="1469315" cy="584298"/>
              <a:chOff x="368485" y="2143935"/>
              <a:chExt cx="1469315" cy="584298"/>
            </a:xfrm>
            <a:solidFill>
              <a:srgbClr val="71B790"/>
            </a:solidFill>
          </p:grpSpPr>
          <p:sp>
            <p:nvSpPr>
              <p:cNvPr id="112" name="Rectangle: Rounded Corners 111">
                <a:extLst>
                  <a:ext uri="{FF2B5EF4-FFF2-40B4-BE49-F238E27FC236}">
                    <a16:creationId xmlns:a16="http://schemas.microsoft.com/office/drawing/2014/main" id="{B4451CAC-0ABA-44FC-AE00-4817520744E1}"/>
                  </a:ext>
                </a:extLst>
              </p:cNvPr>
              <p:cNvSpPr/>
              <p:nvPr/>
            </p:nvSpPr>
            <p:spPr>
              <a:xfrm>
                <a:off x="368485" y="2143935"/>
                <a:ext cx="1469315" cy="584298"/>
              </a:xfrm>
              <a:prstGeom prst="roundRect">
                <a:avLst>
                  <a:gd name="adj" fmla="val 10000"/>
                </a:avLst>
              </a:prstGeom>
              <a:grpFill/>
              <a:ln>
                <a:no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13" name="Rectangle: Rounded Corners 4">
                <a:extLst>
                  <a:ext uri="{FF2B5EF4-FFF2-40B4-BE49-F238E27FC236}">
                    <a16:creationId xmlns:a16="http://schemas.microsoft.com/office/drawing/2014/main" id="{0824934F-7FAB-4362-9B4F-42FF0CFBAC0C}"/>
                  </a:ext>
                </a:extLst>
              </p:cNvPr>
              <p:cNvSpPr txBox="1"/>
              <p:nvPr/>
            </p:nvSpPr>
            <p:spPr>
              <a:xfrm>
                <a:off x="385599" y="2161049"/>
                <a:ext cx="1435087" cy="55007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003" tIns="13335" rIns="20003" bIns="13335" numCol="1" spcCol="1270" anchor="ctr" anchorCtr="0">
                <a:noAutofit/>
              </a:bodyPr>
              <a:lstStyle/>
              <a:p>
                <a:pPr algn="ctr" defTabSz="466725">
                  <a:lnSpc>
                    <a:spcPct val="90000"/>
                  </a:lnSpc>
                  <a:spcBef>
                    <a:spcPct val="0"/>
                  </a:spcBef>
                  <a:spcAft>
                    <a:spcPct val="35000"/>
                  </a:spcAft>
                </a:pPr>
                <a:r>
                  <a:rPr lang="en-US" sz="900" b="1">
                    <a:latin typeface="Raleway" panose="020B0503030101060003" pitchFamily="34" charset="0"/>
                  </a:rPr>
                  <a:t>2D solution</a:t>
                </a:r>
              </a:p>
            </p:txBody>
          </p:sp>
        </p:grpSp>
        <p:grpSp>
          <p:nvGrpSpPr>
            <p:cNvPr id="103" name="Group 102">
              <a:extLst>
                <a:ext uri="{FF2B5EF4-FFF2-40B4-BE49-F238E27FC236}">
                  <a16:creationId xmlns:a16="http://schemas.microsoft.com/office/drawing/2014/main" id="{0BBD8F42-D100-4B93-B110-C83098F236CC}"/>
                </a:ext>
              </a:extLst>
            </p:cNvPr>
            <p:cNvGrpSpPr/>
            <p:nvPr/>
          </p:nvGrpSpPr>
          <p:grpSpPr>
            <a:xfrm>
              <a:off x="7113453" y="4865777"/>
              <a:ext cx="1469315" cy="584298"/>
              <a:chOff x="368485" y="2143935"/>
              <a:chExt cx="1469315" cy="584298"/>
            </a:xfrm>
            <a:solidFill>
              <a:srgbClr val="71B790"/>
            </a:solidFill>
          </p:grpSpPr>
          <p:sp>
            <p:nvSpPr>
              <p:cNvPr id="110" name="Rectangle: Rounded Corners 109">
                <a:extLst>
                  <a:ext uri="{FF2B5EF4-FFF2-40B4-BE49-F238E27FC236}">
                    <a16:creationId xmlns:a16="http://schemas.microsoft.com/office/drawing/2014/main" id="{EDF6F84F-48AF-4B6D-9204-2042E51E7DD6}"/>
                  </a:ext>
                </a:extLst>
              </p:cNvPr>
              <p:cNvSpPr/>
              <p:nvPr/>
            </p:nvSpPr>
            <p:spPr>
              <a:xfrm>
                <a:off x="368485" y="2143935"/>
                <a:ext cx="1469315" cy="584298"/>
              </a:xfrm>
              <a:prstGeom prst="roundRect">
                <a:avLst>
                  <a:gd name="adj" fmla="val 10000"/>
                </a:avLst>
              </a:prstGeom>
              <a:grpFill/>
              <a:ln>
                <a:no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11" name="Rectangle: Rounded Corners 4">
                <a:extLst>
                  <a:ext uri="{FF2B5EF4-FFF2-40B4-BE49-F238E27FC236}">
                    <a16:creationId xmlns:a16="http://schemas.microsoft.com/office/drawing/2014/main" id="{435C1E4D-900C-4C68-913E-613B3A2E8F54}"/>
                  </a:ext>
                </a:extLst>
              </p:cNvPr>
              <p:cNvSpPr txBox="1"/>
              <p:nvPr/>
            </p:nvSpPr>
            <p:spPr>
              <a:xfrm>
                <a:off x="385599" y="2161049"/>
                <a:ext cx="1435087" cy="55007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003" tIns="13335" rIns="20003" bIns="13335" numCol="1" spcCol="1270" anchor="ctr" anchorCtr="0">
                <a:noAutofit/>
              </a:bodyPr>
              <a:lstStyle/>
              <a:p>
                <a:pPr algn="ctr" defTabSz="466725">
                  <a:lnSpc>
                    <a:spcPct val="90000"/>
                  </a:lnSpc>
                  <a:spcBef>
                    <a:spcPct val="0"/>
                  </a:spcBef>
                  <a:spcAft>
                    <a:spcPct val="35000"/>
                  </a:spcAft>
                </a:pPr>
                <a:r>
                  <a:rPr lang="en-US" sz="900" b="1">
                    <a:latin typeface="Raleway" panose="020B0503030101060003" pitchFamily="34" charset="0"/>
                  </a:rPr>
                  <a:t>Value Drivers</a:t>
                </a:r>
              </a:p>
            </p:txBody>
          </p:sp>
        </p:grpSp>
        <p:grpSp>
          <p:nvGrpSpPr>
            <p:cNvPr id="104" name="Group 103">
              <a:extLst>
                <a:ext uri="{FF2B5EF4-FFF2-40B4-BE49-F238E27FC236}">
                  <a16:creationId xmlns:a16="http://schemas.microsoft.com/office/drawing/2014/main" id="{DC4630BB-3D16-4EC5-B44C-63FF266CF5F1}"/>
                </a:ext>
              </a:extLst>
            </p:cNvPr>
            <p:cNvGrpSpPr/>
            <p:nvPr/>
          </p:nvGrpSpPr>
          <p:grpSpPr>
            <a:xfrm>
              <a:off x="9697883" y="4865777"/>
              <a:ext cx="1469315" cy="584298"/>
              <a:chOff x="368485" y="2143935"/>
              <a:chExt cx="1469315" cy="584298"/>
            </a:xfrm>
            <a:solidFill>
              <a:srgbClr val="71B790"/>
            </a:solidFill>
          </p:grpSpPr>
          <p:sp>
            <p:nvSpPr>
              <p:cNvPr id="108" name="Rectangle: Rounded Corners 107">
                <a:extLst>
                  <a:ext uri="{FF2B5EF4-FFF2-40B4-BE49-F238E27FC236}">
                    <a16:creationId xmlns:a16="http://schemas.microsoft.com/office/drawing/2014/main" id="{16060156-521A-443E-A6C9-CA305B81FF6D}"/>
                  </a:ext>
                </a:extLst>
              </p:cNvPr>
              <p:cNvSpPr/>
              <p:nvPr/>
            </p:nvSpPr>
            <p:spPr>
              <a:xfrm>
                <a:off x="368485" y="2143935"/>
                <a:ext cx="1469315" cy="584298"/>
              </a:xfrm>
              <a:prstGeom prst="roundRect">
                <a:avLst>
                  <a:gd name="adj" fmla="val 10000"/>
                </a:avLst>
              </a:prstGeom>
              <a:grpFill/>
              <a:ln>
                <a:no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09" name="Rectangle: Rounded Corners 4">
                <a:extLst>
                  <a:ext uri="{FF2B5EF4-FFF2-40B4-BE49-F238E27FC236}">
                    <a16:creationId xmlns:a16="http://schemas.microsoft.com/office/drawing/2014/main" id="{5ADAE997-93F3-48EB-B0A2-4E3FC52A7DC1}"/>
                  </a:ext>
                </a:extLst>
              </p:cNvPr>
              <p:cNvSpPr txBox="1"/>
              <p:nvPr/>
            </p:nvSpPr>
            <p:spPr>
              <a:xfrm>
                <a:off x="385599" y="2161049"/>
                <a:ext cx="1435087" cy="55007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003" tIns="13335" rIns="20003" bIns="13335" numCol="1" spcCol="1270" anchor="ctr" anchorCtr="0">
                <a:noAutofit/>
              </a:bodyPr>
              <a:lstStyle/>
              <a:p>
                <a:pPr algn="ctr" defTabSz="466725">
                  <a:lnSpc>
                    <a:spcPct val="90000"/>
                  </a:lnSpc>
                  <a:spcBef>
                    <a:spcPct val="0"/>
                  </a:spcBef>
                  <a:spcAft>
                    <a:spcPct val="35000"/>
                  </a:spcAft>
                </a:pPr>
                <a:r>
                  <a:rPr lang="en-US" sz="900" b="1">
                    <a:latin typeface="Raleway" panose="020B0503030101060003" pitchFamily="34" charset="0"/>
                  </a:rPr>
                  <a:t>KPI / Business goal</a:t>
                </a:r>
              </a:p>
            </p:txBody>
          </p:sp>
        </p:grpSp>
        <p:sp>
          <p:nvSpPr>
            <p:cNvPr id="105" name="Arrow: Chevron 104">
              <a:extLst>
                <a:ext uri="{FF2B5EF4-FFF2-40B4-BE49-F238E27FC236}">
                  <a16:creationId xmlns:a16="http://schemas.microsoft.com/office/drawing/2014/main" id="{FFB257FE-0B2C-43EF-8232-A47FCD7658AD}"/>
                </a:ext>
              </a:extLst>
            </p:cNvPr>
            <p:cNvSpPr/>
            <p:nvPr/>
          </p:nvSpPr>
          <p:spPr>
            <a:xfrm>
              <a:off x="6644394" y="4857311"/>
              <a:ext cx="314927" cy="601230"/>
            </a:xfrm>
            <a:prstGeom prst="chevron">
              <a:avLst>
                <a:gd name="adj" fmla="val 62310"/>
              </a:avLst>
            </a:prstGeom>
            <a:solidFill>
              <a:srgbClr val="FF8200"/>
            </a:solidFill>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06" name="Arrow: Chevron 105">
              <a:extLst>
                <a:ext uri="{FF2B5EF4-FFF2-40B4-BE49-F238E27FC236}">
                  <a16:creationId xmlns:a16="http://schemas.microsoft.com/office/drawing/2014/main" id="{B0567B7B-92E4-4FB6-930E-4C41A8B5435E}"/>
                </a:ext>
              </a:extLst>
            </p:cNvPr>
            <p:cNvSpPr/>
            <p:nvPr/>
          </p:nvSpPr>
          <p:spPr>
            <a:xfrm>
              <a:off x="9224646" y="4857311"/>
              <a:ext cx="314927" cy="601230"/>
            </a:xfrm>
            <a:prstGeom prst="chevron">
              <a:avLst>
                <a:gd name="adj" fmla="val 62310"/>
              </a:avLst>
            </a:prstGeom>
            <a:solidFill>
              <a:srgbClr val="FF8200"/>
            </a:solidFill>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07" name="Rectangle: Rounded Corners 4">
              <a:extLst>
                <a:ext uri="{FF2B5EF4-FFF2-40B4-BE49-F238E27FC236}">
                  <a16:creationId xmlns:a16="http://schemas.microsoft.com/office/drawing/2014/main" id="{D4E2A4D4-5BC9-4A93-93F6-D4F3F7213732}"/>
                </a:ext>
              </a:extLst>
            </p:cNvPr>
            <p:cNvSpPr txBox="1"/>
            <p:nvPr/>
          </p:nvSpPr>
          <p:spPr>
            <a:xfrm>
              <a:off x="8577642" y="4970941"/>
              <a:ext cx="1008551" cy="37397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2869" tIns="92869" rIns="92869" bIns="92869" numCol="1" spcCol="1270" anchor="t" anchorCtr="0">
              <a:noAutofit/>
            </a:bodyPr>
            <a:lstStyle/>
            <a:p>
              <a:pPr marL="0" lvl="1" defTabSz="333375">
                <a:lnSpc>
                  <a:spcPct val="90000"/>
                </a:lnSpc>
                <a:spcBef>
                  <a:spcPct val="0"/>
                </a:spcBef>
                <a:spcAft>
                  <a:spcPct val="15000"/>
                </a:spcAft>
              </a:pPr>
              <a:r>
                <a:rPr lang="en-US" sz="825">
                  <a:solidFill>
                    <a:schemeClr val="tx2"/>
                  </a:solidFill>
                  <a:latin typeface="Calibri" panose="020F0502020204030204" pitchFamily="34" charset="0"/>
                  <a:cs typeface="Calibri" panose="020F0502020204030204" pitchFamily="34" charset="0"/>
                </a:rPr>
                <a:t>lever</a:t>
              </a:r>
              <a:endParaRPr lang="en-US" sz="788">
                <a:solidFill>
                  <a:schemeClr val="tx2"/>
                </a:solidFill>
                <a:latin typeface="Calibri" panose="020F0502020204030204" pitchFamily="34" charset="0"/>
                <a:cs typeface="Calibri" panose="020F0502020204030204" pitchFamily="34" charset="0"/>
              </a:endParaRPr>
            </a:p>
          </p:txBody>
        </p:sp>
      </p:grpSp>
      <p:grpSp>
        <p:nvGrpSpPr>
          <p:cNvPr id="91" name="Group 90">
            <a:extLst>
              <a:ext uri="{FF2B5EF4-FFF2-40B4-BE49-F238E27FC236}">
                <a16:creationId xmlns:a16="http://schemas.microsoft.com/office/drawing/2014/main" id="{6E0AD4B5-C6FA-4879-85C2-8C838123ED4F}"/>
              </a:ext>
            </a:extLst>
          </p:cNvPr>
          <p:cNvGrpSpPr/>
          <p:nvPr/>
        </p:nvGrpSpPr>
        <p:grpSpPr>
          <a:xfrm>
            <a:off x="7405014" y="4531233"/>
            <a:ext cx="186825" cy="186825"/>
            <a:chOff x="9873352" y="6041644"/>
            <a:chExt cx="249100" cy="249100"/>
          </a:xfrm>
        </p:grpSpPr>
        <p:sp>
          <p:nvSpPr>
            <p:cNvPr id="92" name="Oval 91">
              <a:hlinkClick r:id="" action="ppaction://hlinkshowjump?jump=previousslide"/>
              <a:extLst>
                <a:ext uri="{FF2B5EF4-FFF2-40B4-BE49-F238E27FC236}">
                  <a16:creationId xmlns:a16="http://schemas.microsoft.com/office/drawing/2014/main" id="{EE3A5E15-86EE-4FDF-B659-30DBE5CB13AD}"/>
                </a:ext>
              </a:extLst>
            </p:cNvPr>
            <p:cNvSpPr/>
            <p:nvPr userDrawn="1"/>
          </p:nvSpPr>
          <p:spPr>
            <a:xfrm>
              <a:off x="9873352" y="6041644"/>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93" name="Group 92">
              <a:extLst>
                <a:ext uri="{FF2B5EF4-FFF2-40B4-BE49-F238E27FC236}">
                  <a16:creationId xmlns:a16="http://schemas.microsoft.com/office/drawing/2014/main" id="{F2386A05-103C-4E5E-ADB5-CBAFDBF4765E}"/>
                </a:ext>
              </a:extLst>
            </p:cNvPr>
            <p:cNvGrpSpPr/>
            <p:nvPr userDrawn="1"/>
          </p:nvGrpSpPr>
          <p:grpSpPr>
            <a:xfrm>
              <a:off x="9971776" y="6136088"/>
              <a:ext cx="41137" cy="66044"/>
              <a:chOff x="3345327" y="4804129"/>
              <a:chExt cx="74099" cy="118964"/>
            </a:xfrm>
          </p:grpSpPr>
          <p:cxnSp>
            <p:nvCxnSpPr>
              <p:cNvPr id="94" name="Straight Connector 93">
                <a:hlinkClick r:id="" action="ppaction://hlinkshowjump?jump=previousslide"/>
                <a:extLst>
                  <a:ext uri="{FF2B5EF4-FFF2-40B4-BE49-F238E27FC236}">
                    <a16:creationId xmlns:a16="http://schemas.microsoft.com/office/drawing/2014/main" id="{5527B18F-7D0D-4AEA-BEE9-F69834E2A0CA}"/>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a:hlinkClick r:id="" action="ppaction://hlinkshowjump?jump=previousslide"/>
                <a:extLst>
                  <a:ext uri="{FF2B5EF4-FFF2-40B4-BE49-F238E27FC236}">
                    <a16:creationId xmlns:a16="http://schemas.microsoft.com/office/drawing/2014/main" id="{F86B6E13-ED8A-433A-B33E-719E0EAC1C3D}"/>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114" name="Group 113">
            <a:extLst>
              <a:ext uri="{FF2B5EF4-FFF2-40B4-BE49-F238E27FC236}">
                <a16:creationId xmlns:a16="http://schemas.microsoft.com/office/drawing/2014/main" id="{EE3DD9A5-79E5-4CCF-A7CB-F868F2DA48CB}"/>
              </a:ext>
            </a:extLst>
          </p:cNvPr>
          <p:cNvGrpSpPr/>
          <p:nvPr/>
        </p:nvGrpSpPr>
        <p:grpSpPr>
          <a:xfrm>
            <a:off x="7642346" y="4531233"/>
            <a:ext cx="186825" cy="186825"/>
            <a:chOff x="10189795" y="6045160"/>
            <a:chExt cx="249100" cy="249100"/>
          </a:xfrm>
        </p:grpSpPr>
        <p:sp>
          <p:nvSpPr>
            <p:cNvPr id="115" name="Oval 114">
              <a:hlinkClick r:id="" action="ppaction://hlinkshowjump?jump=nextslide"/>
              <a:extLst>
                <a:ext uri="{FF2B5EF4-FFF2-40B4-BE49-F238E27FC236}">
                  <a16:creationId xmlns:a16="http://schemas.microsoft.com/office/drawing/2014/main" id="{6107B863-68BB-4B8B-A27E-255988DE088D}"/>
                </a:ext>
              </a:extLst>
            </p:cNvPr>
            <p:cNvSpPr/>
            <p:nvPr userDrawn="1"/>
          </p:nvSpPr>
          <p:spPr>
            <a:xfrm>
              <a:off x="10189795" y="6045160"/>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116" name="Group 115">
              <a:extLst>
                <a:ext uri="{FF2B5EF4-FFF2-40B4-BE49-F238E27FC236}">
                  <a16:creationId xmlns:a16="http://schemas.microsoft.com/office/drawing/2014/main" id="{BE34A1C0-AEE6-4163-A1F8-C94957F0FA21}"/>
                </a:ext>
              </a:extLst>
            </p:cNvPr>
            <p:cNvGrpSpPr/>
            <p:nvPr userDrawn="1"/>
          </p:nvGrpSpPr>
          <p:grpSpPr>
            <a:xfrm flipH="1" flipV="1">
              <a:off x="10297292" y="6133992"/>
              <a:ext cx="41137" cy="66044"/>
              <a:chOff x="3345327" y="4804129"/>
              <a:chExt cx="74099" cy="118964"/>
            </a:xfrm>
          </p:grpSpPr>
          <p:cxnSp>
            <p:nvCxnSpPr>
              <p:cNvPr id="117" name="Straight Connector 116">
                <a:hlinkClick r:id="" action="ppaction://hlinkshowjump?jump=nextslide"/>
                <a:extLst>
                  <a:ext uri="{FF2B5EF4-FFF2-40B4-BE49-F238E27FC236}">
                    <a16:creationId xmlns:a16="http://schemas.microsoft.com/office/drawing/2014/main" id="{3BFC01ED-C4AA-44D3-992E-CD4960926144}"/>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8" name="Straight Connector 117">
                <a:hlinkClick r:id="" action="ppaction://hlinkshowjump?jump=nextslide"/>
                <a:extLst>
                  <a:ext uri="{FF2B5EF4-FFF2-40B4-BE49-F238E27FC236}">
                    <a16:creationId xmlns:a16="http://schemas.microsoft.com/office/drawing/2014/main" id="{DE552A87-1CF8-457C-9127-9018ED82F556}"/>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119" name="Group 118">
            <a:extLst>
              <a:ext uri="{FF2B5EF4-FFF2-40B4-BE49-F238E27FC236}">
                <a16:creationId xmlns:a16="http://schemas.microsoft.com/office/drawing/2014/main" id="{356F70AB-A782-4BA7-A34B-CCACE21CDF3A}"/>
              </a:ext>
            </a:extLst>
          </p:cNvPr>
          <p:cNvGrpSpPr/>
          <p:nvPr/>
        </p:nvGrpSpPr>
        <p:grpSpPr>
          <a:xfrm>
            <a:off x="125709" y="694902"/>
            <a:ext cx="456300" cy="455879"/>
            <a:chOff x="125709" y="694902"/>
            <a:chExt cx="456300" cy="455879"/>
          </a:xfrm>
        </p:grpSpPr>
        <p:sp>
          <p:nvSpPr>
            <p:cNvPr id="120" name="Oval 20">
              <a:extLst>
                <a:ext uri="{FF2B5EF4-FFF2-40B4-BE49-F238E27FC236}">
                  <a16:creationId xmlns:a16="http://schemas.microsoft.com/office/drawing/2014/main" id="{6D824AE7-99C5-4353-BD4F-CF60DACDAEF2}"/>
                </a:ext>
              </a:extLst>
            </p:cNvPr>
            <p:cNvSpPr/>
            <p:nvPr/>
          </p:nvSpPr>
          <p:spPr>
            <a:xfrm>
              <a:off x="125709" y="694902"/>
              <a:ext cx="456300" cy="45587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grpSp>
          <p:nvGrpSpPr>
            <p:cNvPr id="121" name="Group 120">
              <a:extLst>
                <a:ext uri="{FF2B5EF4-FFF2-40B4-BE49-F238E27FC236}">
                  <a16:creationId xmlns:a16="http://schemas.microsoft.com/office/drawing/2014/main" id="{A4B2F4EE-90EF-457C-8B1E-4480E00274CB}"/>
                </a:ext>
              </a:extLst>
            </p:cNvPr>
            <p:cNvGrpSpPr/>
            <p:nvPr/>
          </p:nvGrpSpPr>
          <p:grpSpPr>
            <a:xfrm>
              <a:off x="220796" y="783044"/>
              <a:ext cx="256959" cy="253211"/>
              <a:chOff x="2822716" y="2621795"/>
              <a:chExt cx="508632" cy="501215"/>
            </a:xfrm>
            <a:solidFill>
              <a:schemeClr val="tx1"/>
            </a:solidFill>
          </p:grpSpPr>
          <p:sp>
            <p:nvSpPr>
              <p:cNvPr id="122" name="Freeform 24">
                <a:extLst>
                  <a:ext uri="{FF2B5EF4-FFF2-40B4-BE49-F238E27FC236}">
                    <a16:creationId xmlns:a16="http://schemas.microsoft.com/office/drawing/2014/main" id="{1AD225C6-527A-4C1A-8EF2-C8E58ADA500A}"/>
                  </a:ext>
                </a:extLst>
              </p:cNvPr>
              <p:cNvSpPr>
                <a:spLocks noEditPoints="1"/>
              </p:cNvSpPr>
              <p:nvPr/>
            </p:nvSpPr>
            <p:spPr bwMode="auto">
              <a:xfrm>
                <a:off x="2838078" y="2621795"/>
                <a:ext cx="493270" cy="482715"/>
              </a:xfrm>
              <a:custGeom>
                <a:avLst/>
                <a:gdLst>
                  <a:gd name="T0" fmla="*/ 117 w 122"/>
                  <a:gd name="T1" fmla="*/ 17 h 121"/>
                  <a:gd name="T2" fmla="*/ 99 w 122"/>
                  <a:gd name="T3" fmla="*/ 34 h 121"/>
                  <a:gd name="T4" fmla="*/ 87 w 122"/>
                  <a:gd name="T5" fmla="*/ 22 h 121"/>
                  <a:gd name="T6" fmla="*/ 105 w 122"/>
                  <a:gd name="T7" fmla="*/ 4 h 121"/>
                  <a:gd name="T8" fmla="*/ 76 w 122"/>
                  <a:gd name="T9" fmla="*/ 8 h 121"/>
                  <a:gd name="T10" fmla="*/ 71 w 122"/>
                  <a:gd name="T11" fmla="*/ 13 h 121"/>
                  <a:gd name="T12" fmla="*/ 66 w 122"/>
                  <a:gd name="T13" fmla="*/ 39 h 121"/>
                  <a:gd name="T14" fmla="*/ 5 w 122"/>
                  <a:gd name="T15" fmla="*/ 100 h 121"/>
                  <a:gd name="T16" fmla="*/ 5 w 122"/>
                  <a:gd name="T17" fmla="*/ 117 h 121"/>
                  <a:gd name="T18" fmla="*/ 22 w 122"/>
                  <a:gd name="T19" fmla="*/ 116 h 121"/>
                  <a:gd name="T20" fmla="*/ 83 w 122"/>
                  <a:gd name="T21" fmla="*/ 55 h 121"/>
                  <a:gd name="T22" fmla="*/ 109 w 122"/>
                  <a:gd name="T23" fmla="*/ 50 h 121"/>
                  <a:gd name="T24" fmla="*/ 113 w 122"/>
                  <a:gd name="T25" fmla="*/ 46 h 121"/>
                  <a:gd name="T26" fmla="*/ 117 w 122"/>
                  <a:gd name="T27" fmla="*/ 17 h 121"/>
                  <a:gd name="T28" fmla="*/ 18 w 122"/>
                  <a:gd name="T29" fmla="*/ 110 h 121"/>
                  <a:gd name="T30" fmla="*/ 12 w 122"/>
                  <a:gd name="T31" fmla="*/ 110 h 121"/>
                  <a:gd name="T32" fmla="*/ 12 w 122"/>
                  <a:gd name="T33" fmla="*/ 104 h 121"/>
                  <a:gd name="T34" fmla="*/ 18 w 122"/>
                  <a:gd name="T35" fmla="*/ 104 h 121"/>
                  <a:gd name="T36" fmla="*/ 18 w 122"/>
                  <a:gd name="T37" fmla="*/ 11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2" h="121">
                    <a:moveTo>
                      <a:pt x="117" y="17"/>
                    </a:moveTo>
                    <a:cubicBezTo>
                      <a:pt x="117" y="17"/>
                      <a:pt x="99" y="34"/>
                      <a:pt x="99" y="34"/>
                    </a:cubicBezTo>
                    <a:cubicBezTo>
                      <a:pt x="99" y="34"/>
                      <a:pt x="87" y="22"/>
                      <a:pt x="87" y="22"/>
                    </a:cubicBezTo>
                    <a:cubicBezTo>
                      <a:pt x="87" y="22"/>
                      <a:pt x="105" y="4"/>
                      <a:pt x="105" y="4"/>
                    </a:cubicBezTo>
                    <a:cubicBezTo>
                      <a:pt x="95" y="0"/>
                      <a:pt x="83" y="1"/>
                      <a:pt x="76" y="8"/>
                    </a:cubicBezTo>
                    <a:cubicBezTo>
                      <a:pt x="71" y="13"/>
                      <a:pt x="71" y="13"/>
                      <a:pt x="71" y="13"/>
                    </a:cubicBezTo>
                    <a:cubicBezTo>
                      <a:pt x="64" y="20"/>
                      <a:pt x="63" y="30"/>
                      <a:pt x="66" y="39"/>
                    </a:cubicBezTo>
                    <a:cubicBezTo>
                      <a:pt x="66" y="39"/>
                      <a:pt x="5" y="100"/>
                      <a:pt x="5" y="100"/>
                    </a:cubicBezTo>
                    <a:cubicBezTo>
                      <a:pt x="0" y="105"/>
                      <a:pt x="0" y="113"/>
                      <a:pt x="5" y="117"/>
                    </a:cubicBezTo>
                    <a:cubicBezTo>
                      <a:pt x="10" y="121"/>
                      <a:pt x="17" y="121"/>
                      <a:pt x="22" y="116"/>
                    </a:cubicBezTo>
                    <a:cubicBezTo>
                      <a:pt x="22" y="116"/>
                      <a:pt x="83" y="55"/>
                      <a:pt x="83" y="55"/>
                    </a:cubicBezTo>
                    <a:cubicBezTo>
                      <a:pt x="92" y="59"/>
                      <a:pt x="102" y="57"/>
                      <a:pt x="109" y="50"/>
                    </a:cubicBezTo>
                    <a:cubicBezTo>
                      <a:pt x="113" y="46"/>
                      <a:pt x="113" y="46"/>
                      <a:pt x="113" y="46"/>
                    </a:cubicBezTo>
                    <a:cubicBezTo>
                      <a:pt x="121" y="38"/>
                      <a:pt x="122" y="27"/>
                      <a:pt x="117" y="17"/>
                    </a:cubicBezTo>
                    <a:close/>
                    <a:moveTo>
                      <a:pt x="18" y="110"/>
                    </a:moveTo>
                    <a:cubicBezTo>
                      <a:pt x="16" y="112"/>
                      <a:pt x="13" y="112"/>
                      <a:pt x="12" y="110"/>
                    </a:cubicBezTo>
                    <a:cubicBezTo>
                      <a:pt x="10" y="108"/>
                      <a:pt x="10" y="105"/>
                      <a:pt x="12" y="104"/>
                    </a:cubicBezTo>
                    <a:cubicBezTo>
                      <a:pt x="13" y="102"/>
                      <a:pt x="16" y="102"/>
                      <a:pt x="18" y="104"/>
                    </a:cubicBezTo>
                    <a:cubicBezTo>
                      <a:pt x="20" y="105"/>
                      <a:pt x="20" y="108"/>
                      <a:pt x="18" y="110"/>
                    </a:cubicBezTo>
                    <a:close/>
                  </a:path>
                </a:pathLst>
              </a:custGeom>
              <a:solidFill>
                <a:srgbClr val="002C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solidFill>
                    <a:schemeClr val="tx2"/>
                  </a:solidFill>
                </a:endParaRPr>
              </a:p>
            </p:txBody>
          </p:sp>
          <p:sp>
            <p:nvSpPr>
              <p:cNvPr id="123" name="Freeform 25">
                <a:extLst>
                  <a:ext uri="{FF2B5EF4-FFF2-40B4-BE49-F238E27FC236}">
                    <a16:creationId xmlns:a16="http://schemas.microsoft.com/office/drawing/2014/main" id="{FEF28FF2-0962-4158-916C-EEB849772B84}"/>
                  </a:ext>
                </a:extLst>
              </p:cNvPr>
              <p:cNvSpPr>
                <a:spLocks/>
              </p:cNvSpPr>
              <p:nvPr/>
            </p:nvSpPr>
            <p:spPr bwMode="auto">
              <a:xfrm>
                <a:off x="2822716" y="2645342"/>
                <a:ext cx="484735" cy="477668"/>
              </a:xfrm>
              <a:custGeom>
                <a:avLst/>
                <a:gdLst>
                  <a:gd name="T0" fmla="*/ 118 w 120"/>
                  <a:gd name="T1" fmla="*/ 99 h 120"/>
                  <a:gd name="T2" fmla="*/ 95 w 120"/>
                  <a:gd name="T3" fmla="*/ 76 h 120"/>
                  <a:gd name="T4" fmla="*/ 92 w 120"/>
                  <a:gd name="T5" fmla="*/ 68 h 120"/>
                  <a:gd name="T6" fmla="*/ 84 w 120"/>
                  <a:gd name="T7" fmla="*/ 67 h 120"/>
                  <a:gd name="T8" fmla="*/ 81 w 120"/>
                  <a:gd name="T9" fmla="*/ 70 h 120"/>
                  <a:gd name="T10" fmla="*/ 37 w 120"/>
                  <a:gd name="T11" fmla="*/ 27 h 120"/>
                  <a:gd name="T12" fmla="*/ 33 w 120"/>
                  <a:gd name="T13" fmla="*/ 15 h 120"/>
                  <a:gd name="T14" fmla="*/ 9 w 120"/>
                  <a:gd name="T15" fmla="*/ 0 h 120"/>
                  <a:gd name="T16" fmla="*/ 0 w 120"/>
                  <a:gd name="T17" fmla="*/ 9 h 120"/>
                  <a:gd name="T18" fmla="*/ 15 w 120"/>
                  <a:gd name="T19" fmla="*/ 33 h 120"/>
                  <a:gd name="T20" fmla="*/ 27 w 120"/>
                  <a:gd name="T21" fmla="*/ 37 h 120"/>
                  <a:gd name="T22" fmla="*/ 71 w 120"/>
                  <a:gd name="T23" fmla="*/ 81 h 120"/>
                  <a:gd name="T24" fmla="*/ 67 w 120"/>
                  <a:gd name="T25" fmla="*/ 84 h 120"/>
                  <a:gd name="T26" fmla="*/ 68 w 120"/>
                  <a:gd name="T27" fmla="*/ 92 h 120"/>
                  <a:gd name="T28" fmla="*/ 76 w 120"/>
                  <a:gd name="T29" fmla="*/ 95 h 120"/>
                  <a:gd name="T30" fmla="*/ 99 w 120"/>
                  <a:gd name="T31" fmla="*/ 118 h 120"/>
                  <a:gd name="T32" fmla="*/ 107 w 120"/>
                  <a:gd name="T33" fmla="*/ 120 h 120"/>
                  <a:gd name="T34" fmla="*/ 120 w 120"/>
                  <a:gd name="T35" fmla="*/ 107 h 120"/>
                  <a:gd name="T36" fmla="*/ 118 w 120"/>
                  <a:gd name="T37" fmla="*/ 9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 h="120">
                    <a:moveTo>
                      <a:pt x="118" y="99"/>
                    </a:moveTo>
                    <a:cubicBezTo>
                      <a:pt x="118" y="99"/>
                      <a:pt x="95" y="76"/>
                      <a:pt x="95" y="76"/>
                    </a:cubicBezTo>
                    <a:cubicBezTo>
                      <a:pt x="95" y="76"/>
                      <a:pt x="92" y="68"/>
                      <a:pt x="92" y="68"/>
                    </a:cubicBezTo>
                    <a:cubicBezTo>
                      <a:pt x="92" y="68"/>
                      <a:pt x="84" y="67"/>
                      <a:pt x="84" y="67"/>
                    </a:cubicBezTo>
                    <a:cubicBezTo>
                      <a:pt x="81" y="70"/>
                      <a:pt x="81" y="70"/>
                      <a:pt x="81" y="70"/>
                    </a:cubicBezTo>
                    <a:cubicBezTo>
                      <a:pt x="37" y="27"/>
                      <a:pt x="37" y="27"/>
                      <a:pt x="37" y="27"/>
                    </a:cubicBezTo>
                    <a:cubicBezTo>
                      <a:pt x="37" y="27"/>
                      <a:pt x="33" y="15"/>
                      <a:pt x="33" y="15"/>
                    </a:cubicBezTo>
                    <a:cubicBezTo>
                      <a:pt x="33" y="15"/>
                      <a:pt x="9" y="0"/>
                      <a:pt x="9" y="0"/>
                    </a:cubicBezTo>
                    <a:cubicBezTo>
                      <a:pt x="9" y="0"/>
                      <a:pt x="0" y="9"/>
                      <a:pt x="0" y="9"/>
                    </a:cubicBezTo>
                    <a:cubicBezTo>
                      <a:pt x="15" y="33"/>
                      <a:pt x="15" y="33"/>
                      <a:pt x="15" y="33"/>
                    </a:cubicBezTo>
                    <a:cubicBezTo>
                      <a:pt x="15" y="33"/>
                      <a:pt x="27" y="37"/>
                      <a:pt x="27" y="37"/>
                    </a:cubicBezTo>
                    <a:cubicBezTo>
                      <a:pt x="27" y="37"/>
                      <a:pt x="71" y="81"/>
                      <a:pt x="71" y="81"/>
                    </a:cubicBezTo>
                    <a:cubicBezTo>
                      <a:pt x="67" y="84"/>
                      <a:pt x="67" y="84"/>
                      <a:pt x="67" y="84"/>
                    </a:cubicBezTo>
                    <a:cubicBezTo>
                      <a:pt x="67" y="84"/>
                      <a:pt x="68" y="92"/>
                      <a:pt x="68" y="92"/>
                    </a:cubicBezTo>
                    <a:cubicBezTo>
                      <a:pt x="68" y="92"/>
                      <a:pt x="76" y="95"/>
                      <a:pt x="76" y="95"/>
                    </a:cubicBezTo>
                    <a:cubicBezTo>
                      <a:pt x="99" y="118"/>
                      <a:pt x="99" y="118"/>
                      <a:pt x="99" y="118"/>
                    </a:cubicBezTo>
                    <a:cubicBezTo>
                      <a:pt x="99" y="118"/>
                      <a:pt x="107" y="120"/>
                      <a:pt x="107" y="120"/>
                    </a:cubicBezTo>
                    <a:cubicBezTo>
                      <a:pt x="107" y="120"/>
                      <a:pt x="120" y="107"/>
                      <a:pt x="120" y="107"/>
                    </a:cubicBezTo>
                    <a:lnTo>
                      <a:pt x="118" y="99"/>
                    </a:lnTo>
                    <a:close/>
                  </a:path>
                </a:pathLst>
              </a:custGeom>
              <a:solidFill>
                <a:srgbClr val="002C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solidFill>
                    <a:schemeClr val="tx2"/>
                  </a:solidFill>
                </a:endParaRPr>
              </a:p>
            </p:txBody>
          </p:sp>
        </p:grpSp>
      </p:grpSp>
      <p:grpSp>
        <p:nvGrpSpPr>
          <p:cNvPr id="125" name="Group 124">
            <a:extLst>
              <a:ext uri="{FF2B5EF4-FFF2-40B4-BE49-F238E27FC236}">
                <a16:creationId xmlns:a16="http://schemas.microsoft.com/office/drawing/2014/main" id="{FA4FC5DC-4F75-A50C-FF06-A053211AFEBC}"/>
              </a:ext>
            </a:extLst>
          </p:cNvPr>
          <p:cNvGrpSpPr/>
          <p:nvPr/>
        </p:nvGrpSpPr>
        <p:grpSpPr>
          <a:xfrm>
            <a:off x="1799208" y="4531579"/>
            <a:ext cx="5302641" cy="195507"/>
            <a:chOff x="1799208" y="4531579"/>
            <a:chExt cx="5302641" cy="195507"/>
          </a:xfrm>
        </p:grpSpPr>
        <p:sp>
          <p:nvSpPr>
            <p:cNvPr id="126" name="AutoShape 2">
              <a:hlinkClick r:id="rId3" action="ppaction://hlinksldjump"/>
              <a:extLst>
                <a:ext uri="{FF2B5EF4-FFF2-40B4-BE49-F238E27FC236}">
                  <a16:creationId xmlns:a16="http://schemas.microsoft.com/office/drawing/2014/main" id="{BB24E03F-F01A-7399-9774-BE95C459B7E8}"/>
                </a:ext>
              </a:extLst>
            </p:cNvPr>
            <p:cNvSpPr>
              <a:spLocks noChangeArrowheads="1"/>
            </p:cNvSpPr>
            <p:nvPr/>
          </p:nvSpPr>
          <p:spPr bwMode="gray">
            <a:xfrm>
              <a:off x="3057029" y="4535154"/>
              <a:ext cx="797767" cy="185652"/>
            </a:xfrm>
            <a:prstGeom prst="roundRect">
              <a:avLst>
                <a:gd name="adj" fmla="val 50000"/>
              </a:avLst>
            </a:prstGeom>
            <a:solidFill>
              <a:srgbClr val="FF8200"/>
            </a:solidFill>
            <a:ln w="10795">
              <a:noFill/>
              <a:round/>
              <a:headEnd/>
              <a:tailEnd/>
            </a:ln>
            <a:effectLst/>
          </p:spPr>
          <p:txBody>
            <a:bodyPr vert="horz" wrap="square" lIns="0" tIns="0" rIns="0" bIns="0" anchor="ctr" anchorCtr="0">
              <a:noAutofit/>
            </a:bodyPr>
            <a:lstStyle/>
            <a:p>
              <a:pPr algn="ctr">
                <a:lnSpc>
                  <a:spcPct val="95000"/>
                </a:lnSpc>
              </a:pPr>
              <a:r>
                <a:rPr lang="en-US" sz="525" b="1">
                  <a:solidFill>
                    <a:schemeClr val="bg1"/>
                  </a:solidFill>
                </a:rPr>
                <a:t>WHY</a:t>
              </a:r>
            </a:p>
          </p:txBody>
        </p:sp>
        <p:sp>
          <p:nvSpPr>
            <p:cNvPr id="127" name="AutoShape 2">
              <a:hlinkClick r:id="rId4" action="ppaction://hlinksldjump"/>
              <a:extLst>
                <a:ext uri="{FF2B5EF4-FFF2-40B4-BE49-F238E27FC236}">
                  <a16:creationId xmlns:a16="http://schemas.microsoft.com/office/drawing/2014/main" id="{B824C697-339B-A8AD-51DA-28C918277432}"/>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WHAT</a:t>
              </a:r>
            </a:p>
          </p:txBody>
        </p:sp>
        <p:sp>
          <p:nvSpPr>
            <p:cNvPr id="128" name="AutoShape 2">
              <a:hlinkClick r:id="rId5" action="ppaction://hlinksldjump"/>
              <a:extLst>
                <a:ext uri="{FF2B5EF4-FFF2-40B4-BE49-F238E27FC236}">
                  <a16:creationId xmlns:a16="http://schemas.microsoft.com/office/drawing/2014/main" id="{AAA2E17B-EE54-988D-99EA-6F858A9730D7}"/>
                </a:ext>
              </a:extLst>
            </p:cNvPr>
            <p:cNvSpPr>
              <a:spLocks noChangeArrowheads="1"/>
            </p:cNvSpPr>
            <p:nvPr/>
          </p:nvSpPr>
          <p:spPr bwMode="gray">
            <a:xfrm>
              <a:off x="2245264"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GENERAL</a:t>
              </a:r>
            </a:p>
          </p:txBody>
        </p:sp>
        <p:sp>
          <p:nvSpPr>
            <p:cNvPr id="129" name="AutoShape 2">
              <a:hlinkClick r:id="rId6" action="ppaction://hlinksldjump"/>
              <a:extLst>
                <a:ext uri="{FF2B5EF4-FFF2-40B4-BE49-F238E27FC236}">
                  <a16:creationId xmlns:a16="http://schemas.microsoft.com/office/drawing/2014/main" id="{BD6D741D-4E3F-0B2A-F8FA-BE0718587195}"/>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WHO</a:t>
              </a:r>
            </a:p>
          </p:txBody>
        </p:sp>
        <p:sp>
          <p:nvSpPr>
            <p:cNvPr id="130" name="AutoShape 2">
              <a:hlinkClick r:id="rId7" action="ppaction://hlinksldjump"/>
              <a:extLst>
                <a:ext uri="{FF2B5EF4-FFF2-40B4-BE49-F238E27FC236}">
                  <a16:creationId xmlns:a16="http://schemas.microsoft.com/office/drawing/2014/main" id="{493D5052-70F1-13D9-0E61-28C0975D0CEF}"/>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HOW</a:t>
              </a:r>
            </a:p>
          </p:txBody>
        </p:sp>
        <p:sp>
          <p:nvSpPr>
            <p:cNvPr id="131" name="AutoShape 2">
              <a:hlinkClick r:id="rId8" action="ppaction://hlinksldjump"/>
              <a:extLst>
                <a:ext uri="{FF2B5EF4-FFF2-40B4-BE49-F238E27FC236}">
                  <a16:creationId xmlns:a16="http://schemas.microsoft.com/office/drawing/2014/main" id="{EF03B514-D745-08A2-637E-1DD0CC5D6F36}"/>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REPORT &amp; LEARN</a:t>
              </a:r>
            </a:p>
          </p:txBody>
        </p:sp>
        <p:pic>
          <p:nvPicPr>
            <p:cNvPr id="132" name="Picture 131">
              <a:hlinkClick r:id="rId5" action="ppaction://hlinksldjump"/>
              <a:extLst>
                <a:ext uri="{FF2B5EF4-FFF2-40B4-BE49-F238E27FC236}">
                  <a16:creationId xmlns:a16="http://schemas.microsoft.com/office/drawing/2014/main" id="{BAD30D38-4C0A-74AA-83A0-2BDEB932656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42152" y="4531579"/>
              <a:ext cx="189116" cy="189117"/>
            </a:xfrm>
            <a:prstGeom prst="rect">
              <a:avLst/>
            </a:prstGeom>
          </p:spPr>
        </p:pic>
        <p:sp>
          <p:nvSpPr>
            <p:cNvPr id="133" name="Arrow: Right 132">
              <a:hlinkClick r:id="" action="ppaction://hlinkshowjump?jump=lastslideviewed"/>
              <a:extLst>
                <a:ext uri="{FF2B5EF4-FFF2-40B4-BE49-F238E27FC236}">
                  <a16:creationId xmlns:a16="http://schemas.microsoft.com/office/drawing/2014/main" id="{CF732EE8-FE31-AEEE-C3BD-4865E60DA793}"/>
                </a:ext>
              </a:extLst>
            </p:cNvPr>
            <p:cNvSpPr/>
            <p:nvPr/>
          </p:nvSpPr>
          <p:spPr>
            <a:xfrm rot="10800000">
              <a:off x="1799208" y="4541436"/>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124" name="Slide Number Placeholder 3">
            <a:extLst>
              <a:ext uri="{FF2B5EF4-FFF2-40B4-BE49-F238E27FC236}">
                <a16:creationId xmlns:a16="http://schemas.microsoft.com/office/drawing/2014/main" id="{4FC48CB3-0F04-417F-A3B7-0286FFB9629B}"/>
              </a:ext>
            </a:extLst>
          </p:cNvPr>
          <p:cNvSpPr>
            <a:spLocks noGrp="1"/>
          </p:cNvSpPr>
          <p:nvPr>
            <p:ph type="sldNum" sz="quarter" idx="12"/>
          </p:nvPr>
        </p:nvSpPr>
        <p:spPr>
          <a:xfrm>
            <a:off x="8447486" y="4759631"/>
            <a:ext cx="247535" cy="150195"/>
          </a:xfrm>
        </p:spPr>
        <p:txBody>
          <a:bodyPr/>
          <a:lstStyle>
            <a:lvl1pPr rtl="0">
              <a:defRPr/>
            </a:lvl1pPr>
          </a:lstStyle>
          <a:p>
            <a:pPr fontAlgn="base">
              <a:spcAft>
                <a:spcPct val="0"/>
              </a:spcAft>
              <a:defRPr/>
            </a:pPr>
            <a:fld id="{4472AB7F-E8D0-4874-A9B8-335B68DC5F05}" type="slidenum">
              <a:rPr lang="en-US" smtClean="0"/>
              <a:pPr fontAlgn="base">
                <a:spcAft>
                  <a:spcPct val="0"/>
                </a:spcAft>
                <a:defRPr/>
              </a:pPr>
              <a:t>24</a:t>
            </a:fld>
            <a:endParaRPr lang="en-US"/>
          </a:p>
        </p:txBody>
      </p:sp>
    </p:spTree>
    <p:extLst>
      <p:ext uri="{BB962C8B-B14F-4D97-AF65-F5344CB8AC3E}">
        <p14:creationId xmlns:p14="http://schemas.microsoft.com/office/powerpoint/2010/main" val="9931101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582250D-84DD-4901-9B7A-680962D02B08}"/>
              </a:ext>
            </a:extLst>
          </p:cNvPr>
          <p:cNvGraphicFramePr>
            <a:graphicFrameLocks noChangeAspect="1"/>
          </p:cNvGraphicFramePr>
          <p:nvPr>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8582250D-84DD-4901-9B7A-680962D02B08}"/>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grpSp>
        <p:nvGrpSpPr>
          <p:cNvPr id="21" name="Group 20">
            <a:extLst>
              <a:ext uri="{FF2B5EF4-FFF2-40B4-BE49-F238E27FC236}">
                <a16:creationId xmlns:a16="http://schemas.microsoft.com/office/drawing/2014/main" id="{0A93C9EA-9938-4705-8064-08C1ED7E89EB}"/>
              </a:ext>
            </a:extLst>
          </p:cNvPr>
          <p:cNvGrpSpPr/>
          <p:nvPr/>
        </p:nvGrpSpPr>
        <p:grpSpPr>
          <a:xfrm>
            <a:off x="2858853" y="699300"/>
            <a:ext cx="1972196" cy="765103"/>
            <a:chOff x="3811804" y="932400"/>
            <a:chExt cx="2629594" cy="1020137"/>
          </a:xfrm>
        </p:grpSpPr>
        <p:sp>
          <p:nvSpPr>
            <p:cNvPr id="75" name="Rounded Rectangle 74">
              <a:extLst>
                <a:ext uri="{FF2B5EF4-FFF2-40B4-BE49-F238E27FC236}">
                  <a16:creationId xmlns:a16="http://schemas.microsoft.com/office/drawing/2014/main" id="{4B1A88F8-77EF-4CA1-A438-87FA9A38C4FD}"/>
                </a:ext>
              </a:extLst>
            </p:cNvPr>
            <p:cNvSpPr/>
            <p:nvPr/>
          </p:nvSpPr>
          <p:spPr>
            <a:xfrm>
              <a:off x="3909714" y="1026866"/>
              <a:ext cx="2531684" cy="788933"/>
            </a:xfrm>
            <a:prstGeom prst="roundRect">
              <a:avLst>
                <a:gd name="adj" fmla="val 50000"/>
              </a:avLst>
            </a:prstGeom>
            <a:solidFill>
              <a:srgbClr val="8DB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50">
                <a:solidFill>
                  <a:prstClr val="white"/>
                </a:solidFill>
              </a:endParaRPr>
            </a:p>
          </p:txBody>
        </p:sp>
        <p:sp>
          <p:nvSpPr>
            <p:cNvPr id="76" name="Freeform 75">
              <a:extLst>
                <a:ext uri="{FF2B5EF4-FFF2-40B4-BE49-F238E27FC236}">
                  <a16:creationId xmlns:a16="http://schemas.microsoft.com/office/drawing/2014/main" id="{AC76C469-1470-4A2A-BC2E-C124EADD08B6}"/>
                </a:ext>
              </a:extLst>
            </p:cNvPr>
            <p:cNvSpPr/>
            <p:nvPr/>
          </p:nvSpPr>
          <p:spPr>
            <a:xfrm>
              <a:off x="3811804" y="932400"/>
              <a:ext cx="411998" cy="1020137"/>
            </a:xfrm>
            <a:custGeom>
              <a:avLst/>
              <a:gdLst>
                <a:gd name="connsiteX0" fmla="*/ 0 w 397933"/>
                <a:gd name="connsiteY0" fmla="*/ 0 h 985312"/>
                <a:gd name="connsiteX1" fmla="*/ 397933 w 397933"/>
                <a:gd name="connsiteY1" fmla="*/ 0 h 985312"/>
                <a:gd name="connsiteX2" fmla="*/ 397933 w 397933"/>
                <a:gd name="connsiteY2" fmla="*/ 218912 h 985312"/>
                <a:gd name="connsiteX3" fmla="*/ 370550 w 397933"/>
                <a:gd name="connsiteY3" fmla="*/ 227412 h 985312"/>
                <a:gd name="connsiteX4" fmla="*/ 194734 w 397933"/>
                <a:gd name="connsiteY4" fmla="*/ 492656 h 985312"/>
                <a:gd name="connsiteX5" fmla="*/ 370550 w 397933"/>
                <a:gd name="connsiteY5" fmla="*/ 757900 h 985312"/>
                <a:gd name="connsiteX6" fmla="*/ 397933 w 397933"/>
                <a:gd name="connsiteY6" fmla="*/ 766400 h 985312"/>
                <a:gd name="connsiteX7" fmla="*/ 397933 w 397933"/>
                <a:gd name="connsiteY7" fmla="*/ 985312 h 985312"/>
                <a:gd name="connsiteX8" fmla="*/ 0 w 397933"/>
                <a:gd name="connsiteY8" fmla="*/ 985312 h 98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933" h="985312">
                  <a:moveTo>
                    <a:pt x="0" y="0"/>
                  </a:moveTo>
                  <a:lnTo>
                    <a:pt x="397933" y="0"/>
                  </a:lnTo>
                  <a:lnTo>
                    <a:pt x="397933" y="218912"/>
                  </a:lnTo>
                  <a:lnTo>
                    <a:pt x="370550" y="227412"/>
                  </a:lnTo>
                  <a:cubicBezTo>
                    <a:pt x="267230" y="271112"/>
                    <a:pt x="194734" y="373418"/>
                    <a:pt x="194734" y="492656"/>
                  </a:cubicBezTo>
                  <a:cubicBezTo>
                    <a:pt x="194734" y="611894"/>
                    <a:pt x="267230" y="714200"/>
                    <a:pt x="370550" y="757900"/>
                  </a:cubicBezTo>
                  <a:lnTo>
                    <a:pt x="397933" y="766400"/>
                  </a:lnTo>
                  <a:lnTo>
                    <a:pt x="397933" y="985312"/>
                  </a:lnTo>
                  <a:lnTo>
                    <a:pt x="0" y="985312"/>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50">
                <a:solidFill>
                  <a:prstClr val="white"/>
                </a:solidFill>
              </a:endParaRPr>
            </a:p>
          </p:txBody>
        </p:sp>
        <p:sp>
          <p:nvSpPr>
            <p:cNvPr id="77" name="Oval 76">
              <a:extLst>
                <a:ext uri="{FF2B5EF4-FFF2-40B4-BE49-F238E27FC236}">
                  <a16:creationId xmlns:a16="http://schemas.microsoft.com/office/drawing/2014/main" id="{27B80841-2371-42AA-BBF2-66882DC8D143}"/>
                </a:ext>
              </a:extLst>
            </p:cNvPr>
            <p:cNvSpPr/>
            <p:nvPr/>
          </p:nvSpPr>
          <p:spPr>
            <a:xfrm>
              <a:off x="4068696" y="1192641"/>
              <a:ext cx="499656" cy="4996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50">
                <a:solidFill>
                  <a:prstClr val="white"/>
                </a:solidFill>
              </a:endParaRPr>
            </a:p>
          </p:txBody>
        </p:sp>
        <p:sp>
          <p:nvSpPr>
            <p:cNvPr id="78" name="Rectangle 77">
              <a:extLst>
                <a:ext uri="{FF2B5EF4-FFF2-40B4-BE49-F238E27FC236}">
                  <a16:creationId xmlns:a16="http://schemas.microsoft.com/office/drawing/2014/main" id="{81C64A28-6F1F-49A1-8974-ABE16609BECC}"/>
                </a:ext>
              </a:extLst>
            </p:cNvPr>
            <p:cNvSpPr/>
            <p:nvPr/>
          </p:nvSpPr>
          <p:spPr>
            <a:xfrm>
              <a:off x="4687836" y="1170136"/>
              <a:ext cx="1609092" cy="553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nchorCtr="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050" b="1">
                  <a:solidFill>
                    <a:prstClr val="white"/>
                  </a:solidFill>
                </a:rPr>
                <a:t>VALUE DRIVERS</a:t>
              </a:r>
            </a:p>
          </p:txBody>
        </p:sp>
        <p:grpSp>
          <p:nvGrpSpPr>
            <p:cNvPr id="166" name="Groupe 699">
              <a:extLst>
                <a:ext uri="{FF2B5EF4-FFF2-40B4-BE49-F238E27FC236}">
                  <a16:creationId xmlns:a16="http://schemas.microsoft.com/office/drawing/2014/main" id="{447B1FEA-35C7-48C0-983E-EDD06C5E7A9A}"/>
                </a:ext>
              </a:extLst>
            </p:cNvPr>
            <p:cNvGrpSpPr/>
            <p:nvPr/>
          </p:nvGrpSpPr>
          <p:grpSpPr>
            <a:xfrm>
              <a:off x="4138725" y="1337672"/>
              <a:ext cx="359587" cy="209594"/>
              <a:chOff x="2921000" y="5699125"/>
              <a:chExt cx="574675" cy="334963"/>
            </a:xfrm>
            <a:solidFill>
              <a:srgbClr val="802B73"/>
            </a:solidFill>
          </p:grpSpPr>
          <p:sp>
            <p:nvSpPr>
              <p:cNvPr id="167" name="Freeform 327">
                <a:extLst>
                  <a:ext uri="{FF2B5EF4-FFF2-40B4-BE49-F238E27FC236}">
                    <a16:creationId xmlns:a16="http://schemas.microsoft.com/office/drawing/2014/main" id="{FE88F1F8-4AB9-4E7B-9594-197688B7C09C}"/>
                  </a:ext>
                </a:extLst>
              </p:cNvPr>
              <p:cNvSpPr>
                <a:spLocks/>
              </p:cNvSpPr>
              <p:nvPr/>
            </p:nvSpPr>
            <p:spPr bwMode="auto">
              <a:xfrm>
                <a:off x="3259138" y="5794375"/>
                <a:ext cx="212725" cy="219075"/>
              </a:xfrm>
              <a:custGeom>
                <a:avLst/>
                <a:gdLst>
                  <a:gd name="T0" fmla="*/ 11 w 63"/>
                  <a:gd name="T1" fmla="*/ 12 h 64"/>
                  <a:gd name="T2" fmla="*/ 52 w 63"/>
                  <a:gd name="T3" fmla="*/ 12 h 64"/>
                  <a:gd name="T4" fmla="*/ 52 w 63"/>
                  <a:gd name="T5" fmla="*/ 52 h 64"/>
                  <a:gd name="T6" fmla="*/ 11 w 63"/>
                  <a:gd name="T7" fmla="*/ 52 h 64"/>
                  <a:gd name="T8" fmla="*/ 11 w 63"/>
                  <a:gd name="T9" fmla="*/ 12 h 64"/>
                </a:gdLst>
                <a:ahLst/>
                <a:cxnLst>
                  <a:cxn ang="0">
                    <a:pos x="T0" y="T1"/>
                  </a:cxn>
                  <a:cxn ang="0">
                    <a:pos x="T2" y="T3"/>
                  </a:cxn>
                  <a:cxn ang="0">
                    <a:pos x="T4" y="T5"/>
                  </a:cxn>
                  <a:cxn ang="0">
                    <a:pos x="T6" y="T7"/>
                  </a:cxn>
                  <a:cxn ang="0">
                    <a:pos x="T8" y="T9"/>
                  </a:cxn>
                </a:cxnLst>
                <a:rect l="0" t="0" r="r" b="b"/>
                <a:pathLst>
                  <a:path w="63" h="64">
                    <a:moveTo>
                      <a:pt x="11" y="12"/>
                    </a:moveTo>
                    <a:cubicBezTo>
                      <a:pt x="22" y="0"/>
                      <a:pt x="41" y="0"/>
                      <a:pt x="52" y="12"/>
                    </a:cubicBezTo>
                    <a:cubicBezTo>
                      <a:pt x="63" y="23"/>
                      <a:pt x="63" y="41"/>
                      <a:pt x="52" y="52"/>
                    </a:cubicBezTo>
                    <a:cubicBezTo>
                      <a:pt x="41" y="64"/>
                      <a:pt x="22" y="64"/>
                      <a:pt x="11" y="52"/>
                    </a:cubicBezTo>
                    <a:cubicBezTo>
                      <a:pt x="0" y="41"/>
                      <a:pt x="0" y="23"/>
                      <a:pt x="11" y="1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68" name="Freeform 328">
                <a:extLst>
                  <a:ext uri="{FF2B5EF4-FFF2-40B4-BE49-F238E27FC236}">
                    <a16:creationId xmlns:a16="http://schemas.microsoft.com/office/drawing/2014/main" id="{0419A846-7EF3-49E6-82BE-14057C904E3B}"/>
                  </a:ext>
                </a:extLst>
              </p:cNvPr>
              <p:cNvSpPr>
                <a:spLocks/>
              </p:cNvSpPr>
              <p:nvPr/>
            </p:nvSpPr>
            <p:spPr bwMode="auto">
              <a:xfrm>
                <a:off x="2936875" y="5794375"/>
                <a:ext cx="217488" cy="219075"/>
              </a:xfrm>
              <a:custGeom>
                <a:avLst/>
                <a:gdLst>
                  <a:gd name="T0" fmla="*/ 26 w 64"/>
                  <a:gd name="T1" fmla="*/ 4 h 64"/>
                  <a:gd name="T2" fmla="*/ 60 w 64"/>
                  <a:gd name="T3" fmla="*/ 25 h 64"/>
                  <a:gd name="T4" fmla="*/ 39 w 64"/>
                  <a:gd name="T5" fmla="*/ 60 h 64"/>
                  <a:gd name="T6" fmla="*/ 4 w 64"/>
                  <a:gd name="T7" fmla="*/ 39 h 64"/>
                  <a:gd name="T8" fmla="*/ 26 w 64"/>
                  <a:gd name="T9" fmla="*/ 4 h 64"/>
                </a:gdLst>
                <a:ahLst/>
                <a:cxnLst>
                  <a:cxn ang="0">
                    <a:pos x="T0" y="T1"/>
                  </a:cxn>
                  <a:cxn ang="0">
                    <a:pos x="T2" y="T3"/>
                  </a:cxn>
                  <a:cxn ang="0">
                    <a:pos x="T4" y="T5"/>
                  </a:cxn>
                  <a:cxn ang="0">
                    <a:pos x="T6" y="T7"/>
                  </a:cxn>
                  <a:cxn ang="0">
                    <a:pos x="T8" y="T9"/>
                  </a:cxn>
                </a:cxnLst>
                <a:rect l="0" t="0" r="r" b="b"/>
                <a:pathLst>
                  <a:path w="64" h="64">
                    <a:moveTo>
                      <a:pt x="26" y="4"/>
                    </a:moveTo>
                    <a:cubicBezTo>
                      <a:pt x="41" y="0"/>
                      <a:pt x="57" y="10"/>
                      <a:pt x="60" y="25"/>
                    </a:cubicBezTo>
                    <a:cubicBezTo>
                      <a:pt x="64" y="41"/>
                      <a:pt x="55" y="57"/>
                      <a:pt x="39" y="60"/>
                    </a:cubicBezTo>
                    <a:cubicBezTo>
                      <a:pt x="23" y="64"/>
                      <a:pt x="8" y="54"/>
                      <a:pt x="4" y="39"/>
                    </a:cubicBezTo>
                    <a:cubicBezTo>
                      <a:pt x="0" y="23"/>
                      <a:pt x="10" y="8"/>
                      <a:pt x="26" y="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69" name="Freeform 329">
                <a:extLst>
                  <a:ext uri="{FF2B5EF4-FFF2-40B4-BE49-F238E27FC236}">
                    <a16:creationId xmlns:a16="http://schemas.microsoft.com/office/drawing/2014/main" id="{3A4310A7-E811-4788-84DE-B50A12B24F39}"/>
                  </a:ext>
                </a:extLst>
              </p:cNvPr>
              <p:cNvSpPr>
                <a:spLocks noEditPoints="1"/>
              </p:cNvSpPr>
              <p:nvPr/>
            </p:nvSpPr>
            <p:spPr bwMode="auto">
              <a:xfrm>
                <a:off x="2921000" y="5737225"/>
                <a:ext cx="574675" cy="296863"/>
              </a:xfrm>
              <a:custGeom>
                <a:avLst/>
                <a:gdLst>
                  <a:gd name="T0" fmla="*/ 158 w 170"/>
                  <a:gd name="T1" fmla="*/ 22 h 87"/>
                  <a:gd name="T2" fmla="*/ 155 w 170"/>
                  <a:gd name="T3" fmla="*/ 19 h 87"/>
                  <a:gd name="T4" fmla="*/ 140 w 170"/>
                  <a:gd name="T5" fmla="*/ 7 h 87"/>
                  <a:gd name="T6" fmla="*/ 122 w 170"/>
                  <a:gd name="T7" fmla="*/ 0 h 87"/>
                  <a:gd name="T8" fmla="*/ 122 w 170"/>
                  <a:gd name="T9" fmla="*/ 0 h 87"/>
                  <a:gd name="T10" fmla="*/ 47 w 170"/>
                  <a:gd name="T11" fmla="*/ 0 h 87"/>
                  <a:gd name="T12" fmla="*/ 47 w 170"/>
                  <a:gd name="T13" fmla="*/ 0 h 87"/>
                  <a:gd name="T14" fmla="*/ 28 w 170"/>
                  <a:gd name="T15" fmla="*/ 7 h 87"/>
                  <a:gd name="T16" fmla="*/ 14 w 170"/>
                  <a:gd name="T17" fmla="*/ 19 h 87"/>
                  <a:gd name="T18" fmla="*/ 11 w 170"/>
                  <a:gd name="T19" fmla="*/ 22 h 87"/>
                  <a:gd name="T20" fmla="*/ 0 w 170"/>
                  <a:gd name="T21" fmla="*/ 49 h 87"/>
                  <a:gd name="T22" fmla="*/ 38 w 170"/>
                  <a:gd name="T23" fmla="*/ 87 h 87"/>
                  <a:gd name="T24" fmla="*/ 75 w 170"/>
                  <a:gd name="T25" fmla="*/ 54 h 87"/>
                  <a:gd name="T26" fmla="*/ 85 w 170"/>
                  <a:gd name="T27" fmla="*/ 56 h 87"/>
                  <a:gd name="T28" fmla="*/ 94 w 170"/>
                  <a:gd name="T29" fmla="*/ 54 h 87"/>
                  <a:gd name="T30" fmla="*/ 132 w 170"/>
                  <a:gd name="T31" fmla="*/ 87 h 87"/>
                  <a:gd name="T32" fmla="*/ 170 w 170"/>
                  <a:gd name="T33" fmla="*/ 49 h 87"/>
                  <a:gd name="T34" fmla="*/ 158 w 170"/>
                  <a:gd name="T35" fmla="*/ 22 h 87"/>
                  <a:gd name="T36" fmla="*/ 37 w 170"/>
                  <a:gd name="T37" fmla="*/ 75 h 87"/>
                  <a:gd name="T38" fmla="*/ 11 w 170"/>
                  <a:gd name="T39" fmla="*/ 49 h 87"/>
                  <a:gd name="T40" fmla="*/ 37 w 170"/>
                  <a:gd name="T41" fmla="*/ 23 h 87"/>
                  <a:gd name="T42" fmla="*/ 63 w 170"/>
                  <a:gd name="T43" fmla="*/ 49 h 87"/>
                  <a:gd name="T44" fmla="*/ 37 w 170"/>
                  <a:gd name="T45" fmla="*/ 75 h 87"/>
                  <a:gd name="T46" fmla="*/ 84 w 170"/>
                  <a:gd name="T47" fmla="*/ 45 h 87"/>
                  <a:gd name="T48" fmla="*/ 76 w 170"/>
                  <a:gd name="T49" fmla="*/ 37 h 87"/>
                  <a:gd name="T50" fmla="*/ 84 w 170"/>
                  <a:gd name="T51" fmla="*/ 28 h 87"/>
                  <a:gd name="T52" fmla="*/ 93 w 170"/>
                  <a:gd name="T53" fmla="*/ 37 h 87"/>
                  <a:gd name="T54" fmla="*/ 84 w 170"/>
                  <a:gd name="T55" fmla="*/ 45 h 87"/>
                  <a:gd name="T56" fmla="*/ 131 w 170"/>
                  <a:gd name="T57" fmla="*/ 75 h 87"/>
                  <a:gd name="T58" fmla="*/ 105 w 170"/>
                  <a:gd name="T59" fmla="*/ 49 h 87"/>
                  <a:gd name="T60" fmla="*/ 131 w 170"/>
                  <a:gd name="T61" fmla="*/ 23 h 87"/>
                  <a:gd name="T62" fmla="*/ 157 w 170"/>
                  <a:gd name="T63" fmla="*/ 49 h 87"/>
                  <a:gd name="T64" fmla="*/ 131 w 170"/>
                  <a:gd name="T65" fmla="*/ 7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0" h="87">
                    <a:moveTo>
                      <a:pt x="158" y="22"/>
                    </a:moveTo>
                    <a:cubicBezTo>
                      <a:pt x="157" y="21"/>
                      <a:pt x="156" y="20"/>
                      <a:pt x="155" y="19"/>
                    </a:cubicBezTo>
                    <a:cubicBezTo>
                      <a:pt x="140" y="7"/>
                      <a:pt x="140" y="7"/>
                      <a:pt x="140" y="7"/>
                    </a:cubicBezTo>
                    <a:cubicBezTo>
                      <a:pt x="135" y="3"/>
                      <a:pt x="129" y="1"/>
                      <a:pt x="122" y="0"/>
                    </a:cubicBezTo>
                    <a:cubicBezTo>
                      <a:pt x="122" y="0"/>
                      <a:pt x="122" y="0"/>
                      <a:pt x="122" y="0"/>
                    </a:cubicBezTo>
                    <a:cubicBezTo>
                      <a:pt x="47" y="0"/>
                      <a:pt x="47" y="0"/>
                      <a:pt x="47" y="0"/>
                    </a:cubicBezTo>
                    <a:cubicBezTo>
                      <a:pt x="47" y="0"/>
                      <a:pt x="47" y="0"/>
                      <a:pt x="47" y="0"/>
                    </a:cubicBezTo>
                    <a:cubicBezTo>
                      <a:pt x="40" y="1"/>
                      <a:pt x="34" y="3"/>
                      <a:pt x="28" y="7"/>
                    </a:cubicBezTo>
                    <a:cubicBezTo>
                      <a:pt x="14" y="19"/>
                      <a:pt x="14" y="19"/>
                      <a:pt x="14" y="19"/>
                    </a:cubicBezTo>
                    <a:cubicBezTo>
                      <a:pt x="13" y="20"/>
                      <a:pt x="12" y="21"/>
                      <a:pt x="11" y="22"/>
                    </a:cubicBezTo>
                    <a:cubicBezTo>
                      <a:pt x="4" y="29"/>
                      <a:pt x="0" y="38"/>
                      <a:pt x="0" y="49"/>
                    </a:cubicBezTo>
                    <a:cubicBezTo>
                      <a:pt x="0" y="70"/>
                      <a:pt x="17" y="87"/>
                      <a:pt x="38" y="87"/>
                    </a:cubicBezTo>
                    <a:cubicBezTo>
                      <a:pt x="57" y="87"/>
                      <a:pt x="73" y="72"/>
                      <a:pt x="75" y="54"/>
                    </a:cubicBezTo>
                    <a:cubicBezTo>
                      <a:pt x="78" y="55"/>
                      <a:pt x="81" y="56"/>
                      <a:pt x="85" y="56"/>
                    </a:cubicBezTo>
                    <a:cubicBezTo>
                      <a:pt x="88" y="56"/>
                      <a:pt x="91" y="55"/>
                      <a:pt x="94" y="54"/>
                    </a:cubicBezTo>
                    <a:cubicBezTo>
                      <a:pt x="96" y="72"/>
                      <a:pt x="112" y="87"/>
                      <a:pt x="132" y="87"/>
                    </a:cubicBezTo>
                    <a:cubicBezTo>
                      <a:pt x="153" y="87"/>
                      <a:pt x="170" y="70"/>
                      <a:pt x="170" y="49"/>
                    </a:cubicBezTo>
                    <a:cubicBezTo>
                      <a:pt x="169" y="38"/>
                      <a:pt x="165" y="29"/>
                      <a:pt x="158" y="22"/>
                    </a:cubicBezTo>
                    <a:close/>
                    <a:moveTo>
                      <a:pt x="37" y="75"/>
                    </a:moveTo>
                    <a:cubicBezTo>
                      <a:pt x="23" y="75"/>
                      <a:pt x="11" y="63"/>
                      <a:pt x="11" y="49"/>
                    </a:cubicBezTo>
                    <a:cubicBezTo>
                      <a:pt x="11" y="35"/>
                      <a:pt x="23" y="23"/>
                      <a:pt x="37" y="23"/>
                    </a:cubicBezTo>
                    <a:cubicBezTo>
                      <a:pt x="51" y="23"/>
                      <a:pt x="63" y="34"/>
                      <a:pt x="63" y="49"/>
                    </a:cubicBezTo>
                    <a:cubicBezTo>
                      <a:pt x="63" y="63"/>
                      <a:pt x="51" y="75"/>
                      <a:pt x="37" y="75"/>
                    </a:cubicBezTo>
                    <a:close/>
                    <a:moveTo>
                      <a:pt x="84" y="45"/>
                    </a:moveTo>
                    <a:cubicBezTo>
                      <a:pt x="80" y="45"/>
                      <a:pt x="76" y="42"/>
                      <a:pt x="76" y="37"/>
                    </a:cubicBezTo>
                    <a:cubicBezTo>
                      <a:pt x="76" y="32"/>
                      <a:pt x="79" y="28"/>
                      <a:pt x="84" y="28"/>
                    </a:cubicBezTo>
                    <a:cubicBezTo>
                      <a:pt x="89" y="28"/>
                      <a:pt x="93" y="32"/>
                      <a:pt x="93" y="37"/>
                    </a:cubicBezTo>
                    <a:cubicBezTo>
                      <a:pt x="93" y="42"/>
                      <a:pt x="89" y="45"/>
                      <a:pt x="84" y="45"/>
                    </a:cubicBezTo>
                    <a:close/>
                    <a:moveTo>
                      <a:pt x="131" y="75"/>
                    </a:moveTo>
                    <a:cubicBezTo>
                      <a:pt x="117" y="75"/>
                      <a:pt x="105" y="63"/>
                      <a:pt x="105" y="49"/>
                    </a:cubicBezTo>
                    <a:cubicBezTo>
                      <a:pt x="105" y="35"/>
                      <a:pt x="117" y="23"/>
                      <a:pt x="131" y="23"/>
                    </a:cubicBezTo>
                    <a:cubicBezTo>
                      <a:pt x="146" y="23"/>
                      <a:pt x="157" y="34"/>
                      <a:pt x="157" y="49"/>
                    </a:cubicBezTo>
                    <a:cubicBezTo>
                      <a:pt x="157" y="63"/>
                      <a:pt x="145" y="75"/>
                      <a:pt x="131" y="75"/>
                    </a:cubicBezTo>
                    <a:close/>
                  </a:path>
                </a:pathLst>
              </a:custGeom>
              <a:solidFill>
                <a:srgbClr val="8DB9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70" name="Freeform 330">
                <a:extLst>
                  <a:ext uri="{FF2B5EF4-FFF2-40B4-BE49-F238E27FC236}">
                    <a16:creationId xmlns:a16="http://schemas.microsoft.com/office/drawing/2014/main" id="{6FEB4710-7CC7-45A3-B363-1C509A13C585}"/>
                  </a:ext>
                </a:extLst>
              </p:cNvPr>
              <p:cNvSpPr>
                <a:spLocks/>
              </p:cNvSpPr>
              <p:nvPr/>
            </p:nvSpPr>
            <p:spPr bwMode="auto">
              <a:xfrm>
                <a:off x="2994025" y="5849938"/>
                <a:ext cx="65088" cy="65088"/>
              </a:xfrm>
              <a:custGeom>
                <a:avLst/>
                <a:gdLst>
                  <a:gd name="T0" fmla="*/ 3 w 19"/>
                  <a:gd name="T1" fmla="*/ 19 h 19"/>
                  <a:gd name="T2" fmla="*/ 0 w 19"/>
                  <a:gd name="T3" fmla="*/ 16 h 19"/>
                  <a:gd name="T4" fmla="*/ 17 w 19"/>
                  <a:gd name="T5" fmla="*/ 0 h 19"/>
                  <a:gd name="T6" fmla="*/ 19 w 19"/>
                  <a:gd name="T7" fmla="*/ 3 h 19"/>
                  <a:gd name="T8" fmla="*/ 17 w 19"/>
                  <a:gd name="T9" fmla="*/ 6 h 19"/>
                  <a:gd name="T10" fmla="*/ 6 w 19"/>
                  <a:gd name="T11" fmla="*/ 16 h 19"/>
                  <a:gd name="T12" fmla="*/ 3 w 19"/>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9" h="19">
                    <a:moveTo>
                      <a:pt x="3" y="19"/>
                    </a:moveTo>
                    <a:cubicBezTo>
                      <a:pt x="2" y="19"/>
                      <a:pt x="0" y="18"/>
                      <a:pt x="0" y="16"/>
                    </a:cubicBezTo>
                    <a:cubicBezTo>
                      <a:pt x="0" y="7"/>
                      <a:pt x="8" y="0"/>
                      <a:pt x="17" y="0"/>
                    </a:cubicBezTo>
                    <a:cubicBezTo>
                      <a:pt x="18" y="0"/>
                      <a:pt x="19" y="1"/>
                      <a:pt x="19" y="3"/>
                    </a:cubicBezTo>
                    <a:cubicBezTo>
                      <a:pt x="19" y="5"/>
                      <a:pt x="18" y="6"/>
                      <a:pt x="17" y="6"/>
                    </a:cubicBezTo>
                    <a:cubicBezTo>
                      <a:pt x="11" y="6"/>
                      <a:pt x="6" y="10"/>
                      <a:pt x="6" y="16"/>
                    </a:cubicBezTo>
                    <a:cubicBezTo>
                      <a:pt x="6" y="18"/>
                      <a:pt x="5" y="19"/>
                      <a:pt x="3" y="19"/>
                    </a:cubicBezTo>
                    <a:close/>
                  </a:path>
                </a:pathLst>
              </a:custGeom>
              <a:solidFill>
                <a:srgbClr val="8DB9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71" name="Freeform 331">
                <a:extLst>
                  <a:ext uri="{FF2B5EF4-FFF2-40B4-BE49-F238E27FC236}">
                    <a16:creationId xmlns:a16="http://schemas.microsoft.com/office/drawing/2014/main" id="{87E311C3-7F00-4F08-9891-ED535D77268F}"/>
                  </a:ext>
                </a:extLst>
              </p:cNvPr>
              <p:cNvSpPr>
                <a:spLocks/>
              </p:cNvSpPr>
              <p:nvPr/>
            </p:nvSpPr>
            <p:spPr bwMode="auto">
              <a:xfrm>
                <a:off x="3313113" y="5849938"/>
                <a:ext cx="63500" cy="65088"/>
              </a:xfrm>
              <a:custGeom>
                <a:avLst/>
                <a:gdLst>
                  <a:gd name="T0" fmla="*/ 3 w 19"/>
                  <a:gd name="T1" fmla="*/ 19 h 19"/>
                  <a:gd name="T2" fmla="*/ 0 w 19"/>
                  <a:gd name="T3" fmla="*/ 16 h 19"/>
                  <a:gd name="T4" fmla="*/ 16 w 19"/>
                  <a:gd name="T5" fmla="*/ 0 h 19"/>
                  <a:gd name="T6" fmla="*/ 19 w 19"/>
                  <a:gd name="T7" fmla="*/ 3 h 19"/>
                  <a:gd name="T8" fmla="*/ 16 w 19"/>
                  <a:gd name="T9" fmla="*/ 6 h 19"/>
                  <a:gd name="T10" fmla="*/ 6 w 19"/>
                  <a:gd name="T11" fmla="*/ 16 h 19"/>
                  <a:gd name="T12" fmla="*/ 3 w 19"/>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9" h="19">
                    <a:moveTo>
                      <a:pt x="3" y="19"/>
                    </a:moveTo>
                    <a:cubicBezTo>
                      <a:pt x="1" y="19"/>
                      <a:pt x="0" y="18"/>
                      <a:pt x="0" y="16"/>
                    </a:cubicBezTo>
                    <a:cubicBezTo>
                      <a:pt x="0" y="7"/>
                      <a:pt x="7" y="0"/>
                      <a:pt x="16" y="0"/>
                    </a:cubicBezTo>
                    <a:cubicBezTo>
                      <a:pt x="17" y="0"/>
                      <a:pt x="19" y="1"/>
                      <a:pt x="19" y="3"/>
                    </a:cubicBezTo>
                    <a:cubicBezTo>
                      <a:pt x="19" y="5"/>
                      <a:pt x="17" y="6"/>
                      <a:pt x="16" y="6"/>
                    </a:cubicBezTo>
                    <a:cubicBezTo>
                      <a:pt x="10" y="6"/>
                      <a:pt x="6" y="10"/>
                      <a:pt x="6" y="16"/>
                    </a:cubicBezTo>
                    <a:cubicBezTo>
                      <a:pt x="6" y="18"/>
                      <a:pt x="4" y="19"/>
                      <a:pt x="3" y="19"/>
                    </a:cubicBezTo>
                    <a:close/>
                  </a:path>
                </a:pathLst>
              </a:custGeom>
              <a:solidFill>
                <a:srgbClr val="8DB9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72" name="Freeform 332">
                <a:extLst>
                  <a:ext uri="{FF2B5EF4-FFF2-40B4-BE49-F238E27FC236}">
                    <a16:creationId xmlns:a16="http://schemas.microsoft.com/office/drawing/2014/main" id="{57106217-8195-49ED-8283-43010CEC7193}"/>
                  </a:ext>
                </a:extLst>
              </p:cNvPr>
              <p:cNvSpPr>
                <a:spLocks/>
              </p:cNvSpPr>
              <p:nvPr/>
            </p:nvSpPr>
            <p:spPr bwMode="auto">
              <a:xfrm>
                <a:off x="3079750" y="5699125"/>
                <a:ext cx="249238" cy="38100"/>
              </a:xfrm>
              <a:custGeom>
                <a:avLst/>
                <a:gdLst>
                  <a:gd name="T0" fmla="*/ 0 w 74"/>
                  <a:gd name="T1" fmla="*/ 11 h 11"/>
                  <a:gd name="T2" fmla="*/ 74 w 74"/>
                  <a:gd name="T3" fmla="*/ 11 h 11"/>
                  <a:gd name="T4" fmla="*/ 74 w 74"/>
                  <a:gd name="T5" fmla="*/ 11 h 11"/>
                  <a:gd name="T6" fmla="*/ 66 w 74"/>
                  <a:gd name="T7" fmla="*/ 3 h 11"/>
                  <a:gd name="T8" fmla="*/ 66 w 74"/>
                  <a:gd name="T9" fmla="*/ 3 h 11"/>
                  <a:gd name="T10" fmla="*/ 57 w 74"/>
                  <a:gd name="T11" fmla="*/ 0 h 11"/>
                  <a:gd name="T12" fmla="*/ 44 w 74"/>
                  <a:gd name="T13" fmla="*/ 9 h 11"/>
                  <a:gd name="T14" fmla="*/ 38 w 74"/>
                  <a:gd name="T15" fmla="*/ 7 h 11"/>
                  <a:gd name="T16" fmla="*/ 37 w 74"/>
                  <a:gd name="T17" fmla="*/ 7 h 11"/>
                  <a:gd name="T18" fmla="*/ 30 w 74"/>
                  <a:gd name="T19" fmla="*/ 9 h 11"/>
                  <a:gd name="T20" fmla="*/ 17 w 74"/>
                  <a:gd name="T21" fmla="*/ 0 h 11"/>
                  <a:gd name="T22" fmla="*/ 8 w 74"/>
                  <a:gd name="T23" fmla="*/ 3 h 11"/>
                  <a:gd name="T24" fmla="*/ 8 w 74"/>
                  <a:gd name="T25" fmla="*/ 3 h 11"/>
                  <a:gd name="T26" fmla="*/ 0 w 74"/>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11">
                    <a:moveTo>
                      <a:pt x="0" y="11"/>
                    </a:moveTo>
                    <a:cubicBezTo>
                      <a:pt x="74" y="11"/>
                      <a:pt x="74" y="11"/>
                      <a:pt x="74" y="11"/>
                    </a:cubicBezTo>
                    <a:cubicBezTo>
                      <a:pt x="74" y="11"/>
                      <a:pt x="74" y="11"/>
                      <a:pt x="74" y="11"/>
                    </a:cubicBezTo>
                    <a:cubicBezTo>
                      <a:pt x="66" y="3"/>
                      <a:pt x="66" y="3"/>
                      <a:pt x="66" y="3"/>
                    </a:cubicBezTo>
                    <a:cubicBezTo>
                      <a:pt x="66" y="3"/>
                      <a:pt x="66" y="3"/>
                      <a:pt x="66" y="3"/>
                    </a:cubicBezTo>
                    <a:cubicBezTo>
                      <a:pt x="64" y="1"/>
                      <a:pt x="60" y="0"/>
                      <a:pt x="57" y="0"/>
                    </a:cubicBezTo>
                    <a:cubicBezTo>
                      <a:pt x="51" y="0"/>
                      <a:pt x="46" y="4"/>
                      <a:pt x="44" y="9"/>
                    </a:cubicBezTo>
                    <a:cubicBezTo>
                      <a:pt x="42" y="8"/>
                      <a:pt x="40" y="7"/>
                      <a:pt x="38" y="7"/>
                    </a:cubicBezTo>
                    <a:cubicBezTo>
                      <a:pt x="38" y="7"/>
                      <a:pt x="37" y="7"/>
                      <a:pt x="37" y="7"/>
                    </a:cubicBezTo>
                    <a:cubicBezTo>
                      <a:pt x="34" y="7"/>
                      <a:pt x="32" y="8"/>
                      <a:pt x="30" y="9"/>
                    </a:cubicBezTo>
                    <a:cubicBezTo>
                      <a:pt x="28" y="4"/>
                      <a:pt x="23" y="0"/>
                      <a:pt x="17" y="0"/>
                    </a:cubicBezTo>
                    <a:cubicBezTo>
                      <a:pt x="14" y="0"/>
                      <a:pt x="11" y="1"/>
                      <a:pt x="8" y="3"/>
                    </a:cubicBezTo>
                    <a:cubicBezTo>
                      <a:pt x="8" y="3"/>
                      <a:pt x="8" y="3"/>
                      <a:pt x="8" y="3"/>
                    </a:cubicBezTo>
                    <a:cubicBezTo>
                      <a:pt x="0" y="11"/>
                      <a:pt x="0" y="11"/>
                      <a:pt x="0" y="11"/>
                    </a:cubicBezTo>
                    <a:close/>
                  </a:path>
                </a:pathLst>
              </a:custGeom>
              <a:solidFill>
                <a:srgbClr val="8DB9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grpSp>
      <p:grpSp>
        <p:nvGrpSpPr>
          <p:cNvPr id="15" name="Group 14">
            <a:extLst>
              <a:ext uri="{FF2B5EF4-FFF2-40B4-BE49-F238E27FC236}">
                <a16:creationId xmlns:a16="http://schemas.microsoft.com/office/drawing/2014/main" id="{EF0787AA-3A46-4F5E-A5AA-09BA8F58FF7C}"/>
              </a:ext>
            </a:extLst>
          </p:cNvPr>
          <p:cNvGrpSpPr/>
          <p:nvPr/>
        </p:nvGrpSpPr>
        <p:grpSpPr>
          <a:xfrm>
            <a:off x="4897307" y="699300"/>
            <a:ext cx="1979712" cy="765103"/>
            <a:chOff x="6529743" y="1409385"/>
            <a:chExt cx="2639616" cy="1020137"/>
          </a:xfrm>
        </p:grpSpPr>
        <p:grpSp>
          <p:nvGrpSpPr>
            <p:cNvPr id="10" name="Group 9">
              <a:extLst>
                <a:ext uri="{FF2B5EF4-FFF2-40B4-BE49-F238E27FC236}">
                  <a16:creationId xmlns:a16="http://schemas.microsoft.com/office/drawing/2014/main" id="{9B010695-136C-4EE2-AA13-72E202FACC87}"/>
                </a:ext>
              </a:extLst>
            </p:cNvPr>
            <p:cNvGrpSpPr/>
            <p:nvPr/>
          </p:nvGrpSpPr>
          <p:grpSpPr>
            <a:xfrm>
              <a:off x="6637675" y="1514759"/>
              <a:ext cx="2531684" cy="788933"/>
              <a:chOff x="107932" y="3563875"/>
              <a:chExt cx="2531684" cy="788933"/>
            </a:xfrm>
          </p:grpSpPr>
          <p:sp>
            <p:nvSpPr>
              <p:cNvPr id="80" name="Rounded Rectangle 79">
                <a:extLst>
                  <a:ext uri="{FF2B5EF4-FFF2-40B4-BE49-F238E27FC236}">
                    <a16:creationId xmlns:a16="http://schemas.microsoft.com/office/drawing/2014/main" id="{4B1A88F8-77EF-4CA1-A438-87FA9A38C4FD}"/>
                  </a:ext>
                </a:extLst>
              </p:cNvPr>
              <p:cNvSpPr/>
              <p:nvPr/>
            </p:nvSpPr>
            <p:spPr>
              <a:xfrm>
                <a:off x="107932" y="3563875"/>
                <a:ext cx="2531684" cy="788933"/>
              </a:xfrm>
              <a:prstGeom prst="roundRect">
                <a:avLst>
                  <a:gd name="adj" fmla="val 50000"/>
                </a:avLst>
              </a:prstGeom>
              <a:solidFill>
                <a:srgbClr val="8DB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50">
                  <a:solidFill>
                    <a:prstClr val="white"/>
                  </a:solidFill>
                </a:endParaRPr>
              </a:p>
            </p:txBody>
          </p:sp>
          <p:sp>
            <p:nvSpPr>
              <p:cNvPr id="82" name="Oval 81">
                <a:extLst>
                  <a:ext uri="{FF2B5EF4-FFF2-40B4-BE49-F238E27FC236}">
                    <a16:creationId xmlns:a16="http://schemas.microsoft.com/office/drawing/2014/main" id="{27B80841-2371-42AA-BBF2-66882DC8D143}"/>
                  </a:ext>
                </a:extLst>
              </p:cNvPr>
              <p:cNvSpPr/>
              <p:nvPr/>
            </p:nvSpPr>
            <p:spPr>
              <a:xfrm>
                <a:off x="247839" y="3717565"/>
                <a:ext cx="499656" cy="4996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50">
                  <a:solidFill>
                    <a:prstClr val="white"/>
                  </a:solidFill>
                </a:endParaRPr>
              </a:p>
            </p:txBody>
          </p:sp>
          <p:sp>
            <p:nvSpPr>
              <p:cNvPr id="83" name="Rectangle 82">
                <a:extLst>
                  <a:ext uri="{FF2B5EF4-FFF2-40B4-BE49-F238E27FC236}">
                    <a16:creationId xmlns:a16="http://schemas.microsoft.com/office/drawing/2014/main" id="{81C64A28-6F1F-49A1-8974-ABE16609BECC}"/>
                  </a:ext>
                </a:extLst>
              </p:cNvPr>
              <p:cNvSpPr/>
              <p:nvPr/>
            </p:nvSpPr>
            <p:spPr>
              <a:xfrm>
                <a:off x="876032" y="3793727"/>
                <a:ext cx="1624303" cy="3385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nchorCtr="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050" b="1">
                    <a:solidFill>
                      <a:prstClr val="white"/>
                    </a:solidFill>
                  </a:rPr>
                  <a:t>KPIs</a:t>
                </a:r>
              </a:p>
            </p:txBody>
          </p:sp>
          <p:grpSp>
            <p:nvGrpSpPr>
              <p:cNvPr id="173" name="Groupe 900">
                <a:extLst>
                  <a:ext uri="{FF2B5EF4-FFF2-40B4-BE49-F238E27FC236}">
                    <a16:creationId xmlns:a16="http://schemas.microsoft.com/office/drawing/2014/main" id="{0827DFE4-30A6-4460-ACCE-E93F50AF69E3}"/>
                  </a:ext>
                </a:extLst>
              </p:cNvPr>
              <p:cNvGrpSpPr/>
              <p:nvPr/>
            </p:nvGrpSpPr>
            <p:grpSpPr>
              <a:xfrm>
                <a:off x="375758" y="3803045"/>
                <a:ext cx="261924" cy="310595"/>
                <a:chOff x="8237538" y="722313"/>
                <a:chExt cx="469900" cy="557212"/>
              </a:xfrm>
              <a:solidFill>
                <a:srgbClr val="007D74"/>
              </a:solidFill>
            </p:grpSpPr>
            <p:sp>
              <p:nvSpPr>
                <p:cNvPr id="174" name="Freeform 118">
                  <a:extLst>
                    <a:ext uri="{FF2B5EF4-FFF2-40B4-BE49-F238E27FC236}">
                      <a16:creationId xmlns:a16="http://schemas.microsoft.com/office/drawing/2014/main" id="{26013A8B-6B7E-4117-BF2D-C9D6A37D6593}"/>
                    </a:ext>
                  </a:extLst>
                </p:cNvPr>
                <p:cNvSpPr>
                  <a:spLocks noEditPoints="1"/>
                </p:cNvSpPr>
                <p:nvPr/>
              </p:nvSpPr>
              <p:spPr bwMode="auto">
                <a:xfrm>
                  <a:off x="8237538" y="1054100"/>
                  <a:ext cx="469900" cy="225425"/>
                </a:xfrm>
                <a:custGeom>
                  <a:avLst/>
                  <a:gdLst>
                    <a:gd name="T0" fmla="*/ 103 w 125"/>
                    <a:gd name="T1" fmla="*/ 4 h 60"/>
                    <a:gd name="T2" fmla="*/ 95 w 125"/>
                    <a:gd name="T3" fmla="*/ 3 h 60"/>
                    <a:gd name="T4" fmla="*/ 68 w 125"/>
                    <a:gd name="T5" fmla="*/ 16 h 60"/>
                    <a:gd name="T6" fmla="*/ 70 w 125"/>
                    <a:gd name="T7" fmla="*/ 23 h 60"/>
                    <a:gd name="T8" fmla="*/ 103 w 125"/>
                    <a:gd name="T9" fmla="*/ 4 h 60"/>
                    <a:gd name="T10" fmla="*/ 121 w 125"/>
                    <a:gd name="T11" fmla="*/ 5 h 60"/>
                    <a:gd name="T12" fmla="*/ 105 w 125"/>
                    <a:gd name="T13" fmla="*/ 6 h 60"/>
                    <a:gd name="T14" fmla="*/ 70 w 125"/>
                    <a:gd name="T15" fmla="*/ 26 h 60"/>
                    <a:gd name="T16" fmla="*/ 69 w 125"/>
                    <a:gd name="T17" fmla="*/ 28 h 60"/>
                    <a:gd name="T18" fmla="*/ 61 w 125"/>
                    <a:gd name="T19" fmla="*/ 35 h 60"/>
                    <a:gd name="T20" fmla="*/ 52 w 125"/>
                    <a:gd name="T21" fmla="*/ 34 h 60"/>
                    <a:gd name="T22" fmla="*/ 34 w 125"/>
                    <a:gd name="T23" fmla="*/ 25 h 60"/>
                    <a:gd name="T24" fmla="*/ 34 w 125"/>
                    <a:gd name="T25" fmla="*/ 22 h 60"/>
                    <a:gd name="T26" fmla="*/ 54 w 125"/>
                    <a:gd name="T27" fmla="*/ 32 h 60"/>
                    <a:gd name="T28" fmla="*/ 59 w 125"/>
                    <a:gd name="T29" fmla="*/ 32 h 60"/>
                    <a:gd name="T30" fmla="*/ 60 w 125"/>
                    <a:gd name="T31" fmla="*/ 32 h 60"/>
                    <a:gd name="T32" fmla="*/ 60 w 125"/>
                    <a:gd name="T33" fmla="*/ 32 h 60"/>
                    <a:gd name="T34" fmla="*/ 65 w 125"/>
                    <a:gd name="T35" fmla="*/ 29 h 60"/>
                    <a:gd name="T36" fmla="*/ 66 w 125"/>
                    <a:gd name="T37" fmla="*/ 27 h 60"/>
                    <a:gd name="T38" fmla="*/ 67 w 125"/>
                    <a:gd name="T39" fmla="*/ 24 h 60"/>
                    <a:gd name="T40" fmla="*/ 65 w 125"/>
                    <a:gd name="T41" fmla="*/ 17 h 60"/>
                    <a:gd name="T42" fmla="*/ 62 w 125"/>
                    <a:gd name="T43" fmla="*/ 14 h 60"/>
                    <a:gd name="T44" fmla="*/ 33 w 125"/>
                    <a:gd name="T45" fmla="*/ 1 h 60"/>
                    <a:gd name="T46" fmla="*/ 23 w 125"/>
                    <a:gd name="T47" fmla="*/ 1 h 60"/>
                    <a:gd name="T48" fmla="*/ 3 w 125"/>
                    <a:gd name="T49" fmla="*/ 5 h 60"/>
                    <a:gd name="T50" fmla="*/ 0 w 125"/>
                    <a:gd name="T51" fmla="*/ 39 h 60"/>
                    <a:gd name="T52" fmla="*/ 3 w 125"/>
                    <a:gd name="T53" fmla="*/ 44 h 60"/>
                    <a:gd name="T54" fmla="*/ 17 w 125"/>
                    <a:gd name="T55" fmla="*/ 44 h 60"/>
                    <a:gd name="T56" fmla="*/ 20 w 125"/>
                    <a:gd name="T57" fmla="*/ 44 h 60"/>
                    <a:gd name="T58" fmla="*/ 22 w 125"/>
                    <a:gd name="T59" fmla="*/ 45 h 60"/>
                    <a:gd name="T60" fmla="*/ 59 w 125"/>
                    <a:gd name="T61" fmla="*/ 59 h 60"/>
                    <a:gd name="T62" fmla="*/ 64 w 125"/>
                    <a:gd name="T63" fmla="*/ 59 h 60"/>
                    <a:gd name="T64" fmla="*/ 66 w 125"/>
                    <a:gd name="T65" fmla="*/ 58 h 60"/>
                    <a:gd name="T66" fmla="*/ 116 w 125"/>
                    <a:gd name="T67" fmla="*/ 21 h 60"/>
                    <a:gd name="T68" fmla="*/ 121 w 125"/>
                    <a:gd name="T69" fmla="*/ 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5" h="60">
                      <a:moveTo>
                        <a:pt x="103" y="4"/>
                      </a:moveTo>
                      <a:cubicBezTo>
                        <a:pt x="100" y="2"/>
                        <a:pt x="97" y="1"/>
                        <a:pt x="95" y="3"/>
                      </a:cubicBezTo>
                      <a:cubicBezTo>
                        <a:pt x="68" y="16"/>
                        <a:pt x="68" y="16"/>
                        <a:pt x="68" y="16"/>
                      </a:cubicBezTo>
                      <a:cubicBezTo>
                        <a:pt x="69" y="18"/>
                        <a:pt x="70" y="20"/>
                        <a:pt x="70" y="23"/>
                      </a:cubicBezTo>
                      <a:lnTo>
                        <a:pt x="103" y="4"/>
                      </a:lnTo>
                      <a:close/>
                      <a:moveTo>
                        <a:pt x="121" y="5"/>
                      </a:moveTo>
                      <a:cubicBezTo>
                        <a:pt x="118" y="1"/>
                        <a:pt x="111" y="2"/>
                        <a:pt x="105" y="6"/>
                      </a:cubicBezTo>
                      <a:cubicBezTo>
                        <a:pt x="94" y="12"/>
                        <a:pt x="70" y="26"/>
                        <a:pt x="70" y="26"/>
                      </a:cubicBezTo>
                      <a:cubicBezTo>
                        <a:pt x="69" y="27"/>
                        <a:pt x="69" y="28"/>
                        <a:pt x="69" y="28"/>
                      </a:cubicBezTo>
                      <a:cubicBezTo>
                        <a:pt x="67" y="32"/>
                        <a:pt x="64" y="34"/>
                        <a:pt x="61" y="35"/>
                      </a:cubicBezTo>
                      <a:cubicBezTo>
                        <a:pt x="58" y="36"/>
                        <a:pt x="55" y="36"/>
                        <a:pt x="52" y="34"/>
                      </a:cubicBezTo>
                      <a:cubicBezTo>
                        <a:pt x="34" y="25"/>
                        <a:pt x="34" y="25"/>
                        <a:pt x="34" y="25"/>
                      </a:cubicBezTo>
                      <a:cubicBezTo>
                        <a:pt x="34" y="22"/>
                        <a:pt x="34" y="22"/>
                        <a:pt x="34" y="22"/>
                      </a:cubicBezTo>
                      <a:cubicBezTo>
                        <a:pt x="54" y="32"/>
                        <a:pt x="54" y="32"/>
                        <a:pt x="54" y="32"/>
                      </a:cubicBezTo>
                      <a:cubicBezTo>
                        <a:pt x="55" y="32"/>
                        <a:pt x="57" y="33"/>
                        <a:pt x="59" y="32"/>
                      </a:cubicBezTo>
                      <a:cubicBezTo>
                        <a:pt x="59" y="32"/>
                        <a:pt x="59" y="32"/>
                        <a:pt x="60" y="32"/>
                      </a:cubicBezTo>
                      <a:cubicBezTo>
                        <a:pt x="60" y="32"/>
                        <a:pt x="60" y="32"/>
                        <a:pt x="60" y="32"/>
                      </a:cubicBezTo>
                      <a:cubicBezTo>
                        <a:pt x="62" y="32"/>
                        <a:pt x="63" y="31"/>
                        <a:pt x="65" y="29"/>
                      </a:cubicBezTo>
                      <a:cubicBezTo>
                        <a:pt x="65" y="29"/>
                        <a:pt x="66" y="28"/>
                        <a:pt x="66" y="27"/>
                      </a:cubicBezTo>
                      <a:cubicBezTo>
                        <a:pt x="67" y="26"/>
                        <a:pt x="67" y="25"/>
                        <a:pt x="67" y="24"/>
                      </a:cubicBezTo>
                      <a:cubicBezTo>
                        <a:pt x="67" y="22"/>
                        <a:pt x="67" y="19"/>
                        <a:pt x="65" y="17"/>
                      </a:cubicBezTo>
                      <a:cubicBezTo>
                        <a:pt x="64" y="16"/>
                        <a:pt x="63" y="15"/>
                        <a:pt x="62" y="14"/>
                      </a:cubicBezTo>
                      <a:cubicBezTo>
                        <a:pt x="62" y="14"/>
                        <a:pt x="40" y="4"/>
                        <a:pt x="33" y="1"/>
                      </a:cubicBezTo>
                      <a:cubicBezTo>
                        <a:pt x="30" y="0"/>
                        <a:pt x="27" y="1"/>
                        <a:pt x="23" y="1"/>
                      </a:cubicBezTo>
                      <a:cubicBezTo>
                        <a:pt x="19" y="2"/>
                        <a:pt x="3" y="5"/>
                        <a:pt x="3" y="5"/>
                      </a:cubicBezTo>
                      <a:cubicBezTo>
                        <a:pt x="8" y="10"/>
                        <a:pt x="2" y="28"/>
                        <a:pt x="0" y="39"/>
                      </a:cubicBezTo>
                      <a:cubicBezTo>
                        <a:pt x="0" y="43"/>
                        <a:pt x="1" y="44"/>
                        <a:pt x="3" y="44"/>
                      </a:cubicBezTo>
                      <a:cubicBezTo>
                        <a:pt x="17" y="44"/>
                        <a:pt x="17" y="44"/>
                        <a:pt x="17" y="44"/>
                      </a:cubicBezTo>
                      <a:cubicBezTo>
                        <a:pt x="17" y="44"/>
                        <a:pt x="19" y="44"/>
                        <a:pt x="20" y="44"/>
                      </a:cubicBezTo>
                      <a:cubicBezTo>
                        <a:pt x="21" y="44"/>
                        <a:pt x="22" y="45"/>
                        <a:pt x="22" y="45"/>
                      </a:cubicBezTo>
                      <a:cubicBezTo>
                        <a:pt x="59" y="59"/>
                        <a:pt x="59" y="59"/>
                        <a:pt x="59" y="59"/>
                      </a:cubicBezTo>
                      <a:cubicBezTo>
                        <a:pt x="60" y="60"/>
                        <a:pt x="62" y="60"/>
                        <a:pt x="64" y="59"/>
                      </a:cubicBezTo>
                      <a:cubicBezTo>
                        <a:pt x="64" y="59"/>
                        <a:pt x="65" y="59"/>
                        <a:pt x="66" y="58"/>
                      </a:cubicBezTo>
                      <a:cubicBezTo>
                        <a:pt x="77" y="51"/>
                        <a:pt x="112" y="24"/>
                        <a:pt x="116" y="21"/>
                      </a:cubicBezTo>
                      <a:cubicBezTo>
                        <a:pt x="125" y="14"/>
                        <a:pt x="124" y="9"/>
                        <a:pt x="121" y="5"/>
                      </a:cubicBezTo>
                      <a:close/>
                    </a:path>
                  </a:pathLst>
                </a:custGeom>
                <a:solidFill>
                  <a:srgbClr val="8DB9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sz="675">
                    <a:solidFill>
                      <a:prstClr val="black"/>
                    </a:solidFill>
                    <a:latin typeface="Verdana"/>
                  </a:endParaRPr>
                </a:p>
              </p:txBody>
            </p:sp>
            <p:sp>
              <p:nvSpPr>
                <p:cNvPr id="175" name="Freeform 119">
                  <a:extLst>
                    <a:ext uri="{FF2B5EF4-FFF2-40B4-BE49-F238E27FC236}">
                      <a16:creationId xmlns:a16="http://schemas.microsoft.com/office/drawing/2014/main" id="{C59E29FB-2246-47AC-B0A3-ABCAE96F35FA}"/>
                    </a:ext>
                  </a:extLst>
                </p:cNvPr>
                <p:cNvSpPr>
                  <a:spLocks/>
                </p:cNvSpPr>
                <p:nvPr/>
              </p:nvSpPr>
              <p:spPr bwMode="auto">
                <a:xfrm>
                  <a:off x="8347076" y="722313"/>
                  <a:ext cx="250825" cy="247650"/>
                </a:xfrm>
                <a:custGeom>
                  <a:avLst/>
                  <a:gdLst>
                    <a:gd name="T0" fmla="*/ 66 w 67"/>
                    <a:gd name="T1" fmla="*/ 27 h 66"/>
                    <a:gd name="T2" fmla="*/ 65 w 67"/>
                    <a:gd name="T3" fmla="*/ 22 h 66"/>
                    <a:gd name="T4" fmla="*/ 61 w 67"/>
                    <a:gd name="T5" fmla="*/ 20 h 66"/>
                    <a:gd name="T6" fmla="*/ 61 w 67"/>
                    <a:gd name="T7" fmla="*/ 20 h 66"/>
                    <a:gd name="T8" fmla="*/ 57 w 67"/>
                    <a:gd name="T9" fmla="*/ 26 h 66"/>
                    <a:gd name="T10" fmla="*/ 58 w 67"/>
                    <a:gd name="T11" fmla="*/ 33 h 66"/>
                    <a:gd name="T12" fmla="*/ 33 w 67"/>
                    <a:gd name="T13" fmla="*/ 57 h 66"/>
                    <a:gd name="T14" fmla="*/ 9 w 67"/>
                    <a:gd name="T15" fmla="*/ 33 h 66"/>
                    <a:gd name="T16" fmla="*/ 33 w 67"/>
                    <a:gd name="T17" fmla="*/ 8 h 66"/>
                    <a:gd name="T18" fmla="*/ 47 w 67"/>
                    <a:gd name="T19" fmla="*/ 13 h 66"/>
                    <a:gd name="T20" fmla="*/ 51 w 67"/>
                    <a:gd name="T21" fmla="*/ 8 h 66"/>
                    <a:gd name="T22" fmla="*/ 46 w 67"/>
                    <a:gd name="T23" fmla="*/ 5 h 66"/>
                    <a:gd name="T24" fmla="*/ 44 w 67"/>
                    <a:gd name="T25" fmla="*/ 2 h 66"/>
                    <a:gd name="T26" fmla="*/ 40 w 67"/>
                    <a:gd name="T27" fmla="*/ 0 h 66"/>
                    <a:gd name="T28" fmla="*/ 36 w 67"/>
                    <a:gd name="T29" fmla="*/ 2 h 66"/>
                    <a:gd name="T30" fmla="*/ 30 w 67"/>
                    <a:gd name="T31" fmla="*/ 2 h 66"/>
                    <a:gd name="T32" fmla="*/ 27 w 67"/>
                    <a:gd name="T33" fmla="*/ 0 h 66"/>
                    <a:gd name="T34" fmla="*/ 23 w 67"/>
                    <a:gd name="T35" fmla="*/ 2 h 66"/>
                    <a:gd name="T36" fmla="*/ 20 w 67"/>
                    <a:gd name="T37" fmla="*/ 5 h 66"/>
                    <a:gd name="T38" fmla="*/ 16 w 67"/>
                    <a:gd name="T39" fmla="*/ 8 h 66"/>
                    <a:gd name="T40" fmla="*/ 12 w 67"/>
                    <a:gd name="T41" fmla="*/ 8 h 66"/>
                    <a:gd name="T42" fmla="*/ 8 w 67"/>
                    <a:gd name="T43" fmla="*/ 11 h 66"/>
                    <a:gd name="T44" fmla="*/ 8 w 67"/>
                    <a:gd name="T45" fmla="*/ 15 h 66"/>
                    <a:gd name="T46" fmla="*/ 5 w 67"/>
                    <a:gd name="T47" fmla="*/ 20 h 66"/>
                    <a:gd name="T48" fmla="*/ 2 w 67"/>
                    <a:gd name="T49" fmla="*/ 22 h 66"/>
                    <a:gd name="T50" fmla="*/ 1 w 67"/>
                    <a:gd name="T51" fmla="*/ 27 h 66"/>
                    <a:gd name="T52" fmla="*/ 3 w 67"/>
                    <a:gd name="T53" fmla="*/ 30 h 66"/>
                    <a:gd name="T54" fmla="*/ 3 w 67"/>
                    <a:gd name="T55" fmla="*/ 36 h 66"/>
                    <a:gd name="T56" fmla="*/ 1 w 67"/>
                    <a:gd name="T57" fmla="*/ 39 h 66"/>
                    <a:gd name="T58" fmla="*/ 2 w 67"/>
                    <a:gd name="T59" fmla="*/ 44 h 66"/>
                    <a:gd name="T60" fmla="*/ 5 w 67"/>
                    <a:gd name="T61" fmla="*/ 46 h 66"/>
                    <a:gd name="T62" fmla="*/ 8 w 67"/>
                    <a:gd name="T63" fmla="*/ 51 h 66"/>
                    <a:gd name="T64" fmla="*/ 8 w 67"/>
                    <a:gd name="T65" fmla="*/ 54 h 66"/>
                    <a:gd name="T66" fmla="*/ 12 w 67"/>
                    <a:gd name="T67" fmla="*/ 58 h 66"/>
                    <a:gd name="T68" fmla="*/ 16 w 67"/>
                    <a:gd name="T69" fmla="*/ 58 h 66"/>
                    <a:gd name="T70" fmla="*/ 20 w 67"/>
                    <a:gd name="T71" fmla="*/ 61 h 66"/>
                    <a:gd name="T72" fmla="*/ 23 w 67"/>
                    <a:gd name="T73" fmla="*/ 64 h 66"/>
                    <a:gd name="T74" fmla="*/ 27 w 67"/>
                    <a:gd name="T75" fmla="*/ 65 h 66"/>
                    <a:gd name="T76" fmla="*/ 30 w 67"/>
                    <a:gd name="T77" fmla="*/ 64 h 66"/>
                    <a:gd name="T78" fmla="*/ 36 w 67"/>
                    <a:gd name="T79" fmla="*/ 64 h 66"/>
                    <a:gd name="T80" fmla="*/ 40 w 67"/>
                    <a:gd name="T81" fmla="*/ 65 h 66"/>
                    <a:gd name="T82" fmla="*/ 44 w 67"/>
                    <a:gd name="T83" fmla="*/ 64 h 66"/>
                    <a:gd name="T84" fmla="*/ 46 w 67"/>
                    <a:gd name="T85" fmla="*/ 61 h 66"/>
                    <a:gd name="T86" fmla="*/ 51 w 67"/>
                    <a:gd name="T87" fmla="*/ 58 h 66"/>
                    <a:gd name="T88" fmla="*/ 55 w 67"/>
                    <a:gd name="T89" fmla="*/ 58 h 66"/>
                    <a:gd name="T90" fmla="*/ 58 w 67"/>
                    <a:gd name="T91" fmla="*/ 54 h 66"/>
                    <a:gd name="T92" fmla="*/ 59 w 67"/>
                    <a:gd name="T93" fmla="*/ 51 h 66"/>
                    <a:gd name="T94" fmla="*/ 61 w 67"/>
                    <a:gd name="T95" fmla="*/ 46 h 66"/>
                    <a:gd name="T96" fmla="*/ 65 w 67"/>
                    <a:gd name="T97" fmla="*/ 44 h 66"/>
                    <a:gd name="T98" fmla="*/ 66 w 67"/>
                    <a:gd name="T99" fmla="*/ 39 h 66"/>
                    <a:gd name="T100" fmla="*/ 64 w 67"/>
                    <a:gd name="T101" fmla="*/ 36 h 66"/>
                    <a:gd name="T102" fmla="*/ 64 w 67"/>
                    <a:gd name="T103" fmla="*/ 30 h 66"/>
                    <a:gd name="T104" fmla="*/ 66 w 67"/>
                    <a:gd name="T105" fmla="*/ 2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7" h="66">
                      <a:moveTo>
                        <a:pt x="66" y="27"/>
                      </a:moveTo>
                      <a:cubicBezTo>
                        <a:pt x="67" y="25"/>
                        <a:pt x="66" y="23"/>
                        <a:pt x="65" y="22"/>
                      </a:cubicBezTo>
                      <a:cubicBezTo>
                        <a:pt x="61" y="20"/>
                        <a:pt x="61" y="20"/>
                        <a:pt x="61" y="20"/>
                      </a:cubicBezTo>
                      <a:cubicBezTo>
                        <a:pt x="61" y="20"/>
                        <a:pt x="61" y="20"/>
                        <a:pt x="61" y="20"/>
                      </a:cubicBezTo>
                      <a:cubicBezTo>
                        <a:pt x="57" y="26"/>
                        <a:pt x="57" y="26"/>
                        <a:pt x="57" y="26"/>
                      </a:cubicBezTo>
                      <a:cubicBezTo>
                        <a:pt x="57" y="28"/>
                        <a:pt x="58" y="30"/>
                        <a:pt x="58" y="33"/>
                      </a:cubicBezTo>
                      <a:cubicBezTo>
                        <a:pt x="58" y="46"/>
                        <a:pt x="47" y="57"/>
                        <a:pt x="33" y="57"/>
                      </a:cubicBezTo>
                      <a:cubicBezTo>
                        <a:pt x="20" y="57"/>
                        <a:pt x="9" y="46"/>
                        <a:pt x="9" y="33"/>
                      </a:cubicBezTo>
                      <a:cubicBezTo>
                        <a:pt x="9" y="19"/>
                        <a:pt x="20" y="8"/>
                        <a:pt x="33" y="8"/>
                      </a:cubicBezTo>
                      <a:cubicBezTo>
                        <a:pt x="38" y="8"/>
                        <a:pt x="43" y="10"/>
                        <a:pt x="47" y="13"/>
                      </a:cubicBezTo>
                      <a:cubicBezTo>
                        <a:pt x="51" y="8"/>
                        <a:pt x="51" y="8"/>
                        <a:pt x="51" y="8"/>
                      </a:cubicBezTo>
                      <a:cubicBezTo>
                        <a:pt x="49" y="7"/>
                        <a:pt x="47" y="6"/>
                        <a:pt x="46" y="5"/>
                      </a:cubicBezTo>
                      <a:cubicBezTo>
                        <a:pt x="44" y="2"/>
                        <a:pt x="44" y="2"/>
                        <a:pt x="44" y="2"/>
                      </a:cubicBezTo>
                      <a:cubicBezTo>
                        <a:pt x="43" y="0"/>
                        <a:pt x="41" y="0"/>
                        <a:pt x="40" y="0"/>
                      </a:cubicBezTo>
                      <a:cubicBezTo>
                        <a:pt x="36" y="2"/>
                        <a:pt x="36" y="2"/>
                        <a:pt x="36" y="2"/>
                      </a:cubicBezTo>
                      <a:cubicBezTo>
                        <a:pt x="35" y="3"/>
                        <a:pt x="32" y="3"/>
                        <a:pt x="30" y="2"/>
                      </a:cubicBezTo>
                      <a:cubicBezTo>
                        <a:pt x="27" y="0"/>
                        <a:pt x="27" y="0"/>
                        <a:pt x="27" y="0"/>
                      </a:cubicBezTo>
                      <a:cubicBezTo>
                        <a:pt x="26" y="0"/>
                        <a:pt x="23" y="0"/>
                        <a:pt x="23" y="2"/>
                      </a:cubicBezTo>
                      <a:cubicBezTo>
                        <a:pt x="20" y="5"/>
                        <a:pt x="20" y="5"/>
                        <a:pt x="20" y="5"/>
                      </a:cubicBezTo>
                      <a:cubicBezTo>
                        <a:pt x="19" y="6"/>
                        <a:pt x="17" y="8"/>
                        <a:pt x="16" y="8"/>
                      </a:cubicBezTo>
                      <a:cubicBezTo>
                        <a:pt x="12" y="8"/>
                        <a:pt x="12" y="8"/>
                        <a:pt x="12" y="8"/>
                      </a:cubicBezTo>
                      <a:cubicBezTo>
                        <a:pt x="10" y="8"/>
                        <a:pt x="8" y="9"/>
                        <a:pt x="8" y="11"/>
                      </a:cubicBezTo>
                      <a:cubicBezTo>
                        <a:pt x="8" y="15"/>
                        <a:pt x="8" y="15"/>
                        <a:pt x="8" y="15"/>
                      </a:cubicBezTo>
                      <a:cubicBezTo>
                        <a:pt x="8" y="17"/>
                        <a:pt x="7" y="19"/>
                        <a:pt x="5" y="20"/>
                      </a:cubicBezTo>
                      <a:cubicBezTo>
                        <a:pt x="2" y="22"/>
                        <a:pt x="2" y="22"/>
                        <a:pt x="2" y="22"/>
                      </a:cubicBezTo>
                      <a:cubicBezTo>
                        <a:pt x="1" y="23"/>
                        <a:pt x="0" y="25"/>
                        <a:pt x="1" y="27"/>
                      </a:cubicBezTo>
                      <a:cubicBezTo>
                        <a:pt x="3" y="30"/>
                        <a:pt x="3" y="30"/>
                        <a:pt x="3" y="30"/>
                      </a:cubicBezTo>
                      <a:cubicBezTo>
                        <a:pt x="3" y="32"/>
                        <a:pt x="3" y="34"/>
                        <a:pt x="3" y="36"/>
                      </a:cubicBezTo>
                      <a:cubicBezTo>
                        <a:pt x="1" y="39"/>
                        <a:pt x="1" y="39"/>
                        <a:pt x="1" y="39"/>
                      </a:cubicBezTo>
                      <a:cubicBezTo>
                        <a:pt x="0" y="41"/>
                        <a:pt x="1" y="43"/>
                        <a:pt x="2" y="44"/>
                      </a:cubicBezTo>
                      <a:cubicBezTo>
                        <a:pt x="5" y="46"/>
                        <a:pt x="5" y="46"/>
                        <a:pt x="5" y="46"/>
                      </a:cubicBezTo>
                      <a:cubicBezTo>
                        <a:pt x="7" y="47"/>
                        <a:pt x="8" y="49"/>
                        <a:pt x="8" y="51"/>
                      </a:cubicBezTo>
                      <a:cubicBezTo>
                        <a:pt x="8" y="54"/>
                        <a:pt x="8" y="54"/>
                        <a:pt x="8" y="54"/>
                      </a:cubicBezTo>
                      <a:cubicBezTo>
                        <a:pt x="8" y="56"/>
                        <a:pt x="10" y="58"/>
                        <a:pt x="12" y="58"/>
                      </a:cubicBezTo>
                      <a:cubicBezTo>
                        <a:pt x="16" y="58"/>
                        <a:pt x="16" y="58"/>
                        <a:pt x="16" y="58"/>
                      </a:cubicBezTo>
                      <a:cubicBezTo>
                        <a:pt x="17" y="58"/>
                        <a:pt x="19" y="59"/>
                        <a:pt x="20" y="61"/>
                      </a:cubicBezTo>
                      <a:cubicBezTo>
                        <a:pt x="23" y="64"/>
                        <a:pt x="23" y="64"/>
                        <a:pt x="23" y="64"/>
                      </a:cubicBezTo>
                      <a:cubicBezTo>
                        <a:pt x="23" y="66"/>
                        <a:pt x="26" y="66"/>
                        <a:pt x="27" y="65"/>
                      </a:cubicBezTo>
                      <a:cubicBezTo>
                        <a:pt x="30" y="64"/>
                        <a:pt x="30" y="64"/>
                        <a:pt x="30" y="64"/>
                      </a:cubicBezTo>
                      <a:cubicBezTo>
                        <a:pt x="32" y="63"/>
                        <a:pt x="35" y="63"/>
                        <a:pt x="36" y="64"/>
                      </a:cubicBezTo>
                      <a:cubicBezTo>
                        <a:pt x="40" y="65"/>
                        <a:pt x="40" y="65"/>
                        <a:pt x="40" y="65"/>
                      </a:cubicBezTo>
                      <a:cubicBezTo>
                        <a:pt x="41" y="66"/>
                        <a:pt x="43" y="66"/>
                        <a:pt x="44" y="64"/>
                      </a:cubicBezTo>
                      <a:cubicBezTo>
                        <a:pt x="46" y="61"/>
                        <a:pt x="46" y="61"/>
                        <a:pt x="46" y="61"/>
                      </a:cubicBezTo>
                      <a:cubicBezTo>
                        <a:pt x="47" y="59"/>
                        <a:pt x="49" y="58"/>
                        <a:pt x="51" y="58"/>
                      </a:cubicBezTo>
                      <a:cubicBezTo>
                        <a:pt x="55" y="58"/>
                        <a:pt x="55" y="58"/>
                        <a:pt x="55" y="58"/>
                      </a:cubicBezTo>
                      <a:cubicBezTo>
                        <a:pt x="57" y="58"/>
                        <a:pt x="58" y="56"/>
                        <a:pt x="58" y="54"/>
                      </a:cubicBezTo>
                      <a:cubicBezTo>
                        <a:pt x="59" y="51"/>
                        <a:pt x="59" y="51"/>
                        <a:pt x="59" y="51"/>
                      </a:cubicBezTo>
                      <a:cubicBezTo>
                        <a:pt x="59" y="49"/>
                        <a:pt x="60" y="47"/>
                        <a:pt x="61" y="46"/>
                      </a:cubicBezTo>
                      <a:cubicBezTo>
                        <a:pt x="65" y="44"/>
                        <a:pt x="65" y="44"/>
                        <a:pt x="65" y="44"/>
                      </a:cubicBezTo>
                      <a:cubicBezTo>
                        <a:pt x="66" y="43"/>
                        <a:pt x="67" y="41"/>
                        <a:pt x="66" y="39"/>
                      </a:cubicBezTo>
                      <a:cubicBezTo>
                        <a:pt x="64" y="36"/>
                        <a:pt x="64" y="36"/>
                        <a:pt x="64" y="36"/>
                      </a:cubicBezTo>
                      <a:cubicBezTo>
                        <a:pt x="63" y="34"/>
                        <a:pt x="63" y="32"/>
                        <a:pt x="64" y="30"/>
                      </a:cubicBezTo>
                      <a:lnTo>
                        <a:pt x="66" y="27"/>
                      </a:lnTo>
                      <a:close/>
                    </a:path>
                  </a:pathLst>
                </a:custGeom>
                <a:solidFill>
                  <a:srgbClr val="8DB9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sz="675">
                    <a:solidFill>
                      <a:prstClr val="black"/>
                    </a:solidFill>
                    <a:latin typeface="Verdana"/>
                  </a:endParaRPr>
                </a:p>
              </p:txBody>
            </p:sp>
            <p:sp>
              <p:nvSpPr>
                <p:cNvPr id="176" name="Freeform 120">
                  <a:extLst>
                    <a:ext uri="{FF2B5EF4-FFF2-40B4-BE49-F238E27FC236}">
                      <a16:creationId xmlns:a16="http://schemas.microsoft.com/office/drawing/2014/main" id="{FEC8B2DE-10EA-499B-BD2D-BE7F10F8884E}"/>
                    </a:ext>
                  </a:extLst>
                </p:cNvPr>
                <p:cNvSpPr>
                  <a:spLocks/>
                </p:cNvSpPr>
                <p:nvPr/>
              </p:nvSpPr>
              <p:spPr bwMode="auto">
                <a:xfrm>
                  <a:off x="8366126" y="947738"/>
                  <a:ext cx="101600" cy="93662"/>
                </a:xfrm>
                <a:custGeom>
                  <a:avLst/>
                  <a:gdLst>
                    <a:gd name="T0" fmla="*/ 23 w 27"/>
                    <a:gd name="T1" fmla="*/ 7 h 25"/>
                    <a:gd name="T2" fmla="*/ 21 w 27"/>
                    <a:gd name="T3" fmla="*/ 7 h 25"/>
                    <a:gd name="T4" fmla="*/ 16 w 27"/>
                    <a:gd name="T5" fmla="*/ 5 h 25"/>
                    <a:gd name="T6" fmla="*/ 14 w 27"/>
                    <a:gd name="T7" fmla="*/ 1 h 25"/>
                    <a:gd name="T8" fmla="*/ 11 w 27"/>
                    <a:gd name="T9" fmla="*/ 0 h 25"/>
                    <a:gd name="T10" fmla="*/ 8 w 27"/>
                    <a:gd name="T11" fmla="*/ 0 h 25"/>
                    <a:gd name="T12" fmla="*/ 0 w 27"/>
                    <a:gd name="T13" fmla="*/ 18 h 25"/>
                    <a:gd name="T14" fmla="*/ 1 w 27"/>
                    <a:gd name="T15" fmla="*/ 18 h 25"/>
                    <a:gd name="T16" fmla="*/ 11 w 27"/>
                    <a:gd name="T17" fmla="*/ 18 h 25"/>
                    <a:gd name="T18" fmla="*/ 19 w 27"/>
                    <a:gd name="T19" fmla="*/ 25 h 25"/>
                    <a:gd name="T20" fmla="*/ 19 w 27"/>
                    <a:gd name="T21" fmla="*/ 25 h 25"/>
                    <a:gd name="T22" fmla="*/ 27 w 27"/>
                    <a:gd name="T23" fmla="*/ 5 h 25"/>
                    <a:gd name="T24" fmla="*/ 27 w 27"/>
                    <a:gd name="T25" fmla="*/ 5 h 25"/>
                    <a:gd name="T26" fmla="*/ 23 w 27"/>
                    <a:gd name="T27" fmla="*/ 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25">
                      <a:moveTo>
                        <a:pt x="23" y="7"/>
                      </a:moveTo>
                      <a:cubicBezTo>
                        <a:pt x="23" y="7"/>
                        <a:pt x="22" y="7"/>
                        <a:pt x="21" y="7"/>
                      </a:cubicBezTo>
                      <a:cubicBezTo>
                        <a:pt x="19" y="7"/>
                        <a:pt x="17" y="6"/>
                        <a:pt x="16" y="5"/>
                      </a:cubicBezTo>
                      <a:cubicBezTo>
                        <a:pt x="14" y="1"/>
                        <a:pt x="14" y="1"/>
                        <a:pt x="14" y="1"/>
                      </a:cubicBezTo>
                      <a:cubicBezTo>
                        <a:pt x="13" y="1"/>
                        <a:pt x="12" y="0"/>
                        <a:pt x="11" y="0"/>
                      </a:cubicBezTo>
                      <a:cubicBezTo>
                        <a:pt x="8" y="0"/>
                        <a:pt x="8" y="0"/>
                        <a:pt x="8" y="0"/>
                      </a:cubicBezTo>
                      <a:cubicBezTo>
                        <a:pt x="0" y="18"/>
                        <a:pt x="0" y="18"/>
                        <a:pt x="0" y="18"/>
                      </a:cubicBezTo>
                      <a:cubicBezTo>
                        <a:pt x="1" y="18"/>
                        <a:pt x="1" y="18"/>
                        <a:pt x="1" y="18"/>
                      </a:cubicBezTo>
                      <a:cubicBezTo>
                        <a:pt x="11" y="18"/>
                        <a:pt x="11" y="18"/>
                        <a:pt x="11" y="18"/>
                      </a:cubicBezTo>
                      <a:cubicBezTo>
                        <a:pt x="19" y="25"/>
                        <a:pt x="19" y="25"/>
                        <a:pt x="19" y="25"/>
                      </a:cubicBezTo>
                      <a:cubicBezTo>
                        <a:pt x="19" y="25"/>
                        <a:pt x="19" y="25"/>
                        <a:pt x="19" y="25"/>
                      </a:cubicBezTo>
                      <a:cubicBezTo>
                        <a:pt x="27" y="5"/>
                        <a:pt x="27" y="5"/>
                        <a:pt x="27" y="5"/>
                      </a:cubicBezTo>
                      <a:cubicBezTo>
                        <a:pt x="27" y="5"/>
                        <a:pt x="27" y="5"/>
                        <a:pt x="27" y="5"/>
                      </a:cubicBezTo>
                      <a:lnTo>
                        <a:pt x="23" y="7"/>
                      </a:lnTo>
                      <a:close/>
                    </a:path>
                  </a:pathLst>
                </a:custGeom>
                <a:solidFill>
                  <a:srgbClr val="8DB9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sz="675">
                    <a:solidFill>
                      <a:prstClr val="black"/>
                    </a:solidFill>
                    <a:latin typeface="Verdana"/>
                  </a:endParaRPr>
                </a:p>
              </p:txBody>
            </p:sp>
            <p:sp>
              <p:nvSpPr>
                <p:cNvPr id="177" name="Freeform 121">
                  <a:extLst>
                    <a:ext uri="{FF2B5EF4-FFF2-40B4-BE49-F238E27FC236}">
                      <a16:creationId xmlns:a16="http://schemas.microsoft.com/office/drawing/2014/main" id="{E7038157-06A3-42D5-9688-3302C99BD412}"/>
                    </a:ext>
                  </a:extLst>
                </p:cNvPr>
                <p:cNvSpPr>
                  <a:spLocks/>
                </p:cNvSpPr>
                <p:nvPr/>
              </p:nvSpPr>
              <p:spPr bwMode="auto">
                <a:xfrm>
                  <a:off x="8474076" y="947738"/>
                  <a:ext cx="101600" cy="93662"/>
                </a:xfrm>
                <a:custGeom>
                  <a:avLst/>
                  <a:gdLst>
                    <a:gd name="T0" fmla="*/ 17 w 27"/>
                    <a:gd name="T1" fmla="*/ 0 h 25"/>
                    <a:gd name="T2" fmla="*/ 14 w 27"/>
                    <a:gd name="T3" fmla="*/ 1 h 25"/>
                    <a:gd name="T4" fmla="*/ 12 w 27"/>
                    <a:gd name="T5" fmla="*/ 5 h 25"/>
                    <a:gd name="T6" fmla="*/ 7 w 27"/>
                    <a:gd name="T7" fmla="*/ 7 h 25"/>
                    <a:gd name="T8" fmla="*/ 4 w 27"/>
                    <a:gd name="T9" fmla="*/ 7 h 25"/>
                    <a:gd name="T10" fmla="*/ 1 w 27"/>
                    <a:gd name="T11" fmla="*/ 5 h 25"/>
                    <a:gd name="T12" fmla="*/ 0 w 27"/>
                    <a:gd name="T13" fmla="*/ 5 h 25"/>
                    <a:gd name="T14" fmla="*/ 9 w 27"/>
                    <a:gd name="T15" fmla="*/ 25 h 25"/>
                    <a:gd name="T16" fmla="*/ 9 w 27"/>
                    <a:gd name="T17" fmla="*/ 25 h 25"/>
                    <a:gd name="T18" fmla="*/ 16 w 27"/>
                    <a:gd name="T19" fmla="*/ 18 h 25"/>
                    <a:gd name="T20" fmla="*/ 27 w 27"/>
                    <a:gd name="T21" fmla="*/ 18 h 25"/>
                    <a:gd name="T22" fmla="*/ 27 w 27"/>
                    <a:gd name="T23" fmla="*/ 18 h 25"/>
                    <a:gd name="T24" fmla="*/ 20 w 27"/>
                    <a:gd name="T25" fmla="*/ 0 h 25"/>
                    <a:gd name="T26" fmla="*/ 17 w 27"/>
                    <a:gd name="T2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25">
                      <a:moveTo>
                        <a:pt x="17" y="0"/>
                      </a:moveTo>
                      <a:cubicBezTo>
                        <a:pt x="16" y="0"/>
                        <a:pt x="15" y="1"/>
                        <a:pt x="14" y="1"/>
                      </a:cubicBezTo>
                      <a:cubicBezTo>
                        <a:pt x="12" y="5"/>
                        <a:pt x="12" y="5"/>
                        <a:pt x="12" y="5"/>
                      </a:cubicBezTo>
                      <a:cubicBezTo>
                        <a:pt x="11" y="6"/>
                        <a:pt x="9" y="7"/>
                        <a:pt x="7" y="7"/>
                      </a:cubicBezTo>
                      <a:cubicBezTo>
                        <a:pt x="6" y="7"/>
                        <a:pt x="5" y="7"/>
                        <a:pt x="4" y="7"/>
                      </a:cubicBezTo>
                      <a:cubicBezTo>
                        <a:pt x="1" y="5"/>
                        <a:pt x="1" y="5"/>
                        <a:pt x="1" y="5"/>
                      </a:cubicBezTo>
                      <a:cubicBezTo>
                        <a:pt x="1" y="5"/>
                        <a:pt x="1" y="5"/>
                        <a:pt x="0" y="5"/>
                      </a:cubicBezTo>
                      <a:cubicBezTo>
                        <a:pt x="9" y="25"/>
                        <a:pt x="9" y="25"/>
                        <a:pt x="9" y="25"/>
                      </a:cubicBezTo>
                      <a:cubicBezTo>
                        <a:pt x="9" y="25"/>
                        <a:pt x="9" y="25"/>
                        <a:pt x="9" y="25"/>
                      </a:cubicBezTo>
                      <a:cubicBezTo>
                        <a:pt x="16" y="18"/>
                        <a:pt x="16" y="18"/>
                        <a:pt x="16" y="18"/>
                      </a:cubicBezTo>
                      <a:cubicBezTo>
                        <a:pt x="27" y="18"/>
                        <a:pt x="27" y="18"/>
                        <a:pt x="27" y="18"/>
                      </a:cubicBezTo>
                      <a:cubicBezTo>
                        <a:pt x="27" y="18"/>
                        <a:pt x="27" y="18"/>
                        <a:pt x="27" y="18"/>
                      </a:cubicBezTo>
                      <a:cubicBezTo>
                        <a:pt x="20" y="0"/>
                        <a:pt x="20" y="0"/>
                        <a:pt x="20" y="0"/>
                      </a:cubicBezTo>
                      <a:lnTo>
                        <a:pt x="17" y="0"/>
                      </a:lnTo>
                      <a:close/>
                    </a:path>
                  </a:pathLst>
                </a:custGeom>
                <a:solidFill>
                  <a:srgbClr val="8DB9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sz="675">
                    <a:solidFill>
                      <a:prstClr val="black"/>
                    </a:solidFill>
                    <a:latin typeface="Verdana"/>
                  </a:endParaRPr>
                </a:p>
              </p:txBody>
            </p:sp>
            <p:sp>
              <p:nvSpPr>
                <p:cNvPr id="178" name="Freeform 122">
                  <a:extLst>
                    <a:ext uri="{FF2B5EF4-FFF2-40B4-BE49-F238E27FC236}">
                      <a16:creationId xmlns:a16="http://schemas.microsoft.com/office/drawing/2014/main" id="{6AFD2F24-BFF3-4AE9-B24F-086AE4A98FFD}"/>
                    </a:ext>
                  </a:extLst>
                </p:cNvPr>
                <p:cNvSpPr>
                  <a:spLocks/>
                </p:cNvSpPr>
                <p:nvPr/>
              </p:nvSpPr>
              <p:spPr bwMode="auto">
                <a:xfrm>
                  <a:off x="8410576" y="749300"/>
                  <a:ext cx="169863" cy="153987"/>
                </a:xfrm>
                <a:custGeom>
                  <a:avLst/>
                  <a:gdLst>
                    <a:gd name="T0" fmla="*/ 16 w 45"/>
                    <a:gd name="T1" fmla="*/ 29 h 41"/>
                    <a:gd name="T2" fmla="*/ 9 w 45"/>
                    <a:gd name="T3" fmla="*/ 20 h 41"/>
                    <a:gd name="T4" fmla="*/ 3 w 45"/>
                    <a:gd name="T5" fmla="*/ 20 h 41"/>
                    <a:gd name="T6" fmla="*/ 2 w 45"/>
                    <a:gd name="T7" fmla="*/ 26 h 41"/>
                    <a:gd name="T8" fmla="*/ 13 w 45"/>
                    <a:gd name="T9" fmla="*/ 39 h 41"/>
                    <a:gd name="T10" fmla="*/ 16 w 45"/>
                    <a:gd name="T11" fmla="*/ 41 h 41"/>
                    <a:gd name="T12" fmla="*/ 16 w 45"/>
                    <a:gd name="T13" fmla="*/ 41 h 41"/>
                    <a:gd name="T14" fmla="*/ 20 w 45"/>
                    <a:gd name="T15" fmla="*/ 39 h 41"/>
                    <a:gd name="T16" fmla="*/ 36 w 45"/>
                    <a:gd name="T17" fmla="*/ 18 h 41"/>
                    <a:gd name="T18" fmla="*/ 38 w 45"/>
                    <a:gd name="T19" fmla="*/ 15 h 41"/>
                    <a:gd name="T20" fmla="*/ 40 w 45"/>
                    <a:gd name="T21" fmla="*/ 13 h 41"/>
                    <a:gd name="T22" fmla="*/ 42 w 45"/>
                    <a:gd name="T23" fmla="*/ 10 h 41"/>
                    <a:gd name="T24" fmla="*/ 44 w 45"/>
                    <a:gd name="T25" fmla="*/ 8 h 41"/>
                    <a:gd name="T26" fmla="*/ 43 w 45"/>
                    <a:gd name="T27" fmla="*/ 1 h 41"/>
                    <a:gd name="T28" fmla="*/ 38 w 45"/>
                    <a:gd name="T29" fmla="*/ 1 h 41"/>
                    <a:gd name="T30" fmla="*/ 36 w 45"/>
                    <a:gd name="T31" fmla="*/ 2 h 41"/>
                    <a:gd name="T32" fmla="*/ 34 w 45"/>
                    <a:gd name="T33" fmla="*/ 5 h 41"/>
                    <a:gd name="T34" fmla="*/ 32 w 45"/>
                    <a:gd name="T35" fmla="*/ 7 h 41"/>
                    <a:gd name="T36" fmla="*/ 30 w 45"/>
                    <a:gd name="T37" fmla="*/ 10 h 41"/>
                    <a:gd name="T38" fmla="*/ 16 w 45"/>
                    <a:gd name="T39" fmla="*/ 2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 h="41">
                      <a:moveTo>
                        <a:pt x="16" y="29"/>
                      </a:moveTo>
                      <a:cubicBezTo>
                        <a:pt x="9" y="20"/>
                        <a:pt x="9" y="20"/>
                        <a:pt x="9" y="20"/>
                      </a:cubicBezTo>
                      <a:cubicBezTo>
                        <a:pt x="8" y="18"/>
                        <a:pt x="5" y="18"/>
                        <a:pt x="3" y="20"/>
                      </a:cubicBezTo>
                      <a:cubicBezTo>
                        <a:pt x="1" y="21"/>
                        <a:pt x="0" y="24"/>
                        <a:pt x="2" y="26"/>
                      </a:cubicBezTo>
                      <a:cubicBezTo>
                        <a:pt x="13" y="39"/>
                        <a:pt x="13" y="39"/>
                        <a:pt x="13" y="39"/>
                      </a:cubicBezTo>
                      <a:cubicBezTo>
                        <a:pt x="14" y="40"/>
                        <a:pt x="15" y="41"/>
                        <a:pt x="16" y="41"/>
                      </a:cubicBezTo>
                      <a:cubicBezTo>
                        <a:pt x="16" y="41"/>
                        <a:pt x="16" y="41"/>
                        <a:pt x="16" y="41"/>
                      </a:cubicBezTo>
                      <a:cubicBezTo>
                        <a:pt x="18" y="41"/>
                        <a:pt x="19" y="40"/>
                        <a:pt x="20" y="39"/>
                      </a:cubicBezTo>
                      <a:cubicBezTo>
                        <a:pt x="36" y="18"/>
                        <a:pt x="36" y="18"/>
                        <a:pt x="36" y="18"/>
                      </a:cubicBezTo>
                      <a:cubicBezTo>
                        <a:pt x="38" y="15"/>
                        <a:pt x="38" y="15"/>
                        <a:pt x="38" y="15"/>
                      </a:cubicBezTo>
                      <a:cubicBezTo>
                        <a:pt x="40" y="13"/>
                        <a:pt x="40" y="13"/>
                        <a:pt x="40" y="13"/>
                      </a:cubicBezTo>
                      <a:cubicBezTo>
                        <a:pt x="42" y="10"/>
                        <a:pt x="42" y="10"/>
                        <a:pt x="42" y="10"/>
                      </a:cubicBezTo>
                      <a:cubicBezTo>
                        <a:pt x="44" y="8"/>
                        <a:pt x="44" y="8"/>
                        <a:pt x="44" y="8"/>
                      </a:cubicBezTo>
                      <a:cubicBezTo>
                        <a:pt x="45" y="6"/>
                        <a:pt x="45" y="3"/>
                        <a:pt x="43" y="1"/>
                      </a:cubicBezTo>
                      <a:cubicBezTo>
                        <a:pt x="42" y="0"/>
                        <a:pt x="40" y="0"/>
                        <a:pt x="38" y="1"/>
                      </a:cubicBezTo>
                      <a:cubicBezTo>
                        <a:pt x="38" y="1"/>
                        <a:pt x="37" y="2"/>
                        <a:pt x="36" y="2"/>
                      </a:cubicBezTo>
                      <a:cubicBezTo>
                        <a:pt x="34" y="5"/>
                        <a:pt x="34" y="5"/>
                        <a:pt x="34" y="5"/>
                      </a:cubicBezTo>
                      <a:cubicBezTo>
                        <a:pt x="32" y="7"/>
                        <a:pt x="32" y="7"/>
                        <a:pt x="32" y="7"/>
                      </a:cubicBezTo>
                      <a:cubicBezTo>
                        <a:pt x="30" y="10"/>
                        <a:pt x="30" y="10"/>
                        <a:pt x="30" y="10"/>
                      </a:cubicBezTo>
                      <a:lnTo>
                        <a:pt x="16" y="29"/>
                      </a:lnTo>
                      <a:close/>
                    </a:path>
                  </a:pathLst>
                </a:custGeom>
                <a:solidFill>
                  <a:srgbClr val="8DB9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sz="675">
                    <a:solidFill>
                      <a:prstClr val="black"/>
                    </a:solidFill>
                    <a:latin typeface="Verdana"/>
                  </a:endParaRPr>
                </a:p>
              </p:txBody>
            </p:sp>
          </p:grpSp>
        </p:grpSp>
        <p:sp>
          <p:nvSpPr>
            <p:cNvPr id="81" name="Freeform 80">
              <a:extLst>
                <a:ext uri="{FF2B5EF4-FFF2-40B4-BE49-F238E27FC236}">
                  <a16:creationId xmlns:a16="http://schemas.microsoft.com/office/drawing/2014/main" id="{AC76C469-1470-4A2A-BC2E-C124EADD08B6}"/>
                </a:ext>
              </a:extLst>
            </p:cNvPr>
            <p:cNvSpPr/>
            <p:nvPr/>
          </p:nvSpPr>
          <p:spPr>
            <a:xfrm>
              <a:off x="6529743" y="1409385"/>
              <a:ext cx="411998" cy="1020137"/>
            </a:xfrm>
            <a:custGeom>
              <a:avLst/>
              <a:gdLst>
                <a:gd name="connsiteX0" fmla="*/ 0 w 397933"/>
                <a:gd name="connsiteY0" fmla="*/ 0 h 985312"/>
                <a:gd name="connsiteX1" fmla="*/ 397933 w 397933"/>
                <a:gd name="connsiteY1" fmla="*/ 0 h 985312"/>
                <a:gd name="connsiteX2" fmla="*/ 397933 w 397933"/>
                <a:gd name="connsiteY2" fmla="*/ 218912 h 985312"/>
                <a:gd name="connsiteX3" fmla="*/ 370550 w 397933"/>
                <a:gd name="connsiteY3" fmla="*/ 227412 h 985312"/>
                <a:gd name="connsiteX4" fmla="*/ 194734 w 397933"/>
                <a:gd name="connsiteY4" fmla="*/ 492656 h 985312"/>
                <a:gd name="connsiteX5" fmla="*/ 370550 w 397933"/>
                <a:gd name="connsiteY5" fmla="*/ 757900 h 985312"/>
                <a:gd name="connsiteX6" fmla="*/ 397933 w 397933"/>
                <a:gd name="connsiteY6" fmla="*/ 766400 h 985312"/>
                <a:gd name="connsiteX7" fmla="*/ 397933 w 397933"/>
                <a:gd name="connsiteY7" fmla="*/ 985312 h 985312"/>
                <a:gd name="connsiteX8" fmla="*/ 0 w 397933"/>
                <a:gd name="connsiteY8" fmla="*/ 985312 h 98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933" h="985312">
                  <a:moveTo>
                    <a:pt x="0" y="0"/>
                  </a:moveTo>
                  <a:lnTo>
                    <a:pt x="397933" y="0"/>
                  </a:lnTo>
                  <a:lnTo>
                    <a:pt x="397933" y="218912"/>
                  </a:lnTo>
                  <a:lnTo>
                    <a:pt x="370550" y="227412"/>
                  </a:lnTo>
                  <a:cubicBezTo>
                    <a:pt x="267230" y="271112"/>
                    <a:pt x="194734" y="373418"/>
                    <a:pt x="194734" y="492656"/>
                  </a:cubicBezTo>
                  <a:cubicBezTo>
                    <a:pt x="194734" y="611894"/>
                    <a:pt x="267230" y="714200"/>
                    <a:pt x="370550" y="757900"/>
                  </a:cubicBezTo>
                  <a:lnTo>
                    <a:pt x="397933" y="766400"/>
                  </a:lnTo>
                  <a:lnTo>
                    <a:pt x="397933" y="985312"/>
                  </a:lnTo>
                  <a:lnTo>
                    <a:pt x="0" y="985312"/>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50">
                <a:solidFill>
                  <a:prstClr val="white"/>
                </a:solidFill>
              </a:endParaRPr>
            </a:p>
          </p:txBody>
        </p:sp>
      </p:grpSp>
      <p:grpSp>
        <p:nvGrpSpPr>
          <p:cNvPr id="13" name="Group 12">
            <a:extLst>
              <a:ext uri="{FF2B5EF4-FFF2-40B4-BE49-F238E27FC236}">
                <a16:creationId xmlns:a16="http://schemas.microsoft.com/office/drawing/2014/main" id="{6947F65D-31E3-47CF-BF90-2F64FF649608}"/>
              </a:ext>
            </a:extLst>
          </p:cNvPr>
          <p:cNvGrpSpPr/>
          <p:nvPr/>
        </p:nvGrpSpPr>
        <p:grpSpPr>
          <a:xfrm>
            <a:off x="6943278" y="699300"/>
            <a:ext cx="1978267" cy="765103"/>
            <a:chOff x="1927" y="4357186"/>
            <a:chExt cx="2637689" cy="1020137"/>
          </a:xfrm>
        </p:grpSpPr>
        <p:grpSp>
          <p:nvGrpSpPr>
            <p:cNvPr id="9" name="Group 8">
              <a:extLst>
                <a:ext uri="{FF2B5EF4-FFF2-40B4-BE49-F238E27FC236}">
                  <a16:creationId xmlns:a16="http://schemas.microsoft.com/office/drawing/2014/main" id="{F093D907-3525-4108-8CC0-6C6B6084F0F2}"/>
                </a:ext>
              </a:extLst>
            </p:cNvPr>
            <p:cNvGrpSpPr/>
            <p:nvPr/>
          </p:nvGrpSpPr>
          <p:grpSpPr>
            <a:xfrm>
              <a:off x="107932" y="4474550"/>
              <a:ext cx="2531684" cy="788933"/>
              <a:chOff x="107932" y="4474550"/>
              <a:chExt cx="2531684" cy="788933"/>
            </a:xfrm>
          </p:grpSpPr>
          <p:sp>
            <p:nvSpPr>
              <p:cNvPr id="85" name="Rounded Rectangle 84">
                <a:extLst>
                  <a:ext uri="{FF2B5EF4-FFF2-40B4-BE49-F238E27FC236}">
                    <a16:creationId xmlns:a16="http://schemas.microsoft.com/office/drawing/2014/main" id="{4B1A88F8-77EF-4CA1-A438-87FA9A38C4FD}"/>
                  </a:ext>
                </a:extLst>
              </p:cNvPr>
              <p:cNvSpPr/>
              <p:nvPr/>
            </p:nvSpPr>
            <p:spPr>
              <a:xfrm>
                <a:off x="107932" y="4474550"/>
                <a:ext cx="2531684" cy="788933"/>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50">
                  <a:solidFill>
                    <a:srgbClr val="8DB9CA"/>
                  </a:solidFill>
                </a:endParaRPr>
              </a:p>
            </p:txBody>
          </p:sp>
          <p:sp>
            <p:nvSpPr>
              <p:cNvPr id="87" name="Oval 86">
                <a:extLst>
                  <a:ext uri="{FF2B5EF4-FFF2-40B4-BE49-F238E27FC236}">
                    <a16:creationId xmlns:a16="http://schemas.microsoft.com/office/drawing/2014/main" id="{27B80841-2371-42AA-BBF2-66882DC8D143}"/>
                  </a:ext>
                </a:extLst>
              </p:cNvPr>
              <p:cNvSpPr/>
              <p:nvPr/>
            </p:nvSpPr>
            <p:spPr>
              <a:xfrm>
                <a:off x="256892" y="4619187"/>
                <a:ext cx="499656" cy="4996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50">
                  <a:solidFill>
                    <a:prstClr val="white"/>
                  </a:solidFill>
                </a:endParaRPr>
              </a:p>
            </p:txBody>
          </p:sp>
          <p:sp>
            <p:nvSpPr>
              <p:cNvPr id="88" name="Rectangle 87">
                <a:extLst>
                  <a:ext uri="{FF2B5EF4-FFF2-40B4-BE49-F238E27FC236}">
                    <a16:creationId xmlns:a16="http://schemas.microsoft.com/office/drawing/2014/main" id="{81C64A28-6F1F-49A1-8974-ABE16609BECC}"/>
                  </a:ext>
                </a:extLst>
              </p:cNvPr>
              <p:cNvSpPr/>
              <p:nvPr/>
            </p:nvSpPr>
            <p:spPr>
              <a:xfrm>
                <a:off x="876032" y="4596682"/>
                <a:ext cx="1609091" cy="553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nchorCtr="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050" b="1">
                    <a:solidFill>
                      <a:prstClr val="white"/>
                    </a:solidFill>
                  </a:rPr>
                  <a:t>BUSINESS GOALS</a:t>
                </a:r>
              </a:p>
            </p:txBody>
          </p:sp>
          <p:sp>
            <p:nvSpPr>
              <p:cNvPr id="179" name="Freeform 6">
                <a:extLst>
                  <a:ext uri="{FF2B5EF4-FFF2-40B4-BE49-F238E27FC236}">
                    <a16:creationId xmlns:a16="http://schemas.microsoft.com/office/drawing/2014/main" id="{7D3F8FB1-3374-41D3-84AC-2E667B754CFE}"/>
                  </a:ext>
                </a:extLst>
              </p:cNvPr>
              <p:cNvSpPr>
                <a:spLocks noEditPoints="1"/>
              </p:cNvSpPr>
              <p:nvPr/>
            </p:nvSpPr>
            <p:spPr bwMode="auto">
              <a:xfrm>
                <a:off x="356684" y="4748212"/>
                <a:ext cx="300072" cy="241606"/>
              </a:xfrm>
              <a:custGeom>
                <a:avLst/>
                <a:gdLst>
                  <a:gd name="T0" fmla="*/ 67 w 322"/>
                  <a:gd name="T1" fmla="*/ 237 h 255"/>
                  <a:gd name="T2" fmla="*/ 21 w 322"/>
                  <a:gd name="T3" fmla="*/ 166 h 255"/>
                  <a:gd name="T4" fmla="*/ 10 w 322"/>
                  <a:gd name="T5" fmla="*/ 150 h 255"/>
                  <a:gd name="T6" fmla="*/ 0 w 322"/>
                  <a:gd name="T7" fmla="*/ 154 h 255"/>
                  <a:gd name="T8" fmla="*/ 8 w 322"/>
                  <a:gd name="T9" fmla="*/ 165 h 255"/>
                  <a:gd name="T10" fmla="*/ 67 w 322"/>
                  <a:gd name="T11" fmla="*/ 255 h 255"/>
                  <a:gd name="T12" fmla="*/ 322 w 322"/>
                  <a:gd name="T13" fmla="*/ 158 h 255"/>
                  <a:gd name="T14" fmla="*/ 312 w 322"/>
                  <a:gd name="T15" fmla="*/ 143 h 255"/>
                  <a:gd name="T16" fmla="*/ 67 w 322"/>
                  <a:gd name="T17" fmla="*/ 237 h 255"/>
                  <a:gd name="T18" fmla="*/ 67 w 322"/>
                  <a:gd name="T19" fmla="*/ 209 h 255"/>
                  <a:gd name="T20" fmla="*/ 40 w 322"/>
                  <a:gd name="T21" fmla="*/ 167 h 255"/>
                  <a:gd name="T22" fmla="*/ 10 w 322"/>
                  <a:gd name="T23" fmla="*/ 123 h 255"/>
                  <a:gd name="T24" fmla="*/ 0 w 322"/>
                  <a:gd name="T25" fmla="*/ 126 h 255"/>
                  <a:gd name="T26" fmla="*/ 27 w 322"/>
                  <a:gd name="T27" fmla="*/ 167 h 255"/>
                  <a:gd name="T28" fmla="*/ 67 w 322"/>
                  <a:gd name="T29" fmla="*/ 227 h 255"/>
                  <a:gd name="T30" fmla="*/ 322 w 322"/>
                  <a:gd name="T31" fmla="*/ 130 h 255"/>
                  <a:gd name="T32" fmla="*/ 312 w 322"/>
                  <a:gd name="T33" fmla="*/ 115 h 255"/>
                  <a:gd name="T34" fmla="*/ 67 w 322"/>
                  <a:gd name="T35" fmla="*/ 209 h 255"/>
                  <a:gd name="T36" fmla="*/ 67 w 322"/>
                  <a:gd name="T37" fmla="*/ 199 h 255"/>
                  <a:gd name="T38" fmla="*/ 292 w 322"/>
                  <a:gd name="T39" fmla="*/ 113 h 255"/>
                  <a:gd name="T40" fmla="*/ 322 w 322"/>
                  <a:gd name="T41" fmla="*/ 101 h 255"/>
                  <a:gd name="T42" fmla="*/ 255 w 322"/>
                  <a:gd name="T43" fmla="*/ 0 h 255"/>
                  <a:gd name="T44" fmla="*/ 0 w 322"/>
                  <a:gd name="T45" fmla="*/ 98 h 255"/>
                  <a:gd name="T46" fmla="*/ 46 w 322"/>
                  <a:gd name="T47" fmla="*/ 167 h 255"/>
                  <a:gd name="T48" fmla="*/ 67 w 322"/>
                  <a:gd name="T49" fmla="*/ 199 h 255"/>
                  <a:gd name="T50" fmla="*/ 140 w 322"/>
                  <a:gd name="T51" fmla="*/ 67 h 255"/>
                  <a:gd name="T52" fmla="*/ 204 w 322"/>
                  <a:gd name="T53" fmla="*/ 83 h 255"/>
                  <a:gd name="T54" fmla="*/ 197 w 322"/>
                  <a:gd name="T55" fmla="*/ 123 h 255"/>
                  <a:gd name="T56" fmla="*/ 183 w 322"/>
                  <a:gd name="T57" fmla="*/ 132 h 255"/>
                  <a:gd name="T58" fmla="*/ 166 w 322"/>
                  <a:gd name="T59" fmla="*/ 135 h 255"/>
                  <a:gd name="T60" fmla="*/ 119 w 322"/>
                  <a:gd name="T61" fmla="*/ 116 h 255"/>
                  <a:gd name="T62" fmla="*/ 140 w 322"/>
                  <a:gd name="T63" fmla="*/ 67 h 255"/>
                  <a:gd name="T64" fmla="*/ 160 w 322"/>
                  <a:gd name="T65" fmla="*/ 104 h 255"/>
                  <a:gd name="T66" fmla="*/ 173 w 322"/>
                  <a:gd name="T67" fmla="*/ 106 h 255"/>
                  <a:gd name="T68" fmla="*/ 167 w 322"/>
                  <a:gd name="T69" fmla="*/ 113 h 255"/>
                  <a:gd name="T70" fmla="*/ 152 w 322"/>
                  <a:gd name="T71" fmla="*/ 115 h 255"/>
                  <a:gd name="T72" fmla="*/ 154 w 322"/>
                  <a:gd name="T73" fmla="*/ 123 h 255"/>
                  <a:gd name="T74" fmla="*/ 170 w 322"/>
                  <a:gd name="T75" fmla="*/ 121 h 255"/>
                  <a:gd name="T76" fmla="*/ 174 w 322"/>
                  <a:gd name="T77" fmla="*/ 127 h 255"/>
                  <a:gd name="T78" fmla="*/ 182 w 322"/>
                  <a:gd name="T79" fmla="*/ 124 h 255"/>
                  <a:gd name="T80" fmla="*/ 178 w 322"/>
                  <a:gd name="T81" fmla="*/ 117 h 255"/>
                  <a:gd name="T82" fmla="*/ 185 w 322"/>
                  <a:gd name="T83" fmla="*/ 100 h 255"/>
                  <a:gd name="T84" fmla="*/ 163 w 322"/>
                  <a:gd name="T85" fmla="*/ 94 h 255"/>
                  <a:gd name="T86" fmla="*/ 149 w 322"/>
                  <a:gd name="T87" fmla="*/ 92 h 255"/>
                  <a:gd name="T88" fmla="*/ 154 w 322"/>
                  <a:gd name="T89" fmla="*/ 86 h 255"/>
                  <a:gd name="T90" fmla="*/ 167 w 322"/>
                  <a:gd name="T91" fmla="*/ 83 h 255"/>
                  <a:gd name="T92" fmla="*/ 165 w 322"/>
                  <a:gd name="T93" fmla="*/ 75 h 255"/>
                  <a:gd name="T94" fmla="*/ 152 w 322"/>
                  <a:gd name="T95" fmla="*/ 78 h 255"/>
                  <a:gd name="T96" fmla="*/ 148 w 322"/>
                  <a:gd name="T97" fmla="*/ 73 h 255"/>
                  <a:gd name="T98" fmla="*/ 140 w 322"/>
                  <a:gd name="T99" fmla="*/ 76 h 255"/>
                  <a:gd name="T100" fmla="*/ 144 w 322"/>
                  <a:gd name="T101" fmla="*/ 82 h 255"/>
                  <a:gd name="T102" fmla="*/ 138 w 322"/>
                  <a:gd name="T103" fmla="*/ 98 h 255"/>
                  <a:gd name="T104" fmla="*/ 160 w 322"/>
                  <a:gd name="T105" fmla="*/ 104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2" h="255">
                    <a:moveTo>
                      <a:pt x="67" y="237"/>
                    </a:moveTo>
                    <a:cubicBezTo>
                      <a:pt x="21" y="166"/>
                      <a:pt x="21" y="166"/>
                      <a:pt x="21" y="166"/>
                    </a:cubicBezTo>
                    <a:cubicBezTo>
                      <a:pt x="10" y="150"/>
                      <a:pt x="10" y="150"/>
                      <a:pt x="10" y="150"/>
                    </a:cubicBezTo>
                    <a:cubicBezTo>
                      <a:pt x="0" y="154"/>
                      <a:pt x="0" y="154"/>
                      <a:pt x="0" y="154"/>
                    </a:cubicBezTo>
                    <a:cubicBezTo>
                      <a:pt x="8" y="165"/>
                      <a:pt x="8" y="165"/>
                      <a:pt x="8" y="165"/>
                    </a:cubicBezTo>
                    <a:cubicBezTo>
                      <a:pt x="67" y="255"/>
                      <a:pt x="67" y="255"/>
                      <a:pt x="67" y="255"/>
                    </a:cubicBezTo>
                    <a:cubicBezTo>
                      <a:pt x="322" y="158"/>
                      <a:pt x="322" y="158"/>
                      <a:pt x="322" y="158"/>
                    </a:cubicBezTo>
                    <a:cubicBezTo>
                      <a:pt x="312" y="143"/>
                      <a:pt x="312" y="143"/>
                      <a:pt x="312" y="143"/>
                    </a:cubicBezTo>
                    <a:lnTo>
                      <a:pt x="67" y="237"/>
                    </a:lnTo>
                    <a:close/>
                    <a:moveTo>
                      <a:pt x="67" y="209"/>
                    </a:moveTo>
                    <a:cubicBezTo>
                      <a:pt x="40" y="167"/>
                      <a:pt x="40" y="167"/>
                      <a:pt x="40" y="167"/>
                    </a:cubicBezTo>
                    <a:cubicBezTo>
                      <a:pt x="10" y="123"/>
                      <a:pt x="10" y="123"/>
                      <a:pt x="10" y="123"/>
                    </a:cubicBezTo>
                    <a:cubicBezTo>
                      <a:pt x="0" y="126"/>
                      <a:pt x="0" y="126"/>
                      <a:pt x="0" y="126"/>
                    </a:cubicBezTo>
                    <a:cubicBezTo>
                      <a:pt x="27" y="167"/>
                      <a:pt x="27" y="167"/>
                      <a:pt x="27" y="167"/>
                    </a:cubicBezTo>
                    <a:cubicBezTo>
                      <a:pt x="67" y="227"/>
                      <a:pt x="67" y="227"/>
                      <a:pt x="67" y="227"/>
                    </a:cubicBezTo>
                    <a:cubicBezTo>
                      <a:pt x="322" y="130"/>
                      <a:pt x="322" y="130"/>
                      <a:pt x="322" y="130"/>
                    </a:cubicBezTo>
                    <a:cubicBezTo>
                      <a:pt x="312" y="115"/>
                      <a:pt x="312" y="115"/>
                      <a:pt x="312" y="115"/>
                    </a:cubicBezTo>
                    <a:lnTo>
                      <a:pt x="67" y="209"/>
                    </a:lnTo>
                    <a:close/>
                    <a:moveTo>
                      <a:pt x="67" y="199"/>
                    </a:moveTo>
                    <a:cubicBezTo>
                      <a:pt x="292" y="113"/>
                      <a:pt x="292" y="113"/>
                      <a:pt x="292" y="113"/>
                    </a:cubicBezTo>
                    <a:cubicBezTo>
                      <a:pt x="322" y="101"/>
                      <a:pt x="322" y="101"/>
                      <a:pt x="322" y="101"/>
                    </a:cubicBezTo>
                    <a:cubicBezTo>
                      <a:pt x="255" y="0"/>
                      <a:pt x="255" y="0"/>
                      <a:pt x="255" y="0"/>
                    </a:cubicBezTo>
                    <a:cubicBezTo>
                      <a:pt x="0" y="98"/>
                      <a:pt x="0" y="98"/>
                      <a:pt x="0" y="98"/>
                    </a:cubicBezTo>
                    <a:cubicBezTo>
                      <a:pt x="46" y="167"/>
                      <a:pt x="46" y="167"/>
                      <a:pt x="46" y="167"/>
                    </a:cubicBezTo>
                    <a:lnTo>
                      <a:pt x="67" y="199"/>
                    </a:lnTo>
                    <a:close/>
                    <a:moveTo>
                      <a:pt x="140" y="67"/>
                    </a:moveTo>
                    <a:cubicBezTo>
                      <a:pt x="163" y="58"/>
                      <a:pt x="192" y="66"/>
                      <a:pt x="204" y="83"/>
                    </a:cubicBezTo>
                    <a:cubicBezTo>
                      <a:pt x="212" y="97"/>
                      <a:pt x="209" y="112"/>
                      <a:pt x="197" y="123"/>
                    </a:cubicBezTo>
                    <a:cubicBezTo>
                      <a:pt x="193" y="126"/>
                      <a:pt x="188" y="129"/>
                      <a:pt x="183" y="132"/>
                    </a:cubicBezTo>
                    <a:cubicBezTo>
                      <a:pt x="177" y="134"/>
                      <a:pt x="172" y="135"/>
                      <a:pt x="166" y="135"/>
                    </a:cubicBezTo>
                    <a:cubicBezTo>
                      <a:pt x="147" y="137"/>
                      <a:pt x="128" y="129"/>
                      <a:pt x="119" y="116"/>
                    </a:cubicBezTo>
                    <a:cubicBezTo>
                      <a:pt x="107" y="98"/>
                      <a:pt x="117" y="76"/>
                      <a:pt x="140" y="67"/>
                    </a:cubicBezTo>
                    <a:close/>
                    <a:moveTo>
                      <a:pt x="160" y="104"/>
                    </a:moveTo>
                    <a:cubicBezTo>
                      <a:pt x="167" y="103"/>
                      <a:pt x="171" y="103"/>
                      <a:pt x="173" y="106"/>
                    </a:cubicBezTo>
                    <a:cubicBezTo>
                      <a:pt x="174" y="108"/>
                      <a:pt x="172" y="111"/>
                      <a:pt x="167" y="113"/>
                    </a:cubicBezTo>
                    <a:cubicBezTo>
                      <a:pt x="162" y="115"/>
                      <a:pt x="156" y="115"/>
                      <a:pt x="152" y="115"/>
                    </a:cubicBezTo>
                    <a:cubicBezTo>
                      <a:pt x="154" y="123"/>
                      <a:pt x="154" y="123"/>
                      <a:pt x="154" y="123"/>
                    </a:cubicBezTo>
                    <a:cubicBezTo>
                      <a:pt x="158" y="124"/>
                      <a:pt x="164" y="123"/>
                      <a:pt x="170" y="121"/>
                    </a:cubicBezTo>
                    <a:cubicBezTo>
                      <a:pt x="174" y="127"/>
                      <a:pt x="174" y="127"/>
                      <a:pt x="174" y="127"/>
                    </a:cubicBezTo>
                    <a:cubicBezTo>
                      <a:pt x="182" y="124"/>
                      <a:pt x="182" y="124"/>
                      <a:pt x="182" y="124"/>
                    </a:cubicBezTo>
                    <a:cubicBezTo>
                      <a:pt x="178" y="117"/>
                      <a:pt x="178" y="117"/>
                      <a:pt x="178" y="117"/>
                    </a:cubicBezTo>
                    <a:cubicBezTo>
                      <a:pt x="186" y="112"/>
                      <a:pt x="188" y="106"/>
                      <a:pt x="185" y="100"/>
                    </a:cubicBezTo>
                    <a:cubicBezTo>
                      <a:pt x="181" y="94"/>
                      <a:pt x="175" y="92"/>
                      <a:pt x="163" y="94"/>
                    </a:cubicBezTo>
                    <a:cubicBezTo>
                      <a:pt x="155" y="94"/>
                      <a:pt x="151" y="94"/>
                      <a:pt x="149" y="92"/>
                    </a:cubicBezTo>
                    <a:cubicBezTo>
                      <a:pt x="148" y="90"/>
                      <a:pt x="149" y="88"/>
                      <a:pt x="154" y="86"/>
                    </a:cubicBezTo>
                    <a:cubicBezTo>
                      <a:pt x="160" y="84"/>
                      <a:pt x="165" y="83"/>
                      <a:pt x="167" y="83"/>
                    </a:cubicBezTo>
                    <a:cubicBezTo>
                      <a:pt x="165" y="75"/>
                      <a:pt x="165" y="75"/>
                      <a:pt x="165" y="75"/>
                    </a:cubicBezTo>
                    <a:cubicBezTo>
                      <a:pt x="162" y="75"/>
                      <a:pt x="157" y="76"/>
                      <a:pt x="152" y="78"/>
                    </a:cubicBezTo>
                    <a:cubicBezTo>
                      <a:pt x="148" y="73"/>
                      <a:pt x="148" y="73"/>
                      <a:pt x="148" y="73"/>
                    </a:cubicBezTo>
                    <a:cubicBezTo>
                      <a:pt x="140" y="76"/>
                      <a:pt x="140" y="76"/>
                      <a:pt x="140" y="76"/>
                    </a:cubicBezTo>
                    <a:cubicBezTo>
                      <a:pt x="144" y="82"/>
                      <a:pt x="144" y="82"/>
                      <a:pt x="144" y="82"/>
                    </a:cubicBezTo>
                    <a:cubicBezTo>
                      <a:pt x="136" y="86"/>
                      <a:pt x="134" y="93"/>
                      <a:pt x="138" y="98"/>
                    </a:cubicBezTo>
                    <a:cubicBezTo>
                      <a:pt x="142" y="104"/>
                      <a:pt x="150" y="105"/>
                      <a:pt x="160" y="104"/>
                    </a:cubicBez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en-US" sz="1013"/>
              </a:p>
            </p:txBody>
          </p:sp>
        </p:grpSp>
        <p:sp>
          <p:nvSpPr>
            <p:cNvPr id="135" name="Freeform 80">
              <a:extLst>
                <a:ext uri="{FF2B5EF4-FFF2-40B4-BE49-F238E27FC236}">
                  <a16:creationId xmlns:a16="http://schemas.microsoft.com/office/drawing/2014/main" id="{2C9F38B6-0F0E-4305-8B1F-69D4031A9E24}"/>
                </a:ext>
              </a:extLst>
            </p:cNvPr>
            <p:cNvSpPr/>
            <p:nvPr/>
          </p:nvSpPr>
          <p:spPr>
            <a:xfrm>
              <a:off x="1927" y="4357186"/>
              <a:ext cx="411998" cy="1020137"/>
            </a:xfrm>
            <a:custGeom>
              <a:avLst/>
              <a:gdLst>
                <a:gd name="connsiteX0" fmla="*/ 0 w 397933"/>
                <a:gd name="connsiteY0" fmla="*/ 0 h 985312"/>
                <a:gd name="connsiteX1" fmla="*/ 397933 w 397933"/>
                <a:gd name="connsiteY1" fmla="*/ 0 h 985312"/>
                <a:gd name="connsiteX2" fmla="*/ 397933 w 397933"/>
                <a:gd name="connsiteY2" fmla="*/ 218912 h 985312"/>
                <a:gd name="connsiteX3" fmla="*/ 370550 w 397933"/>
                <a:gd name="connsiteY3" fmla="*/ 227412 h 985312"/>
                <a:gd name="connsiteX4" fmla="*/ 194734 w 397933"/>
                <a:gd name="connsiteY4" fmla="*/ 492656 h 985312"/>
                <a:gd name="connsiteX5" fmla="*/ 370550 w 397933"/>
                <a:gd name="connsiteY5" fmla="*/ 757900 h 985312"/>
                <a:gd name="connsiteX6" fmla="*/ 397933 w 397933"/>
                <a:gd name="connsiteY6" fmla="*/ 766400 h 985312"/>
                <a:gd name="connsiteX7" fmla="*/ 397933 w 397933"/>
                <a:gd name="connsiteY7" fmla="*/ 985312 h 985312"/>
                <a:gd name="connsiteX8" fmla="*/ 0 w 397933"/>
                <a:gd name="connsiteY8" fmla="*/ 985312 h 98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933" h="985312">
                  <a:moveTo>
                    <a:pt x="0" y="0"/>
                  </a:moveTo>
                  <a:lnTo>
                    <a:pt x="397933" y="0"/>
                  </a:lnTo>
                  <a:lnTo>
                    <a:pt x="397933" y="218912"/>
                  </a:lnTo>
                  <a:lnTo>
                    <a:pt x="370550" y="227412"/>
                  </a:lnTo>
                  <a:cubicBezTo>
                    <a:pt x="267230" y="271112"/>
                    <a:pt x="194734" y="373418"/>
                    <a:pt x="194734" y="492656"/>
                  </a:cubicBezTo>
                  <a:cubicBezTo>
                    <a:pt x="194734" y="611894"/>
                    <a:pt x="267230" y="714200"/>
                    <a:pt x="370550" y="757900"/>
                  </a:cubicBezTo>
                  <a:lnTo>
                    <a:pt x="397933" y="766400"/>
                  </a:lnTo>
                  <a:lnTo>
                    <a:pt x="397933" y="985312"/>
                  </a:lnTo>
                  <a:lnTo>
                    <a:pt x="0" y="985312"/>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50">
                <a:solidFill>
                  <a:prstClr val="white"/>
                </a:solidFill>
              </a:endParaRPr>
            </a:p>
          </p:txBody>
        </p:sp>
      </p:grpSp>
      <p:grpSp>
        <p:nvGrpSpPr>
          <p:cNvPr id="20" name="Group 19">
            <a:extLst>
              <a:ext uri="{FF2B5EF4-FFF2-40B4-BE49-F238E27FC236}">
                <a16:creationId xmlns:a16="http://schemas.microsoft.com/office/drawing/2014/main" id="{F2A9D5EC-F395-4F08-951F-4266E1C71586}"/>
              </a:ext>
            </a:extLst>
          </p:cNvPr>
          <p:cNvGrpSpPr/>
          <p:nvPr/>
        </p:nvGrpSpPr>
        <p:grpSpPr>
          <a:xfrm>
            <a:off x="3183451" y="1596359"/>
            <a:ext cx="1323000" cy="2532777"/>
            <a:chOff x="4677398" y="2128479"/>
            <a:chExt cx="1764000" cy="3377036"/>
          </a:xfrm>
        </p:grpSpPr>
        <p:sp>
          <p:nvSpPr>
            <p:cNvPr id="62" name="Rectangle: Rounded Corners 59">
              <a:hlinkClick r:id="" action="ppaction://noaction"/>
              <a:extLst>
                <a:ext uri="{FF2B5EF4-FFF2-40B4-BE49-F238E27FC236}">
                  <a16:creationId xmlns:a16="http://schemas.microsoft.com/office/drawing/2014/main" id="{FD37A3F5-0FAB-080B-663C-1415FF762526}"/>
                </a:ext>
              </a:extLst>
            </p:cNvPr>
            <p:cNvSpPr/>
            <p:nvPr/>
          </p:nvSpPr>
          <p:spPr>
            <a:xfrm>
              <a:off x="4677398" y="2128479"/>
              <a:ext cx="1764000" cy="500400"/>
            </a:xfrm>
            <a:prstGeom prst="roundRect">
              <a:avLst>
                <a:gd name="adj" fmla="val 50000"/>
              </a:avLst>
            </a:prstGeom>
            <a:solidFill>
              <a:srgbClr val="71B790"/>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788" b="1">
                  <a:solidFill>
                    <a:schemeClr val="bg1"/>
                  </a:solidFill>
                </a:rPr>
                <a:t>Customer Engagement</a:t>
              </a:r>
              <a:endParaRPr lang="en-US" sz="1013" b="1">
                <a:solidFill>
                  <a:schemeClr val="bg1"/>
                </a:solidFill>
                <a:ea typeface="Verdana"/>
              </a:endParaRPr>
            </a:p>
          </p:txBody>
        </p:sp>
        <p:sp>
          <p:nvSpPr>
            <p:cNvPr id="63" name="Rectangle: Rounded Corners 60">
              <a:hlinkClick r:id="" action="ppaction://noaction"/>
              <a:extLst>
                <a:ext uri="{FF2B5EF4-FFF2-40B4-BE49-F238E27FC236}">
                  <a16:creationId xmlns:a16="http://schemas.microsoft.com/office/drawing/2014/main" id="{9D329D67-AAC1-7439-E63C-CD5F89D14819}"/>
                </a:ext>
              </a:extLst>
            </p:cNvPr>
            <p:cNvSpPr/>
            <p:nvPr/>
          </p:nvSpPr>
          <p:spPr>
            <a:xfrm>
              <a:off x="4677398" y="2703806"/>
              <a:ext cx="1764000" cy="500400"/>
            </a:xfrm>
            <a:prstGeom prst="roundRect">
              <a:avLst>
                <a:gd name="adj" fmla="val 50000"/>
              </a:avLst>
            </a:prstGeom>
            <a:solidFill>
              <a:srgbClr val="71B790"/>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788" b="1">
                  <a:solidFill>
                    <a:schemeClr val="bg1"/>
                  </a:solidFill>
                  <a:ea typeface="+mn-lt"/>
                  <a:cs typeface="+mn-lt"/>
                </a:rPr>
                <a:t>Sustainability</a:t>
              </a:r>
            </a:p>
          </p:txBody>
        </p:sp>
        <p:sp>
          <p:nvSpPr>
            <p:cNvPr id="64" name="Rectangle: Rounded Corners 61">
              <a:hlinkClick r:id="" action="ppaction://noaction"/>
              <a:extLst>
                <a:ext uri="{FF2B5EF4-FFF2-40B4-BE49-F238E27FC236}">
                  <a16:creationId xmlns:a16="http://schemas.microsoft.com/office/drawing/2014/main" id="{81BC7E28-B615-10DD-8051-73AF163B9F27}"/>
                </a:ext>
              </a:extLst>
            </p:cNvPr>
            <p:cNvSpPr/>
            <p:nvPr/>
          </p:nvSpPr>
          <p:spPr>
            <a:xfrm>
              <a:off x="4677398" y="3279133"/>
              <a:ext cx="1764000" cy="500400"/>
            </a:xfrm>
            <a:prstGeom prst="roundRect">
              <a:avLst>
                <a:gd name="adj" fmla="val 50000"/>
              </a:avLst>
            </a:prstGeom>
            <a:solidFill>
              <a:srgbClr val="71B790"/>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788" b="1">
                  <a:solidFill>
                    <a:schemeClr val="bg1"/>
                  </a:solidFill>
                  <a:ea typeface="+mn-lt"/>
                  <a:cs typeface="+mn-lt"/>
                </a:rPr>
                <a:t>Traceability</a:t>
              </a:r>
            </a:p>
          </p:txBody>
        </p:sp>
        <p:sp>
          <p:nvSpPr>
            <p:cNvPr id="65" name="Rectangle: Rounded Corners 62">
              <a:hlinkClick r:id="" action="ppaction://noaction"/>
              <a:extLst>
                <a:ext uri="{FF2B5EF4-FFF2-40B4-BE49-F238E27FC236}">
                  <a16:creationId xmlns:a16="http://schemas.microsoft.com/office/drawing/2014/main" id="{68F8C29D-FF89-7550-9C18-8F4FA31855EF}"/>
                </a:ext>
              </a:extLst>
            </p:cNvPr>
            <p:cNvSpPr/>
            <p:nvPr/>
          </p:nvSpPr>
          <p:spPr>
            <a:xfrm>
              <a:off x="4677398" y="4429787"/>
              <a:ext cx="1764000" cy="500400"/>
            </a:xfrm>
            <a:prstGeom prst="roundRect">
              <a:avLst>
                <a:gd name="adj" fmla="val 50000"/>
              </a:avLst>
            </a:prstGeom>
            <a:solidFill>
              <a:srgbClr val="71B790"/>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788" b="1">
                  <a:solidFill>
                    <a:schemeClr val="bg1"/>
                  </a:solidFill>
                  <a:ea typeface="+mn-lt"/>
                  <a:cs typeface="+mn-lt"/>
                </a:rPr>
                <a:t>Inventory Management</a:t>
              </a:r>
            </a:p>
          </p:txBody>
        </p:sp>
        <p:sp>
          <p:nvSpPr>
            <p:cNvPr id="66" name="Rectangle: Rounded Corners 63">
              <a:hlinkClick r:id="" action="ppaction://noaction"/>
              <a:extLst>
                <a:ext uri="{FF2B5EF4-FFF2-40B4-BE49-F238E27FC236}">
                  <a16:creationId xmlns:a16="http://schemas.microsoft.com/office/drawing/2014/main" id="{105FC5EE-3F5B-1205-26C7-75EEBFD74DFD}"/>
                </a:ext>
              </a:extLst>
            </p:cNvPr>
            <p:cNvSpPr/>
            <p:nvPr/>
          </p:nvSpPr>
          <p:spPr>
            <a:xfrm>
              <a:off x="4677398" y="5005115"/>
              <a:ext cx="1764000" cy="500400"/>
            </a:xfrm>
            <a:prstGeom prst="roundRect">
              <a:avLst>
                <a:gd name="adj" fmla="val 50000"/>
              </a:avLst>
            </a:prstGeom>
            <a:solidFill>
              <a:srgbClr val="71B790"/>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788" b="1">
                  <a:solidFill>
                    <a:schemeClr val="bg1"/>
                  </a:solidFill>
                  <a:ea typeface="+mn-lt"/>
                  <a:cs typeface="+mn-lt"/>
                </a:rPr>
                <a:t>Improved Packaging</a:t>
              </a:r>
            </a:p>
          </p:txBody>
        </p:sp>
        <p:sp>
          <p:nvSpPr>
            <p:cNvPr id="67" name="Rectangle: Rounded Corners 64">
              <a:hlinkClick r:id="" action="ppaction://noaction"/>
              <a:extLst>
                <a:ext uri="{FF2B5EF4-FFF2-40B4-BE49-F238E27FC236}">
                  <a16:creationId xmlns:a16="http://schemas.microsoft.com/office/drawing/2014/main" id="{56273D9D-41DD-9C82-0AEA-57C5B47653FD}"/>
                </a:ext>
              </a:extLst>
            </p:cNvPr>
            <p:cNvSpPr/>
            <p:nvPr/>
          </p:nvSpPr>
          <p:spPr>
            <a:xfrm>
              <a:off x="4677398" y="3854460"/>
              <a:ext cx="1764000" cy="500400"/>
            </a:xfrm>
            <a:prstGeom prst="roundRect">
              <a:avLst>
                <a:gd name="adj" fmla="val 50000"/>
              </a:avLst>
            </a:prstGeom>
            <a:solidFill>
              <a:srgbClr val="71B790"/>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788" b="1">
                  <a:solidFill>
                    <a:schemeClr val="bg1"/>
                  </a:solidFill>
                  <a:ea typeface="+mn-lt"/>
                  <a:cs typeface="+mn-lt"/>
                </a:rPr>
                <a:t>Safety</a:t>
              </a:r>
            </a:p>
          </p:txBody>
        </p:sp>
      </p:grpSp>
      <p:sp>
        <p:nvSpPr>
          <p:cNvPr id="108" name="Slide Number Placeholder 5">
            <a:extLst>
              <a:ext uri="{FF2B5EF4-FFF2-40B4-BE49-F238E27FC236}">
                <a16:creationId xmlns:a16="http://schemas.microsoft.com/office/drawing/2014/main" id="{140DCD76-26A0-457C-B7ED-DF291C01EC0F}"/>
              </a:ext>
            </a:extLst>
          </p:cNvPr>
          <p:cNvSpPr txBox="1">
            <a:spLocks/>
          </p:cNvSpPr>
          <p:nvPr/>
        </p:nvSpPr>
        <p:spPr>
          <a:xfrm>
            <a:off x="8447486" y="4717318"/>
            <a:ext cx="368763" cy="19250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Aft>
                <a:spcPct val="0"/>
              </a:spcAft>
              <a:defRPr/>
            </a:pPr>
            <a:fld id="{4472AB7F-E8D0-4874-A9B8-335B68DC5F05}" type="slidenum">
              <a:rPr lang="en-US" sz="698"/>
              <a:pPr fontAlgn="base">
                <a:spcAft>
                  <a:spcPct val="0"/>
                </a:spcAft>
                <a:defRPr/>
              </a:pPr>
              <a:t>25</a:t>
            </a:fld>
            <a:endParaRPr lang="en-US" sz="698"/>
          </a:p>
        </p:txBody>
      </p:sp>
      <p:sp>
        <p:nvSpPr>
          <p:cNvPr id="79" name="Rectangle 78">
            <a:extLst>
              <a:ext uri="{FF2B5EF4-FFF2-40B4-BE49-F238E27FC236}">
                <a16:creationId xmlns:a16="http://schemas.microsoft.com/office/drawing/2014/main" id="{9C133443-9AC3-4201-8076-57C0799E9082}"/>
              </a:ext>
            </a:extLst>
          </p:cNvPr>
          <p:cNvSpPr/>
          <p:nvPr/>
        </p:nvSpPr>
        <p:spPr>
          <a:xfrm>
            <a:off x="1966" y="0"/>
            <a:ext cx="2993588" cy="4445491"/>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pic>
        <p:nvPicPr>
          <p:cNvPr id="94" name="Picture 93">
            <a:extLst>
              <a:ext uri="{FF2B5EF4-FFF2-40B4-BE49-F238E27FC236}">
                <a16:creationId xmlns:a16="http://schemas.microsoft.com/office/drawing/2014/main" id="{DD2F4FA6-61CA-4EB6-93B8-10A394403E67}"/>
              </a:ext>
            </a:extLst>
          </p:cNvPr>
          <p:cNvPicPr>
            <a:picLocks noChangeAspect="1"/>
          </p:cNvPicPr>
          <p:nvPr/>
        </p:nvPicPr>
        <p:blipFill>
          <a:blip r:embed="rId6"/>
          <a:stretch>
            <a:fillRect/>
          </a:stretch>
        </p:blipFill>
        <p:spPr>
          <a:xfrm>
            <a:off x="2783997" y="3322340"/>
            <a:ext cx="375300" cy="375300"/>
          </a:xfrm>
          <a:prstGeom prst="rect">
            <a:avLst/>
          </a:prstGeom>
        </p:spPr>
      </p:pic>
      <p:pic>
        <p:nvPicPr>
          <p:cNvPr id="101" name="Picture 100">
            <a:extLst>
              <a:ext uri="{FF2B5EF4-FFF2-40B4-BE49-F238E27FC236}">
                <a16:creationId xmlns:a16="http://schemas.microsoft.com/office/drawing/2014/main" id="{CA0A7FE4-5D68-4C8F-9AA5-F62498FB1392}"/>
              </a:ext>
            </a:extLst>
          </p:cNvPr>
          <p:cNvPicPr>
            <a:picLocks noChangeAspect="1"/>
          </p:cNvPicPr>
          <p:nvPr/>
        </p:nvPicPr>
        <p:blipFill>
          <a:blip r:embed="rId7"/>
          <a:stretch>
            <a:fillRect/>
          </a:stretch>
        </p:blipFill>
        <p:spPr>
          <a:xfrm>
            <a:off x="2783997" y="2459350"/>
            <a:ext cx="375300" cy="375300"/>
          </a:xfrm>
          <a:prstGeom prst="rect">
            <a:avLst/>
          </a:prstGeom>
        </p:spPr>
      </p:pic>
      <p:pic>
        <p:nvPicPr>
          <p:cNvPr id="102" name="Picture 101">
            <a:extLst>
              <a:ext uri="{FF2B5EF4-FFF2-40B4-BE49-F238E27FC236}">
                <a16:creationId xmlns:a16="http://schemas.microsoft.com/office/drawing/2014/main" id="{37D7623D-580D-4D2A-98E7-A34ACE5108F6}"/>
              </a:ext>
            </a:extLst>
          </p:cNvPr>
          <p:cNvPicPr>
            <a:picLocks noChangeAspect="1"/>
          </p:cNvPicPr>
          <p:nvPr/>
        </p:nvPicPr>
        <p:blipFill>
          <a:blip r:embed="rId8"/>
          <a:stretch>
            <a:fillRect/>
          </a:stretch>
        </p:blipFill>
        <p:spPr>
          <a:xfrm>
            <a:off x="2783997" y="2890845"/>
            <a:ext cx="375300" cy="375300"/>
          </a:xfrm>
          <a:prstGeom prst="rect">
            <a:avLst/>
          </a:prstGeom>
        </p:spPr>
      </p:pic>
      <p:pic>
        <p:nvPicPr>
          <p:cNvPr id="103" name="Picture 102">
            <a:extLst>
              <a:ext uri="{FF2B5EF4-FFF2-40B4-BE49-F238E27FC236}">
                <a16:creationId xmlns:a16="http://schemas.microsoft.com/office/drawing/2014/main" id="{9F9196D3-2CBE-43F9-86C6-1E8BD9A1B9E7}"/>
              </a:ext>
            </a:extLst>
          </p:cNvPr>
          <p:cNvPicPr>
            <a:picLocks noChangeAspect="1"/>
          </p:cNvPicPr>
          <p:nvPr/>
        </p:nvPicPr>
        <p:blipFill>
          <a:blip r:embed="rId9"/>
          <a:stretch>
            <a:fillRect/>
          </a:stretch>
        </p:blipFill>
        <p:spPr>
          <a:xfrm>
            <a:off x="2783997" y="2027855"/>
            <a:ext cx="375300" cy="375300"/>
          </a:xfrm>
          <a:prstGeom prst="rect">
            <a:avLst/>
          </a:prstGeom>
        </p:spPr>
      </p:pic>
      <p:pic>
        <p:nvPicPr>
          <p:cNvPr id="104" name="Picture 103">
            <a:extLst>
              <a:ext uri="{FF2B5EF4-FFF2-40B4-BE49-F238E27FC236}">
                <a16:creationId xmlns:a16="http://schemas.microsoft.com/office/drawing/2014/main" id="{0D24AF85-417E-47B6-A2C9-344FCCEE6E0B}"/>
              </a:ext>
            </a:extLst>
          </p:cNvPr>
          <p:cNvPicPr>
            <a:picLocks noChangeAspect="1"/>
          </p:cNvPicPr>
          <p:nvPr/>
        </p:nvPicPr>
        <p:blipFill>
          <a:blip r:embed="rId10"/>
          <a:stretch>
            <a:fillRect/>
          </a:stretch>
        </p:blipFill>
        <p:spPr>
          <a:xfrm>
            <a:off x="2783997" y="1596359"/>
            <a:ext cx="375300" cy="375300"/>
          </a:xfrm>
          <a:prstGeom prst="rect">
            <a:avLst/>
          </a:prstGeom>
        </p:spPr>
      </p:pic>
      <p:pic>
        <p:nvPicPr>
          <p:cNvPr id="105" name="Picture 104">
            <a:extLst>
              <a:ext uri="{FF2B5EF4-FFF2-40B4-BE49-F238E27FC236}">
                <a16:creationId xmlns:a16="http://schemas.microsoft.com/office/drawing/2014/main" id="{28A90C0B-D726-44B9-8363-ED10F178FA06}"/>
              </a:ext>
            </a:extLst>
          </p:cNvPr>
          <p:cNvPicPr>
            <a:picLocks noChangeAspect="1"/>
          </p:cNvPicPr>
          <p:nvPr/>
        </p:nvPicPr>
        <p:blipFill>
          <a:blip r:embed="rId11"/>
          <a:stretch>
            <a:fillRect/>
          </a:stretch>
        </p:blipFill>
        <p:spPr>
          <a:xfrm>
            <a:off x="2783997" y="3753836"/>
            <a:ext cx="375300" cy="375300"/>
          </a:xfrm>
          <a:prstGeom prst="rect">
            <a:avLst/>
          </a:prstGeom>
        </p:spPr>
      </p:pic>
      <p:sp>
        <p:nvSpPr>
          <p:cNvPr id="128" name="Rounded Rectangle 3">
            <a:extLst>
              <a:ext uri="{FF2B5EF4-FFF2-40B4-BE49-F238E27FC236}">
                <a16:creationId xmlns:a16="http://schemas.microsoft.com/office/drawing/2014/main" id="{6A3675EA-E46B-4942-84C6-EB6174718C29}"/>
              </a:ext>
            </a:extLst>
          </p:cNvPr>
          <p:cNvSpPr/>
          <p:nvPr/>
        </p:nvSpPr>
        <p:spPr>
          <a:xfrm>
            <a:off x="210470" y="786003"/>
            <a:ext cx="1898763" cy="591700"/>
          </a:xfrm>
          <a:prstGeom prst="roundRect">
            <a:avLst>
              <a:gd name="adj" fmla="val 50000"/>
            </a:avLst>
          </a:prstGeom>
          <a:solidFill>
            <a:srgbClr val="FF82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50">
              <a:solidFill>
                <a:schemeClr val="tx2"/>
              </a:solidFill>
            </a:endParaRPr>
          </a:p>
        </p:txBody>
      </p:sp>
      <p:sp>
        <p:nvSpPr>
          <p:cNvPr id="129" name="Oval 128">
            <a:extLst>
              <a:ext uri="{FF2B5EF4-FFF2-40B4-BE49-F238E27FC236}">
                <a16:creationId xmlns:a16="http://schemas.microsoft.com/office/drawing/2014/main" id="{60B2E18C-3341-4EDA-AC3B-93B47DB2EB91}"/>
              </a:ext>
            </a:extLst>
          </p:cNvPr>
          <p:cNvSpPr/>
          <p:nvPr/>
        </p:nvSpPr>
        <p:spPr>
          <a:xfrm>
            <a:off x="322190" y="894481"/>
            <a:ext cx="374742" cy="37474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50">
              <a:solidFill>
                <a:prstClr val="white"/>
              </a:solidFill>
            </a:endParaRPr>
          </a:p>
        </p:txBody>
      </p:sp>
      <p:sp>
        <p:nvSpPr>
          <p:cNvPr id="130" name="Rectangle 129">
            <a:extLst>
              <a:ext uri="{FF2B5EF4-FFF2-40B4-BE49-F238E27FC236}">
                <a16:creationId xmlns:a16="http://schemas.microsoft.com/office/drawing/2014/main" id="{A5567623-EA99-4BA3-AADE-B91C76E818EA}"/>
              </a:ext>
            </a:extLst>
          </p:cNvPr>
          <p:cNvSpPr/>
          <p:nvPr/>
        </p:nvSpPr>
        <p:spPr>
          <a:xfrm>
            <a:off x="786545" y="958392"/>
            <a:ext cx="1206818" cy="2539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nchorCtr="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050" b="1">
                <a:solidFill>
                  <a:schemeClr val="bg1"/>
                </a:solidFill>
              </a:rPr>
              <a:t>SOLUTION</a:t>
            </a:r>
          </a:p>
        </p:txBody>
      </p:sp>
      <p:grpSp>
        <p:nvGrpSpPr>
          <p:cNvPr id="131" name="Groupe 471">
            <a:extLst>
              <a:ext uri="{FF2B5EF4-FFF2-40B4-BE49-F238E27FC236}">
                <a16:creationId xmlns:a16="http://schemas.microsoft.com/office/drawing/2014/main" id="{F124E0AC-021E-4FDA-B38C-74EDB4A3DAC9}"/>
              </a:ext>
            </a:extLst>
          </p:cNvPr>
          <p:cNvGrpSpPr/>
          <p:nvPr/>
        </p:nvGrpSpPr>
        <p:grpSpPr>
          <a:xfrm>
            <a:off x="408631" y="949227"/>
            <a:ext cx="201839" cy="265244"/>
            <a:chOff x="3884613" y="2157412"/>
            <a:chExt cx="303213" cy="398463"/>
          </a:xfrm>
          <a:solidFill>
            <a:srgbClr val="FF8200"/>
          </a:solidFill>
        </p:grpSpPr>
        <p:sp>
          <p:nvSpPr>
            <p:cNvPr id="132" name="Freeform 110">
              <a:extLst>
                <a:ext uri="{FF2B5EF4-FFF2-40B4-BE49-F238E27FC236}">
                  <a16:creationId xmlns:a16="http://schemas.microsoft.com/office/drawing/2014/main" id="{EBF150AA-71A3-4A4B-8072-F006738BBF36}"/>
                </a:ext>
              </a:extLst>
            </p:cNvPr>
            <p:cNvSpPr>
              <a:spLocks/>
            </p:cNvSpPr>
            <p:nvPr/>
          </p:nvSpPr>
          <p:spPr bwMode="auto">
            <a:xfrm>
              <a:off x="3884613" y="2228850"/>
              <a:ext cx="285750" cy="327025"/>
            </a:xfrm>
            <a:custGeom>
              <a:avLst/>
              <a:gdLst>
                <a:gd name="T0" fmla="*/ 11 w 76"/>
                <a:gd name="T1" fmla="*/ 65 h 87"/>
                <a:gd name="T2" fmla="*/ 18 w 76"/>
                <a:gd name="T3" fmla="*/ 58 h 87"/>
                <a:gd name="T4" fmla="*/ 9 w 76"/>
                <a:gd name="T5" fmla="*/ 38 h 87"/>
                <a:gd name="T6" fmla="*/ 18 w 76"/>
                <a:gd name="T7" fmla="*/ 18 h 87"/>
                <a:gd name="T8" fmla="*/ 38 w 76"/>
                <a:gd name="T9" fmla="*/ 9 h 87"/>
                <a:gd name="T10" fmla="*/ 58 w 76"/>
                <a:gd name="T11" fmla="*/ 18 h 87"/>
                <a:gd name="T12" fmla="*/ 66 w 76"/>
                <a:gd name="T13" fmla="*/ 38 h 87"/>
                <a:gd name="T14" fmla="*/ 58 w 76"/>
                <a:gd name="T15" fmla="*/ 58 h 87"/>
                <a:gd name="T16" fmla="*/ 39 w 76"/>
                <a:gd name="T17" fmla="*/ 67 h 87"/>
                <a:gd name="T18" fmla="*/ 39 w 76"/>
                <a:gd name="T19" fmla="*/ 56 h 87"/>
                <a:gd name="T20" fmla="*/ 23 w 76"/>
                <a:gd name="T21" fmla="*/ 71 h 87"/>
                <a:gd name="T22" fmla="*/ 39 w 76"/>
                <a:gd name="T23" fmla="*/ 87 h 87"/>
                <a:gd name="T24" fmla="*/ 39 w 76"/>
                <a:gd name="T25" fmla="*/ 76 h 87"/>
                <a:gd name="T26" fmla="*/ 65 w 76"/>
                <a:gd name="T27" fmla="*/ 65 h 87"/>
                <a:gd name="T28" fmla="*/ 76 w 76"/>
                <a:gd name="T29" fmla="*/ 38 h 87"/>
                <a:gd name="T30" fmla="*/ 65 w 76"/>
                <a:gd name="T31" fmla="*/ 11 h 87"/>
                <a:gd name="T32" fmla="*/ 38 w 76"/>
                <a:gd name="T33" fmla="*/ 0 h 87"/>
                <a:gd name="T34" fmla="*/ 11 w 76"/>
                <a:gd name="T35" fmla="*/ 11 h 87"/>
                <a:gd name="T36" fmla="*/ 0 w 76"/>
                <a:gd name="T37" fmla="*/ 38 h 87"/>
                <a:gd name="T38" fmla="*/ 4 w 76"/>
                <a:gd name="T39" fmla="*/ 56 h 87"/>
                <a:gd name="T40" fmla="*/ 11 w 76"/>
                <a:gd name="T41" fmla="*/ 6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6" h="87">
                  <a:moveTo>
                    <a:pt x="11" y="65"/>
                  </a:moveTo>
                  <a:cubicBezTo>
                    <a:pt x="18" y="58"/>
                    <a:pt x="18" y="58"/>
                    <a:pt x="18" y="58"/>
                  </a:cubicBezTo>
                  <a:cubicBezTo>
                    <a:pt x="12" y="53"/>
                    <a:pt x="9" y="46"/>
                    <a:pt x="9" y="38"/>
                  </a:cubicBezTo>
                  <a:cubicBezTo>
                    <a:pt x="9" y="30"/>
                    <a:pt x="12" y="23"/>
                    <a:pt x="18" y="18"/>
                  </a:cubicBezTo>
                  <a:cubicBezTo>
                    <a:pt x="23" y="12"/>
                    <a:pt x="30" y="9"/>
                    <a:pt x="38" y="9"/>
                  </a:cubicBezTo>
                  <a:cubicBezTo>
                    <a:pt x="45" y="9"/>
                    <a:pt x="53" y="12"/>
                    <a:pt x="58" y="18"/>
                  </a:cubicBezTo>
                  <a:cubicBezTo>
                    <a:pt x="64" y="23"/>
                    <a:pt x="66" y="30"/>
                    <a:pt x="66" y="38"/>
                  </a:cubicBezTo>
                  <a:cubicBezTo>
                    <a:pt x="66" y="46"/>
                    <a:pt x="64" y="53"/>
                    <a:pt x="58" y="58"/>
                  </a:cubicBezTo>
                  <a:cubicBezTo>
                    <a:pt x="53" y="64"/>
                    <a:pt x="46" y="67"/>
                    <a:pt x="39" y="67"/>
                  </a:cubicBezTo>
                  <a:cubicBezTo>
                    <a:pt x="39" y="56"/>
                    <a:pt x="39" y="56"/>
                    <a:pt x="39" y="56"/>
                  </a:cubicBezTo>
                  <a:cubicBezTo>
                    <a:pt x="23" y="71"/>
                    <a:pt x="23" y="71"/>
                    <a:pt x="23" y="71"/>
                  </a:cubicBezTo>
                  <a:cubicBezTo>
                    <a:pt x="39" y="87"/>
                    <a:pt x="39" y="87"/>
                    <a:pt x="39" y="87"/>
                  </a:cubicBezTo>
                  <a:cubicBezTo>
                    <a:pt x="39" y="76"/>
                    <a:pt x="39" y="76"/>
                    <a:pt x="39" y="76"/>
                  </a:cubicBezTo>
                  <a:cubicBezTo>
                    <a:pt x="49" y="76"/>
                    <a:pt x="58" y="72"/>
                    <a:pt x="65" y="65"/>
                  </a:cubicBezTo>
                  <a:cubicBezTo>
                    <a:pt x="72" y="58"/>
                    <a:pt x="76" y="48"/>
                    <a:pt x="76" y="38"/>
                  </a:cubicBezTo>
                  <a:cubicBezTo>
                    <a:pt x="76" y="28"/>
                    <a:pt x="72" y="18"/>
                    <a:pt x="65" y="11"/>
                  </a:cubicBezTo>
                  <a:cubicBezTo>
                    <a:pt x="58" y="4"/>
                    <a:pt x="48" y="0"/>
                    <a:pt x="38" y="0"/>
                  </a:cubicBezTo>
                  <a:cubicBezTo>
                    <a:pt x="28" y="0"/>
                    <a:pt x="18" y="4"/>
                    <a:pt x="11" y="11"/>
                  </a:cubicBezTo>
                  <a:cubicBezTo>
                    <a:pt x="4" y="18"/>
                    <a:pt x="0" y="28"/>
                    <a:pt x="0" y="38"/>
                  </a:cubicBezTo>
                  <a:cubicBezTo>
                    <a:pt x="0" y="44"/>
                    <a:pt x="1" y="50"/>
                    <a:pt x="4" y="56"/>
                  </a:cubicBezTo>
                  <a:cubicBezTo>
                    <a:pt x="4" y="56"/>
                    <a:pt x="7" y="62"/>
                    <a:pt x="11"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33" name="Freeform 111">
              <a:extLst>
                <a:ext uri="{FF2B5EF4-FFF2-40B4-BE49-F238E27FC236}">
                  <a16:creationId xmlns:a16="http://schemas.microsoft.com/office/drawing/2014/main" id="{65D5E107-D393-42ED-A4F4-6EB783804E80}"/>
                </a:ext>
              </a:extLst>
            </p:cNvPr>
            <p:cNvSpPr>
              <a:spLocks/>
            </p:cNvSpPr>
            <p:nvPr/>
          </p:nvSpPr>
          <p:spPr bwMode="auto">
            <a:xfrm>
              <a:off x="4129088" y="2220912"/>
              <a:ext cx="58738" cy="65088"/>
            </a:xfrm>
            <a:custGeom>
              <a:avLst/>
              <a:gdLst>
                <a:gd name="T0" fmla="*/ 15 w 16"/>
                <a:gd name="T1" fmla="*/ 8 h 17"/>
                <a:gd name="T2" fmla="*/ 10 w 16"/>
                <a:gd name="T3" fmla="*/ 2 h 17"/>
                <a:gd name="T4" fmla="*/ 5 w 16"/>
                <a:gd name="T5" fmla="*/ 2 h 17"/>
                <a:gd name="T6" fmla="*/ 5 w 16"/>
                <a:gd name="T7" fmla="*/ 2 h 17"/>
                <a:gd name="T8" fmla="*/ 0 w 16"/>
                <a:gd name="T9" fmla="*/ 6 h 17"/>
                <a:gd name="T10" fmla="*/ 0 w 16"/>
                <a:gd name="T11" fmla="*/ 7 h 17"/>
                <a:gd name="T12" fmla="*/ 2 w 16"/>
                <a:gd name="T13" fmla="*/ 10 h 17"/>
                <a:gd name="T14" fmla="*/ 2 w 16"/>
                <a:gd name="T15" fmla="*/ 10 h 17"/>
                <a:gd name="T16" fmla="*/ 4 w 16"/>
                <a:gd name="T17" fmla="*/ 11 h 17"/>
                <a:gd name="T18" fmla="*/ 9 w 16"/>
                <a:gd name="T19" fmla="*/ 16 h 17"/>
                <a:gd name="T20" fmla="*/ 10 w 16"/>
                <a:gd name="T21" fmla="*/ 17 h 17"/>
                <a:gd name="T22" fmla="*/ 13 w 16"/>
                <a:gd name="T23" fmla="*/ 14 h 17"/>
                <a:gd name="T24" fmla="*/ 15 w 16"/>
                <a:gd name="T25" fmla="*/ 12 h 17"/>
                <a:gd name="T26" fmla="*/ 15 w 16"/>
                <a:gd name="T27"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17">
                  <a:moveTo>
                    <a:pt x="15" y="8"/>
                  </a:moveTo>
                  <a:cubicBezTo>
                    <a:pt x="10" y="2"/>
                    <a:pt x="10" y="2"/>
                    <a:pt x="10" y="2"/>
                  </a:cubicBezTo>
                  <a:cubicBezTo>
                    <a:pt x="8" y="0"/>
                    <a:pt x="6" y="0"/>
                    <a:pt x="5" y="2"/>
                  </a:cubicBezTo>
                  <a:cubicBezTo>
                    <a:pt x="5" y="2"/>
                    <a:pt x="5" y="2"/>
                    <a:pt x="5" y="2"/>
                  </a:cubicBezTo>
                  <a:cubicBezTo>
                    <a:pt x="0" y="6"/>
                    <a:pt x="0" y="6"/>
                    <a:pt x="0" y="6"/>
                  </a:cubicBezTo>
                  <a:cubicBezTo>
                    <a:pt x="0" y="7"/>
                    <a:pt x="0" y="7"/>
                    <a:pt x="0" y="7"/>
                  </a:cubicBezTo>
                  <a:cubicBezTo>
                    <a:pt x="1" y="8"/>
                    <a:pt x="2" y="9"/>
                    <a:pt x="2" y="10"/>
                  </a:cubicBezTo>
                  <a:cubicBezTo>
                    <a:pt x="2" y="10"/>
                    <a:pt x="2" y="10"/>
                    <a:pt x="2" y="10"/>
                  </a:cubicBezTo>
                  <a:cubicBezTo>
                    <a:pt x="3" y="10"/>
                    <a:pt x="3" y="11"/>
                    <a:pt x="4" y="11"/>
                  </a:cubicBezTo>
                  <a:cubicBezTo>
                    <a:pt x="6" y="12"/>
                    <a:pt x="8" y="14"/>
                    <a:pt x="9" y="16"/>
                  </a:cubicBezTo>
                  <a:cubicBezTo>
                    <a:pt x="9" y="16"/>
                    <a:pt x="10" y="17"/>
                    <a:pt x="10" y="17"/>
                  </a:cubicBezTo>
                  <a:cubicBezTo>
                    <a:pt x="13" y="14"/>
                    <a:pt x="13" y="14"/>
                    <a:pt x="13" y="14"/>
                  </a:cubicBezTo>
                  <a:cubicBezTo>
                    <a:pt x="15" y="12"/>
                    <a:pt x="15" y="12"/>
                    <a:pt x="15" y="12"/>
                  </a:cubicBezTo>
                  <a:cubicBezTo>
                    <a:pt x="16" y="11"/>
                    <a:pt x="16" y="9"/>
                    <a:pt x="15"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34" name="Freeform 112">
              <a:extLst>
                <a:ext uri="{FF2B5EF4-FFF2-40B4-BE49-F238E27FC236}">
                  <a16:creationId xmlns:a16="http://schemas.microsoft.com/office/drawing/2014/main" id="{48432A4E-2069-4110-806A-9C21D23B93EA}"/>
                </a:ext>
              </a:extLst>
            </p:cNvPr>
            <p:cNvSpPr>
              <a:spLocks noEditPoints="1"/>
            </p:cNvSpPr>
            <p:nvPr/>
          </p:nvSpPr>
          <p:spPr bwMode="auto">
            <a:xfrm>
              <a:off x="3989388" y="2157412"/>
              <a:ext cx="82550" cy="63500"/>
            </a:xfrm>
            <a:custGeom>
              <a:avLst/>
              <a:gdLst>
                <a:gd name="T0" fmla="*/ 19 w 22"/>
                <a:gd name="T1" fmla="*/ 0 h 17"/>
                <a:gd name="T2" fmla="*/ 3 w 22"/>
                <a:gd name="T3" fmla="*/ 0 h 17"/>
                <a:gd name="T4" fmla="*/ 0 w 22"/>
                <a:gd name="T5" fmla="*/ 3 h 17"/>
                <a:gd name="T6" fmla="*/ 0 w 22"/>
                <a:gd name="T7" fmla="*/ 11 h 17"/>
                <a:gd name="T8" fmla="*/ 3 w 22"/>
                <a:gd name="T9" fmla="*/ 11 h 17"/>
                <a:gd name="T10" fmla="*/ 3 w 22"/>
                <a:gd name="T11" fmla="*/ 15 h 17"/>
                <a:gd name="T12" fmla="*/ 3 w 22"/>
                <a:gd name="T13" fmla="*/ 16 h 17"/>
                <a:gd name="T14" fmla="*/ 17 w 22"/>
                <a:gd name="T15" fmla="*/ 16 h 17"/>
                <a:gd name="T16" fmla="*/ 19 w 22"/>
                <a:gd name="T17" fmla="*/ 16 h 17"/>
                <a:gd name="T18" fmla="*/ 19 w 22"/>
                <a:gd name="T19" fmla="*/ 16 h 17"/>
                <a:gd name="T20" fmla="*/ 19 w 22"/>
                <a:gd name="T21" fmla="*/ 16 h 17"/>
                <a:gd name="T22" fmla="*/ 19 w 22"/>
                <a:gd name="T23" fmla="*/ 11 h 17"/>
                <a:gd name="T24" fmla="*/ 19 w 22"/>
                <a:gd name="T25" fmla="*/ 11 h 17"/>
                <a:gd name="T26" fmla="*/ 22 w 22"/>
                <a:gd name="T27" fmla="*/ 11 h 17"/>
                <a:gd name="T28" fmla="*/ 22 w 22"/>
                <a:gd name="T29" fmla="*/ 3 h 17"/>
                <a:gd name="T30" fmla="*/ 19 w 22"/>
                <a:gd name="T31" fmla="*/ 0 h 17"/>
                <a:gd name="T32" fmla="*/ 19 w 22"/>
                <a:gd name="T33" fmla="*/ 15 h 17"/>
                <a:gd name="T34" fmla="*/ 19 w 22"/>
                <a:gd name="T35" fmla="*/ 15 h 17"/>
                <a:gd name="T36" fmla="*/ 19 w 22"/>
                <a:gd name="T37"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7">
                  <a:moveTo>
                    <a:pt x="19" y="0"/>
                  </a:moveTo>
                  <a:cubicBezTo>
                    <a:pt x="3" y="0"/>
                    <a:pt x="3" y="0"/>
                    <a:pt x="3" y="0"/>
                  </a:cubicBezTo>
                  <a:cubicBezTo>
                    <a:pt x="1" y="0"/>
                    <a:pt x="0" y="1"/>
                    <a:pt x="0" y="3"/>
                  </a:cubicBezTo>
                  <a:cubicBezTo>
                    <a:pt x="0" y="11"/>
                    <a:pt x="0" y="11"/>
                    <a:pt x="0" y="11"/>
                  </a:cubicBezTo>
                  <a:cubicBezTo>
                    <a:pt x="3" y="11"/>
                    <a:pt x="3" y="11"/>
                    <a:pt x="3" y="11"/>
                  </a:cubicBezTo>
                  <a:cubicBezTo>
                    <a:pt x="3" y="15"/>
                    <a:pt x="3" y="15"/>
                    <a:pt x="3" y="15"/>
                  </a:cubicBezTo>
                  <a:cubicBezTo>
                    <a:pt x="3" y="15"/>
                    <a:pt x="3" y="15"/>
                    <a:pt x="3" y="16"/>
                  </a:cubicBezTo>
                  <a:cubicBezTo>
                    <a:pt x="7" y="15"/>
                    <a:pt x="11" y="17"/>
                    <a:pt x="17" y="16"/>
                  </a:cubicBezTo>
                  <a:cubicBezTo>
                    <a:pt x="18" y="16"/>
                    <a:pt x="18" y="16"/>
                    <a:pt x="19" y="16"/>
                  </a:cubicBezTo>
                  <a:cubicBezTo>
                    <a:pt x="19" y="16"/>
                    <a:pt x="19" y="16"/>
                    <a:pt x="19" y="16"/>
                  </a:cubicBezTo>
                  <a:cubicBezTo>
                    <a:pt x="19" y="16"/>
                    <a:pt x="19" y="16"/>
                    <a:pt x="19" y="16"/>
                  </a:cubicBezTo>
                  <a:cubicBezTo>
                    <a:pt x="19" y="11"/>
                    <a:pt x="19" y="11"/>
                    <a:pt x="19" y="11"/>
                  </a:cubicBezTo>
                  <a:cubicBezTo>
                    <a:pt x="19" y="11"/>
                    <a:pt x="19" y="11"/>
                    <a:pt x="19" y="11"/>
                  </a:cubicBezTo>
                  <a:cubicBezTo>
                    <a:pt x="22" y="11"/>
                    <a:pt x="22" y="11"/>
                    <a:pt x="22" y="11"/>
                  </a:cubicBezTo>
                  <a:cubicBezTo>
                    <a:pt x="22" y="3"/>
                    <a:pt x="22" y="3"/>
                    <a:pt x="22" y="3"/>
                  </a:cubicBezTo>
                  <a:cubicBezTo>
                    <a:pt x="22" y="1"/>
                    <a:pt x="21" y="0"/>
                    <a:pt x="19" y="0"/>
                  </a:cubicBezTo>
                  <a:close/>
                  <a:moveTo>
                    <a:pt x="19" y="15"/>
                  </a:moveTo>
                  <a:cubicBezTo>
                    <a:pt x="19" y="15"/>
                    <a:pt x="19" y="15"/>
                    <a:pt x="19" y="15"/>
                  </a:cubicBezTo>
                  <a:cubicBezTo>
                    <a:pt x="19" y="15"/>
                    <a:pt x="19" y="15"/>
                    <a:pt x="1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36" name="Freeform 113">
              <a:extLst>
                <a:ext uri="{FF2B5EF4-FFF2-40B4-BE49-F238E27FC236}">
                  <a16:creationId xmlns:a16="http://schemas.microsoft.com/office/drawing/2014/main" id="{0CAC6402-FC4E-4BF9-848C-3C588512FB6B}"/>
                </a:ext>
              </a:extLst>
            </p:cNvPr>
            <p:cNvSpPr>
              <a:spLocks/>
            </p:cNvSpPr>
            <p:nvPr/>
          </p:nvSpPr>
          <p:spPr bwMode="auto">
            <a:xfrm>
              <a:off x="3989388" y="2303462"/>
              <a:ext cx="63500" cy="95250"/>
            </a:xfrm>
            <a:custGeom>
              <a:avLst/>
              <a:gdLst>
                <a:gd name="T0" fmla="*/ 12 w 17"/>
                <a:gd name="T1" fmla="*/ 14 h 25"/>
                <a:gd name="T2" fmla="*/ 0 w 17"/>
                <a:gd name="T3" fmla="*/ 0 h 25"/>
                <a:gd name="T4" fmla="*/ 0 w 17"/>
                <a:gd name="T5" fmla="*/ 0 h 25"/>
                <a:gd name="T6" fmla="*/ 0 w 17"/>
                <a:gd name="T7" fmla="*/ 0 h 25"/>
                <a:gd name="T8" fmla="*/ 0 w 17"/>
                <a:gd name="T9" fmla="*/ 0 h 25"/>
                <a:gd name="T10" fmla="*/ 0 w 17"/>
                <a:gd name="T11" fmla="*/ 0 h 25"/>
                <a:gd name="T12" fmla="*/ 7 w 17"/>
                <a:gd name="T13" fmla="*/ 17 h 25"/>
                <a:gd name="T14" fmla="*/ 7 w 17"/>
                <a:gd name="T15" fmla="*/ 21 h 25"/>
                <a:gd name="T16" fmla="*/ 14 w 17"/>
                <a:gd name="T17" fmla="*/ 23 h 25"/>
                <a:gd name="T18" fmla="*/ 16 w 17"/>
                <a:gd name="T19" fmla="*/ 16 h 25"/>
                <a:gd name="T20" fmla="*/ 12 w 17"/>
                <a:gd name="T21"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25">
                  <a:moveTo>
                    <a:pt x="12" y="14"/>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7" y="17"/>
                    <a:pt x="7" y="17"/>
                    <a:pt x="7" y="17"/>
                  </a:cubicBezTo>
                  <a:cubicBezTo>
                    <a:pt x="6" y="18"/>
                    <a:pt x="6" y="20"/>
                    <a:pt x="7" y="21"/>
                  </a:cubicBezTo>
                  <a:cubicBezTo>
                    <a:pt x="9" y="24"/>
                    <a:pt x="12" y="25"/>
                    <a:pt x="14" y="23"/>
                  </a:cubicBezTo>
                  <a:cubicBezTo>
                    <a:pt x="17" y="22"/>
                    <a:pt x="17" y="19"/>
                    <a:pt x="16" y="16"/>
                  </a:cubicBezTo>
                  <a:cubicBezTo>
                    <a:pt x="15" y="15"/>
                    <a:pt x="14" y="14"/>
                    <a:pt x="12"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grpSp>
        <p:nvGrpSpPr>
          <p:cNvPr id="137" name="Group 136">
            <a:extLst>
              <a:ext uri="{FF2B5EF4-FFF2-40B4-BE49-F238E27FC236}">
                <a16:creationId xmlns:a16="http://schemas.microsoft.com/office/drawing/2014/main" id="{5F25CCB1-FE0C-466C-BC3C-E586EBD1D362}"/>
              </a:ext>
            </a:extLst>
          </p:cNvPr>
          <p:cNvGrpSpPr/>
          <p:nvPr/>
        </p:nvGrpSpPr>
        <p:grpSpPr>
          <a:xfrm>
            <a:off x="210470" y="1596360"/>
            <a:ext cx="1898763" cy="591700"/>
            <a:chOff x="295492" y="2565921"/>
            <a:chExt cx="2531684" cy="788933"/>
          </a:xfrm>
        </p:grpSpPr>
        <p:sp>
          <p:nvSpPr>
            <p:cNvPr id="138" name="Rounded Rectangle 3">
              <a:extLst>
                <a:ext uri="{FF2B5EF4-FFF2-40B4-BE49-F238E27FC236}">
                  <a16:creationId xmlns:a16="http://schemas.microsoft.com/office/drawing/2014/main" id="{3784B00A-EB5D-4704-83E0-80C88913F9E6}"/>
                </a:ext>
              </a:extLst>
            </p:cNvPr>
            <p:cNvSpPr/>
            <p:nvPr/>
          </p:nvSpPr>
          <p:spPr>
            <a:xfrm>
              <a:off x="295492" y="2565921"/>
              <a:ext cx="2531684" cy="788933"/>
            </a:xfrm>
            <a:prstGeom prst="roundRect">
              <a:avLst>
                <a:gd name="adj" fmla="val 5000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50">
                <a:solidFill>
                  <a:prstClr val="white"/>
                </a:solidFill>
              </a:endParaRPr>
            </a:p>
          </p:txBody>
        </p:sp>
        <p:pic>
          <p:nvPicPr>
            <p:cNvPr id="139" name="Picture 138" descr="A picture containing qr code&#10;&#10;Description automatically generated">
              <a:extLst>
                <a:ext uri="{FF2B5EF4-FFF2-40B4-BE49-F238E27FC236}">
                  <a16:creationId xmlns:a16="http://schemas.microsoft.com/office/drawing/2014/main" id="{4A5E262E-4EA4-4DFF-B9C5-8C3940D2BDE8}"/>
                </a:ext>
              </a:extLst>
            </p:cNvPr>
            <p:cNvPicPr>
              <a:picLocks noChangeAspect="1"/>
            </p:cNvPicPr>
            <p:nvPr/>
          </p:nvPicPr>
          <p:blipFill rotWithShape="1">
            <a:blip r:embed="rId12"/>
            <a:srcRect l="6184" r="4242"/>
            <a:stretch/>
          </p:blipFill>
          <p:spPr>
            <a:xfrm>
              <a:off x="1867694" y="2611839"/>
              <a:ext cx="951100" cy="713576"/>
            </a:xfrm>
            <a:prstGeom prst="flowChartConnector">
              <a:avLst/>
            </a:prstGeom>
          </p:spPr>
        </p:pic>
        <p:sp>
          <p:nvSpPr>
            <p:cNvPr id="140" name="Rectangle 139">
              <a:extLst>
                <a:ext uri="{FF2B5EF4-FFF2-40B4-BE49-F238E27FC236}">
                  <a16:creationId xmlns:a16="http://schemas.microsoft.com/office/drawing/2014/main" id="{5F723F09-A4D5-4807-80B7-D5D83AEAA768}"/>
                </a:ext>
              </a:extLst>
            </p:cNvPr>
            <p:cNvSpPr/>
            <p:nvPr/>
          </p:nvSpPr>
          <p:spPr>
            <a:xfrm>
              <a:off x="586963" y="2802736"/>
              <a:ext cx="1609091" cy="3385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nchorCtr="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050" b="1">
                  <a:solidFill>
                    <a:srgbClr val="FF8200"/>
                  </a:solidFill>
                </a:rPr>
                <a:t>2D BARCODE</a:t>
              </a:r>
            </a:p>
          </p:txBody>
        </p:sp>
      </p:grpSp>
      <p:sp>
        <p:nvSpPr>
          <p:cNvPr id="124" name="Title 1">
            <a:extLst>
              <a:ext uri="{FF2B5EF4-FFF2-40B4-BE49-F238E27FC236}">
                <a16:creationId xmlns:a16="http://schemas.microsoft.com/office/drawing/2014/main" id="{E36006C5-A349-4745-97D2-581A5372A6F5}"/>
              </a:ext>
            </a:extLst>
          </p:cNvPr>
          <p:cNvSpPr txBox="1">
            <a:spLocks/>
          </p:cNvSpPr>
          <p:nvPr/>
        </p:nvSpPr>
        <p:spPr bwMode="auto">
          <a:xfrm>
            <a:off x="303609" y="87475"/>
            <a:ext cx="8210829" cy="537533"/>
          </a:xfrm>
          <a:prstGeom prst="rect">
            <a:avLst/>
          </a:prstGeom>
          <a:noFill/>
          <a:ln>
            <a:noFill/>
          </a:ln>
        </p:spPr>
        <p:txBody>
          <a:bodyPr vert="horz" wrap="square" lIns="0" tIns="34287" rIns="68573" bIns="34287" numCol="1" anchor="b" anchorCtr="0" compatLnSpc="1">
            <a:prstTxWarp prst="textNoShape">
              <a:avLst/>
            </a:prstTxWarp>
          </a:bodyPr>
          <a:lstStyle>
            <a:lvl1pPr algn="l" defTabSz="60952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a:lstStyle>
          <a:p>
            <a:r>
              <a:rPr lang="en-US" sz="1500">
                <a:solidFill>
                  <a:schemeClr val="bg1"/>
                </a:solidFill>
              </a:rPr>
              <a:t>Benefit Logic </a:t>
            </a:r>
            <a:r>
              <a:rPr lang="en-US" sz="1500" b="1">
                <a:solidFill>
                  <a:schemeClr val="bg1"/>
                </a:solidFill>
              </a:rPr>
              <a:t>Level 1</a:t>
            </a:r>
          </a:p>
        </p:txBody>
      </p:sp>
      <p:grpSp>
        <p:nvGrpSpPr>
          <p:cNvPr id="107" name="Group 106">
            <a:extLst>
              <a:ext uri="{FF2B5EF4-FFF2-40B4-BE49-F238E27FC236}">
                <a16:creationId xmlns:a16="http://schemas.microsoft.com/office/drawing/2014/main" id="{6A54BED8-ABB0-493C-A52F-CB861DD3C872}"/>
              </a:ext>
            </a:extLst>
          </p:cNvPr>
          <p:cNvGrpSpPr/>
          <p:nvPr/>
        </p:nvGrpSpPr>
        <p:grpSpPr>
          <a:xfrm>
            <a:off x="7405014" y="4531233"/>
            <a:ext cx="186825" cy="186825"/>
            <a:chOff x="9873352" y="6041644"/>
            <a:chExt cx="249100" cy="249100"/>
          </a:xfrm>
        </p:grpSpPr>
        <p:sp>
          <p:nvSpPr>
            <p:cNvPr id="109" name="Oval 108">
              <a:hlinkClick r:id="" action="ppaction://hlinkshowjump?jump=previousslide"/>
              <a:extLst>
                <a:ext uri="{FF2B5EF4-FFF2-40B4-BE49-F238E27FC236}">
                  <a16:creationId xmlns:a16="http://schemas.microsoft.com/office/drawing/2014/main" id="{C1D9A7B0-0E6F-4BD7-B2D3-46AB722760F5}"/>
                </a:ext>
              </a:extLst>
            </p:cNvPr>
            <p:cNvSpPr/>
            <p:nvPr userDrawn="1"/>
          </p:nvSpPr>
          <p:spPr>
            <a:xfrm>
              <a:off x="9873352" y="6041644"/>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110" name="Group 109">
              <a:extLst>
                <a:ext uri="{FF2B5EF4-FFF2-40B4-BE49-F238E27FC236}">
                  <a16:creationId xmlns:a16="http://schemas.microsoft.com/office/drawing/2014/main" id="{57963DE2-3D7E-4EF3-88C6-A9F498E974B0}"/>
                </a:ext>
              </a:extLst>
            </p:cNvPr>
            <p:cNvGrpSpPr/>
            <p:nvPr userDrawn="1"/>
          </p:nvGrpSpPr>
          <p:grpSpPr>
            <a:xfrm>
              <a:off x="9971776" y="6136088"/>
              <a:ext cx="41137" cy="66044"/>
              <a:chOff x="3345327" y="4804129"/>
              <a:chExt cx="74099" cy="118964"/>
            </a:xfrm>
          </p:grpSpPr>
          <p:cxnSp>
            <p:nvCxnSpPr>
              <p:cNvPr id="111" name="Straight Connector 110">
                <a:hlinkClick r:id="" action="ppaction://hlinkshowjump?jump=previousslide"/>
                <a:extLst>
                  <a:ext uri="{FF2B5EF4-FFF2-40B4-BE49-F238E27FC236}">
                    <a16:creationId xmlns:a16="http://schemas.microsoft.com/office/drawing/2014/main" id="{EEAF6513-7FC8-44E9-9091-72F985971D6A}"/>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a:hlinkClick r:id="" action="ppaction://hlinkshowjump?jump=previousslide"/>
                <a:extLst>
                  <a:ext uri="{FF2B5EF4-FFF2-40B4-BE49-F238E27FC236}">
                    <a16:creationId xmlns:a16="http://schemas.microsoft.com/office/drawing/2014/main" id="{7EDABE58-923A-43C1-B8B9-9D091A67855F}"/>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113" name="Group 112">
            <a:extLst>
              <a:ext uri="{FF2B5EF4-FFF2-40B4-BE49-F238E27FC236}">
                <a16:creationId xmlns:a16="http://schemas.microsoft.com/office/drawing/2014/main" id="{1EC0CA6E-B583-423E-B31B-B48E48FB75E5}"/>
              </a:ext>
            </a:extLst>
          </p:cNvPr>
          <p:cNvGrpSpPr/>
          <p:nvPr/>
        </p:nvGrpSpPr>
        <p:grpSpPr>
          <a:xfrm>
            <a:off x="7642346" y="4531233"/>
            <a:ext cx="186825" cy="186825"/>
            <a:chOff x="10189795" y="6045160"/>
            <a:chExt cx="249100" cy="249100"/>
          </a:xfrm>
        </p:grpSpPr>
        <p:sp>
          <p:nvSpPr>
            <p:cNvPr id="114" name="Oval 113">
              <a:hlinkClick r:id="" action="ppaction://hlinkshowjump?jump=nextslide"/>
              <a:extLst>
                <a:ext uri="{FF2B5EF4-FFF2-40B4-BE49-F238E27FC236}">
                  <a16:creationId xmlns:a16="http://schemas.microsoft.com/office/drawing/2014/main" id="{4250DF15-3356-4978-8528-B10BE3EF4F90}"/>
                </a:ext>
              </a:extLst>
            </p:cNvPr>
            <p:cNvSpPr/>
            <p:nvPr userDrawn="1"/>
          </p:nvSpPr>
          <p:spPr>
            <a:xfrm>
              <a:off x="10189795" y="6045160"/>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115" name="Group 114">
              <a:extLst>
                <a:ext uri="{FF2B5EF4-FFF2-40B4-BE49-F238E27FC236}">
                  <a16:creationId xmlns:a16="http://schemas.microsoft.com/office/drawing/2014/main" id="{C196AE8A-FFA8-467D-849D-4F51B093AE7C}"/>
                </a:ext>
              </a:extLst>
            </p:cNvPr>
            <p:cNvGrpSpPr/>
            <p:nvPr userDrawn="1"/>
          </p:nvGrpSpPr>
          <p:grpSpPr>
            <a:xfrm flipH="1" flipV="1">
              <a:off x="10297292" y="6133992"/>
              <a:ext cx="41137" cy="66044"/>
              <a:chOff x="3345327" y="4804129"/>
              <a:chExt cx="74099" cy="118964"/>
            </a:xfrm>
          </p:grpSpPr>
          <p:cxnSp>
            <p:nvCxnSpPr>
              <p:cNvPr id="116" name="Straight Connector 115">
                <a:hlinkClick r:id="" action="ppaction://hlinkshowjump?jump=nextslide"/>
                <a:extLst>
                  <a:ext uri="{FF2B5EF4-FFF2-40B4-BE49-F238E27FC236}">
                    <a16:creationId xmlns:a16="http://schemas.microsoft.com/office/drawing/2014/main" id="{C97E783F-70CC-4146-B814-EAD3010677C5}"/>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a:hlinkClick r:id="" action="ppaction://hlinkshowjump?jump=nextslide"/>
                <a:extLst>
                  <a:ext uri="{FF2B5EF4-FFF2-40B4-BE49-F238E27FC236}">
                    <a16:creationId xmlns:a16="http://schemas.microsoft.com/office/drawing/2014/main" id="{2FE89950-5ACE-4F92-ACA8-E6BA08AACF43}"/>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118" name="Group 117">
            <a:extLst>
              <a:ext uri="{FF2B5EF4-FFF2-40B4-BE49-F238E27FC236}">
                <a16:creationId xmlns:a16="http://schemas.microsoft.com/office/drawing/2014/main" id="{C7ED2CFC-F77D-4EB7-857D-BD5913B04313}"/>
              </a:ext>
            </a:extLst>
          </p:cNvPr>
          <p:cNvGrpSpPr/>
          <p:nvPr/>
        </p:nvGrpSpPr>
        <p:grpSpPr>
          <a:xfrm>
            <a:off x="5266138" y="1596359"/>
            <a:ext cx="1323000" cy="2532777"/>
            <a:chOff x="6509076" y="2586675"/>
            <a:chExt cx="1764000" cy="3377036"/>
          </a:xfrm>
        </p:grpSpPr>
        <p:sp>
          <p:nvSpPr>
            <p:cNvPr id="119" name="Rectangle: Rounded Corners 59">
              <a:hlinkClick r:id="" action="ppaction://noaction"/>
              <a:extLst>
                <a:ext uri="{FF2B5EF4-FFF2-40B4-BE49-F238E27FC236}">
                  <a16:creationId xmlns:a16="http://schemas.microsoft.com/office/drawing/2014/main" id="{7CE2A4BB-6AAF-4EFE-A8EB-3042114FD8FB}"/>
                </a:ext>
              </a:extLst>
            </p:cNvPr>
            <p:cNvSpPr/>
            <p:nvPr/>
          </p:nvSpPr>
          <p:spPr>
            <a:xfrm>
              <a:off x="6509076" y="2586675"/>
              <a:ext cx="1764000" cy="500400"/>
            </a:xfrm>
            <a:prstGeom prst="roundRect">
              <a:avLst>
                <a:gd name="adj" fmla="val 50000"/>
              </a:avLst>
            </a:prstGeom>
            <a:solidFill>
              <a:srgbClr val="71B790"/>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788" b="1">
                  <a:solidFill>
                    <a:schemeClr val="bg1"/>
                  </a:solidFill>
                </a:rPr>
                <a:t>Revenue increase</a:t>
              </a:r>
            </a:p>
          </p:txBody>
        </p:sp>
        <p:sp>
          <p:nvSpPr>
            <p:cNvPr id="120" name="Rectangle: Rounded Corners 60">
              <a:hlinkClick r:id="" action="ppaction://noaction"/>
              <a:extLst>
                <a:ext uri="{FF2B5EF4-FFF2-40B4-BE49-F238E27FC236}">
                  <a16:creationId xmlns:a16="http://schemas.microsoft.com/office/drawing/2014/main" id="{8257AA43-BF4E-42BE-BB6A-4B61550494C4}"/>
                </a:ext>
              </a:extLst>
            </p:cNvPr>
            <p:cNvSpPr/>
            <p:nvPr/>
          </p:nvSpPr>
          <p:spPr>
            <a:xfrm>
              <a:off x="6509076" y="3162002"/>
              <a:ext cx="1764000" cy="500400"/>
            </a:xfrm>
            <a:prstGeom prst="roundRect">
              <a:avLst>
                <a:gd name="adj" fmla="val 50000"/>
              </a:avLst>
            </a:prstGeom>
            <a:solidFill>
              <a:srgbClr val="71B790"/>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788" b="1">
                  <a:solidFill>
                    <a:schemeClr val="bg1"/>
                  </a:solidFill>
                </a:rPr>
                <a:t>Sustainability goals rate</a:t>
              </a:r>
            </a:p>
          </p:txBody>
        </p:sp>
        <p:sp>
          <p:nvSpPr>
            <p:cNvPr id="121" name="Rectangle: Rounded Corners 61">
              <a:hlinkClick r:id="" action="ppaction://noaction"/>
              <a:extLst>
                <a:ext uri="{FF2B5EF4-FFF2-40B4-BE49-F238E27FC236}">
                  <a16:creationId xmlns:a16="http://schemas.microsoft.com/office/drawing/2014/main" id="{6C5386B1-E9D0-48FD-9114-9201A7C76A01}"/>
                </a:ext>
              </a:extLst>
            </p:cNvPr>
            <p:cNvSpPr/>
            <p:nvPr/>
          </p:nvSpPr>
          <p:spPr>
            <a:xfrm>
              <a:off x="6509076" y="3737329"/>
              <a:ext cx="1764000" cy="500400"/>
            </a:xfrm>
            <a:prstGeom prst="roundRect">
              <a:avLst>
                <a:gd name="adj" fmla="val 50000"/>
              </a:avLst>
            </a:prstGeom>
            <a:solidFill>
              <a:srgbClr val="71B790"/>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788" b="1">
                  <a:solidFill>
                    <a:schemeClr val="bg1"/>
                  </a:solidFill>
                </a:rPr>
                <a:t>Cost decrease</a:t>
              </a:r>
            </a:p>
          </p:txBody>
        </p:sp>
        <p:sp>
          <p:nvSpPr>
            <p:cNvPr id="122" name="Rectangle: Rounded Corners 62">
              <a:hlinkClick r:id="" action="ppaction://noaction"/>
              <a:extLst>
                <a:ext uri="{FF2B5EF4-FFF2-40B4-BE49-F238E27FC236}">
                  <a16:creationId xmlns:a16="http://schemas.microsoft.com/office/drawing/2014/main" id="{72EA78CB-030D-481E-82C0-B38C8522335E}"/>
                </a:ext>
              </a:extLst>
            </p:cNvPr>
            <p:cNvSpPr/>
            <p:nvPr/>
          </p:nvSpPr>
          <p:spPr>
            <a:xfrm>
              <a:off x="6509076" y="4887983"/>
              <a:ext cx="1764000" cy="500400"/>
            </a:xfrm>
            <a:prstGeom prst="roundRect">
              <a:avLst>
                <a:gd name="adj" fmla="val 50000"/>
              </a:avLst>
            </a:prstGeom>
            <a:solidFill>
              <a:srgbClr val="71B790"/>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788" b="1">
                  <a:solidFill>
                    <a:schemeClr val="bg1"/>
                  </a:solidFill>
                </a:rPr>
                <a:t>Working capital decrease</a:t>
              </a:r>
            </a:p>
          </p:txBody>
        </p:sp>
        <p:sp>
          <p:nvSpPr>
            <p:cNvPr id="123" name="Rectangle: Rounded Corners 63">
              <a:hlinkClick r:id="" action="ppaction://noaction"/>
              <a:extLst>
                <a:ext uri="{FF2B5EF4-FFF2-40B4-BE49-F238E27FC236}">
                  <a16:creationId xmlns:a16="http://schemas.microsoft.com/office/drawing/2014/main" id="{3C1CD787-9181-4C43-9638-DC029625E8FF}"/>
                </a:ext>
              </a:extLst>
            </p:cNvPr>
            <p:cNvSpPr/>
            <p:nvPr/>
          </p:nvSpPr>
          <p:spPr>
            <a:xfrm>
              <a:off x="6509076" y="5463311"/>
              <a:ext cx="1764000" cy="500400"/>
            </a:xfrm>
            <a:prstGeom prst="roundRect">
              <a:avLst>
                <a:gd name="adj" fmla="val 50000"/>
              </a:avLst>
            </a:prstGeom>
            <a:solidFill>
              <a:srgbClr val="71B790"/>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788" b="1">
                  <a:solidFill>
                    <a:schemeClr val="bg1"/>
                  </a:solidFill>
                </a:rPr>
                <a:t>Engagement rate</a:t>
              </a:r>
            </a:p>
          </p:txBody>
        </p:sp>
        <p:sp>
          <p:nvSpPr>
            <p:cNvPr id="125" name="Rectangle: Rounded Corners 64">
              <a:hlinkClick r:id="" action="ppaction://noaction"/>
              <a:extLst>
                <a:ext uri="{FF2B5EF4-FFF2-40B4-BE49-F238E27FC236}">
                  <a16:creationId xmlns:a16="http://schemas.microsoft.com/office/drawing/2014/main" id="{DEB45D89-5156-4261-A6EE-F31C5053581E}"/>
                </a:ext>
              </a:extLst>
            </p:cNvPr>
            <p:cNvSpPr/>
            <p:nvPr/>
          </p:nvSpPr>
          <p:spPr>
            <a:xfrm>
              <a:off x="6509076" y="4312656"/>
              <a:ext cx="1764000" cy="500400"/>
            </a:xfrm>
            <a:prstGeom prst="roundRect">
              <a:avLst>
                <a:gd name="adj" fmla="val 50000"/>
              </a:avLst>
            </a:prstGeom>
            <a:solidFill>
              <a:srgbClr val="71B790"/>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788" b="1">
                  <a:solidFill>
                    <a:schemeClr val="bg1"/>
                  </a:solidFill>
                </a:rPr>
                <a:t>Regulatory compliance rate</a:t>
              </a:r>
            </a:p>
          </p:txBody>
        </p:sp>
      </p:grpSp>
      <p:grpSp>
        <p:nvGrpSpPr>
          <p:cNvPr id="126" name="Group 125">
            <a:extLst>
              <a:ext uri="{FF2B5EF4-FFF2-40B4-BE49-F238E27FC236}">
                <a16:creationId xmlns:a16="http://schemas.microsoft.com/office/drawing/2014/main" id="{9552C85F-0A99-468D-8C0A-5A86A738F957}"/>
              </a:ext>
            </a:extLst>
          </p:cNvPr>
          <p:cNvGrpSpPr/>
          <p:nvPr/>
        </p:nvGrpSpPr>
        <p:grpSpPr>
          <a:xfrm>
            <a:off x="7270911" y="1596360"/>
            <a:ext cx="1323000" cy="1669786"/>
            <a:chOff x="9235110" y="2586675"/>
            <a:chExt cx="1764000" cy="2226381"/>
          </a:xfrm>
        </p:grpSpPr>
        <p:sp>
          <p:nvSpPr>
            <p:cNvPr id="127" name="Rectangle: Rounded Corners 59">
              <a:hlinkClick r:id="" action="ppaction://noaction"/>
              <a:extLst>
                <a:ext uri="{FF2B5EF4-FFF2-40B4-BE49-F238E27FC236}">
                  <a16:creationId xmlns:a16="http://schemas.microsoft.com/office/drawing/2014/main" id="{079B60E5-2DE6-4864-8DC3-1B4EBB714E07}"/>
                </a:ext>
              </a:extLst>
            </p:cNvPr>
            <p:cNvSpPr/>
            <p:nvPr/>
          </p:nvSpPr>
          <p:spPr>
            <a:xfrm>
              <a:off x="9235110" y="2586675"/>
              <a:ext cx="1764000" cy="500400"/>
            </a:xfrm>
            <a:prstGeom prst="roundRect">
              <a:avLst>
                <a:gd name="adj" fmla="val 50000"/>
              </a:avLst>
            </a:prstGeom>
            <a:solidFill>
              <a:srgbClr val="71B790"/>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788" b="1">
                  <a:solidFill>
                    <a:schemeClr val="bg1"/>
                  </a:solidFill>
                  <a:ea typeface="+mn-lt"/>
                  <a:cs typeface="+mn-lt"/>
                </a:rPr>
                <a:t>Profitability</a:t>
              </a:r>
            </a:p>
          </p:txBody>
        </p:sp>
        <p:sp>
          <p:nvSpPr>
            <p:cNvPr id="141" name="Rectangle: Rounded Corners 60">
              <a:hlinkClick r:id="" action="ppaction://noaction"/>
              <a:extLst>
                <a:ext uri="{FF2B5EF4-FFF2-40B4-BE49-F238E27FC236}">
                  <a16:creationId xmlns:a16="http://schemas.microsoft.com/office/drawing/2014/main" id="{57920B13-3102-432B-8916-7BBBDD19B960}"/>
                </a:ext>
              </a:extLst>
            </p:cNvPr>
            <p:cNvSpPr/>
            <p:nvPr/>
          </p:nvSpPr>
          <p:spPr>
            <a:xfrm>
              <a:off x="9235110" y="3162002"/>
              <a:ext cx="1764000" cy="500400"/>
            </a:xfrm>
            <a:prstGeom prst="roundRect">
              <a:avLst>
                <a:gd name="adj" fmla="val 50000"/>
              </a:avLst>
            </a:prstGeom>
            <a:solidFill>
              <a:srgbClr val="71B790"/>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788" b="1">
                  <a:solidFill>
                    <a:schemeClr val="bg1"/>
                  </a:solidFill>
                </a:rPr>
                <a:t>Sustainability</a:t>
              </a:r>
              <a:endParaRPr lang="en-US" sz="788" b="1">
                <a:solidFill>
                  <a:schemeClr val="bg1"/>
                </a:solidFill>
                <a:ea typeface="+mn-lt"/>
                <a:cs typeface="+mn-lt"/>
              </a:endParaRPr>
            </a:p>
          </p:txBody>
        </p:sp>
        <p:sp>
          <p:nvSpPr>
            <p:cNvPr id="142" name="Rectangle: Rounded Corners 61">
              <a:hlinkClick r:id="" action="ppaction://noaction"/>
              <a:extLst>
                <a:ext uri="{FF2B5EF4-FFF2-40B4-BE49-F238E27FC236}">
                  <a16:creationId xmlns:a16="http://schemas.microsoft.com/office/drawing/2014/main" id="{9C535B4B-B329-43C0-86EC-AC4C83C55E02}"/>
                </a:ext>
              </a:extLst>
            </p:cNvPr>
            <p:cNvSpPr/>
            <p:nvPr/>
          </p:nvSpPr>
          <p:spPr>
            <a:xfrm>
              <a:off x="9235110" y="3737329"/>
              <a:ext cx="1764000" cy="500400"/>
            </a:xfrm>
            <a:prstGeom prst="roundRect">
              <a:avLst>
                <a:gd name="adj" fmla="val 50000"/>
              </a:avLst>
            </a:prstGeom>
            <a:solidFill>
              <a:srgbClr val="71B790"/>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788" b="1">
                  <a:solidFill>
                    <a:schemeClr val="bg1"/>
                  </a:solidFill>
                </a:rPr>
                <a:t>Consumer NPS</a:t>
              </a:r>
              <a:endParaRPr lang="en-US" sz="788" b="1">
                <a:solidFill>
                  <a:schemeClr val="bg1"/>
                </a:solidFill>
                <a:ea typeface="+mn-lt"/>
                <a:cs typeface="+mn-lt"/>
              </a:endParaRPr>
            </a:p>
          </p:txBody>
        </p:sp>
        <p:sp>
          <p:nvSpPr>
            <p:cNvPr id="143" name="Rectangle: Rounded Corners 61">
              <a:hlinkClick r:id="rId13" action="ppaction://hlinksldjump"/>
              <a:extLst>
                <a:ext uri="{FF2B5EF4-FFF2-40B4-BE49-F238E27FC236}">
                  <a16:creationId xmlns:a16="http://schemas.microsoft.com/office/drawing/2014/main" id="{FF5BD977-81D0-45FF-9F9B-9C35BBB6E3DC}"/>
                </a:ext>
              </a:extLst>
            </p:cNvPr>
            <p:cNvSpPr/>
            <p:nvPr/>
          </p:nvSpPr>
          <p:spPr>
            <a:xfrm>
              <a:off x="9235110" y="4312656"/>
              <a:ext cx="1764000" cy="500400"/>
            </a:xfrm>
            <a:prstGeom prst="roundRect">
              <a:avLst>
                <a:gd name="adj" fmla="val 50000"/>
              </a:avLst>
            </a:prstGeom>
            <a:solidFill>
              <a:srgbClr val="71B790"/>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788" b="1">
                  <a:solidFill>
                    <a:schemeClr val="bg1"/>
                  </a:solidFill>
                  <a:ea typeface="+mn-lt"/>
                  <a:cs typeface="+mn-lt"/>
                </a:rPr>
                <a:t>Regulatory </a:t>
              </a:r>
            </a:p>
            <a:p>
              <a:pPr algn="ctr"/>
              <a:r>
                <a:rPr lang="en-US" sz="788" b="1">
                  <a:solidFill>
                    <a:schemeClr val="bg1"/>
                  </a:solidFill>
                  <a:ea typeface="+mn-lt"/>
                  <a:cs typeface="+mn-lt"/>
                </a:rPr>
                <a:t>compliance</a:t>
              </a:r>
            </a:p>
          </p:txBody>
        </p:sp>
      </p:grpSp>
      <p:grpSp>
        <p:nvGrpSpPr>
          <p:cNvPr id="95" name="Group 94">
            <a:extLst>
              <a:ext uri="{FF2B5EF4-FFF2-40B4-BE49-F238E27FC236}">
                <a16:creationId xmlns:a16="http://schemas.microsoft.com/office/drawing/2014/main" id="{09938DD6-85B1-8BD5-6704-BF24ADE4839B}"/>
              </a:ext>
            </a:extLst>
          </p:cNvPr>
          <p:cNvGrpSpPr/>
          <p:nvPr/>
        </p:nvGrpSpPr>
        <p:grpSpPr>
          <a:xfrm>
            <a:off x="1799208" y="4531579"/>
            <a:ext cx="5302641" cy="195507"/>
            <a:chOff x="1799208" y="4531579"/>
            <a:chExt cx="5302641" cy="195507"/>
          </a:xfrm>
        </p:grpSpPr>
        <p:sp>
          <p:nvSpPr>
            <p:cNvPr id="96" name="AutoShape 2">
              <a:hlinkClick r:id="rId14" action="ppaction://hlinksldjump"/>
              <a:extLst>
                <a:ext uri="{FF2B5EF4-FFF2-40B4-BE49-F238E27FC236}">
                  <a16:creationId xmlns:a16="http://schemas.microsoft.com/office/drawing/2014/main" id="{7E605F29-13BD-9DA6-5FED-BFD047A403DF}"/>
                </a:ext>
              </a:extLst>
            </p:cNvPr>
            <p:cNvSpPr>
              <a:spLocks noChangeArrowheads="1"/>
            </p:cNvSpPr>
            <p:nvPr/>
          </p:nvSpPr>
          <p:spPr bwMode="gray">
            <a:xfrm>
              <a:off x="3057029" y="4535154"/>
              <a:ext cx="797767" cy="185652"/>
            </a:xfrm>
            <a:prstGeom prst="roundRect">
              <a:avLst>
                <a:gd name="adj" fmla="val 50000"/>
              </a:avLst>
            </a:prstGeom>
            <a:solidFill>
              <a:srgbClr val="FF8200"/>
            </a:solidFill>
            <a:ln w="10795">
              <a:noFill/>
              <a:round/>
              <a:headEnd/>
              <a:tailEnd/>
            </a:ln>
            <a:effectLst/>
          </p:spPr>
          <p:txBody>
            <a:bodyPr vert="horz" wrap="square" lIns="0" tIns="0" rIns="0" bIns="0" anchor="ctr" anchorCtr="0">
              <a:noAutofit/>
            </a:bodyPr>
            <a:lstStyle/>
            <a:p>
              <a:pPr algn="ctr">
                <a:lnSpc>
                  <a:spcPct val="95000"/>
                </a:lnSpc>
              </a:pPr>
              <a:r>
                <a:rPr lang="en-US" sz="525" b="1">
                  <a:solidFill>
                    <a:schemeClr val="bg1"/>
                  </a:solidFill>
                </a:rPr>
                <a:t>WHY</a:t>
              </a:r>
            </a:p>
          </p:txBody>
        </p:sp>
        <p:sp>
          <p:nvSpPr>
            <p:cNvPr id="97" name="AutoShape 2">
              <a:hlinkClick r:id="rId15" action="ppaction://hlinksldjump"/>
              <a:extLst>
                <a:ext uri="{FF2B5EF4-FFF2-40B4-BE49-F238E27FC236}">
                  <a16:creationId xmlns:a16="http://schemas.microsoft.com/office/drawing/2014/main" id="{D1D5E77D-DBCE-5DF3-ED1B-46F9F949E7E0}"/>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WHAT</a:t>
              </a:r>
            </a:p>
          </p:txBody>
        </p:sp>
        <p:sp>
          <p:nvSpPr>
            <p:cNvPr id="98" name="AutoShape 2">
              <a:hlinkClick r:id="rId16" action="ppaction://hlinksldjump"/>
              <a:extLst>
                <a:ext uri="{FF2B5EF4-FFF2-40B4-BE49-F238E27FC236}">
                  <a16:creationId xmlns:a16="http://schemas.microsoft.com/office/drawing/2014/main" id="{D60C5D8F-2A5A-4545-30E0-E13BE5FEAD23}"/>
                </a:ext>
              </a:extLst>
            </p:cNvPr>
            <p:cNvSpPr>
              <a:spLocks noChangeArrowheads="1"/>
            </p:cNvSpPr>
            <p:nvPr/>
          </p:nvSpPr>
          <p:spPr bwMode="gray">
            <a:xfrm>
              <a:off x="2245264"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GENERAL</a:t>
              </a:r>
            </a:p>
          </p:txBody>
        </p:sp>
        <p:sp>
          <p:nvSpPr>
            <p:cNvPr id="99" name="AutoShape 2">
              <a:hlinkClick r:id="rId17" action="ppaction://hlinksldjump"/>
              <a:extLst>
                <a:ext uri="{FF2B5EF4-FFF2-40B4-BE49-F238E27FC236}">
                  <a16:creationId xmlns:a16="http://schemas.microsoft.com/office/drawing/2014/main" id="{087A35C5-B906-24BA-F3AE-25F8DE6923BD}"/>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WHO</a:t>
              </a:r>
            </a:p>
          </p:txBody>
        </p:sp>
        <p:sp>
          <p:nvSpPr>
            <p:cNvPr id="100" name="AutoShape 2">
              <a:hlinkClick r:id="rId18" action="ppaction://hlinksldjump"/>
              <a:extLst>
                <a:ext uri="{FF2B5EF4-FFF2-40B4-BE49-F238E27FC236}">
                  <a16:creationId xmlns:a16="http://schemas.microsoft.com/office/drawing/2014/main" id="{418EB92B-113E-BE29-6CFA-A67C4637A3FF}"/>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HOW</a:t>
              </a:r>
            </a:p>
          </p:txBody>
        </p:sp>
        <p:sp>
          <p:nvSpPr>
            <p:cNvPr id="144" name="AutoShape 2">
              <a:hlinkClick r:id="rId19" action="ppaction://hlinksldjump"/>
              <a:extLst>
                <a:ext uri="{FF2B5EF4-FFF2-40B4-BE49-F238E27FC236}">
                  <a16:creationId xmlns:a16="http://schemas.microsoft.com/office/drawing/2014/main" id="{B76954C0-C5B2-021B-720A-CA8ABB002715}"/>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REPORT &amp; LEARN</a:t>
              </a:r>
            </a:p>
          </p:txBody>
        </p:sp>
        <p:pic>
          <p:nvPicPr>
            <p:cNvPr id="145" name="Picture 144">
              <a:hlinkClick r:id="rId16" action="ppaction://hlinksldjump"/>
              <a:extLst>
                <a:ext uri="{FF2B5EF4-FFF2-40B4-BE49-F238E27FC236}">
                  <a16:creationId xmlns:a16="http://schemas.microsoft.com/office/drawing/2014/main" id="{2112B018-AAB7-4A92-4485-DC1DD8385ECB}"/>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042152" y="4531579"/>
              <a:ext cx="189116" cy="189117"/>
            </a:xfrm>
            <a:prstGeom prst="rect">
              <a:avLst/>
            </a:prstGeom>
          </p:spPr>
        </p:pic>
        <p:sp>
          <p:nvSpPr>
            <p:cNvPr id="146" name="Arrow: Right 145">
              <a:hlinkClick r:id="" action="ppaction://hlinkshowjump?jump=lastslideviewed"/>
              <a:extLst>
                <a:ext uri="{FF2B5EF4-FFF2-40B4-BE49-F238E27FC236}">
                  <a16:creationId xmlns:a16="http://schemas.microsoft.com/office/drawing/2014/main" id="{3A621FCA-02E4-5BA2-883E-504D92C3D954}"/>
                </a:ext>
              </a:extLst>
            </p:cNvPr>
            <p:cNvSpPr/>
            <p:nvPr/>
          </p:nvSpPr>
          <p:spPr>
            <a:xfrm rot="10800000">
              <a:off x="1799208" y="4541436"/>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4202935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Rounded Corners 83">
            <a:extLst>
              <a:ext uri="{FF2B5EF4-FFF2-40B4-BE49-F238E27FC236}">
                <a16:creationId xmlns:a16="http://schemas.microsoft.com/office/drawing/2014/main" id="{6E240959-594F-4065-9EEB-D8D01E815AD2}"/>
              </a:ext>
            </a:extLst>
          </p:cNvPr>
          <p:cNvSpPr/>
          <p:nvPr/>
        </p:nvSpPr>
        <p:spPr>
          <a:xfrm>
            <a:off x="7644283" y="1189605"/>
            <a:ext cx="1330517" cy="3270960"/>
          </a:xfrm>
          <a:prstGeom prst="roundRect">
            <a:avLst/>
          </a:prstGeom>
          <a:solidFill>
            <a:srgbClr val="FF8200">
              <a:alpha val="10196"/>
            </a:srgbClr>
          </a:solidFill>
          <a:ln w="19050">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cxnSp>
        <p:nvCxnSpPr>
          <p:cNvPr id="68" name="Straight Connector 67">
            <a:extLst>
              <a:ext uri="{FF2B5EF4-FFF2-40B4-BE49-F238E27FC236}">
                <a16:creationId xmlns:a16="http://schemas.microsoft.com/office/drawing/2014/main" id="{D765AF27-6368-41B3-A4D7-C508F6C073D6}"/>
              </a:ext>
            </a:extLst>
          </p:cNvPr>
          <p:cNvCxnSpPr>
            <a:cxnSpLocks/>
          </p:cNvCxnSpPr>
          <p:nvPr/>
        </p:nvCxnSpPr>
        <p:spPr>
          <a:xfrm flipV="1">
            <a:off x="5353508" y="961819"/>
            <a:ext cx="1512000"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3C445FB5-B79E-4CDE-9696-37EE60DAF6E3}"/>
              </a:ext>
            </a:extLst>
          </p:cNvPr>
          <p:cNvCxnSpPr>
            <a:cxnSpLocks/>
          </p:cNvCxnSpPr>
          <p:nvPr/>
        </p:nvCxnSpPr>
        <p:spPr>
          <a:xfrm>
            <a:off x="2010650" y="961819"/>
            <a:ext cx="3260441" cy="0"/>
          </a:xfrm>
          <a:prstGeom prst="line">
            <a:avLst/>
          </a:prstGeom>
          <a:ln w="19050">
            <a:solidFill>
              <a:srgbClr val="5B9BD5"/>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65AD0ED-F772-45B1-9499-2408954901AF}"/>
              </a:ext>
            </a:extLst>
          </p:cNvPr>
          <p:cNvCxnSpPr>
            <a:cxnSpLocks/>
          </p:cNvCxnSpPr>
          <p:nvPr/>
        </p:nvCxnSpPr>
        <p:spPr>
          <a:xfrm flipV="1">
            <a:off x="1220482" y="961819"/>
            <a:ext cx="729000" cy="2"/>
          </a:xfrm>
          <a:prstGeom prst="line">
            <a:avLst/>
          </a:prstGeom>
          <a:ln w="19050">
            <a:solidFill>
              <a:srgbClr val="FF82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71" name="Group 70">
            <a:extLst>
              <a:ext uri="{FF2B5EF4-FFF2-40B4-BE49-F238E27FC236}">
                <a16:creationId xmlns:a16="http://schemas.microsoft.com/office/drawing/2014/main" id="{A83B40AB-9479-4A06-8D1C-D6B15636C3F7}"/>
              </a:ext>
            </a:extLst>
          </p:cNvPr>
          <p:cNvGrpSpPr/>
          <p:nvPr/>
        </p:nvGrpSpPr>
        <p:grpSpPr>
          <a:xfrm>
            <a:off x="5501070" y="733728"/>
            <a:ext cx="1568672" cy="455879"/>
            <a:chOff x="9875944" y="930679"/>
            <a:chExt cx="2091562" cy="607839"/>
          </a:xfrm>
        </p:grpSpPr>
        <p:sp>
          <p:nvSpPr>
            <p:cNvPr id="29" name="Rounded Rectangle 93">
              <a:extLst>
                <a:ext uri="{FF2B5EF4-FFF2-40B4-BE49-F238E27FC236}">
                  <a16:creationId xmlns:a16="http://schemas.microsoft.com/office/drawing/2014/main" id="{1515C44B-49E9-4618-B061-E95EBC57215C}"/>
                </a:ext>
              </a:extLst>
            </p:cNvPr>
            <p:cNvSpPr/>
            <p:nvPr/>
          </p:nvSpPr>
          <p:spPr>
            <a:xfrm>
              <a:off x="10235479" y="1044059"/>
              <a:ext cx="1732027" cy="381078"/>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GOALS</a:t>
              </a:r>
            </a:p>
          </p:txBody>
        </p:sp>
        <p:grpSp>
          <p:nvGrpSpPr>
            <p:cNvPr id="30" name="Group 29">
              <a:extLst>
                <a:ext uri="{FF2B5EF4-FFF2-40B4-BE49-F238E27FC236}">
                  <a16:creationId xmlns:a16="http://schemas.microsoft.com/office/drawing/2014/main" id="{6496B033-7055-47E1-BAE7-D2D8BA0A83B0}"/>
                </a:ext>
              </a:extLst>
            </p:cNvPr>
            <p:cNvGrpSpPr/>
            <p:nvPr/>
          </p:nvGrpSpPr>
          <p:grpSpPr>
            <a:xfrm>
              <a:off x="9875944" y="930679"/>
              <a:ext cx="608400" cy="607839"/>
              <a:chOff x="4727848" y="1172232"/>
              <a:chExt cx="608400" cy="607839"/>
            </a:xfrm>
          </p:grpSpPr>
          <p:sp>
            <p:nvSpPr>
              <p:cNvPr id="31" name="Oval 20">
                <a:extLst>
                  <a:ext uri="{FF2B5EF4-FFF2-40B4-BE49-F238E27FC236}">
                    <a16:creationId xmlns:a16="http://schemas.microsoft.com/office/drawing/2014/main" id="{00E59EA6-4CF3-491D-B855-150FC21F72C7}"/>
                  </a:ext>
                </a:extLst>
              </p:cNvPr>
              <p:cNvSpPr/>
              <p:nvPr/>
            </p:nvSpPr>
            <p:spPr>
              <a:xfrm>
                <a:off x="4727848" y="1172232"/>
                <a:ext cx="608400" cy="60783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grpSp>
            <p:nvGrpSpPr>
              <p:cNvPr id="32" name="Groupe 355">
                <a:extLst>
                  <a:ext uri="{FF2B5EF4-FFF2-40B4-BE49-F238E27FC236}">
                    <a16:creationId xmlns:a16="http://schemas.microsoft.com/office/drawing/2014/main" id="{68276171-060F-4495-84E8-AB3C21B03E38}"/>
                  </a:ext>
                </a:extLst>
              </p:cNvPr>
              <p:cNvGrpSpPr/>
              <p:nvPr/>
            </p:nvGrpSpPr>
            <p:grpSpPr>
              <a:xfrm>
                <a:off x="4869882" y="1285172"/>
                <a:ext cx="323920" cy="381923"/>
                <a:chOff x="9153875" y="3671977"/>
                <a:chExt cx="363537" cy="428625"/>
              </a:xfrm>
              <a:solidFill>
                <a:srgbClr val="007D74"/>
              </a:solidFill>
            </p:grpSpPr>
            <p:sp>
              <p:nvSpPr>
                <p:cNvPr id="33" name="Freeform 76">
                  <a:extLst>
                    <a:ext uri="{FF2B5EF4-FFF2-40B4-BE49-F238E27FC236}">
                      <a16:creationId xmlns:a16="http://schemas.microsoft.com/office/drawing/2014/main" id="{A030BC96-4BED-4755-AC7E-A128848D7116}"/>
                    </a:ext>
                  </a:extLst>
                </p:cNvPr>
                <p:cNvSpPr>
                  <a:spLocks/>
                </p:cNvSpPr>
                <p:nvPr/>
              </p:nvSpPr>
              <p:spPr bwMode="auto">
                <a:xfrm>
                  <a:off x="9330087" y="3671977"/>
                  <a:ext cx="19050" cy="85725"/>
                </a:xfrm>
                <a:custGeom>
                  <a:avLst/>
                  <a:gdLst>
                    <a:gd name="T0" fmla="*/ 3 w 5"/>
                    <a:gd name="T1" fmla="*/ 23 h 23"/>
                    <a:gd name="T2" fmla="*/ 5 w 5"/>
                    <a:gd name="T3" fmla="*/ 21 h 23"/>
                    <a:gd name="T4" fmla="*/ 5 w 5"/>
                    <a:gd name="T5" fmla="*/ 2 h 23"/>
                    <a:gd name="T6" fmla="*/ 3 w 5"/>
                    <a:gd name="T7" fmla="*/ 0 h 23"/>
                    <a:gd name="T8" fmla="*/ 0 w 5"/>
                    <a:gd name="T9" fmla="*/ 2 h 23"/>
                    <a:gd name="T10" fmla="*/ 0 w 5"/>
                    <a:gd name="T11" fmla="*/ 21 h 23"/>
                    <a:gd name="T12" fmla="*/ 3 w 5"/>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5" h="23">
                      <a:moveTo>
                        <a:pt x="3" y="23"/>
                      </a:moveTo>
                      <a:cubicBezTo>
                        <a:pt x="4" y="23"/>
                        <a:pt x="5" y="22"/>
                        <a:pt x="5" y="21"/>
                      </a:cubicBezTo>
                      <a:cubicBezTo>
                        <a:pt x="5" y="2"/>
                        <a:pt x="5" y="2"/>
                        <a:pt x="5" y="2"/>
                      </a:cubicBezTo>
                      <a:cubicBezTo>
                        <a:pt x="5" y="1"/>
                        <a:pt x="4" y="0"/>
                        <a:pt x="3" y="0"/>
                      </a:cubicBezTo>
                      <a:cubicBezTo>
                        <a:pt x="1" y="0"/>
                        <a:pt x="0" y="1"/>
                        <a:pt x="0" y="2"/>
                      </a:cubicBezTo>
                      <a:cubicBezTo>
                        <a:pt x="0" y="21"/>
                        <a:pt x="0" y="21"/>
                        <a:pt x="0" y="21"/>
                      </a:cubicBezTo>
                      <a:cubicBezTo>
                        <a:pt x="0" y="22"/>
                        <a:pt x="1" y="23"/>
                        <a:pt x="3" y="23"/>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34" name="Freeform 77">
                  <a:extLst>
                    <a:ext uri="{FF2B5EF4-FFF2-40B4-BE49-F238E27FC236}">
                      <a16:creationId xmlns:a16="http://schemas.microsoft.com/office/drawing/2014/main" id="{B8851103-23CC-4D2D-851B-4F6EAAA0E5A3}"/>
                    </a:ext>
                  </a:extLst>
                </p:cNvPr>
                <p:cNvSpPr>
                  <a:spLocks/>
                </p:cNvSpPr>
                <p:nvPr/>
              </p:nvSpPr>
              <p:spPr bwMode="auto">
                <a:xfrm>
                  <a:off x="9157050" y="3765639"/>
                  <a:ext cx="79375" cy="55563"/>
                </a:xfrm>
                <a:custGeom>
                  <a:avLst/>
                  <a:gdLst>
                    <a:gd name="T0" fmla="*/ 20 w 21"/>
                    <a:gd name="T1" fmla="*/ 10 h 15"/>
                    <a:gd name="T2" fmla="*/ 4 w 21"/>
                    <a:gd name="T3" fmla="*/ 1 h 15"/>
                    <a:gd name="T4" fmla="*/ 4 w 21"/>
                    <a:gd name="T5" fmla="*/ 1 h 15"/>
                    <a:gd name="T6" fmla="*/ 2 w 21"/>
                    <a:gd name="T7" fmla="*/ 1 h 15"/>
                    <a:gd name="T8" fmla="*/ 0 w 21"/>
                    <a:gd name="T9" fmla="*/ 2 h 15"/>
                    <a:gd name="T10" fmla="*/ 0 w 21"/>
                    <a:gd name="T11" fmla="*/ 4 h 15"/>
                    <a:gd name="T12" fmla="*/ 1 w 21"/>
                    <a:gd name="T13" fmla="*/ 5 h 15"/>
                    <a:gd name="T14" fmla="*/ 17 w 21"/>
                    <a:gd name="T15" fmla="*/ 14 h 15"/>
                    <a:gd name="T16" fmla="*/ 18 w 21"/>
                    <a:gd name="T17" fmla="*/ 15 h 15"/>
                    <a:gd name="T18" fmla="*/ 20 w 21"/>
                    <a:gd name="T19" fmla="*/ 13 h 15"/>
                    <a:gd name="T20" fmla="*/ 21 w 21"/>
                    <a:gd name="T21" fmla="*/ 12 h 15"/>
                    <a:gd name="T22" fmla="*/ 20 w 21"/>
                    <a:gd name="T23"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5">
                      <a:moveTo>
                        <a:pt x="20" y="10"/>
                      </a:moveTo>
                      <a:cubicBezTo>
                        <a:pt x="4" y="1"/>
                        <a:pt x="4" y="1"/>
                        <a:pt x="4" y="1"/>
                      </a:cubicBezTo>
                      <a:cubicBezTo>
                        <a:pt x="4" y="1"/>
                        <a:pt x="4" y="1"/>
                        <a:pt x="4" y="1"/>
                      </a:cubicBezTo>
                      <a:cubicBezTo>
                        <a:pt x="3" y="1"/>
                        <a:pt x="2" y="0"/>
                        <a:pt x="2" y="1"/>
                      </a:cubicBezTo>
                      <a:cubicBezTo>
                        <a:pt x="1" y="1"/>
                        <a:pt x="1" y="1"/>
                        <a:pt x="0" y="2"/>
                      </a:cubicBezTo>
                      <a:cubicBezTo>
                        <a:pt x="0" y="2"/>
                        <a:pt x="0" y="3"/>
                        <a:pt x="0" y="4"/>
                      </a:cubicBezTo>
                      <a:cubicBezTo>
                        <a:pt x="0" y="4"/>
                        <a:pt x="1" y="5"/>
                        <a:pt x="1" y="5"/>
                      </a:cubicBezTo>
                      <a:cubicBezTo>
                        <a:pt x="17" y="14"/>
                        <a:pt x="17" y="14"/>
                        <a:pt x="17" y="14"/>
                      </a:cubicBezTo>
                      <a:cubicBezTo>
                        <a:pt x="17" y="15"/>
                        <a:pt x="18" y="15"/>
                        <a:pt x="18" y="15"/>
                      </a:cubicBezTo>
                      <a:cubicBezTo>
                        <a:pt x="19" y="15"/>
                        <a:pt x="20" y="14"/>
                        <a:pt x="20" y="13"/>
                      </a:cubicBezTo>
                      <a:cubicBezTo>
                        <a:pt x="21" y="13"/>
                        <a:pt x="21" y="12"/>
                        <a:pt x="21" y="12"/>
                      </a:cubicBezTo>
                      <a:cubicBezTo>
                        <a:pt x="21" y="11"/>
                        <a:pt x="20" y="10"/>
                        <a:pt x="20" y="1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35" name="Freeform 78">
                  <a:extLst>
                    <a:ext uri="{FF2B5EF4-FFF2-40B4-BE49-F238E27FC236}">
                      <a16:creationId xmlns:a16="http://schemas.microsoft.com/office/drawing/2014/main" id="{37784831-EAC3-424E-BCEB-ABE914E41768}"/>
                    </a:ext>
                  </a:extLst>
                </p:cNvPr>
                <p:cNvSpPr>
                  <a:spLocks/>
                </p:cNvSpPr>
                <p:nvPr/>
              </p:nvSpPr>
              <p:spPr bwMode="auto">
                <a:xfrm>
                  <a:off x="9153875" y="3930739"/>
                  <a:ext cx="77788" cy="52388"/>
                </a:xfrm>
                <a:custGeom>
                  <a:avLst/>
                  <a:gdLst>
                    <a:gd name="T0" fmla="*/ 19 w 21"/>
                    <a:gd name="T1" fmla="*/ 0 h 14"/>
                    <a:gd name="T2" fmla="*/ 17 w 21"/>
                    <a:gd name="T3" fmla="*/ 0 h 14"/>
                    <a:gd name="T4" fmla="*/ 1 w 21"/>
                    <a:gd name="T5" fmla="*/ 10 h 14"/>
                    <a:gd name="T6" fmla="*/ 0 w 21"/>
                    <a:gd name="T7" fmla="*/ 11 h 14"/>
                    <a:gd name="T8" fmla="*/ 0 w 21"/>
                    <a:gd name="T9" fmla="*/ 13 h 14"/>
                    <a:gd name="T10" fmla="*/ 3 w 21"/>
                    <a:gd name="T11" fmla="*/ 14 h 14"/>
                    <a:gd name="T12" fmla="*/ 4 w 21"/>
                    <a:gd name="T13" fmla="*/ 14 h 14"/>
                    <a:gd name="T14" fmla="*/ 20 w 21"/>
                    <a:gd name="T15" fmla="*/ 5 h 14"/>
                    <a:gd name="T16" fmla="*/ 21 w 21"/>
                    <a:gd name="T17" fmla="*/ 3 h 14"/>
                    <a:gd name="T18" fmla="*/ 21 w 21"/>
                    <a:gd name="T19" fmla="*/ 1 h 14"/>
                    <a:gd name="T20" fmla="*/ 19 w 21"/>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19" y="0"/>
                      </a:moveTo>
                      <a:cubicBezTo>
                        <a:pt x="18" y="0"/>
                        <a:pt x="18" y="0"/>
                        <a:pt x="17" y="0"/>
                      </a:cubicBezTo>
                      <a:cubicBezTo>
                        <a:pt x="1" y="10"/>
                        <a:pt x="1" y="10"/>
                        <a:pt x="1" y="10"/>
                      </a:cubicBezTo>
                      <a:cubicBezTo>
                        <a:pt x="1" y="10"/>
                        <a:pt x="0" y="11"/>
                        <a:pt x="0" y="11"/>
                      </a:cubicBezTo>
                      <a:cubicBezTo>
                        <a:pt x="0" y="12"/>
                        <a:pt x="0" y="12"/>
                        <a:pt x="0" y="13"/>
                      </a:cubicBezTo>
                      <a:cubicBezTo>
                        <a:pt x="1" y="14"/>
                        <a:pt x="2" y="14"/>
                        <a:pt x="3" y="14"/>
                      </a:cubicBezTo>
                      <a:cubicBezTo>
                        <a:pt x="3" y="14"/>
                        <a:pt x="3" y="14"/>
                        <a:pt x="4" y="14"/>
                      </a:cubicBezTo>
                      <a:cubicBezTo>
                        <a:pt x="20" y="5"/>
                        <a:pt x="20" y="5"/>
                        <a:pt x="20" y="5"/>
                      </a:cubicBezTo>
                      <a:cubicBezTo>
                        <a:pt x="20" y="4"/>
                        <a:pt x="21" y="4"/>
                        <a:pt x="21" y="3"/>
                      </a:cubicBezTo>
                      <a:cubicBezTo>
                        <a:pt x="21" y="3"/>
                        <a:pt x="21" y="2"/>
                        <a:pt x="21" y="1"/>
                      </a:cubicBezTo>
                      <a:cubicBezTo>
                        <a:pt x="20" y="1"/>
                        <a:pt x="20" y="0"/>
                        <a:pt x="19"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36" name="Freeform 79">
                  <a:extLst>
                    <a:ext uri="{FF2B5EF4-FFF2-40B4-BE49-F238E27FC236}">
                      <a16:creationId xmlns:a16="http://schemas.microsoft.com/office/drawing/2014/main" id="{98C5AB6D-97E9-4533-9D23-15EFBFAE483C}"/>
                    </a:ext>
                  </a:extLst>
                </p:cNvPr>
                <p:cNvSpPr>
                  <a:spLocks/>
                </p:cNvSpPr>
                <p:nvPr/>
              </p:nvSpPr>
              <p:spPr bwMode="auto">
                <a:xfrm>
                  <a:off x="9434862" y="3938677"/>
                  <a:ext cx="79375" cy="52388"/>
                </a:xfrm>
                <a:custGeom>
                  <a:avLst/>
                  <a:gdLst>
                    <a:gd name="T0" fmla="*/ 20 w 21"/>
                    <a:gd name="T1" fmla="*/ 9 h 14"/>
                    <a:gd name="T2" fmla="*/ 4 w 21"/>
                    <a:gd name="T3" fmla="*/ 0 h 14"/>
                    <a:gd name="T4" fmla="*/ 2 w 21"/>
                    <a:gd name="T5" fmla="*/ 0 h 14"/>
                    <a:gd name="T6" fmla="*/ 1 w 21"/>
                    <a:gd name="T7" fmla="*/ 1 h 14"/>
                    <a:gd name="T8" fmla="*/ 1 w 21"/>
                    <a:gd name="T9" fmla="*/ 3 h 14"/>
                    <a:gd name="T10" fmla="*/ 2 w 21"/>
                    <a:gd name="T11" fmla="*/ 4 h 14"/>
                    <a:gd name="T12" fmla="*/ 18 w 21"/>
                    <a:gd name="T13" fmla="*/ 13 h 14"/>
                    <a:gd name="T14" fmla="*/ 19 w 21"/>
                    <a:gd name="T15" fmla="*/ 14 h 14"/>
                    <a:gd name="T16" fmla="*/ 21 w 21"/>
                    <a:gd name="T17" fmla="*/ 13 h 14"/>
                    <a:gd name="T18" fmla="*/ 21 w 21"/>
                    <a:gd name="T19" fmla="*/ 11 h 14"/>
                    <a:gd name="T20" fmla="*/ 20 w 21"/>
                    <a:gd name="T2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0" y="9"/>
                      </a:moveTo>
                      <a:cubicBezTo>
                        <a:pt x="4" y="0"/>
                        <a:pt x="4" y="0"/>
                        <a:pt x="4" y="0"/>
                      </a:cubicBezTo>
                      <a:cubicBezTo>
                        <a:pt x="4" y="0"/>
                        <a:pt x="3" y="0"/>
                        <a:pt x="2" y="0"/>
                      </a:cubicBezTo>
                      <a:cubicBezTo>
                        <a:pt x="2" y="0"/>
                        <a:pt x="1" y="0"/>
                        <a:pt x="1" y="1"/>
                      </a:cubicBezTo>
                      <a:cubicBezTo>
                        <a:pt x="1" y="1"/>
                        <a:pt x="0" y="2"/>
                        <a:pt x="1" y="3"/>
                      </a:cubicBezTo>
                      <a:cubicBezTo>
                        <a:pt x="1" y="3"/>
                        <a:pt x="1" y="4"/>
                        <a:pt x="2" y="4"/>
                      </a:cubicBezTo>
                      <a:cubicBezTo>
                        <a:pt x="18" y="13"/>
                        <a:pt x="18" y="13"/>
                        <a:pt x="18" y="13"/>
                      </a:cubicBezTo>
                      <a:cubicBezTo>
                        <a:pt x="18" y="14"/>
                        <a:pt x="18" y="14"/>
                        <a:pt x="19" y="14"/>
                      </a:cubicBezTo>
                      <a:cubicBezTo>
                        <a:pt x="20" y="14"/>
                        <a:pt x="21" y="13"/>
                        <a:pt x="21" y="13"/>
                      </a:cubicBezTo>
                      <a:cubicBezTo>
                        <a:pt x="21" y="12"/>
                        <a:pt x="21" y="11"/>
                        <a:pt x="21" y="11"/>
                      </a:cubicBezTo>
                      <a:cubicBezTo>
                        <a:pt x="21" y="10"/>
                        <a:pt x="21" y="9"/>
                        <a:pt x="20" y="9"/>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37" name="Freeform 80">
                  <a:extLst>
                    <a:ext uri="{FF2B5EF4-FFF2-40B4-BE49-F238E27FC236}">
                      <a16:creationId xmlns:a16="http://schemas.microsoft.com/office/drawing/2014/main" id="{03ED3E04-7E4F-4764-B82F-0AA6852F6D1C}"/>
                    </a:ext>
                  </a:extLst>
                </p:cNvPr>
                <p:cNvSpPr>
                  <a:spLocks/>
                </p:cNvSpPr>
                <p:nvPr/>
              </p:nvSpPr>
              <p:spPr bwMode="auto">
                <a:xfrm>
                  <a:off x="9438037" y="3773577"/>
                  <a:ext cx="79375" cy="52388"/>
                </a:xfrm>
                <a:custGeom>
                  <a:avLst/>
                  <a:gdLst>
                    <a:gd name="T0" fmla="*/ 21 w 21"/>
                    <a:gd name="T1" fmla="*/ 1 h 14"/>
                    <a:gd name="T2" fmla="*/ 19 w 21"/>
                    <a:gd name="T3" fmla="*/ 0 h 14"/>
                    <a:gd name="T4" fmla="*/ 17 w 21"/>
                    <a:gd name="T5" fmla="*/ 0 h 14"/>
                    <a:gd name="T6" fmla="*/ 2 w 21"/>
                    <a:gd name="T7" fmla="*/ 10 h 14"/>
                    <a:gd name="T8" fmla="*/ 0 w 21"/>
                    <a:gd name="T9" fmla="*/ 11 h 14"/>
                    <a:gd name="T10" fmla="*/ 1 w 21"/>
                    <a:gd name="T11" fmla="*/ 13 h 14"/>
                    <a:gd name="T12" fmla="*/ 3 w 21"/>
                    <a:gd name="T13" fmla="*/ 14 h 14"/>
                    <a:gd name="T14" fmla="*/ 4 w 21"/>
                    <a:gd name="T15" fmla="*/ 14 h 14"/>
                    <a:gd name="T16" fmla="*/ 20 w 21"/>
                    <a:gd name="T17" fmla="*/ 5 h 14"/>
                    <a:gd name="T18" fmla="*/ 21 w 21"/>
                    <a:gd name="T19" fmla="*/ 3 h 14"/>
                    <a:gd name="T20" fmla="*/ 21 w 21"/>
                    <a:gd name="T21"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1" y="1"/>
                      </a:moveTo>
                      <a:cubicBezTo>
                        <a:pt x="21" y="1"/>
                        <a:pt x="20" y="0"/>
                        <a:pt x="19" y="0"/>
                      </a:cubicBezTo>
                      <a:cubicBezTo>
                        <a:pt x="19" y="0"/>
                        <a:pt x="18" y="0"/>
                        <a:pt x="17" y="0"/>
                      </a:cubicBezTo>
                      <a:cubicBezTo>
                        <a:pt x="2" y="10"/>
                        <a:pt x="2" y="10"/>
                        <a:pt x="2" y="10"/>
                      </a:cubicBezTo>
                      <a:cubicBezTo>
                        <a:pt x="1" y="10"/>
                        <a:pt x="1" y="10"/>
                        <a:pt x="0" y="11"/>
                      </a:cubicBezTo>
                      <a:cubicBezTo>
                        <a:pt x="0" y="12"/>
                        <a:pt x="0" y="12"/>
                        <a:pt x="1" y="13"/>
                      </a:cubicBezTo>
                      <a:cubicBezTo>
                        <a:pt x="1" y="14"/>
                        <a:pt x="2" y="14"/>
                        <a:pt x="3" y="14"/>
                      </a:cubicBezTo>
                      <a:cubicBezTo>
                        <a:pt x="3" y="14"/>
                        <a:pt x="4" y="14"/>
                        <a:pt x="4" y="14"/>
                      </a:cubicBezTo>
                      <a:cubicBezTo>
                        <a:pt x="20" y="5"/>
                        <a:pt x="20" y="5"/>
                        <a:pt x="20" y="5"/>
                      </a:cubicBezTo>
                      <a:cubicBezTo>
                        <a:pt x="21" y="4"/>
                        <a:pt x="21" y="4"/>
                        <a:pt x="21" y="3"/>
                      </a:cubicBezTo>
                      <a:cubicBezTo>
                        <a:pt x="21" y="3"/>
                        <a:pt x="21" y="2"/>
                        <a:pt x="21" y="1"/>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38" name="Freeform 81">
                  <a:extLst>
                    <a:ext uri="{FF2B5EF4-FFF2-40B4-BE49-F238E27FC236}">
                      <a16:creationId xmlns:a16="http://schemas.microsoft.com/office/drawing/2014/main" id="{37A1379B-4EB4-4B7E-892E-AE7A11E71541}"/>
                    </a:ext>
                  </a:extLst>
                </p:cNvPr>
                <p:cNvSpPr>
                  <a:spLocks noEditPoints="1"/>
                </p:cNvSpPr>
                <p:nvPr/>
              </p:nvSpPr>
              <p:spPr bwMode="auto">
                <a:xfrm>
                  <a:off x="9220550" y="3776752"/>
                  <a:ext cx="222250" cy="323850"/>
                </a:xfrm>
                <a:custGeom>
                  <a:avLst/>
                  <a:gdLst>
                    <a:gd name="T0" fmla="*/ 58 w 59"/>
                    <a:gd name="T1" fmla="*/ 31 h 86"/>
                    <a:gd name="T2" fmla="*/ 58 w 59"/>
                    <a:gd name="T3" fmla="*/ 26 h 86"/>
                    <a:gd name="T4" fmla="*/ 58 w 59"/>
                    <a:gd name="T5" fmla="*/ 25 h 86"/>
                    <a:gd name="T6" fmla="*/ 59 w 59"/>
                    <a:gd name="T7" fmla="*/ 18 h 86"/>
                    <a:gd name="T8" fmla="*/ 54 w 59"/>
                    <a:gd name="T9" fmla="*/ 11 h 86"/>
                    <a:gd name="T10" fmla="*/ 54 w 59"/>
                    <a:gd name="T11" fmla="*/ 11 h 86"/>
                    <a:gd name="T12" fmla="*/ 45 w 59"/>
                    <a:gd name="T13" fmla="*/ 3 h 86"/>
                    <a:gd name="T14" fmla="*/ 44 w 59"/>
                    <a:gd name="T15" fmla="*/ 3 h 86"/>
                    <a:gd name="T16" fmla="*/ 32 w 59"/>
                    <a:gd name="T17" fmla="*/ 0 h 86"/>
                    <a:gd name="T18" fmla="*/ 19 w 59"/>
                    <a:gd name="T19" fmla="*/ 3 h 86"/>
                    <a:gd name="T20" fmla="*/ 8 w 59"/>
                    <a:gd name="T21" fmla="*/ 40 h 86"/>
                    <a:gd name="T22" fmla="*/ 18 w 59"/>
                    <a:gd name="T23" fmla="*/ 51 h 86"/>
                    <a:gd name="T24" fmla="*/ 18 w 59"/>
                    <a:gd name="T25" fmla="*/ 61 h 86"/>
                    <a:gd name="T26" fmla="*/ 18 w 59"/>
                    <a:gd name="T27" fmla="*/ 61 h 86"/>
                    <a:gd name="T28" fmla="*/ 18 w 59"/>
                    <a:gd name="T29" fmla="*/ 61 h 86"/>
                    <a:gd name="T30" fmla="*/ 18 w 59"/>
                    <a:gd name="T31" fmla="*/ 74 h 86"/>
                    <a:gd name="T32" fmla="*/ 23 w 59"/>
                    <a:gd name="T33" fmla="*/ 81 h 86"/>
                    <a:gd name="T34" fmla="*/ 31 w 59"/>
                    <a:gd name="T35" fmla="*/ 86 h 86"/>
                    <a:gd name="T36" fmla="*/ 40 w 59"/>
                    <a:gd name="T37" fmla="*/ 81 h 86"/>
                    <a:gd name="T38" fmla="*/ 45 w 59"/>
                    <a:gd name="T39" fmla="*/ 74 h 86"/>
                    <a:gd name="T40" fmla="*/ 45 w 59"/>
                    <a:gd name="T41" fmla="*/ 52 h 86"/>
                    <a:gd name="T42" fmla="*/ 45 w 59"/>
                    <a:gd name="T43" fmla="*/ 52 h 86"/>
                    <a:gd name="T44" fmla="*/ 52 w 59"/>
                    <a:gd name="T45" fmla="*/ 46 h 86"/>
                    <a:gd name="T46" fmla="*/ 55 w 59"/>
                    <a:gd name="T47" fmla="*/ 41 h 86"/>
                    <a:gd name="T48" fmla="*/ 58 w 59"/>
                    <a:gd name="T49" fmla="*/ 31 h 86"/>
                    <a:gd name="T50" fmla="*/ 58 w 59"/>
                    <a:gd name="T51" fmla="*/ 31 h 86"/>
                    <a:gd name="T52" fmla="*/ 17 w 59"/>
                    <a:gd name="T53" fmla="*/ 28 h 86"/>
                    <a:gd name="T54" fmla="*/ 16 w 59"/>
                    <a:gd name="T55" fmla="*/ 30 h 86"/>
                    <a:gd name="T56" fmla="*/ 15 w 59"/>
                    <a:gd name="T57" fmla="*/ 28 h 86"/>
                    <a:gd name="T58" fmla="*/ 34 w 59"/>
                    <a:gd name="T59" fmla="*/ 10 h 86"/>
                    <a:gd name="T60" fmla="*/ 35 w 59"/>
                    <a:gd name="T61" fmla="*/ 11 h 86"/>
                    <a:gd name="T62" fmla="*/ 34 w 59"/>
                    <a:gd name="T63" fmla="*/ 12 h 86"/>
                    <a:gd name="T64" fmla="*/ 17 w 59"/>
                    <a:gd name="T65" fmla="*/ 28 h 86"/>
                    <a:gd name="T66" fmla="*/ 42 w 59"/>
                    <a:gd name="T67" fmla="*/ 74 h 86"/>
                    <a:gd name="T68" fmla="*/ 38 w 59"/>
                    <a:gd name="T69" fmla="*/ 79 h 86"/>
                    <a:gd name="T70" fmla="*/ 37 w 59"/>
                    <a:gd name="T71" fmla="*/ 80 h 86"/>
                    <a:gd name="T72" fmla="*/ 37 w 59"/>
                    <a:gd name="T73" fmla="*/ 80 h 86"/>
                    <a:gd name="T74" fmla="*/ 31 w 59"/>
                    <a:gd name="T75" fmla="*/ 83 h 86"/>
                    <a:gd name="T76" fmla="*/ 26 w 59"/>
                    <a:gd name="T77" fmla="*/ 80 h 86"/>
                    <a:gd name="T78" fmla="*/ 26 w 59"/>
                    <a:gd name="T79" fmla="*/ 80 h 86"/>
                    <a:gd name="T80" fmla="*/ 25 w 59"/>
                    <a:gd name="T81" fmla="*/ 79 h 86"/>
                    <a:gd name="T82" fmla="*/ 21 w 59"/>
                    <a:gd name="T83" fmla="*/ 74 h 86"/>
                    <a:gd name="T84" fmla="*/ 21 w 59"/>
                    <a:gd name="T85" fmla="*/ 62 h 86"/>
                    <a:gd name="T86" fmla="*/ 42 w 59"/>
                    <a:gd name="T87" fmla="*/ 62 h 86"/>
                    <a:gd name="T88" fmla="*/ 42 w 59"/>
                    <a:gd name="T89" fmla="*/ 7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 h="86">
                      <a:moveTo>
                        <a:pt x="58" y="31"/>
                      </a:moveTo>
                      <a:cubicBezTo>
                        <a:pt x="58" y="29"/>
                        <a:pt x="58" y="27"/>
                        <a:pt x="58" y="26"/>
                      </a:cubicBezTo>
                      <a:cubicBezTo>
                        <a:pt x="58" y="25"/>
                        <a:pt x="58" y="25"/>
                        <a:pt x="58" y="25"/>
                      </a:cubicBezTo>
                      <a:cubicBezTo>
                        <a:pt x="58" y="22"/>
                        <a:pt x="59" y="20"/>
                        <a:pt x="59" y="18"/>
                      </a:cubicBezTo>
                      <a:cubicBezTo>
                        <a:pt x="59" y="18"/>
                        <a:pt x="58" y="15"/>
                        <a:pt x="54" y="11"/>
                      </a:cubicBezTo>
                      <a:cubicBezTo>
                        <a:pt x="54" y="11"/>
                        <a:pt x="54" y="11"/>
                        <a:pt x="54" y="11"/>
                      </a:cubicBezTo>
                      <a:cubicBezTo>
                        <a:pt x="52" y="8"/>
                        <a:pt x="49" y="5"/>
                        <a:pt x="45" y="3"/>
                      </a:cubicBezTo>
                      <a:cubicBezTo>
                        <a:pt x="44" y="3"/>
                        <a:pt x="44" y="3"/>
                        <a:pt x="44" y="3"/>
                      </a:cubicBezTo>
                      <a:cubicBezTo>
                        <a:pt x="40" y="1"/>
                        <a:pt x="36" y="0"/>
                        <a:pt x="32" y="0"/>
                      </a:cubicBezTo>
                      <a:cubicBezTo>
                        <a:pt x="27" y="0"/>
                        <a:pt x="23" y="1"/>
                        <a:pt x="19" y="3"/>
                      </a:cubicBezTo>
                      <a:cubicBezTo>
                        <a:pt x="5" y="11"/>
                        <a:pt x="0" y="27"/>
                        <a:pt x="8" y="40"/>
                      </a:cubicBezTo>
                      <a:cubicBezTo>
                        <a:pt x="10" y="45"/>
                        <a:pt x="14" y="49"/>
                        <a:pt x="18" y="51"/>
                      </a:cubicBezTo>
                      <a:cubicBezTo>
                        <a:pt x="18" y="61"/>
                        <a:pt x="18" y="61"/>
                        <a:pt x="18" y="61"/>
                      </a:cubicBezTo>
                      <a:cubicBezTo>
                        <a:pt x="18" y="61"/>
                        <a:pt x="18" y="61"/>
                        <a:pt x="18" y="61"/>
                      </a:cubicBezTo>
                      <a:cubicBezTo>
                        <a:pt x="18" y="61"/>
                        <a:pt x="18" y="61"/>
                        <a:pt x="18" y="61"/>
                      </a:cubicBezTo>
                      <a:cubicBezTo>
                        <a:pt x="18" y="74"/>
                        <a:pt x="18" y="74"/>
                        <a:pt x="18" y="74"/>
                      </a:cubicBezTo>
                      <a:cubicBezTo>
                        <a:pt x="18" y="77"/>
                        <a:pt x="20" y="79"/>
                        <a:pt x="23" y="81"/>
                      </a:cubicBezTo>
                      <a:cubicBezTo>
                        <a:pt x="24" y="83"/>
                        <a:pt x="27" y="86"/>
                        <a:pt x="31" y="86"/>
                      </a:cubicBezTo>
                      <a:cubicBezTo>
                        <a:pt x="36" y="86"/>
                        <a:pt x="39" y="83"/>
                        <a:pt x="40" y="81"/>
                      </a:cubicBezTo>
                      <a:cubicBezTo>
                        <a:pt x="43" y="79"/>
                        <a:pt x="45" y="77"/>
                        <a:pt x="45" y="74"/>
                      </a:cubicBezTo>
                      <a:cubicBezTo>
                        <a:pt x="45" y="52"/>
                        <a:pt x="45" y="52"/>
                        <a:pt x="45" y="52"/>
                      </a:cubicBezTo>
                      <a:cubicBezTo>
                        <a:pt x="45" y="52"/>
                        <a:pt x="45" y="52"/>
                        <a:pt x="45" y="52"/>
                      </a:cubicBezTo>
                      <a:cubicBezTo>
                        <a:pt x="47" y="50"/>
                        <a:pt x="50" y="48"/>
                        <a:pt x="52" y="46"/>
                      </a:cubicBezTo>
                      <a:cubicBezTo>
                        <a:pt x="53" y="45"/>
                        <a:pt x="54" y="43"/>
                        <a:pt x="55" y="41"/>
                      </a:cubicBezTo>
                      <a:cubicBezTo>
                        <a:pt x="56" y="38"/>
                        <a:pt x="57" y="34"/>
                        <a:pt x="58" y="31"/>
                      </a:cubicBezTo>
                      <a:cubicBezTo>
                        <a:pt x="58" y="31"/>
                        <a:pt x="58" y="31"/>
                        <a:pt x="58" y="31"/>
                      </a:cubicBezTo>
                      <a:moveTo>
                        <a:pt x="17" y="28"/>
                      </a:moveTo>
                      <a:cubicBezTo>
                        <a:pt x="17" y="29"/>
                        <a:pt x="17" y="30"/>
                        <a:pt x="16" y="30"/>
                      </a:cubicBezTo>
                      <a:cubicBezTo>
                        <a:pt x="16" y="30"/>
                        <a:pt x="15" y="29"/>
                        <a:pt x="15" y="28"/>
                      </a:cubicBezTo>
                      <a:cubicBezTo>
                        <a:pt x="15" y="18"/>
                        <a:pt x="23" y="10"/>
                        <a:pt x="34" y="10"/>
                      </a:cubicBezTo>
                      <a:cubicBezTo>
                        <a:pt x="35" y="10"/>
                        <a:pt x="35" y="10"/>
                        <a:pt x="35" y="11"/>
                      </a:cubicBezTo>
                      <a:cubicBezTo>
                        <a:pt x="35" y="11"/>
                        <a:pt x="35" y="12"/>
                        <a:pt x="34" y="12"/>
                      </a:cubicBezTo>
                      <a:cubicBezTo>
                        <a:pt x="25" y="12"/>
                        <a:pt x="17" y="19"/>
                        <a:pt x="17" y="28"/>
                      </a:cubicBezTo>
                      <a:moveTo>
                        <a:pt x="42" y="74"/>
                      </a:moveTo>
                      <a:cubicBezTo>
                        <a:pt x="42" y="76"/>
                        <a:pt x="40" y="78"/>
                        <a:pt x="38" y="79"/>
                      </a:cubicBezTo>
                      <a:cubicBezTo>
                        <a:pt x="37" y="79"/>
                        <a:pt x="37" y="80"/>
                        <a:pt x="37" y="80"/>
                      </a:cubicBezTo>
                      <a:cubicBezTo>
                        <a:pt x="37" y="80"/>
                        <a:pt x="37" y="80"/>
                        <a:pt x="37" y="80"/>
                      </a:cubicBezTo>
                      <a:cubicBezTo>
                        <a:pt x="37" y="82"/>
                        <a:pt x="35" y="83"/>
                        <a:pt x="31" y="83"/>
                      </a:cubicBezTo>
                      <a:cubicBezTo>
                        <a:pt x="28" y="83"/>
                        <a:pt x="26" y="82"/>
                        <a:pt x="26" y="80"/>
                      </a:cubicBezTo>
                      <a:cubicBezTo>
                        <a:pt x="26" y="80"/>
                        <a:pt x="26" y="80"/>
                        <a:pt x="26" y="80"/>
                      </a:cubicBezTo>
                      <a:cubicBezTo>
                        <a:pt x="26" y="80"/>
                        <a:pt x="25" y="79"/>
                        <a:pt x="25" y="79"/>
                      </a:cubicBezTo>
                      <a:cubicBezTo>
                        <a:pt x="22" y="78"/>
                        <a:pt x="21" y="76"/>
                        <a:pt x="21" y="74"/>
                      </a:cubicBezTo>
                      <a:cubicBezTo>
                        <a:pt x="21" y="62"/>
                        <a:pt x="21" y="62"/>
                        <a:pt x="21" y="62"/>
                      </a:cubicBezTo>
                      <a:cubicBezTo>
                        <a:pt x="42" y="62"/>
                        <a:pt x="42" y="62"/>
                        <a:pt x="42" y="62"/>
                      </a:cubicBezTo>
                      <a:lnTo>
                        <a:pt x="42" y="7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grpSp>
      </p:grpSp>
      <p:sp>
        <p:nvSpPr>
          <p:cNvPr id="17" name="Rounded Rectangle 93">
            <a:extLst>
              <a:ext uri="{FF2B5EF4-FFF2-40B4-BE49-F238E27FC236}">
                <a16:creationId xmlns:a16="http://schemas.microsoft.com/office/drawing/2014/main" id="{7A545AF2-7BEA-44A5-ABF3-507DFF5421BE}"/>
              </a:ext>
            </a:extLst>
          </p:cNvPr>
          <p:cNvSpPr/>
          <p:nvPr/>
        </p:nvSpPr>
        <p:spPr>
          <a:xfrm>
            <a:off x="411835" y="818763"/>
            <a:ext cx="1426373" cy="285809"/>
          </a:xfrm>
          <a:prstGeom prst="roundRect">
            <a:avLst>
              <a:gd name="adj" fmla="val 50000"/>
            </a:avLst>
          </a:prstGeom>
          <a:solidFill>
            <a:srgbClr val="FF8200"/>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SOLUTION</a:t>
            </a:r>
          </a:p>
        </p:txBody>
      </p:sp>
      <p:sp>
        <p:nvSpPr>
          <p:cNvPr id="51" name="Oval 50">
            <a:extLst>
              <a:ext uri="{FF2B5EF4-FFF2-40B4-BE49-F238E27FC236}">
                <a16:creationId xmlns:a16="http://schemas.microsoft.com/office/drawing/2014/main" id="{9727475B-F755-4A63-B266-A33E8DA2010A}"/>
              </a:ext>
            </a:extLst>
          </p:cNvPr>
          <p:cNvSpPr/>
          <p:nvPr/>
        </p:nvSpPr>
        <p:spPr>
          <a:xfrm>
            <a:off x="137677" y="733728"/>
            <a:ext cx="455877" cy="455878"/>
          </a:xfrm>
          <a:prstGeom prst="ellipse">
            <a:avLst/>
          </a:prstGeom>
          <a:solidFill>
            <a:schemeClr val="bg1"/>
          </a:solidFill>
          <a:ln>
            <a:solidFill>
              <a:srgbClr val="FF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50">
              <a:solidFill>
                <a:prstClr val="white"/>
              </a:solidFill>
            </a:endParaRPr>
          </a:p>
        </p:txBody>
      </p:sp>
      <p:grpSp>
        <p:nvGrpSpPr>
          <p:cNvPr id="52" name="Groupe 471">
            <a:extLst>
              <a:ext uri="{FF2B5EF4-FFF2-40B4-BE49-F238E27FC236}">
                <a16:creationId xmlns:a16="http://schemas.microsoft.com/office/drawing/2014/main" id="{264AD50E-EA0A-493E-8AF1-02DB4212C813}"/>
              </a:ext>
            </a:extLst>
          </p:cNvPr>
          <p:cNvGrpSpPr/>
          <p:nvPr/>
        </p:nvGrpSpPr>
        <p:grpSpPr>
          <a:xfrm>
            <a:off x="243403" y="796046"/>
            <a:ext cx="245539" cy="322672"/>
            <a:chOff x="3884613" y="2157412"/>
            <a:chExt cx="303213" cy="398463"/>
          </a:xfrm>
          <a:solidFill>
            <a:srgbClr val="FF8200"/>
          </a:solidFill>
        </p:grpSpPr>
        <p:sp>
          <p:nvSpPr>
            <p:cNvPr id="53" name="Freeform 110">
              <a:extLst>
                <a:ext uri="{FF2B5EF4-FFF2-40B4-BE49-F238E27FC236}">
                  <a16:creationId xmlns:a16="http://schemas.microsoft.com/office/drawing/2014/main" id="{10C33C44-A847-4B99-B9AB-55A139B06B51}"/>
                </a:ext>
              </a:extLst>
            </p:cNvPr>
            <p:cNvSpPr>
              <a:spLocks/>
            </p:cNvSpPr>
            <p:nvPr/>
          </p:nvSpPr>
          <p:spPr bwMode="auto">
            <a:xfrm>
              <a:off x="3884613" y="2228850"/>
              <a:ext cx="285750" cy="327025"/>
            </a:xfrm>
            <a:custGeom>
              <a:avLst/>
              <a:gdLst>
                <a:gd name="T0" fmla="*/ 11 w 76"/>
                <a:gd name="T1" fmla="*/ 65 h 87"/>
                <a:gd name="T2" fmla="*/ 18 w 76"/>
                <a:gd name="T3" fmla="*/ 58 h 87"/>
                <a:gd name="T4" fmla="*/ 9 w 76"/>
                <a:gd name="T5" fmla="*/ 38 h 87"/>
                <a:gd name="T6" fmla="*/ 18 w 76"/>
                <a:gd name="T7" fmla="*/ 18 h 87"/>
                <a:gd name="T8" fmla="*/ 38 w 76"/>
                <a:gd name="T9" fmla="*/ 9 h 87"/>
                <a:gd name="T10" fmla="*/ 58 w 76"/>
                <a:gd name="T11" fmla="*/ 18 h 87"/>
                <a:gd name="T12" fmla="*/ 66 w 76"/>
                <a:gd name="T13" fmla="*/ 38 h 87"/>
                <a:gd name="T14" fmla="*/ 58 w 76"/>
                <a:gd name="T15" fmla="*/ 58 h 87"/>
                <a:gd name="T16" fmla="*/ 39 w 76"/>
                <a:gd name="T17" fmla="*/ 67 h 87"/>
                <a:gd name="T18" fmla="*/ 39 w 76"/>
                <a:gd name="T19" fmla="*/ 56 h 87"/>
                <a:gd name="T20" fmla="*/ 23 w 76"/>
                <a:gd name="T21" fmla="*/ 71 h 87"/>
                <a:gd name="T22" fmla="*/ 39 w 76"/>
                <a:gd name="T23" fmla="*/ 87 h 87"/>
                <a:gd name="T24" fmla="*/ 39 w 76"/>
                <a:gd name="T25" fmla="*/ 76 h 87"/>
                <a:gd name="T26" fmla="*/ 65 w 76"/>
                <a:gd name="T27" fmla="*/ 65 h 87"/>
                <a:gd name="T28" fmla="*/ 76 w 76"/>
                <a:gd name="T29" fmla="*/ 38 h 87"/>
                <a:gd name="T30" fmla="*/ 65 w 76"/>
                <a:gd name="T31" fmla="*/ 11 h 87"/>
                <a:gd name="T32" fmla="*/ 38 w 76"/>
                <a:gd name="T33" fmla="*/ 0 h 87"/>
                <a:gd name="T34" fmla="*/ 11 w 76"/>
                <a:gd name="T35" fmla="*/ 11 h 87"/>
                <a:gd name="T36" fmla="*/ 0 w 76"/>
                <a:gd name="T37" fmla="*/ 38 h 87"/>
                <a:gd name="T38" fmla="*/ 4 w 76"/>
                <a:gd name="T39" fmla="*/ 56 h 87"/>
                <a:gd name="T40" fmla="*/ 11 w 76"/>
                <a:gd name="T41" fmla="*/ 6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6" h="87">
                  <a:moveTo>
                    <a:pt x="11" y="65"/>
                  </a:moveTo>
                  <a:cubicBezTo>
                    <a:pt x="18" y="58"/>
                    <a:pt x="18" y="58"/>
                    <a:pt x="18" y="58"/>
                  </a:cubicBezTo>
                  <a:cubicBezTo>
                    <a:pt x="12" y="53"/>
                    <a:pt x="9" y="46"/>
                    <a:pt x="9" y="38"/>
                  </a:cubicBezTo>
                  <a:cubicBezTo>
                    <a:pt x="9" y="30"/>
                    <a:pt x="12" y="23"/>
                    <a:pt x="18" y="18"/>
                  </a:cubicBezTo>
                  <a:cubicBezTo>
                    <a:pt x="23" y="12"/>
                    <a:pt x="30" y="9"/>
                    <a:pt x="38" y="9"/>
                  </a:cubicBezTo>
                  <a:cubicBezTo>
                    <a:pt x="45" y="9"/>
                    <a:pt x="53" y="12"/>
                    <a:pt x="58" y="18"/>
                  </a:cubicBezTo>
                  <a:cubicBezTo>
                    <a:pt x="64" y="23"/>
                    <a:pt x="66" y="30"/>
                    <a:pt x="66" y="38"/>
                  </a:cubicBezTo>
                  <a:cubicBezTo>
                    <a:pt x="66" y="46"/>
                    <a:pt x="64" y="53"/>
                    <a:pt x="58" y="58"/>
                  </a:cubicBezTo>
                  <a:cubicBezTo>
                    <a:pt x="53" y="64"/>
                    <a:pt x="46" y="67"/>
                    <a:pt x="39" y="67"/>
                  </a:cubicBezTo>
                  <a:cubicBezTo>
                    <a:pt x="39" y="56"/>
                    <a:pt x="39" y="56"/>
                    <a:pt x="39" y="56"/>
                  </a:cubicBezTo>
                  <a:cubicBezTo>
                    <a:pt x="23" y="71"/>
                    <a:pt x="23" y="71"/>
                    <a:pt x="23" y="71"/>
                  </a:cubicBezTo>
                  <a:cubicBezTo>
                    <a:pt x="39" y="87"/>
                    <a:pt x="39" y="87"/>
                    <a:pt x="39" y="87"/>
                  </a:cubicBezTo>
                  <a:cubicBezTo>
                    <a:pt x="39" y="76"/>
                    <a:pt x="39" y="76"/>
                    <a:pt x="39" y="76"/>
                  </a:cubicBezTo>
                  <a:cubicBezTo>
                    <a:pt x="49" y="76"/>
                    <a:pt x="58" y="72"/>
                    <a:pt x="65" y="65"/>
                  </a:cubicBezTo>
                  <a:cubicBezTo>
                    <a:pt x="72" y="58"/>
                    <a:pt x="76" y="48"/>
                    <a:pt x="76" y="38"/>
                  </a:cubicBezTo>
                  <a:cubicBezTo>
                    <a:pt x="76" y="28"/>
                    <a:pt x="72" y="18"/>
                    <a:pt x="65" y="11"/>
                  </a:cubicBezTo>
                  <a:cubicBezTo>
                    <a:pt x="58" y="4"/>
                    <a:pt x="48" y="0"/>
                    <a:pt x="38" y="0"/>
                  </a:cubicBezTo>
                  <a:cubicBezTo>
                    <a:pt x="28" y="0"/>
                    <a:pt x="18" y="4"/>
                    <a:pt x="11" y="11"/>
                  </a:cubicBezTo>
                  <a:cubicBezTo>
                    <a:pt x="4" y="18"/>
                    <a:pt x="0" y="28"/>
                    <a:pt x="0" y="38"/>
                  </a:cubicBezTo>
                  <a:cubicBezTo>
                    <a:pt x="0" y="44"/>
                    <a:pt x="1" y="50"/>
                    <a:pt x="4" y="56"/>
                  </a:cubicBezTo>
                  <a:cubicBezTo>
                    <a:pt x="4" y="56"/>
                    <a:pt x="7" y="62"/>
                    <a:pt x="11"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54" name="Freeform 111">
              <a:extLst>
                <a:ext uri="{FF2B5EF4-FFF2-40B4-BE49-F238E27FC236}">
                  <a16:creationId xmlns:a16="http://schemas.microsoft.com/office/drawing/2014/main" id="{BAA2CC98-1352-4F55-914E-569B6473EF3C}"/>
                </a:ext>
              </a:extLst>
            </p:cNvPr>
            <p:cNvSpPr>
              <a:spLocks/>
            </p:cNvSpPr>
            <p:nvPr/>
          </p:nvSpPr>
          <p:spPr bwMode="auto">
            <a:xfrm>
              <a:off x="4129088" y="2220912"/>
              <a:ext cx="58738" cy="65088"/>
            </a:xfrm>
            <a:custGeom>
              <a:avLst/>
              <a:gdLst>
                <a:gd name="T0" fmla="*/ 15 w 16"/>
                <a:gd name="T1" fmla="*/ 8 h 17"/>
                <a:gd name="T2" fmla="*/ 10 w 16"/>
                <a:gd name="T3" fmla="*/ 2 h 17"/>
                <a:gd name="T4" fmla="*/ 5 w 16"/>
                <a:gd name="T5" fmla="*/ 2 h 17"/>
                <a:gd name="T6" fmla="*/ 5 w 16"/>
                <a:gd name="T7" fmla="*/ 2 h 17"/>
                <a:gd name="T8" fmla="*/ 0 w 16"/>
                <a:gd name="T9" fmla="*/ 6 h 17"/>
                <a:gd name="T10" fmla="*/ 0 w 16"/>
                <a:gd name="T11" fmla="*/ 7 h 17"/>
                <a:gd name="T12" fmla="*/ 2 w 16"/>
                <a:gd name="T13" fmla="*/ 10 h 17"/>
                <a:gd name="T14" fmla="*/ 2 w 16"/>
                <a:gd name="T15" fmla="*/ 10 h 17"/>
                <a:gd name="T16" fmla="*/ 4 w 16"/>
                <a:gd name="T17" fmla="*/ 11 h 17"/>
                <a:gd name="T18" fmla="*/ 9 w 16"/>
                <a:gd name="T19" fmla="*/ 16 h 17"/>
                <a:gd name="T20" fmla="*/ 10 w 16"/>
                <a:gd name="T21" fmla="*/ 17 h 17"/>
                <a:gd name="T22" fmla="*/ 13 w 16"/>
                <a:gd name="T23" fmla="*/ 14 h 17"/>
                <a:gd name="T24" fmla="*/ 15 w 16"/>
                <a:gd name="T25" fmla="*/ 12 h 17"/>
                <a:gd name="T26" fmla="*/ 15 w 16"/>
                <a:gd name="T27"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17">
                  <a:moveTo>
                    <a:pt x="15" y="8"/>
                  </a:moveTo>
                  <a:cubicBezTo>
                    <a:pt x="10" y="2"/>
                    <a:pt x="10" y="2"/>
                    <a:pt x="10" y="2"/>
                  </a:cubicBezTo>
                  <a:cubicBezTo>
                    <a:pt x="8" y="0"/>
                    <a:pt x="6" y="0"/>
                    <a:pt x="5" y="2"/>
                  </a:cubicBezTo>
                  <a:cubicBezTo>
                    <a:pt x="5" y="2"/>
                    <a:pt x="5" y="2"/>
                    <a:pt x="5" y="2"/>
                  </a:cubicBezTo>
                  <a:cubicBezTo>
                    <a:pt x="0" y="6"/>
                    <a:pt x="0" y="6"/>
                    <a:pt x="0" y="6"/>
                  </a:cubicBezTo>
                  <a:cubicBezTo>
                    <a:pt x="0" y="7"/>
                    <a:pt x="0" y="7"/>
                    <a:pt x="0" y="7"/>
                  </a:cubicBezTo>
                  <a:cubicBezTo>
                    <a:pt x="1" y="8"/>
                    <a:pt x="2" y="9"/>
                    <a:pt x="2" y="10"/>
                  </a:cubicBezTo>
                  <a:cubicBezTo>
                    <a:pt x="2" y="10"/>
                    <a:pt x="2" y="10"/>
                    <a:pt x="2" y="10"/>
                  </a:cubicBezTo>
                  <a:cubicBezTo>
                    <a:pt x="3" y="10"/>
                    <a:pt x="3" y="11"/>
                    <a:pt x="4" y="11"/>
                  </a:cubicBezTo>
                  <a:cubicBezTo>
                    <a:pt x="6" y="12"/>
                    <a:pt x="8" y="14"/>
                    <a:pt x="9" y="16"/>
                  </a:cubicBezTo>
                  <a:cubicBezTo>
                    <a:pt x="9" y="16"/>
                    <a:pt x="10" y="17"/>
                    <a:pt x="10" y="17"/>
                  </a:cubicBezTo>
                  <a:cubicBezTo>
                    <a:pt x="13" y="14"/>
                    <a:pt x="13" y="14"/>
                    <a:pt x="13" y="14"/>
                  </a:cubicBezTo>
                  <a:cubicBezTo>
                    <a:pt x="15" y="12"/>
                    <a:pt x="15" y="12"/>
                    <a:pt x="15" y="12"/>
                  </a:cubicBezTo>
                  <a:cubicBezTo>
                    <a:pt x="16" y="11"/>
                    <a:pt x="16" y="9"/>
                    <a:pt x="15"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55" name="Freeform 112">
              <a:extLst>
                <a:ext uri="{FF2B5EF4-FFF2-40B4-BE49-F238E27FC236}">
                  <a16:creationId xmlns:a16="http://schemas.microsoft.com/office/drawing/2014/main" id="{6CFD9CBA-0F4B-493F-A3B2-B164D30A2E0C}"/>
                </a:ext>
              </a:extLst>
            </p:cNvPr>
            <p:cNvSpPr>
              <a:spLocks noEditPoints="1"/>
            </p:cNvSpPr>
            <p:nvPr/>
          </p:nvSpPr>
          <p:spPr bwMode="auto">
            <a:xfrm>
              <a:off x="3989388" y="2157412"/>
              <a:ext cx="82550" cy="63500"/>
            </a:xfrm>
            <a:custGeom>
              <a:avLst/>
              <a:gdLst>
                <a:gd name="T0" fmla="*/ 19 w 22"/>
                <a:gd name="T1" fmla="*/ 0 h 17"/>
                <a:gd name="T2" fmla="*/ 3 w 22"/>
                <a:gd name="T3" fmla="*/ 0 h 17"/>
                <a:gd name="T4" fmla="*/ 0 w 22"/>
                <a:gd name="T5" fmla="*/ 3 h 17"/>
                <a:gd name="T6" fmla="*/ 0 w 22"/>
                <a:gd name="T7" fmla="*/ 11 h 17"/>
                <a:gd name="T8" fmla="*/ 3 w 22"/>
                <a:gd name="T9" fmla="*/ 11 h 17"/>
                <a:gd name="T10" fmla="*/ 3 w 22"/>
                <a:gd name="T11" fmla="*/ 15 h 17"/>
                <a:gd name="T12" fmla="*/ 3 w 22"/>
                <a:gd name="T13" fmla="*/ 16 h 17"/>
                <a:gd name="T14" fmla="*/ 17 w 22"/>
                <a:gd name="T15" fmla="*/ 16 h 17"/>
                <a:gd name="T16" fmla="*/ 19 w 22"/>
                <a:gd name="T17" fmla="*/ 16 h 17"/>
                <a:gd name="T18" fmla="*/ 19 w 22"/>
                <a:gd name="T19" fmla="*/ 16 h 17"/>
                <a:gd name="T20" fmla="*/ 19 w 22"/>
                <a:gd name="T21" fmla="*/ 16 h 17"/>
                <a:gd name="T22" fmla="*/ 19 w 22"/>
                <a:gd name="T23" fmla="*/ 11 h 17"/>
                <a:gd name="T24" fmla="*/ 19 w 22"/>
                <a:gd name="T25" fmla="*/ 11 h 17"/>
                <a:gd name="T26" fmla="*/ 22 w 22"/>
                <a:gd name="T27" fmla="*/ 11 h 17"/>
                <a:gd name="T28" fmla="*/ 22 w 22"/>
                <a:gd name="T29" fmla="*/ 3 h 17"/>
                <a:gd name="T30" fmla="*/ 19 w 22"/>
                <a:gd name="T31" fmla="*/ 0 h 17"/>
                <a:gd name="T32" fmla="*/ 19 w 22"/>
                <a:gd name="T33" fmla="*/ 15 h 17"/>
                <a:gd name="T34" fmla="*/ 19 w 22"/>
                <a:gd name="T35" fmla="*/ 15 h 17"/>
                <a:gd name="T36" fmla="*/ 19 w 22"/>
                <a:gd name="T37"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7">
                  <a:moveTo>
                    <a:pt x="19" y="0"/>
                  </a:moveTo>
                  <a:cubicBezTo>
                    <a:pt x="3" y="0"/>
                    <a:pt x="3" y="0"/>
                    <a:pt x="3" y="0"/>
                  </a:cubicBezTo>
                  <a:cubicBezTo>
                    <a:pt x="1" y="0"/>
                    <a:pt x="0" y="1"/>
                    <a:pt x="0" y="3"/>
                  </a:cubicBezTo>
                  <a:cubicBezTo>
                    <a:pt x="0" y="11"/>
                    <a:pt x="0" y="11"/>
                    <a:pt x="0" y="11"/>
                  </a:cubicBezTo>
                  <a:cubicBezTo>
                    <a:pt x="3" y="11"/>
                    <a:pt x="3" y="11"/>
                    <a:pt x="3" y="11"/>
                  </a:cubicBezTo>
                  <a:cubicBezTo>
                    <a:pt x="3" y="15"/>
                    <a:pt x="3" y="15"/>
                    <a:pt x="3" y="15"/>
                  </a:cubicBezTo>
                  <a:cubicBezTo>
                    <a:pt x="3" y="15"/>
                    <a:pt x="3" y="15"/>
                    <a:pt x="3" y="16"/>
                  </a:cubicBezTo>
                  <a:cubicBezTo>
                    <a:pt x="7" y="15"/>
                    <a:pt x="11" y="17"/>
                    <a:pt x="17" y="16"/>
                  </a:cubicBezTo>
                  <a:cubicBezTo>
                    <a:pt x="18" y="16"/>
                    <a:pt x="18" y="16"/>
                    <a:pt x="19" y="16"/>
                  </a:cubicBezTo>
                  <a:cubicBezTo>
                    <a:pt x="19" y="16"/>
                    <a:pt x="19" y="16"/>
                    <a:pt x="19" y="16"/>
                  </a:cubicBezTo>
                  <a:cubicBezTo>
                    <a:pt x="19" y="16"/>
                    <a:pt x="19" y="16"/>
                    <a:pt x="19" y="16"/>
                  </a:cubicBezTo>
                  <a:cubicBezTo>
                    <a:pt x="19" y="11"/>
                    <a:pt x="19" y="11"/>
                    <a:pt x="19" y="11"/>
                  </a:cubicBezTo>
                  <a:cubicBezTo>
                    <a:pt x="19" y="11"/>
                    <a:pt x="19" y="11"/>
                    <a:pt x="19" y="11"/>
                  </a:cubicBezTo>
                  <a:cubicBezTo>
                    <a:pt x="22" y="11"/>
                    <a:pt x="22" y="11"/>
                    <a:pt x="22" y="11"/>
                  </a:cubicBezTo>
                  <a:cubicBezTo>
                    <a:pt x="22" y="3"/>
                    <a:pt x="22" y="3"/>
                    <a:pt x="22" y="3"/>
                  </a:cubicBezTo>
                  <a:cubicBezTo>
                    <a:pt x="22" y="1"/>
                    <a:pt x="21" y="0"/>
                    <a:pt x="19" y="0"/>
                  </a:cubicBezTo>
                  <a:close/>
                  <a:moveTo>
                    <a:pt x="19" y="15"/>
                  </a:moveTo>
                  <a:cubicBezTo>
                    <a:pt x="19" y="15"/>
                    <a:pt x="19" y="15"/>
                    <a:pt x="19" y="15"/>
                  </a:cubicBezTo>
                  <a:cubicBezTo>
                    <a:pt x="19" y="15"/>
                    <a:pt x="19" y="15"/>
                    <a:pt x="1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56" name="Freeform 113">
              <a:extLst>
                <a:ext uri="{FF2B5EF4-FFF2-40B4-BE49-F238E27FC236}">
                  <a16:creationId xmlns:a16="http://schemas.microsoft.com/office/drawing/2014/main" id="{0ED04441-775D-4DD1-A2C2-55EBFCA2307D}"/>
                </a:ext>
              </a:extLst>
            </p:cNvPr>
            <p:cNvSpPr>
              <a:spLocks/>
            </p:cNvSpPr>
            <p:nvPr/>
          </p:nvSpPr>
          <p:spPr bwMode="auto">
            <a:xfrm>
              <a:off x="3989388" y="2303462"/>
              <a:ext cx="63500" cy="95250"/>
            </a:xfrm>
            <a:custGeom>
              <a:avLst/>
              <a:gdLst>
                <a:gd name="T0" fmla="*/ 12 w 17"/>
                <a:gd name="T1" fmla="*/ 14 h 25"/>
                <a:gd name="T2" fmla="*/ 0 w 17"/>
                <a:gd name="T3" fmla="*/ 0 h 25"/>
                <a:gd name="T4" fmla="*/ 0 w 17"/>
                <a:gd name="T5" fmla="*/ 0 h 25"/>
                <a:gd name="T6" fmla="*/ 0 w 17"/>
                <a:gd name="T7" fmla="*/ 0 h 25"/>
                <a:gd name="T8" fmla="*/ 0 w 17"/>
                <a:gd name="T9" fmla="*/ 0 h 25"/>
                <a:gd name="T10" fmla="*/ 0 w 17"/>
                <a:gd name="T11" fmla="*/ 0 h 25"/>
                <a:gd name="T12" fmla="*/ 7 w 17"/>
                <a:gd name="T13" fmla="*/ 17 h 25"/>
                <a:gd name="T14" fmla="*/ 7 w 17"/>
                <a:gd name="T15" fmla="*/ 21 h 25"/>
                <a:gd name="T16" fmla="*/ 14 w 17"/>
                <a:gd name="T17" fmla="*/ 23 h 25"/>
                <a:gd name="T18" fmla="*/ 16 w 17"/>
                <a:gd name="T19" fmla="*/ 16 h 25"/>
                <a:gd name="T20" fmla="*/ 12 w 17"/>
                <a:gd name="T21"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25">
                  <a:moveTo>
                    <a:pt x="12" y="14"/>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7" y="17"/>
                    <a:pt x="7" y="17"/>
                    <a:pt x="7" y="17"/>
                  </a:cubicBezTo>
                  <a:cubicBezTo>
                    <a:pt x="6" y="18"/>
                    <a:pt x="6" y="20"/>
                    <a:pt x="7" y="21"/>
                  </a:cubicBezTo>
                  <a:cubicBezTo>
                    <a:pt x="9" y="24"/>
                    <a:pt x="12" y="25"/>
                    <a:pt x="14" y="23"/>
                  </a:cubicBezTo>
                  <a:cubicBezTo>
                    <a:pt x="17" y="22"/>
                    <a:pt x="17" y="19"/>
                    <a:pt x="16" y="16"/>
                  </a:cubicBezTo>
                  <a:cubicBezTo>
                    <a:pt x="15" y="15"/>
                    <a:pt x="14" y="14"/>
                    <a:pt x="12"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sp>
        <p:nvSpPr>
          <p:cNvPr id="6" name="Rounded Rectangle 93">
            <a:extLst>
              <a:ext uri="{FF2B5EF4-FFF2-40B4-BE49-F238E27FC236}">
                <a16:creationId xmlns:a16="http://schemas.microsoft.com/office/drawing/2014/main" id="{2579ED1D-F758-4C99-AC92-ABAAC30B120C}"/>
              </a:ext>
            </a:extLst>
          </p:cNvPr>
          <p:cNvSpPr/>
          <p:nvPr/>
        </p:nvSpPr>
        <p:spPr>
          <a:xfrm>
            <a:off x="2854945" y="818762"/>
            <a:ext cx="1853352" cy="285809"/>
          </a:xfrm>
          <a:prstGeom prst="roundRect">
            <a:avLst>
              <a:gd name="adj" fmla="val 50000"/>
            </a:avLst>
          </a:prstGeom>
          <a:solidFill>
            <a:srgbClr val="5B9BD5"/>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VALUE DRIVERS</a:t>
            </a:r>
          </a:p>
        </p:txBody>
      </p:sp>
      <p:sp>
        <p:nvSpPr>
          <p:cNvPr id="8" name="Oval 20">
            <a:extLst>
              <a:ext uri="{FF2B5EF4-FFF2-40B4-BE49-F238E27FC236}">
                <a16:creationId xmlns:a16="http://schemas.microsoft.com/office/drawing/2014/main" id="{9DB75DEF-B7B9-47CB-9395-3302FAC5E2D3}"/>
              </a:ext>
            </a:extLst>
          </p:cNvPr>
          <p:cNvSpPr/>
          <p:nvPr/>
        </p:nvSpPr>
        <p:spPr>
          <a:xfrm>
            <a:off x="2585294" y="733728"/>
            <a:ext cx="456300" cy="455879"/>
          </a:xfrm>
          <a:prstGeom prst="ellipse">
            <a:avLst/>
          </a:prstGeom>
          <a:solidFill>
            <a:schemeClr val="bg1"/>
          </a:solidFill>
          <a:ln w="19050" cap="flat" cmpd="sng" algn="ctr">
            <a:solidFill>
              <a:srgbClr val="5B9BD5"/>
            </a:solidFill>
            <a:prstDash val="solid"/>
            <a:miter lim="800000"/>
          </a:ln>
          <a:effectLst/>
        </p:spPr>
        <p:txBody>
          <a:bodyPr rtlCol="0" anchor="ctr"/>
          <a:lstStyle/>
          <a:p>
            <a:pPr algn="ctr">
              <a:defRPr/>
            </a:pPr>
            <a:endParaRPr lang="en-US" sz="975" kern="0">
              <a:solidFill>
                <a:prstClr val="white"/>
              </a:solidFill>
            </a:endParaRPr>
          </a:p>
        </p:txBody>
      </p:sp>
      <p:grpSp>
        <p:nvGrpSpPr>
          <p:cNvPr id="59" name="Groupe 699">
            <a:extLst>
              <a:ext uri="{FF2B5EF4-FFF2-40B4-BE49-F238E27FC236}">
                <a16:creationId xmlns:a16="http://schemas.microsoft.com/office/drawing/2014/main" id="{8C45B9BD-C82E-4AE2-8C8C-215288DF3B4C}"/>
              </a:ext>
            </a:extLst>
          </p:cNvPr>
          <p:cNvGrpSpPr/>
          <p:nvPr/>
        </p:nvGrpSpPr>
        <p:grpSpPr>
          <a:xfrm>
            <a:off x="2664001" y="881026"/>
            <a:ext cx="298885" cy="174212"/>
            <a:chOff x="2921000" y="5699125"/>
            <a:chExt cx="574675" cy="334963"/>
          </a:xfrm>
          <a:solidFill>
            <a:srgbClr val="802B73"/>
          </a:solidFill>
        </p:grpSpPr>
        <p:sp>
          <p:nvSpPr>
            <p:cNvPr id="60" name="Freeform 327">
              <a:extLst>
                <a:ext uri="{FF2B5EF4-FFF2-40B4-BE49-F238E27FC236}">
                  <a16:creationId xmlns:a16="http://schemas.microsoft.com/office/drawing/2014/main" id="{06E76838-B32C-46EE-8B03-C143CCDA80A7}"/>
                </a:ext>
              </a:extLst>
            </p:cNvPr>
            <p:cNvSpPr>
              <a:spLocks/>
            </p:cNvSpPr>
            <p:nvPr/>
          </p:nvSpPr>
          <p:spPr bwMode="auto">
            <a:xfrm>
              <a:off x="3259138" y="5794375"/>
              <a:ext cx="212725" cy="219075"/>
            </a:xfrm>
            <a:custGeom>
              <a:avLst/>
              <a:gdLst>
                <a:gd name="T0" fmla="*/ 11 w 63"/>
                <a:gd name="T1" fmla="*/ 12 h 64"/>
                <a:gd name="T2" fmla="*/ 52 w 63"/>
                <a:gd name="T3" fmla="*/ 12 h 64"/>
                <a:gd name="T4" fmla="*/ 52 w 63"/>
                <a:gd name="T5" fmla="*/ 52 h 64"/>
                <a:gd name="T6" fmla="*/ 11 w 63"/>
                <a:gd name="T7" fmla="*/ 52 h 64"/>
                <a:gd name="T8" fmla="*/ 11 w 63"/>
                <a:gd name="T9" fmla="*/ 12 h 64"/>
              </a:gdLst>
              <a:ahLst/>
              <a:cxnLst>
                <a:cxn ang="0">
                  <a:pos x="T0" y="T1"/>
                </a:cxn>
                <a:cxn ang="0">
                  <a:pos x="T2" y="T3"/>
                </a:cxn>
                <a:cxn ang="0">
                  <a:pos x="T4" y="T5"/>
                </a:cxn>
                <a:cxn ang="0">
                  <a:pos x="T6" y="T7"/>
                </a:cxn>
                <a:cxn ang="0">
                  <a:pos x="T8" y="T9"/>
                </a:cxn>
              </a:cxnLst>
              <a:rect l="0" t="0" r="r" b="b"/>
              <a:pathLst>
                <a:path w="63" h="64">
                  <a:moveTo>
                    <a:pt x="11" y="12"/>
                  </a:moveTo>
                  <a:cubicBezTo>
                    <a:pt x="22" y="0"/>
                    <a:pt x="41" y="0"/>
                    <a:pt x="52" y="12"/>
                  </a:cubicBezTo>
                  <a:cubicBezTo>
                    <a:pt x="63" y="23"/>
                    <a:pt x="63" y="41"/>
                    <a:pt x="52" y="52"/>
                  </a:cubicBezTo>
                  <a:cubicBezTo>
                    <a:pt x="41" y="64"/>
                    <a:pt x="22" y="64"/>
                    <a:pt x="11" y="52"/>
                  </a:cubicBezTo>
                  <a:cubicBezTo>
                    <a:pt x="0" y="41"/>
                    <a:pt x="0" y="23"/>
                    <a:pt x="11" y="1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61" name="Freeform 328">
              <a:extLst>
                <a:ext uri="{FF2B5EF4-FFF2-40B4-BE49-F238E27FC236}">
                  <a16:creationId xmlns:a16="http://schemas.microsoft.com/office/drawing/2014/main" id="{9B48522D-2476-4DEE-972C-008169BE5B27}"/>
                </a:ext>
              </a:extLst>
            </p:cNvPr>
            <p:cNvSpPr>
              <a:spLocks/>
            </p:cNvSpPr>
            <p:nvPr/>
          </p:nvSpPr>
          <p:spPr bwMode="auto">
            <a:xfrm>
              <a:off x="2936875" y="5794375"/>
              <a:ext cx="217488" cy="219075"/>
            </a:xfrm>
            <a:custGeom>
              <a:avLst/>
              <a:gdLst>
                <a:gd name="T0" fmla="*/ 26 w 64"/>
                <a:gd name="T1" fmla="*/ 4 h 64"/>
                <a:gd name="T2" fmla="*/ 60 w 64"/>
                <a:gd name="T3" fmla="*/ 25 h 64"/>
                <a:gd name="T4" fmla="*/ 39 w 64"/>
                <a:gd name="T5" fmla="*/ 60 h 64"/>
                <a:gd name="T6" fmla="*/ 4 w 64"/>
                <a:gd name="T7" fmla="*/ 39 h 64"/>
                <a:gd name="T8" fmla="*/ 26 w 64"/>
                <a:gd name="T9" fmla="*/ 4 h 64"/>
              </a:gdLst>
              <a:ahLst/>
              <a:cxnLst>
                <a:cxn ang="0">
                  <a:pos x="T0" y="T1"/>
                </a:cxn>
                <a:cxn ang="0">
                  <a:pos x="T2" y="T3"/>
                </a:cxn>
                <a:cxn ang="0">
                  <a:pos x="T4" y="T5"/>
                </a:cxn>
                <a:cxn ang="0">
                  <a:pos x="T6" y="T7"/>
                </a:cxn>
                <a:cxn ang="0">
                  <a:pos x="T8" y="T9"/>
                </a:cxn>
              </a:cxnLst>
              <a:rect l="0" t="0" r="r" b="b"/>
              <a:pathLst>
                <a:path w="64" h="64">
                  <a:moveTo>
                    <a:pt x="26" y="4"/>
                  </a:moveTo>
                  <a:cubicBezTo>
                    <a:pt x="41" y="0"/>
                    <a:pt x="57" y="10"/>
                    <a:pt x="60" y="25"/>
                  </a:cubicBezTo>
                  <a:cubicBezTo>
                    <a:pt x="64" y="41"/>
                    <a:pt x="55" y="57"/>
                    <a:pt x="39" y="60"/>
                  </a:cubicBezTo>
                  <a:cubicBezTo>
                    <a:pt x="23" y="64"/>
                    <a:pt x="8" y="54"/>
                    <a:pt x="4" y="39"/>
                  </a:cubicBezTo>
                  <a:cubicBezTo>
                    <a:pt x="0" y="23"/>
                    <a:pt x="10" y="8"/>
                    <a:pt x="26" y="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62" name="Freeform 329">
              <a:extLst>
                <a:ext uri="{FF2B5EF4-FFF2-40B4-BE49-F238E27FC236}">
                  <a16:creationId xmlns:a16="http://schemas.microsoft.com/office/drawing/2014/main" id="{DB28C4FD-AF57-42DA-BD1B-422F59419959}"/>
                </a:ext>
              </a:extLst>
            </p:cNvPr>
            <p:cNvSpPr>
              <a:spLocks noEditPoints="1"/>
            </p:cNvSpPr>
            <p:nvPr/>
          </p:nvSpPr>
          <p:spPr bwMode="auto">
            <a:xfrm>
              <a:off x="2921000" y="5737225"/>
              <a:ext cx="574675" cy="296863"/>
            </a:xfrm>
            <a:custGeom>
              <a:avLst/>
              <a:gdLst>
                <a:gd name="T0" fmla="*/ 158 w 170"/>
                <a:gd name="T1" fmla="*/ 22 h 87"/>
                <a:gd name="T2" fmla="*/ 155 w 170"/>
                <a:gd name="T3" fmla="*/ 19 h 87"/>
                <a:gd name="T4" fmla="*/ 140 w 170"/>
                <a:gd name="T5" fmla="*/ 7 h 87"/>
                <a:gd name="T6" fmla="*/ 122 w 170"/>
                <a:gd name="T7" fmla="*/ 0 h 87"/>
                <a:gd name="T8" fmla="*/ 122 w 170"/>
                <a:gd name="T9" fmla="*/ 0 h 87"/>
                <a:gd name="T10" fmla="*/ 47 w 170"/>
                <a:gd name="T11" fmla="*/ 0 h 87"/>
                <a:gd name="T12" fmla="*/ 47 w 170"/>
                <a:gd name="T13" fmla="*/ 0 h 87"/>
                <a:gd name="T14" fmla="*/ 28 w 170"/>
                <a:gd name="T15" fmla="*/ 7 h 87"/>
                <a:gd name="T16" fmla="*/ 14 w 170"/>
                <a:gd name="T17" fmla="*/ 19 h 87"/>
                <a:gd name="T18" fmla="*/ 11 w 170"/>
                <a:gd name="T19" fmla="*/ 22 h 87"/>
                <a:gd name="T20" fmla="*/ 0 w 170"/>
                <a:gd name="T21" fmla="*/ 49 h 87"/>
                <a:gd name="T22" fmla="*/ 38 w 170"/>
                <a:gd name="T23" fmla="*/ 87 h 87"/>
                <a:gd name="T24" fmla="*/ 75 w 170"/>
                <a:gd name="T25" fmla="*/ 54 h 87"/>
                <a:gd name="T26" fmla="*/ 85 w 170"/>
                <a:gd name="T27" fmla="*/ 56 h 87"/>
                <a:gd name="T28" fmla="*/ 94 w 170"/>
                <a:gd name="T29" fmla="*/ 54 h 87"/>
                <a:gd name="T30" fmla="*/ 132 w 170"/>
                <a:gd name="T31" fmla="*/ 87 h 87"/>
                <a:gd name="T32" fmla="*/ 170 w 170"/>
                <a:gd name="T33" fmla="*/ 49 h 87"/>
                <a:gd name="T34" fmla="*/ 158 w 170"/>
                <a:gd name="T35" fmla="*/ 22 h 87"/>
                <a:gd name="T36" fmla="*/ 37 w 170"/>
                <a:gd name="T37" fmla="*/ 75 h 87"/>
                <a:gd name="T38" fmla="*/ 11 w 170"/>
                <a:gd name="T39" fmla="*/ 49 h 87"/>
                <a:gd name="T40" fmla="*/ 37 w 170"/>
                <a:gd name="T41" fmla="*/ 23 h 87"/>
                <a:gd name="T42" fmla="*/ 63 w 170"/>
                <a:gd name="T43" fmla="*/ 49 h 87"/>
                <a:gd name="T44" fmla="*/ 37 w 170"/>
                <a:gd name="T45" fmla="*/ 75 h 87"/>
                <a:gd name="T46" fmla="*/ 84 w 170"/>
                <a:gd name="T47" fmla="*/ 45 h 87"/>
                <a:gd name="T48" fmla="*/ 76 w 170"/>
                <a:gd name="T49" fmla="*/ 37 h 87"/>
                <a:gd name="T50" fmla="*/ 84 w 170"/>
                <a:gd name="T51" fmla="*/ 28 h 87"/>
                <a:gd name="T52" fmla="*/ 93 w 170"/>
                <a:gd name="T53" fmla="*/ 37 h 87"/>
                <a:gd name="T54" fmla="*/ 84 w 170"/>
                <a:gd name="T55" fmla="*/ 45 h 87"/>
                <a:gd name="T56" fmla="*/ 131 w 170"/>
                <a:gd name="T57" fmla="*/ 75 h 87"/>
                <a:gd name="T58" fmla="*/ 105 w 170"/>
                <a:gd name="T59" fmla="*/ 49 h 87"/>
                <a:gd name="T60" fmla="*/ 131 w 170"/>
                <a:gd name="T61" fmla="*/ 23 h 87"/>
                <a:gd name="T62" fmla="*/ 157 w 170"/>
                <a:gd name="T63" fmla="*/ 49 h 87"/>
                <a:gd name="T64" fmla="*/ 131 w 170"/>
                <a:gd name="T65" fmla="*/ 7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0" h="87">
                  <a:moveTo>
                    <a:pt x="158" y="22"/>
                  </a:moveTo>
                  <a:cubicBezTo>
                    <a:pt x="157" y="21"/>
                    <a:pt x="156" y="20"/>
                    <a:pt x="155" y="19"/>
                  </a:cubicBezTo>
                  <a:cubicBezTo>
                    <a:pt x="140" y="7"/>
                    <a:pt x="140" y="7"/>
                    <a:pt x="140" y="7"/>
                  </a:cubicBezTo>
                  <a:cubicBezTo>
                    <a:pt x="135" y="3"/>
                    <a:pt x="129" y="1"/>
                    <a:pt x="122" y="0"/>
                  </a:cubicBezTo>
                  <a:cubicBezTo>
                    <a:pt x="122" y="0"/>
                    <a:pt x="122" y="0"/>
                    <a:pt x="122" y="0"/>
                  </a:cubicBezTo>
                  <a:cubicBezTo>
                    <a:pt x="47" y="0"/>
                    <a:pt x="47" y="0"/>
                    <a:pt x="47" y="0"/>
                  </a:cubicBezTo>
                  <a:cubicBezTo>
                    <a:pt x="47" y="0"/>
                    <a:pt x="47" y="0"/>
                    <a:pt x="47" y="0"/>
                  </a:cubicBezTo>
                  <a:cubicBezTo>
                    <a:pt x="40" y="1"/>
                    <a:pt x="34" y="3"/>
                    <a:pt x="28" y="7"/>
                  </a:cubicBezTo>
                  <a:cubicBezTo>
                    <a:pt x="14" y="19"/>
                    <a:pt x="14" y="19"/>
                    <a:pt x="14" y="19"/>
                  </a:cubicBezTo>
                  <a:cubicBezTo>
                    <a:pt x="13" y="20"/>
                    <a:pt x="12" y="21"/>
                    <a:pt x="11" y="22"/>
                  </a:cubicBezTo>
                  <a:cubicBezTo>
                    <a:pt x="4" y="29"/>
                    <a:pt x="0" y="38"/>
                    <a:pt x="0" y="49"/>
                  </a:cubicBezTo>
                  <a:cubicBezTo>
                    <a:pt x="0" y="70"/>
                    <a:pt x="17" y="87"/>
                    <a:pt x="38" y="87"/>
                  </a:cubicBezTo>
                  <a:cubicBezTo>
                    <a:pt x="57" y="87"/>
                    <a:pt x="73" y="72"/>
                    <a:pt x="75" y="54"/>
                  </a:cubicBezTo>
                  <a:cubicBezTo>
                    <a:pt x="78" y="55"/>
                    <a:pt x="81" y="56"/>
                    <a:pt x="85" y="56"/>
                  </a:cubicBezTo>
                  <a:cubicBezTo>
                    <a:pt x="88" y="56"/>
                    <a:pt x="91" y="55"/>
                    <a:pt x="94" y="54"/>
                  </a:cubicBezTo>
                  <a:cubicBezTo>
                    <a:pt x="96" y="72"/>
                    <a:pt x="112" y="87"/>
                    <a:pt x="132" y="87"/>
                  </a:cubicBezTo>
                  <a:cubicBezTo>
                    <a:pt x="153" y="87"/>
                    <a:pt x="170" y="70"/>
                    <a:pt x="170" y="49"/>
                  </a:cubicBezTo>
                  <a:cubicBezTo>
                    <a:pt x="169" y="38"/>
                    <a:pt x="165" y="29"/>
                    <a:pt x="158" y="22"/>
                  </a:cubicBezTo>
                  <a:close/>
                  <a:moveTo>
                    <a:pt x="37" y="75"/>
                  </a:moveTo>
                  <a:cubicBezTo>
                    <a:pt x="23" y="75"/>
                    <a:pt x="11" y="63"/>
                    <a:pt x="11" y="49"/>
                  </a:cubicBezTo>
                  <a:cubicBezTo>
                    <a:pt x="11" y="35"/>
                    <a:pt x="23" y="23"/>
                    <a:pt x="37" y="23"/>
                  </a:cubicBezTo>
                  <a:cubicBezTo>
                    <a:pt x="51" y="23"/>
                    <a:pt x="63" y="34"/>
                    <a:pt x="63" y="49"/>
                  </a:cubicBezTo>
                  <a:cubicBezTo>
                    <a:pt x="63" y="63"/>
                    <a:pt x="51" y="75"/>
                    <a:pt x="37" y="75"/>
                  </a:cubicBezTo>
                  <a:close/>
                  <a:moveTo>
                    <a:pt x="84" y="45"/>
                  </a:moveTo>
                  <a:cubicBezTo>
                    <a:pt x="80" y="45"/>
                    <a:pt x="76" y="42"/>
                    <a:pt x="76" y="37"/>
                  </a:cubicBezTo>
                  <a:cubicBezTo>
                    <a:pt x="76" y="32"/>
                    <a:pt x="79" y="28"/>
                    <a:pt x="84" y="28"/>
                  </a:cubicBezTo>
                  <a:cubicBezTo>
                    <a:pt x="89" y="28"/>
                    <a:pt x="93" y="32"/>
                    <a:pt x="93" y="37"/>
                  </a:cubicBezTo>
                  <a:cubicBezTo>
                    <a:pt x="93" y="42"/>
                    <a:pt x="89" y="45"/>
                    <a:pt x="84" y="45"/>
                  </a:cubicBezTo>
                  <a:close/>
                  <a:moveTo>
                    <a:pt x="131" y="75"/>
                  </a:moveTo>
                  <a:cubicBezTo>
                    <a:pt x="117" y="75"/>
                    <a:pt x="105" y="63"/>
                    <a:pt x="105" y="49"/>
                  </a:cubicBezTo>
                  <a:cubicBezTo>
                    <a:pt x="105" y="35"/>
                    <a:pt x="117" y="23"/>
                    <a:pt x="131" y="23"/>
                  </a:cubicBezTo>
                  <a:cubicBezTo>
                    <a:pt x="146" y="23"/>
                    <a:pt x="157" y="34"/>
                    <a:pt x="157" y="49"/>
                  </a:cubicBezTo>
                  <a:cubicBezTo>
                    <a:pt x="157" y="63"/>
                    <a:pt x="145" y="75"/>
                    <a:pt x="131" y="75"/>
                  </a:cubicBezTo>
                  <a:close/>
                </a:path>
              </a:pathLst>
            </a:custGeom>
            <a:solidFill>
              <a:srgbClr val="5B9BD5"/>
            </a:solidFill>
            <a:ln w="9525">
              <a:solidFill>
                <a:srgbClr val="5B9BD5"/>
              </a:solidFill>
              <a:round/>
              <a:headEnd/>
              <a:tailEnd/>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63" name="Freeform 330">
              <a:extLst>
                <a:ext uri="{FF2B5EF4-FFF2-40B4-BE49-F238E27FC236}">
                  <a16:creationId xmlns:a16="http://schemas.microsoft.com/office/drawing/2014/main" id="{B0F55C68-786A-49CE-A269-416448AF3501}"/>
                </a:ext>
              </a:extLst>
            </p:cNvPr>
            <p:cNvSpPr>
              <a:spLocks/>
            </p:cNvSpPr>
            <p:nvPr/>
          </p:nvSpPr>
          <p:spPr bwMode="auto">
            <a:xfrm>
              <a:off x="2994025" y="5849938"/>
              <a:ext cx="65088" cy="65088"/>
            </a:xfrm>
            <a:custGeom>
              <a:avLst/>
              <a:gdLst>
                <a:gd name="T0" fmla="*/ 3 w 19"/>
                <a:gd name="T1" fmla="*/ 19 h 19"/>
                <a:gd name="T2" fmla="*/ 0 w 19"/>
                <a:gd name="T3" fmla="*/ 16 h 19"/>
                <a:gd name="T4" fmla="*/ 17 w 19"/>
                <a:gd name="T5" fmla="*/ 0 h 19"/>
                <a:gd name="T6" fmla="*/ 19 w 19"/>
                <a:gd name="T7" fmla="*/ 3 h 19"/>
                <a:gd name="T8" fmla="*/ 17 w 19"/>
                <a:gd name="T9" fmla="*/ 6 h 19"/>
                <a:gd name="T10" fmla="*/ 6 w 19"/>
                <a:gd name="T11" fmla="*/ 16 h 19"/>
                <a:gd name="T12" fmla="*/ 3 w 19"/>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9" h="19">
                  <a:moveTo>
                    <a:pt x="3" y="19"/>
                  </a:moveTo>
                  <a:cubicBezTo>
                    <a:pt x="2" y="19"/>
                    <a:pt x="0" y="18"/>
                    <a:pt x="0" y="16"/>
                  </a:cubicBezTo>
                  <a:cubicBezTo>
                    <a:pt x="0" y="7"/>
                    <a:pt x="8" y="0"/>
                    <a:pt x="17" y="0"/>
                  </a:cubicBezTo>
                  <a:cubicBezTo>
                    <a:pt x="18" y="0"/>
                    <a:pt x="19" y="1"/>
                    <a:pt x="19" y="3"/>
                  </a:cubicBezTo>
                  <a:cubicBezTo>
                    <a:pt x="19" y="5"/>
                    <a:pt x="18" y="6"/>
                    <a:pt x="17" y="6"/>
                  </a:cubicBezTo>
                  <a:cubicBezTo>
                    <a:pt x="11" y="6"/>
                    <a:pt x="6" y="10"/>
                    <a:pt x="6" y="16"/>
                  </a:cubicBezTo>
                  <a:cubicBezTo>
                    <a:pt x="6" y="18"/>
                    <a:pt x="5" y="19"/>
                    <a:pt x="3" y="19"/>
                  </a:cubicBezTo>
                  <a:close/>
                </a:path>
              </a:pathLst>
            </a:custGeom>
            <a:solidFill>
              <a:srgbClr val="5B9B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64" name="Freeform 331">
              <a:extLst>
                <a:ext uri="{FF2B5EF4-FFF2-40B4-BE49-F238E27FC236}">
                  <a16:creationId xmlns:a16="http://schemas.microsoft.com/office/drawing/2014/main" id="{55F24C7E-7B31-40CF-96DD-91A501DEC717}"/>
                </a:ext>
              </a:extLst>
            </p:cNvPr>
            <p:cNvSpPr>
              <a:spLocks/>
            </p:cNvSpPr>
            <p:nvPr/>
          </p:nvSpPr>
          <p:spPr bwMode="auto">
            <a:xfrm>
              <a:off x="3313113" y="5849938"/>
              <a:ext cx="63500" cy="65088"/>
            </a:xfrm>
            <a:custGeom>
              <a:avLst/>
              <a:gdLst>
                <a:gd name="T0" fmla="*/ 3 w 19"/>
                <a:gd name="T1" fmla="*/ 19 h 19"/>
                <a:gd name="T2" fmla="*/ 0 w 19"/>
                <a:gd name="T3" fmla="*/ 16 h 19"/>
                <a:gd name="T4" fmla="*/ 16 w 19"/>
                <a:gd name="T5" fmla="*/ 0 h 19"/>
                <a:gd name="T6" fmla="*/ 19 w 19"/>
                <a:gd name="T7" fmla="*/ 3 h 19"/>
                <a:gd name="T8" fmla="*/ 16 w 19"/>
                <a:gd name="T9" fmla="*/ 6 h 19"/>
                <a:gd name="T10" fmla="*/ 6 w 19"/>
                <a:gd name="T11" fmla="*/ 16 h 19"/>
                <a:gd name="T12" fmla="*/ 3 w 19"/>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9" h="19">
                  <a:moveTo>
                    <a:pt x="3" y="19"/>
                  </a:moveTo>
                  <a:cubicBezTo>
                    <a:pt x="1" y="19"/>
                    <a:pt x="0" y="18"/>
                    <a:pt x="0" y="16"/>
                  </a:cubicBezTo>
                  <a:cubicBezTo>
                    <a:pt x="0" y="7"/>
                    <a:pt x="7" y="0"/>
                    <a:pt x="16" y="0"/>
                  </a:cubicBezTo>
                  <a:cubicBezTo>
                    <a:pt x="17" y="0"/>
                    <a:pt x="19" y="1"/>
                    <a:pt x="19" y="3"/>
                  </a:cubicBezTo>
                  <a:cubicBezTo>
                    <a:pt x="19" y="5"/>
                    <a:pt x="17" y="6"/>
                    <a:pt x="16" y="6"/>
                  </a:cubicBezTo>
                  <a:cubicBezTo>
                    <a:pt x="10" y="6"/>
                    <a:pt x="6" y="10"/>
                    <a:pt x="6" y="16"/>
                  </a:cubicBezTo>
                  <a:cubicBezTo>
                    <a:pt x="6" y="18"/>
                    <a:pt x="4" y="19"/>
                    <a:pt x="3" y="19"/>
                  </a:cubicBezTo>
                  <a:close/>
                </a:path>
              </a:pathLst>
            </a:custGeom>
            <a:solidFill>
              <a:srgbClr val="5B9B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65" name="Freeform 332">
              <a:extLst>
                <a:ext uri="{FF2B5EF4-FFF2-40B4-BE49-F238E27FC236}">
                  <a16:creationId xmlns:a16="http://schemas.microsoft.com/office/drawing/2014/main" id="{59E4AF6A-F990-4BEE-BEA1-D3015C96CE86}"/>
                </a:ext>
              </a:extLst>
            </p:cNvPr>
            <p:cNvSpPr>
              <a:spLocks/>
            </p:cNvSpPr>
            <p:nvPr/>
          </p:nvSpPr>
          <p:spPr bwMode="auto">
            <a:xfrm>
              <a:off x="3079750" y="5699125"/>
              <a:ext cx="249238" cy="38100"/>
            </a:xfrm>
            <a:custGeom>
              <a:avLst/>
              <a:gdLst>
                <a:gd name="T0" fmla="*/ 0 w 74"/>
                <a:gd name="T1" fmla="*/ 11 h 11"/>
                <a:gd name="T2" fmla="*/ 74 w 74"/>
                <a:gd name="T3" fmla="*/ 11 h 11"/>
                <a:gd name="T4" fmla="*/ 74 w 74"/>
                <a:gd name="T5" fmla="*/ 11 h 11"/>
                <a:gd name="T6" fmla="*/ 66 w 74"/>
                <a:gd name="T7" fmla="*/ 3 h 11"/>
                <a:gd name="T8" fmla="*/ 66 w 74"/>
                <a:gd name="T9" fmla="*/ 3 h 11"/>
                <a:gd name="T10" fmla="*/ 57 w 74"/>
                <a:gd name="T11" fmla="*/ 0 h 11"/>
                <a:gd name="T12" fmla="*/ 44 w 74"/>
                <a:gd name="T13" fmla="*/ 9 h 11"/>
                <a:gd name="T14" fmla="*/ 38 w 74"/>
                <a:gd name="T15" fmla="*/ 7 h 11"/>
                <a:gd name="T16" fmla="*/ 37 w 74"/>
                <a:gd name="T17" fmla="*/ 7 h 11"/>
                <a:gd name="T18" fmla="*/ 30 w 74"/>
                <a:gd name="T19" fmla="*/ 9 h 11"/>
                <a:gd name="T20" fmla="*/ 17 w 74"/>
                <a:gd name="T21" fmla="*/ 0 h 11"/>
                <a:gd name="T22" fmla="*/ 8 w 74"/>
                <a:gd name="T23" fmla="*/ 3 h 11"/>
                <a:gd name="T24" fmla="*/ 8 w 74"/>
                <a:gd name="T25" fmla="*/ 3 h 11"/>
                <a:gd name="T26" fmla="*/ 0 w 74"/>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11">
                  <a:moveTo>
                    <a:pt x="0" y="11"/>
                  </a:moveTo>
                  <a:cubicBezTo>
                    <a:pt x="74" y="11"/>
                    <a:pt x="74" y="11"/>
                    <a:pt x="74" y="11"/>
                  </a:cubicBezTo>
                  <a:cubicBezTo>
                    <a:pt x="74" y="11"/>
                    <a:pt x="74" y="11"/>
                    <a:pt x="74" y="11"/>
                  </a:cubicBezTo>
                  <a:cubicBezTo>
                    <a:pt x="66" y="3"/>
                    <a:pt x="66" y="3"/>
                    <a:pt x="66" y="3"/>
                  </a:cubicBezTo>
                  <a:cubicBezTo>
                    <a:pt x="66" y="3"/>
                    <a:pt x="66" y="3"/>
                    <a:pt x="66" y="3"/>
                  </a:cubicBezTo>
                  <a:cubicBezTo>
                    <a:pt x="64" y="1"/>
                    <a:pt x="60" y="0"/>
                    <a:pt x="57" y="0"/>
                  </a:cubicBezTo>
                  <a:cubicBezTo>
                    <a:pt x="51" y="0"/>
                    <a:pt x="46" y="4"/>
                    <a:pt x="44" y="9"/>
                  </a:cubicBezTo>
                  <a:cubicBezTo>
                    <a:pt x="42" y="8"/>
                    <a:pt x="40" y="7"/>
                    <a:pt x="38" y="7"/>
                  </a:cubicBezTo>
                  <a:cubicBezTo>
                    <a:pt x="38" y="7"/>
                    <a:pt x="37" y="7"/>
                    <a:pt x="37" y="7"/>
                  </a:cubicBezTo>
                  <a:cubicBezTo>
                    <a:pt x="34" y="7"/>
                    <a:pt x="32" y="8"/>
                    <a:pt x="30" y="9"/>
                  </a:cubicBezTo>
                  <a:cubicBezTo>
                    <a:pt x="28" y="4"/>
                    <a:pt x="23" y="0"/>
                    <a:pt x="17" y="0"/>
                  </a:cubicBezTo>
                  <a:cubicBezTo>
                    <a:pt x="14" y="0"/>
                    <a:pt x="11" y="1"/>
                    <a:pt x="8" y="3"/>
                  </a:cubicBezTo>
                  <a:cubicBezTo>
                    <a:pt x="8" y="3"/>
                    <a:pt x="8" y="3"/>
                    <a:pt x="8" y="3"/>
                  </a:cubicBezTo>
                  <a:cubicBezTo>
                    <a:pt x="0" y="11"/>
                    <a:pt x="0" y="11"/>
                    <a:pt x="0" y="11"/>
                  </a:cubicBezTo>
                  <a:close/>
                </a:path>
              </a:pathLst>
            </a:custGeom>
            <a:solidFill>
              <a:srgbClr val="5B9B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grpSp>
        <p:nvGrpSpPr>
          <p:cNvPr id="73" name="Group 72">
            <a:extLst>
              <a:ext uri="{FF2B5EF4-FFF2-40B4-BE49-F238E27FC236}">
                <a16:creationId xmlns:a16="http://schemas.microsoft.com/office/drawing/2014/main" id="{6D1A31DC-297D-4CC1-8E33-83FF2395ECE7}"/>
              </a:ext>
            </a:extLst>
          </p:cNvPr>
          <p:cNvGrpSpPr>
            <a:grpSpLocks noChangeAspect="1"/>
          </p:cNvGrpSpPr>
          <p:nvPr/>
        </p:nvGrpSpPr>
        <p:grpSpPr>
          <a:xfrm>
            <a:off x="8476130" y="198878"/>
            <a:ext cx="499500" cy="499130"/>
            <a:chOff x="7723012" y="1735904"/>
            <a:chExt cx="1489861" cy="1508999"/>
          </a:xfrm>
        </p:grpSpPr>
        <p:sp>
          <p:nvSpPr>
            <p:cNvPr id="74" name="Oval 7">
              <a:extLst>
                <a:ext uri="{FF2B5EF4-FFF2-40B4-BE49-F238E27FC236}">
                  <a16:creationId xmlns:a16="http://schemas.microsoft.com/office/drawing/2014/main" id="{5C7EE8E3-AE3A-4D67-BB97-A85E0753DD21}"/>
                </a:ext>
              </a:extLst>
            </p:cNvPr>
            <p:cNvSpPr>
              <a:spLocks noChangeArrowheads="1"/>
            </p:cNvSpPr>
            <p:nvPr/>
          </p:nvSpPr>
          <p:spPr bwMode="auto">
            <a:xfrm>
              <a:off x="7723012" y="1735904"/>
              <a:ext cx="1489861" cy="1508999"/>
            </a:xfrm>
            <a:prstGeom prst="ellipse">
              <a:avLst/>
            </a:prstGeom>
            <a:solidFill>
              <a:srgbClr val="7AC143"/>
            </a:solidFill>
            <a:ln>
              <a:noFill/>
            </a:ln>
          </p:spPr>
          <p:txBody>
            <a:bodyPr vert="horz" wrap="square" lIns="68580" tIns="34290" rIns="68580" bIns="34290" numCol="1" anchor="t" anchorCtr="0" compatLnSpc="1">
              <a:prstTxWarp prst="textNoShape">
                <a:avLst/>
              </a:prstTxWarp>
            </a:bodyPr>
            <a:lstStyle/>
            <a:p>
              <a:endParaRPr lang="en-US" sz="1013"/>
            </a:p>
          </p:txBody>
        </p:sp>
        <p:pic>
          <p:nvPicPr>
            <p:cNvPr id="75" name="Graphic 74" descr="Factory with solid fill">
              <a:extLst>
                <a:ext uri="{FF2B5EF4-FFF2-40B4-BE49-F238E27FC236}">
                  <a16:creationId xmlns:a16="http://schemas.microsoft.com/office/drawing/2014/main" id="{EC4E9E45-46C6-4183-8919-3F408568762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41615" y="1881171"/>
              <a:ext cx="1052654" cy="1052654"/>
            </a:xfrm>
            <a:prstGeom prst="rect">
              <a:avLst/>
            </a:prstGeom>
          </p:spPr>
        </p:pic>
      </p:grpSp>
      <p:sp>
        <p:nvSpPr>
          <p:cNvPr id="86" name="Title 1">
            <a:extLst>
              <a:ext uri="{FF2B5EF4-FFF2-40B4-BE49-F238E27FC236}">
                <a16:creationId xmlns:a16="http://schemas.microsoft.com/office/drawing/2014/main" id="{16D90451-C297-46D7-91D8-7C4AEE32CCFE}"/>
              </a:ext>
            </a:extLst>
          </p:cNvPr>
          <p:cNvSpPr txBox="1">
            <a:spLocks/>
          </p:cNvSpPr>
          <p:nvPr/>
        </p:nvSpPr>
        <p:spPr bwMode="auto">
          <a:xfrm>
            <a:off x="6616771" y="158059"/>
            <a:ext cx="1897391" cy="537533"/>
          </a:xfrm>
          <a:prstGeom prst="rect">
            <a:avLst/>
          </a:prstGeom>
          <a:noFill/>
          <a:ln>
            <a:noFill/>
          </a:ln>
        </p:spPr>
        <p:txBody>
          <a:bodyPr vert="horz" wrap="square" lIns="0" tIns="34287" rIns="68573" bIns="34287" numCol="1" anchor="b" anchorCtr="0" compatLnSpc="1">
            <a:prstTxWarp prst="textNoShape">
              <a:avLst/>
            </a:prstTxWarp>
          </a:bodyPr>
          <a:lstStyle>
            <a:lvl1pPr algn="l" defTabSz="60952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a:lstStyle>
          <a:p>
            <a:pPr algn="r"/>
            <a:r>
              <a:rPr lang="en-US" sz="900">
                <a:solidFill>
                  <a:srgbClr val="7AC143"/>
                </a:solidFill>
              </a:rPr>
              <a:t>For manufacturers </a:t>
            </a:r>
          </a:p>
          <a:p>
            <a:pPr algn="r"/>
            <a:r>
              <a:rPr lang="en-US" sz="900">
                <a:solidFill>
                  <a:srgbClr val="7AC143"/>
                </a:solidFill>
              </a:rPr>
              <a:t>or brand owners</a:t>
            </a:r>
          </a:p>
        </p:txBody>
      </p:sp>
      <p:sp>
        <p:nvSpPr>
          <p:cNvPr id="7" name="Rectangle 6">
            <a:extLst>
              <a:ext uri="{FF2B5EF4-FFF2-40B4-BE49-F238E27FC236}">
                <a16:creationId xmlns:a16="http://schemas.microsoft.com/office/drawing/2014/main" id="{6283C72A-2729-E935-DF5A-14FA2D5442F2}"/>
              </a:ext>
            </a:extLst>
          </p:cNvPr>
          <p:cNvSpPr/>
          <p:nvPr/>
        </p:nvSpPr>
        <p:spPr>
          <a:xfrm>
            <a:off x="3726033" y="4722643"/>
            <a:ext cx="4389519" cy="216736"/>
          </a:xfrm>
          <a:prstGeom prst="rect">
            <a:avLst/>
          </a:prstGeom>
          <a:solidFill>
            <a:schemeClr val="bg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50" name="Title 1">
            <a:extLst>
              <a:ext uri="{FF2B5EF4-FFF2-40B4-BE49-F238E27FC236}">
                <a16:creationId xmlns:a16="http://schemas.microsoft.com/office/drawing/2014/main" id="{62129E58-7546-490A-9400-4CFEDB39ABAE}"/>
              </a:ext>
            </a:extLst>
          </p:cNvPr>
          <p:cNvSpPr>
            <a:spLocks noGrp="1"/>
          </p:cNvSpPr>
          <p:nvPr>
            <p:ph type="title"/>
          </p:nvPr>
        </p:nvSpPr>
        <p:spPr/>
        <p:txBody>
          <a:bodyPr vert="horz"/>
          <a:lstStyle/>
          <a:p>
            <a:r>
              <a:rPr lang="en-US" sz="1800"/>
              <a:t>Benefits</a:t>
            </a:r>
            <a:br>
              <a:rPr lang="en-US"/>
            </a:br>
            <a:r>
              <a:rPr lang="en-US" sz="1200" b="1">
                <a:solidFill>
                  <a:srgbClr val="7AC143"/>
                </a:solidFill>
              </a:rPr>
              <a:t>A number of possible consumer benefits leading to increased revenue</a:t>
            </a:r>
            <a:endParaRPr lang="en-US" sz="1350" b="1">
              <a:solidFill>
                <a:srgbClr val="7AC143"/>
              </a:solidFill>
            </a:endParaRPr>
          </a:p>
        </p:txBody>
      </p:sp>
      <p:sp>
        <p:nvSpPr>
          <p:cNvPr id="80" name="Rectangle: Rounded Corners 79">
            <a:extLst>
              <a:ext uri="{FF2B5EF4-FFF2-40B4-BE49-F238E27FC236}">
                <a16:creationId xmlns:a16="http://schemas.microsoft.com/office/drawing/2014/main" id="{6B90626C-A949-4CB5-8F1F-825491B272AF}"/>
              </a:ext>
            </a:extLst>
          </p:cNvPr>
          <p:cNvSpPr/>
          <p:nvPr/>
        </p:nvSpPr>
        <p:spPr>
          <a:xfrm>
            <a:off x="2376377" y="1216083"/>
            <a:ext cx="1741436" cy="2029602"/>
          </a:xfrm>
          <a:prstGeom prst="roundRect">
            <a:avLst/>
          </a:prstGeom>
          <a:solidFill>
            <a:srgbClr val="BF83B9">
              <a:alpha val="14902"/>
            </a:srgbClr>
          </a:solidFill>
          <a:ln w="19050">
            <a:solidFill>
              <a:schemeClr val="accent6"/>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82" name="Rectangle: Rounded Corners 81">
            <a:extLst>
              <a:ext uri="{FF2B5EF4-FFF2-40B4-BE49-F238E27FC236}">
                <a16:creationId xmlns:a16="http://schemas.microsoft.com/office/drawing/2014/main" id="{BB55D1C5-8382-4A0B-BADA-02880560E8F8}"/>
              </a:ext>
            </a:extLst>
          </p:cNvPr>
          <p:cNvSpPr/>
          <p:nvPr/>
        </p:nvSpPr>
        <p:spPr>
          <a:xfrm>
            <a:off x="1684346" y="3233461"/>
            <a:ext cx="2448300" cy="1272681"/>
          </a:xfrm>
          <a:prstGeom prst="roundRect">
            <a:avLst/>
          </a:prstGeom>
          <a:solidFill>
            <a:srgbClr val="F05587">
              <a:alpha val="14902"/>
            </a:srgbClr>
          </a:solidFill>
          <a:ln w="19050">
            <a:solidFill>
              <a:schemeClr val="accent4"/>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81" name="Picture 80">
            <a:extLst>
              <a:ext uri="{FF2B5EF4-FFF2-40B4-BE49-F238E27FC236}">
                <a16:creationId xmlns:a16="http://schemas.microsoft.com/office/drawing/2014/main" id="{BA08387D-F47D-4437-89EC-D589E40E27EC}"/>
              </a:ext>
            </a:extLst>
          </p:cNvPr>
          <p:cNvPicPr>
            <a:picLocks noChangeAspect="1"/>
          </p:cNvPicPr>
          <p:nvPr/>
        </p:nvPicPr>
        <p:blipFill>
          <a:blip r:embed="rId5"/>
          <a:stretch>
            <a:fillRect/>
          </a:stretch>
        </p:blipFill>
        <p:spPr>
          <a:xfrm>
            <a:off x="2312168" y="1133398"/>
            <a:ext cx="315113" cy="315113"/>
          </a:xfrm>
          <a:prstGeom prst="rect">
            <a:avLst/>
          </a:prstGeom>
        </p:spPr>
      </p:pic>
      <p:pic>
        <p:nvPicPr>
          <p:cNvPr id="83" name="Picture 82">
            <a:extLst>
              <a:ext uri="{FF2B5EF4-FFF2-40B4-BE49-F238E27FC236}">
                <a16:creationId xmlns:a16="http://schemas.microsoft.com/office/drawing/2014/main" id="{40713AC5-B4FC-47C6-9EA3-368D3948C583}"/>
              </a:ext>
            </a:extLst>
          </p:cNvPr>
          <p:cNvPicPr>
            <a:picLocks noChangeAspect="1"/>
          </p:cNvPicPr>
          <p:nvPr/>
        </p:nvPicPr>
        <p:blipFill>
          <a:blip r:embed="rId6"/>
          <a:stretch>
            <a:fillRect/>
          </a:stretch>
        </p:blipFill>
        <p:spPr>
          <a:xfrm>
            <a:off x="1523095" y="4202899"/>
            <a:ext cx="315113" cy="315113"/>
          </a:xfrm>
          <a:prstGeom prst="rect">
            <a:avLst/>
          </a:prstGeom>
        </p:spPr>
      </p:pic>
      <p:sp>
        <p:nvSpPr>
          <p:cNvPr id="77" name="Rounded Rectangle 93">
            <a:extLst>
              <a:ext uri="{FF2B5EF4-FFF2-40B4-BE49-F238E27FC236}">
                <a16:creationId xmlns:a16="http://schemas.microsoft.com/office/drawing/2014/main" id="{F28A4DDC-2B05-49DB-BE11-E25468BEEC7C}"/>
              </a:ext>
            </a:extLst>
          </p:cNvPr>
          <p:cNvSpPr/>
          <p:nvPr/>
        </p:nvSpPr>
        <p:spPr>
          <a:xfrm>
            <a:off x="7644284" y="826213"/>
            <a:ext cx="1318409" cy="285809"/>
          </a:xfrm>
          <a:prstGeom prst="roundRect">
            <a:avLst>
              <a:gd name="adj" fmla="val 50000"/>
            </a:avLst>
          </a:prstGeom>
          <a:solidFill>
            <a:srgbClr val="FFF2E5"/>
          </a:solidFill>
          <a:ln w="19050" cap="flat" cmpd="sng" algn="ctr">
            <a:noFill/>
            <a:prstDash val="solid"/>
          </a:ln>
          <a:effectLst/>
        </p:spPr>
        <p:txBody>
          <a:bodyPr wrap="square" lIns="342900" tIns="0" rIns="25769" bIns="0" rtlCol="0" anchor="ctr"/>
          <a:lstStyle/>
          <a:p>
            <a:pPr defTabSz="654542">
              <a:defRPr/>
            </a:pPr>
            <a:r>
              <a:rPr lang="en-US" sz="1200" b="1" kern="0">
                <a:solidFill>
                  <a:schemeClr val="accent1"/>
                </a:solidFill>
                <a:cs typeface="Arial"/>
              </a:rPr>
              <a:t>KPIS</a:t>
            </a:r>
          </a:p>
        </p:txBody>
      </p:sp>
      <p:sp>
        <p:nvSpPr>
          <p:cNvPr id="78" name="Text Placeholder 4">
            <a:extLst>
              <a:ext uri="{FF2B5EF4-FFF2-40B4-BE49-F238E27FC236}">
                <a16:creationId xmlns:a16="http://schemas.microsoft.com/office/drawing/2014/main" id="{484A7D5B-DE5B-4DE2-A41D-0774888ED664}"/>
              </a:ext>
            </a:extLst>
          </p:cNvPr>
          <p:cNvSpPr txBox="1">
            <a:spLocks noChangeAspect="1"/>
          </p:cNvSpPr>
          <p:nvPr/>
        </p:nvSpPr>
        <p:spPr>
          <a:xfrm flipH="1">
            <a:off x="7696097" y="1193543"/>
            <a:ext cx="1266596" cy="3309285"/>
          </a:xfrm>
          <a:prstGeom prst="rect">
            <a:avLst/>
          </a:prstGeom>
          <a:noFill/>
        </p:spPr>
        <p:txBody>
          <a:bodyPr anchor="t"/>
          <a:lstStyle>
            <a:lvl1pPr marL="479988" marR="0" indent="-380990" algn="l" defTabSz="609525" rtl="0" eaLnBrk="1" fontAlgn="base" latinLnBrk="0" hangingPunct="1">
              <a:lnSpc>
                <a:spcPct val="110000"/>
              </a:lnSpc>
              <a:spcBef>
                <a:spcPts val="533"/>
              </a:spcBef>
              <a:spcAft>
                <a:spcPct val="0"/>
              </a:spcAft>
              <a:buClr>
                <a:schemeClr val="accent1"/>
              </a:buClr>
              <a:buSzTx/>
              <a:buFont typeface="Arial"/>
              <a:buChar char="•"/>
              <a:tabLst/>
              <a:defRPr sz="2267" b="0" i="0" kern="1200" baseline="0">
                <a:solidFill>
                  <a:schemeClr val="tx2"/>
                </a:solidFill>
                <a:latin typeface="Verdana"/>
                <a:ea typeface="ＭＳ Ｐゴシック" charset="0"/>
                <a:cs typeface="Verdana"/>
              </a:defRPr>
            </a:lvl1pPr>
            <a:lvl2pPr marL="743981" marR="0" indent="-380990" algn="l" defTabSz="609525" rtl="0" eaLnBrk="1" fontAlgn="base" latinLnBrk="0" hangingPunct="1">
              <a:lnSpc>
                <a:spcPct val="110000"/>
              </a:lnSpc>
              <a:spcBef>
                <a:spcPts val="533"/>
              </a:spcBef>
              <a:spcAft>
                <a:spcPct val="0"/>
              </a:spcAft>
              <a:buClr>
                <a:schemeClr val="accent1"/>
              </a:buClr>
              <a:buSzTx/>
              <a:buFont typeface="Lucida Grande"/>
              <a:buChar char="­"/>
              <a:tabLst/>
              <a:defRPr sz="2267" b="0" i="0" kern="1200">
                <a:solidFill>
                  <a:schemeClr val="tx2"/>
                </a:solidFill>
                <a:latin typeface="Verdana"/>
                <a:ea typeface="ＭＳ Ｐゴシック" charset="0"/>
                <a:cs typeface="Verdana"/>
              </a:defRPr>
            </a:lvl2pPr>
            <a:lvl3pPr marL="1099173" indent="-380990" algn="l" defTabSz="609525" rtl="0" eaLnBrk="1" fontAlgn="base" hangingPunct="1">
              <a:lnSpc>
                <a:spcPct val="110000"/>
              </a:lnSpc>
              <a:spcBef>
                <a:spcPts val="533"/>
              </a:spcBef>
              <a:spcAft>
                <a:spcPct val="0"/>
              </a:spcAft>
              <a:buClr>
                <a:schemeClr val="accent1"/>
              </a:buClr>
              <a:buFont typeface="Arial"/>
              <a:buChar char="•"/>
              <a:defRPr sz="2267" b="0" i="0" kern="1200">
                <a:solidFill>
                  <a:schemeClr val="tx2"/>
                </a:solidFill>
                <a:latin typeface="Verdana"/>
                <a:ea typeface="ＭＳ Ｐゴシック" charset="0"/>
                <a:cs typeface="Verdana"/>
              </a:defRPr>
            </a:lvl3pPr>
            <a:lvl4pPr marL="1401565" indent="-304763" algn="l" defTabSz="609525" rtl="0" eaLnBrk="1" fontAlgn="base" hangingPunct="1">
              <a:lnSpc>
                <a:spcPct val="110000"/>
              </a:lnSpc>
              <a:spcBef>
                <a:spcPts val="533"/>
              </a:spcBef>
              <a:spcAft>
                <a:spcPct val="0"/>
              </a:spcAft>
              <a:buClr>
                <a:schemeClr val="accent1"/>
              </a:buClr>
              <a:buFont typeface="Lucida Grande"/>
              <a:buChar char="­"/>
              <a:defRPr sz="2267" b="0" i="0" kern="1200">
                <a:solidFill>
                  <a:schemeClr val="tx2"/>
                </a:solidFill>
                <a:latin typeface="Verdana"/>
                <a:ea typeface="ＭＳ Ｐゴシック" charset="0"/>
                <a:cs typeface="Verdana"/>
              </a:defRPr>
            </a:lvl4pPr>
            <a:lvl5pPr marL="1689558" indent="-304763" algn="l" defTabSz="609525" rtl="0" eaLnBrk="1" fontAlgn="base" hangingPunct="1">
              <a:lnSpc>
                <a:spcPct val="110000"/>
              </a:lnSpc>
              <a:spcBef>
                <a:spcPts val="533"/>
              </a:spcBef>
              <a:spcAft>
                <a:spcPct val="0"/>
              </a:spcAft>
              <a:buClr>
                <a:schemeClr val="accent1"/>
              </a:buClr>
              <a:buSzPct val="100000"/>
              <a:buFont typeface="Arial"/>
              <a:buChar char="•"/>
              <a:defRPr sz="2267" b="0" i="0" kern="1200">
                <a:solidFill>
                  <a:schemeClr val="tx2"/>
                </a:solidFill>
                <a:latin typeface="Verdana"/>
                <a:ea typeface="ＭＳ Ｐゴシック" charset="0"/>
                <a:cs typeface="Verdana"/>
              </a:defRPr>
            </a:lvl5pPr>
            <a:lvl6pPr marL="3352388" indent="-304763" algn="l" defTabSz="609525" rtl="0" eaLnBrk="1" latinLnBrk="0" hangingPunct="1">
              <a:spcBef>
                <a:spcPct val="20000"/>
              </a:spcBef>
              <a:buFont typeface="Arial"/>
              <a:buChar char="•"/>
              <a:defRPr sz="2667" kern="1200">
                <a:solidFill>
                  <a:schemeClr val="tx1"/>
                </a:solidFill>
                <a:latin typeface="+mn-lt"/>
                <a:ea typeface="+mn-ea"/>
                <a:cs typeface="+mn-cs"/>
              </a:defRPr>
            </a:lvl6pPr>
            <a:lvl7pPr marL="3961913" indent="-304763" algn="l" defTabSz="609525" rtl="0" eaLnBrk="1" latinLnBrk="0" hangingPunct="1">
              <a:spcBef>
                <a:spcPct val="20000"/>
              </a:spcBef>
              <a:buFont typeface="Arial"/>
              <a:buChar char="•"/>
              <a:defRPr sz="2667" kern="1200">
                <a:solidFill>
                  <a:schemeClr val="tx1"/>
                </a:solidFill>
                <a:latin typeface="+mn-lt"/>
                <a:ea typeface="+mn-ea"/>
                <a:cs typeface="+mn-cs"/>
              </a:defRPr>
            </a:lvl7pPr>
            <a:lvl8pPr marL="4571439" indent="-304763" algn="l" defTabSz="609525" rtl="0" eaLnBrk="1" latinLnBrk="0" hangingPunct="1">
              <a:spcBef>
                <a:spcPct val="20000"/>
              </a:spcBef>
              <a:buFont typeface="Arial"/>
              <a:buChar char="•"/>
              <a:defRPr sz="2667" kern="1200">
                <a:solidFill>
                  <a:schemeClr val="tx1"/>
                </a:solidFill>
                <a:latin typeface="+mn-lt"/>
                <a:ea typeface="+mn-ea"/>
                <a:cs typeface="+mn-cs"/>
              </a:defRPr>
            </a:lvl8pPr>
            <a:lvl9pPr marL="5180965" indent="-304763" algn="l" defTabSz="609525" rtl="0" eaLnBrk="1" latinLnBrk="0" hangingPunct="1">
              <a:spcBef>
                <a:spcPct val="20000"/>
              </a:spcBef>
              <a:buFont typeface="Arial"/>
              <a:buChar char="•"/>
              <a:defRPr sz="2667" kern="1200">
                <a:solidFill>
                  <a:schemeClr val="tx1"/>
                </a:solidFill>
                <a:latin typeface="+mn-lt"/>
                <a:ea typeface="+mn-ea"/>
                <a:cs typeface="+mn-cs"/>
              </a:defRPr>
            </a:lvl9pPr>
          </a:lstStyle>
          <a:p>
            <a:pPr marL="74249" indent="0">
              <a:lnSpc>
                <a:spcPct val="100000"/>
              </a:lnSpc>
              <a:buNone/>
            </a:pPr>
            <a:r>
              <a:rPr lang="en-US" sz="788" b="1">
                <a:solidFill>
                  <a:schemeClr val="accent1"/>
                </a:solidFill>
              </a:rPr>
              <a:t>Consumer Engagement &amp; Transparency</a:t>
            </a:r>
          </a:p>
          <a:p>
            <a:pPr marL="128588" indent="-128588">
              <a:lnSpc>
                <a:spcPct val="100000"/>
              </a:lnSpc>
              <a:buFont typeface="Arial" panose="020B0604020202020204" pitchFamily="34" charset="0"/>
              <a:buChar char="•"/>
            </a:pPr>
            <a:r>
              <a:rPr lang="en-US" sz="600"/>
              <a:t>Average sales volume per consumers</a:t>
            </a:r>
          </a:p>
          <a:p>
            <a:pPr marL="128588" indent="-128588">
              <a:lnSpc>
                <a:spcPct val="100000"/>
              </a:lnSpc>
              <a:buFont typeface="Arial" panose="020B0604020202020204" pitchFamily="34" charset="0"/>
              <a:buChar char="•"/>
            </a:pPr>
            <a:r>
              <a:rPr lang="en-US" sz="600"/>
              <a:t>Consumer Return Rate</a:t>
            </a:r>
          </a:p>
          <a:p>
            <a:pPr marL="128588" indent="-128588">
              <a:lnSpc>
                <a:spcPct val="100000"/>
              </a:lnSpc>
              <a:buFont typeface="Arial" panose="020B0604020202020204" pitchFamily="34" charset="0"/>
              <a:buChar char="•"/>
            </a:pPr>
            <a:r>
              <a:rPr lang="en-US" sz="600"/>
              <a:t>Conversion rate</a:t>
            </a:r>
          </a:p>
          <a:p>
            <a:pPr marL="128588" indent="-128588">
              <a:lnSpc>
                <a:spcPct val="100000"/>
              </a:lnSpc>
              <a:buFont typeface="Arial" panose="020B0604020202020204" pitchFamily="34" charset="0"/>
              <a:buChar char="•"/>
            </a:pPr>
            <a:r>
              <a:rPr lang="en-US" sz="600"/>
              <a:t>Net Promoter Score</a:t>
            </a:r>
          </a:p>
          <a:p>
            <a:pPr marL="128588" indent="-128588">
              <a:lnSpc>
                <a:spcPct val="100000"/>
              </a:lnSpc>
              <a:buFont typeface="Arial" panose="020B0604020202020204" pitchFamily="34" charset="0"/>
              <a:buChar char="•"/>
            </a:pPr>
            <a:r>
              <a:rPr lang="en-US" sz="600"/>
              <a:t>Engagement rate</a:t>
            </a:r>
          </a:p>
          <a:p>
            <a:pPr marL="128588" indent="-128588">
              <a:lnSpc>
                <a:spcPct val="100000"/>
              </a:lnSpc>
              <a:buFont typeface="Arial" panose="020B0604020202020204" pitchFamily="34" charset="0"/>
              <a:buChar char="•"/>
            </a:pPr>
            <a:r>
              <a:rPr lang="en-US" sz="600"/>
              <a:t>Brand perception</a:t>
            </a:r>
          </a:p>
          <a:p>
            <a:pPr marL="128588" indent="-128588">
              <a:lnSpc>
                <a:spcPct val="100000"/>
              </a:lnSpc>
              <a:buFont typeface="Arial" panose="020B0604020202020204" pitchFamily="34" charset="0"/>
              <a:buChar char="•"/>
            </a:pPr>
            <a:r>
              <a:rPr lang="en-US" sz="600"/>
              <a:t>Number of people who scan QR code</a:t>
            </a:r>
          </a:p>
          <a:p>
            <a:pPr marL="128588" indent="-128588">
              <a:lnSpc>
                <a:spcPct val="100000"/>
              </a:lnSpc>
              <a:buFont typeface="Arial" panose="020B0604020202020204" pitchFamily="34" charset="0"/>
              <a:buChar char="•"/>
            </a:pPr>
            <a:r>
              <a:rPr lang="en-US" sz="600"/>
              <a:t>Click-through-rate</a:t>
            </a:r>
          </a:p>
          <a:p>
            <a:pPr marL="128588" indent="-128588">
              <a:lnSpc>
                <a:spcPct val="100000"/>
              </a:lnSpc>
              <a:buFont typeface="Arial" panose="020B0604020202020204" pitchFamily="34" charset="0"/>
              <a:buChar char="•"/>
            </a:pPr>
            <a:r>
              <a:rPr lang="en-US" sz="600"/>
              <a:t>Website traffic growth</a:t>
            </a:r>
          </a:p>
          <a:p>
            <a:pPr marL="128588" indent="-128588">
              <a:lnSpc>
                <a:spcPct val="100000"/>
              </a:lnSpc>
              <a:buFont typeface="Arial" panose="020B0604020202020204" pitchFamily="34" charset="0"/>
              <a:buChar char="•"/>
            </a:pPr>
            <a:r>
              <a:rPr lang="en-US" sz="600"/>
              <a:t>Sales margin</a:t>
            </a:r>
          </a:p>
          <a:p>
            <a:pPr marL="128588" indent="-128588">
              <a:lnSpc>
                <a:spcPct val="100000"/>
              </a:lnSpc>
              <a:buFont typeface="Arial" panose="020B0604020202020204" pitchFamily="34" charset="0"/>
              <a:buChar char="•"/>
            </a:pPr>
            <a:r>
              <a:rPr lang="en-US" sz="600"/>
              <a:t>Discount as a percentage of price</a:t>
            </a:r>
          </a:p>
          <a:p>
            <a:pPr marL="128588" indent="-128588">
              <a:lnSpc>
                <a:spcPct val="100000"/>
              </a:lnSpc>
              <a:buFont typeface="Arial" panose="020B0604020202020204" pitchFamily="34" charset="0"/>
              <a:buChar char="•"/>
            </a:pPr>
            <a:r>
              <a:rPr lang="en-US" sz="600"/>
              <a:t>Decrease in unauthorized product sales</a:t>
            </a:r>
          </a:p>
          <a:p>
            <a:pPr marL="128588" indent="-128588">
              <a:lnSpc>
                <a:spcPct val="100000"/>
              </a:lnSpc>
              <a:buFont typeface="Arial" panose="020B0604020202020204" pitchFamily="34" charset="0"/>
              <a:buChar char="•"/>
            </a:pPr>
            <a:r>
              <a:rPr lang="en-US" sz="600"/>
              <a:t>Ratio of transparent products</a:t>
            </a:r>
          </a:p>
          <a:p>
            <a:pPr marL="128588" indent="-128588">
              <a:lnSpc>
                <a:spcPct val="100000"/>
              </a:lnSpc>
              <a:buFont typeface="Arial" panose="020B0604020202020204" pitchFamily="34" charset="0"/>
              <a:buChar char="•"/>
            </a:pPr>
            <a:r>
              <a:rPr lang="en-US" sz="600"/>
              <a:t>Ratio of validated authentic products</a:t>
            </a:r>
          </a:p>
          <a:p>
            <a:pPr marL="128588" indent="-128588">
              <a:buFont typeface="Arial" panose="020B0604020202020204" pitchFamily="34" charset="0"/>
              <a:buChar char="•"/>
            </a:pPr>
            <a:endParaRPr lang="en-US" sz="825"/>
          </a:p>
          <a:p>
            <a:pPr marL="128588" indent="-128588">
              <a:buFont typeface="Arial" panose="020B0604020202020204" pitchFamily="34" charset="0"/>
              <a:buChar char="•"/>
            </a:pPr>
            <a:endParaRPr lang="en-US" sz="825"/>
          </a:p>
          <a:p>
            <a:pPr marL="128588" indent="-128588">
              <a:buFont typeface="Arial" panose="020B0604020202020204" pitchFamily="34" charset="0"/>
              <a:buChar char="•"/>
            </a:pPr>
            <a:endParaRPr lang="en-US" sz="825"/>
          </a:p>
          <a:p>
            <a:pPr marL="128588" indent="-128588">
              <a:buFont typeface="Arial" panose="020B0604020202020204" pitchFamily="34" charset="0"/>
              <a:buChar char="•"/>
            </a:pPr>
            <a:endParaRPr lang="en-US" sz="825"/>
          </a:p>
          <a:p>
            <a:pPr marL="74249" indent="0">
              <a:lnSpc>
                <a:spcPct val="100000"/>
              </a:lnSpc>
              <a:buNone/>
            </a:pPr>
            <a:endParaRPr lang="en-US" sz="825" b="1">
              <a:solidFill>
                <a:schemeClr val="accent1"/>
              </a:solidFill>
            </a:endParaRPr>
          </a:p>
        </p:txBody>
      </p:sp>
      <p:pic>
        <p:nvPicPr>
          <p:cNvPr id="10" name="Picture 9">
            <a:extLst>
              <a:ext uri="{FF2B5EF4-FFF2-40B4-BE49-F238E27FC236}">
                <a16:creationId xmlns:a16="http://schemas.microsoft.com/office/drawing/2014/main" id="{A1C5AA9E-DF40-42C6-BCDE-B28FD7844CEC}"/>
              </a:ext>
            </a:extLst>
          </p:cNvPr>
          <p:cNvPicPr>
            <a:picLocks noChangeAspect="1"/>
          </p:cNvPicPr>
          <p:nvPr/>
        </p:nvPicPr>
        <p:blipFill>
          <a:blip r:embed="rId7"/>
          <a:stretch>
            <a:fillRect/>
          </a:stretch>
        </p:blipFill>
        <p:spPr>
          <a:xfrm>
            <a:off x="280797" y="1184665"/>
            <a:ext cx="6410768" cy="3353297"/>
          </a:xfrm>
          <a:prstGeom prst="rect">
            <a:avLst/>
          </a:prstGeom>
        </p:spPr>
      </p:pic>
      <p:grpSp>
        <p:nvGrpSpPr>
          <p:cNvPr id="85" name="Group 84">
            <a:extLst>
              <a:ext uri="{FF2B5EF4-FFF2-40B4-BE49-F238E27FC236}">
                <a16:creationId xmlns:a16="http://schemas.microsoft.com/office/drawing/2014/main" id="{3E67B972-93B5-4EB3-A4E3-0E1A0152FD37}"/>
              </a:ext>
            </a:extLst>
          </p:cNvPr>
          <p:cNvGrpSpPr/>
          <p:nvPr/>
        </p:nvGrpSpPr>
        <p:grpSpPr>
          <a:xfrm>
            <a:off x="7405014" y="4531233"/>
            <a:ext cx="186825" cy="186825"/>
            <a:chOff x="9873352" y="6041644"/>
            <a:chExt cx="249100" cy="249100"/>
          </a:xfrm>
        </p:grpSpPr>
        <p:sp>
          <p:nvSpPr>
            <p:cNvPr id="87" name="Oval 86">
              <a:hlinkClick r:id="" action="ppaction://hlinkshowjump?jump=previousslide"/>
              <a:extLst>
                <a:ext uri="{FF2B5EF4-FFF2-40B4-BE49-F238E27FC236}">
                  <a16:creationId xmlns:a16="http://schemas.microsoft.com/office/drawing/2014/main" id="{63B1CFAA-44AF-4A07-BE6B-00BCA5680395}"/>
                </a:ext>
              </a:extLst>
            </p:cNvPr>
            <p:cNvSpPr/>
            <p:nvPr userDrawn="1"/>
          </p:nvSpPr>
          <p:spPr>
            <a:xfrm>
              <a:off x="9873352" y="6041644"/>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88" name="Group 87">
              <a:extLst>
                <a:ext uri="{FF2B5EF4-FFF2-40B4-BE49-F238E27FC236}">
                  <a16:creationId xmlns:a16="http://schemas.microsoft.com/office/drawing/2014/main" id="{F38C7A33-E426-463B-944D-DB51F28724B6}"/>
                </a:ext>
              </a:extLst>
            </p:cNvPr>
            <p:cNvGrpSpPr/>
            <p:nvPr userDrawn="1"/>
          </p:nvGrpSpPr>
          <p:grpSpPr>
            <a:xfrm>
              <a:off x="9971776" y="6136088"/>
              <a:ext cx="41137" cy="66044"/>
              <a:chOff x="3345327" y="4804129"/>
              <a:chExt cx="74099" cy="118964"/>
            </a:xfrm>
          </p:grpSpPr>
          <p:cxnSp>
            <p:nvCxnSpPr>
              <p:cNvPr id="89" name="Straight Connector 88">
                <a:hlinkClick r:id="" action="ppaction://hlinkshowjump?jump=previousslide"/>
                <a:extLst>
                  <a:ext uri="{FF2B5EF4-FFF2-40B4-BE49-F238E27FC236}">
                    <a16:creationId xmlns:a16="http://schemas.microsoft.com/office/drawing/2014/main" id="{DF5B9A04-EB10-4320-942F-57B8F085A87F}"/>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hlinkClick r:id="" action="ppaction://hlinkshowjump?jump=previousslide"/>
                <a:extLst>
                  <a:ext uri="{FF2B5EF4-FFF2-40B4-BE49-F238E27FC236}">
                    <a16:creationId xmlns:a16="http://schemas.microsoft.com/office/drawing/2014/main" id="{80F5E2EE-60C9-486A-86A7-574819831C10}"/>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91" name="Group 90">
            <a:extLst>
              <a:ext uri="{FF2B5EF4-FFF2-40B4-BE49-F238E27FC236}">
                <a16:creationId xmlns:a16="http://schemas.microsoft.com/office/drawing/2014/main" id="{47DD8A59-6D57-4500-8F63-1E1A96CA2EBE}"/>
              </a:ext>
            </a:extLst>
          </p:cNvPr>
          <p:cNvGrpSpPr/>
          <p:nvPr/>
        </p:nvGrpSpPr>
        <p:grpSpPr>
          <a:xfrm>
            <a:off x="7642346" y="4531233"/>
            <a:ext cx="186825" cy="186825"/>
            <a:chOff x="10189795" y="6045160"/>
            <a:chExt cx="249100" cy="249100"/>
          </a:xfrm>
        </p:grpSpPr>
        <p:sp>
          <p:nvSpPr>
            <p:cNvPr id="92" name="Oval 91">
              <a:hlinkClick r:id="" action="ppaction://hlinkshowjump?jump=nextslide"/>
              <a:extLst>
                <a:ext uri="{FF2B5EF4-FFF2-40B4-BE49-F238E27FC236}">
                  <a16:creationId xmlns:a16="http://schemas.microsoft.com/office/drawing/2014/main" id="{9D2649AC-6DCD-47CE-9105-5C522FD3B4D2}"/>
                </a:ext>
              </a:extLst>
            </p:cNvPr>
            <p:cNvSpPr/>
            <p:nvPr userDrawn="1"/>
          </p:nvSpPr>
          <p:spPr>
            <a:xfrm>
              <a:off x="10189795" y="6045160"/>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93" name="Group 92">
              <a:extLst>
                <a:ext uri="{FF2B5EF4-FFF2-40B4-BE49-F238E27FC236}">
                  <a16:creationId xmlns:a16="http://schemas.microsoft.com/office/drawing/2014/main" id="{501A2C06-32EC-44A3-9EC6-51AE71D8BAE9}"/>
                </a:ext>
              </a:extLst>
            </p:cNvPr>
            <p:cNvGrpSpPr/>
            <p:nvPr userDrawn="1"/>
          </p:nvGrpSpPr>
          <p:grpSpPr>
            <a:xfrm flipH="1" flipV="1">
              <a:off x="10297292" y="6133992"/>
              <a:ext cx="41137" cy="66044"/>
              <a:chOff x="3345327" y="4804129"/>
              <a:chExt cx="74099" cy="118964"/>
            </a:xfrm>
          </p:grpSpPr>
          <p:cxnSp>
            <p:nvCxnSpPr>
              <p:cNvPr id="94" name="Straight Connector 93">
                <a:hlinkClick r:id="" action="ppaction://hlinkshowjump?jump=nextslide"/>
                <a:extLst>
                  <a:ext uri="{FF2B5EF4-FFF2-40B4-BE49-F238E27FC236}">
                    <a16:creationId xmlns:a16="http://schemas.microsoft.com/office/drawing/2014/main" id="{72758D81-B7ED-4100-BE49-8F2206E641D1}"/>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a:hlinkClick r:id="" action="ppaction://hlinkshowjump?jump=nextslide"/>
                <a:extLst>
                  <a:ext uri="{FF2B5EF4-FFF2-40B4-BE49-F238E27FC236}">
                    <a16:creationId xmlns:a16="http://schemas.microsoft.com/office/drawing/2014/main" id="{17B48A5A-12F4-47C4-BA61-3393A9B49FFF}"/>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69" name="Group 68">
            <a:extLst>
              <a:ext uri="{FF2B5EF4-FFF2-40B4-BE49-F238E27FC236}">
                <a16:creationId xmlns:a16="http://schemas.microsoft.com/office/drawing/2014/main" id="{1AF64E98-5F02-FC80-541F-191683880A03}"/>
              </a:ext>
            </a:extLst>
          </p:cNvPr>
          <p:cNvGrpSpPr/>
          <p:nvPr/>
        </p:nvGrpSpPr>
        <p:grpSpPr>
          <a:xfrm>
            <a:off x="1799208" y="4531579"/>
            <a:ext cx="5302641" cy="195507"/>
            <a:chOff x="1799208" y="4531579"/>
            <a:chExt cx="5302641" cy="195507"/>
          </a:xfrm>
        </p:grpSpPr>
        <p:sp>
          <p:nvSpPr>
            <p:cNvPr id="70" name="AutoShape 2">
              <a:hlinkClick r:id="rId8" action="ppaction://hlinksldjump"/>
              <a:extLst>
                <a:ext uri="{FF2B5EF4-FFF2-40B4-BE49-F238E27FC236}">
                  <a16:creationId xmlns:a16="http://schemas.microsoft.com/office/drawing/2014/main" id="{F465D30D-89BE-1981-E148-AE591E499D9D}"/>
                </a:ext>
              </a:extLst>
            </p:cNvPr>
            <p:cNvSpPr>
              <a:spLocks noChangeArrowheads="1"/>
            </p:cNvSpPr>
            <p:nvPr/>
          </p:nvSpPr>
          <p:spPr bwMode="gray">
            <a:xfrm>
              <a:off x="3057029" y="4535154"/>
              <a:ext cx="797767" cy="185652"/>
            </a:xfrm>
            <a:prstGeom prst="roundRect">
              <a:avLst>
                <a:gd name="adj" fmla="val 50000"/>
              </a:avLst>
            </a:prstGeom>
            <a:solidFill>
              <a:srgbClr val="FF8200"/>
            </a:solidFill>
            <a:ln w="10795">
              <a:noFill/>
              <a:round/>
              <a:headEnd/>
              <a:tailEnd/>
            </a:ln>
            <a:effectLst/>
          </p:spPr>
          <p:txBody>
            <a:bodyPr vert="horz" wrap="square" lIns="0" tIns="0" rIns="0" bIns="0" anchor="ctr" anchorCtr="0">
              <a:noAutofit/>
            </a:bodyPr>
            <a:lstStyle/>
            <a:p>
              <a:pPr algn="ctr">
                <a:lnSpc>
                  <a:spcPct val="95000"/>
                </a:lnSpc>
              </a:pPr>
              <a:r>
                <a:rPr lang="en-US" sz="525" b="1">
                  <a:solidFill>
                    <a:schemeClr val="bg1"/>
                  </a:solidFill>
                </a:rPr>
                <a:t>WHY</a:t>
              </a:r>
            </a:p>
          </p:txBody>
        </p:sp>
        <p:sp>
          <p:nvSpPr>
            <p:cNvPr id="72" name="AutoShape 2">
              <a:hlinkClick r:id="rId9" action="ppaction://hlinksldjump"/>
              <a:extLst>
                <a:ext uri="{FF2B5EF4-FFF2-40B4-BE49-F238E27FC236}">
                  <a16:creationId xmlns:a16="http://schemas.microsoft.com/office/drawing/2014/main" id="{BCC05A68-B659-581C-D6F2-D418031F37C1}"/>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WHAT</a:t>
              </a:r>
            </a:p>
          </p:txBody>
        </p:sp>
        <p:sp>
          <p:nvSpPr>
            <p:cNvPr id="76" name="AutoShape 2">
              <a:hlinkClick r:id="rId10" action="ppaction://hlinksldjump"/>
              <a:extLst>
                <a:ext uri="{FF2B5EF4-FFF2-40B4-BE49-F238E27FC236}">
                  <a16:creationId xmlns:a16="http://schemas.microsoft.com/office/drawing/2014/main" id="{CE248744-1839-3F8D-C2FF-1ED3F1CFA864}"/>
                </a:ext>
              </a:extLst>
            </p:cNvPr>
            <p:cNvSpPr>
              <a:spLocks noChangeArrowheads="1"/>
            </p:cNvSpPr>
            <p:nvPr/>
          </p:nvSpPr>
          <p:spPr bwMode="gray">
            <a:xfrm>
              <a:off x="2245264"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GENERAL</a:t>
              </a:r>
            </a:p>
          </p:txBody>
        </p:sp>
        <p:sp>
          <p:nvSpPr>
            <p:cNvPr id="96" name="AutoShape 2">
              <a:hlinkClick r:id="rId11" action="ppaction://hlinksldjump"/>
              <a:extLst>
                <a:ext uri="{FF2B5EF4-FFF2-40B4-BE49-F238E27FC236}">
                  <a16:creationId xmlns:a16="http://schemas.microsoft.com/office/drawing/2014/main" id="{22574CFE-3D03-E300-51D8-C3B3844A416E}"/>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WHO</a:t>
              </a:r>
            </a:p>
          </p:txBody>
        </p:sp>
        <p:sp>
          <p:nvSpPr>
            <p:cNvPr id="97" name="AutoShape 2">
              <a:hlinkClick r:id="rId12" action="ppaction://hlinksldjump"/>
              <a:extLst>
                <a:ext uri="{FF2B5EF4-FFF2-40B4-BE49-F238E27FC236}">
                  <a16:creationId xmlns:a16="http://schemas.microsoft.com/office/drawing/2014/main" id="{B36D6274-0720-2CA7-5713-2CC147FBB98A}"/>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HOW</a:t>
              </a:r>
            </a:p>
          </p:txBody>
        </p:sp>
        <p:sp>
          <p:nvSpPr>
            <p:cNvPr id="98" name="AutoShape 2">
              <a:hlinkClick r:id="rId13" action="ppaction://hlinksldjump"/>
              <a:extLst>
                <a:ext uri="{FF2B5EF4-FFF2-40B4-BE49-F238E27FC236}">
                  <a16:creationId xmlns:a16="http://schemas.microsoft.com/office/drawing/2014/main" id="{1D7A4002-955C-6090-7E64-8B9698A6F368}"/>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REPORT &amp; LEARN</a:t>
              </a:r>
            </a:p>
          </p:txBody>
        </p:sp>
        <p:pic>
          <p:nvPicPr>
            <p:cNvPr id="99" name="Picture 98">
              <a:hlinkClick r:id="rId10" action="ppaction://hlinksldjump"/>
              <a:extLst>
                <a:ext uri="{FF2B5EF4-FFF2-40B4-BE49-F238E27FC236}">
                  <a16:creationId xmlns:a16="http://schemas.microsoft.com/office/drawing/2014/main" id="{5EA09587-8D09-65C1-8254-17353A0C73A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042152" y="4531579"/>
              <a:ext cx="189116" cy="189117"/>
            </a:xfrm>
            <a:prstGeom prst="rect">
              <a:avLst/>
            </a:prstGeom>
          </p:spPr>
        </p:pic>
        <p:sp>
          <p:nvSpPr>
            <p:cNvPr id="100" name="Arrow: Right 99">
              <a:hlinkClick r:id="" action="ppaction://hlinkshowjump?jump=lastslideviewed"/>
              <a:extLst>
                <a:ext uri="{FF2B5EF4-FFF2-40B4-BE49-F238E27FC236}">
                  <a16:creationId xmlns:a16="http://schemas.microsoft.com/office/drawing/2014/main" id="{CCD5E61E-BC6B-C499-2091-1A6345E4B9FE}"/>
                </a:ext>
              </a:extLst>
            </p:cNvPr>
            <p:cNvSpPr/>
            <p:nvPr/>
          </p:nvSpPr>
          <p:spPr>
            <a:xfrm rot="10800000">
              <a:off x="1799208" y="4541436"/>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66" name="Slide Number Placeholder 3">
            <a:extLst>
              <a:ext uri="{FF2B5EF4-FFF2-40B4-BE49-F238E27FC236}">
                <a16:creationId xmlns:a16="http://schemas.microsoft.com/office/drawing/2014/main" id="{947AEC36-63D4-4DE1-9F75-05E072886AE7}"/>
              </a:ext>
            </a:extLst>
          </p:cNvPr>
          <p:cNvSpPr>
            <a:spLocks noGrp="1"/>
          </p:cNvSpPr>
          <p:nvPr>
            <p:ph type="sldNum" sz="quarter" idx="12"/>
          </p:nvPr>
        </p:nvSpPr>
        <p:spPr>
          <a:xfrm>
            <a:off x="8447486" y="4759631"/>
            <a:ext cx="247535" cy="150195"/>
          </a:xfrm>
        </p:spPr>
        <p:txBody>
          <a:bodyPr/>
          <a:lstStyle>
            <a:lvl1pPr rtl="0">
              <a:defRPr/>
            </a:lvl1pPr>
          </a:lstStyle>
          <a:p>
            <a:pPr fontAlgn="base">
              <a:spcAft>
                <a:spcPct val="0"/>
              </a:spcAft>
              <a:defRPr/>
            </a:pPr>
            <a:fld id="{4472AB7F-E8D0-4874-A9B8-335B68DC5F05}" type="slidenum">
              <a:rPr lang="en-US" smtClean="0"/>
              <a:pPr fontAlgn="base">
                <a:spcAft>
                  <a:spcPct val="0"/>
                </a:spcAft>
                <a:defRPr/>
              </a:pPr>
              <a:t>26</a:t>
            </a:fld>
            <a:endParaRPr lang="en-US"/>
          </a:p>
        </p:txBody>
      </p:sp>
    </p:spTree>
    <p:extLst>
      <p:ext uri="{BB962C8B-B14F-4D97-AF65-F5344CB8AC3E}">
        <p14:creationId xmlns:p14="http://schemas.microsoft.com/office/powerpoint/2010/main" val="20801177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Rounded Corners 82">
            <a:extLst>
              <a:ext uri="{FF2B5EF4-FFF2-40B4-BE49-F238E27FC236}">
                <a16:creationId xmlns:a16="http://schemas.microsoft.com/office/drawing/2014/main" id="{7AAC8832-E0AF-4BA6-8258-B71D46550BD2}"/>
              </a:ext>
            </a:extLst>
          </p:cNvPr>
          <p:cNvSpPr/>
          <p:nvPr/>
        </p:nvSpPr>
        <p:spPr>
          <a:xfrm>
            <a:off x="7644283" y="1318193"/>
            <a:ext cx="1330517" cy="3124492"/>
          </a:xfrm>
          <a:prstGeom prst="roundRect">
            <a:avLst/>
          </a:prstGeom>
          <a:solidFill>
            <a:srgbClr val="FF8200">
              <a:alpha val="10196"/>
            </a:srgbClr>
          </a:solidFill>
          <a:ln w="19050">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cxnSp>
        <p:nvCxnSpPr>
          <p:cNvPr id="68" name="Straight Connector 67">
            <a:extLst>
              <a:ext uri="{FF2B5EF4-FFF2-40B4-BE49-F238E27FC236}">
                <a16:creationId xmlns:a16="http://schemas.microsoft.com/office/drawing/2014/main" id="{D765AF27-6368-41B3-A4D7-C508F6C073D6}"/>
              </a:ext>
            </a:extLst>
          </p:cNvPr>
          <p:cNvCxnSpPr>
            <a:cxnSpLocks/>
          </p:cNvCxnSpPr>
          <p:nvPr/>
        </p:nvCxnSpPr>
        <p:spPr>
          <a:xfrm flipV="1">
            <a:off x="5623693" y="1090406"/>
            <a:ext cx="1512000"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65AD0ED-F772-45B1-9499-2408954901AF}"/>
              </a:ext>
            </a:extLst>
          </p:cNvPr>
          <p:cNvCxnSpPr>
            <a:cxnSpLocks/>
          </p:cNvCxnSpPr>
          <p:nvPr/>
        </p:nvCxnSpPr>
        <p:spPr>
          <a:xfrm flipV="1">
            <a:off x="1220482" y="1090406"/>
            <a:ext cx="729000" cy="2"/>
          </a:xfrm>
          <a:prstGeom prst="line">
            <a:avLst/>
          </a:prstGeom>
          <a:ln w="19050">
            <a:solidFill>
              <a:srgbClr val="FF82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71" name="Group 70">
            <a:extLst>
              <a:ext uri="{FF2B5EF4-FFF2-40B4-BE49-F238E27FC236}">
                <a16:creationId xmlns:a16="http://schemas.microsoft.com/office/drawing/2014/main" id="{A83B40AB-9479-4A06-8D1C-D6B15636C3F7}"/>
              </a:ext>
            </a:extLst>
          </p:cNvPr>
          <p:cNvGrpSpPr/>
          <p:nvPr/>
        </p:nvGrpSpPr>
        <p:grpSpPr>
          <a:xfrm>
            <a:off x="5907764" y="862315"/>
            <a:ext cx="1568672" cy="455879"/>
            <a:chOff x="9875944" y="930679"/>
            <a:chExt cx="2091562" cy="607839"/>
          </a:xfrm>
        </p:grpSpPr>
        <p:sp>
          <p:nvSpPr>
            <p:cNvPr id="29" name="Rounded Rectangle 93">
              <a:extLst>
                <a:ext uri="{FF2B5EF4-FFF2-40B4-BE49-F238E27FC236}">
                  <a16:creationId xmlns:a16="http://schemas.microsoft.com/office/drawing/2014/main" id="{1515C44B-49E9-4618-B061-E95EBC57215C}"/>
                </a:ext>
              </a:extLst>
            </p:cNvPr>
            <p:cNvSpPr/>
            <p:nvPr/>
          </p:nvSpPr>
          <p:spPr>
            <a:xfrm>
              <a:off x="10235479" y="1044059"/>
              <a:ext cx="1732027" cy="381078"/>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GOALS</a:t>
              </a:r>
            </a:p>
          </p:txBody>
        </p:sp>
        <p:grpSp>
          <p:nvGrpSpPr>
            <p:cNvPr id="30" name="Group 29">
              <a:extLst>
                <a:ext uri="{FF2B5EF4-FFF2-40B4-BE49-F238E27FC236}">
                  <a16:creationId xmlns:a16="http://schemas.microsoft.com/office/drawing/2014/main" id="{6496B033-7055-47E1-BAE7-D2D8BA0A83B0}"/>
                </a:ext>
              </a:extLst>
            </p:cNvPr>
            <p:cNvGrpSpPr/>
            <p:nvPr/>
          </p:nvGrpSpPr>
          <p:grpSpPr>
            <a:xfrm>
              <a:off x="9875944" y="930679"/>
              <a:ext cx="608400" cy="607839"/>
              <a:chOff x="4727848" y="1172232"/>
              <a:chExt cx="608400" cy="607839"/>
            </a:xfrm>
          </p:grpSpPr>
          <p:sp>
            <p:nvSpPr>
              <p:cNvPr id="31" name="Oval 20">
                <a:extLst>
                  <a:ext uri="{FF2B5EF4-FFF2-40B4-BE49-F238E27FC236}">
                    <a16:creationId xmlns:a16="http://schemas.microsoft.com/office/drawing/2014/main" id="{00E59EA6-4CF3-491D-B855-150FC21F72C7}"/>
                  </a:ext>
                </a:extLst>
              </p:cNvPr>
              <p:cNvSpPr/>
              <p:nvPr/>
            </p:nvSpPr>
            <p:spPr>
              <a:xfrm>
                <a:off x="4727848" y="1172232"/>
                <a:ext cx="608400" cy="60783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grpSp>
            <p:nvGrpSpPr>
              <p:cNvPr id="32" name="Groupe 355">
                <a:extLst>
                  <a:ext uri="{FF2B5EF4-FFF2-40B4-BE49-F238E27FC236}">
                    <a16:creationId xmlns:a16="http://schemas.microsoft.com/office/drawing/2014/main" id="{68276171-060F-4495-84E8-AB3C21B03E38}"/>
                  </a:ext>
                </a:extLst>
              </p:cNvPr>
              <p:cNvGrpSpPr/>
              <p:nvPr/>
            </p:nvGrpSpPr>
            <p:grpSpPr>
              <a:xfrm>
                <a:off x="4869882" y="1285172"/>
                <a:ext cx="323920" cy="381923"/>
                <a:chOff x="9153875" y="3671977"/>
                <a:chExt cx="363537" cy="428625"/>
              </a:xfrm>
              <a:solidFill>
                <a:srgbClr val="007D74"/>
              </a:solidFill>
            </p:grpSpPr>
            <p:sp>
              <p:nvSpPr>
                <p:cNvPr id="33" name="Freeform 76">
                  <a:extLst>
                    <a:ext uri="{FF2B5EF4-FFF2-40B4-BE49-F238E27FC236}">
                      <a16:creationId xmlns:a16="http://schemas.microsoft.com/office/drawing/2014/main" id="{A030BC96-4BED-4755-AC7E-A128848D7116}"/>
                    </a:ext>
                  </a:extLst>
                </p:cNvPr>
                <p:cNvSpPr>
                  <a:spLocks/>
                </p:cNvSpPr>
                <p:nvPr/>
              </p:nvSpPr>
              <p:spPr bwMode="auto">
                <a:xfrm>
                  <a:off x="9330087" y="3671977"/>
                  <a:ext cx="19050" cy="85725"/>
                </a:xfrm>
                <a:custGeom>
                  <a:avLst/>
                  <a:gdLst>
                    <a:gd name="T0" fmla="*/ 3 w 5"/>
                    <a:gd name="T1" fmla="*/ 23 h 23"/>
                    <a:gd name="T2" fmla="*/ 5 w 5"/>
                    <a:gd name="T3" fmla="*/ 21 h 23"/>
                    <a:gd name="T4" fmla="*/ 5 w 5"/>
                    <a:gd name="T5" fmla="*/ 2 h 23"/>
                    <a:gd name="T6" fmla="*/ 3 w 5"/>
                    <a:gd name="T7" fmla="*/ 0 h 23"/>
                    <a:gd name="T8" fmla="*/ 0 w 5"/>
                    <a:gd name="T9" fmla="*/ 2 h 23"/>
                    <a:gd name="T10" fmla="*/ 0 w 5"/>
                    <a:gd name="T11" fmla="*/ 21 h 23"/>
                    <a:gd name="T12" fmla="*/ 3 w 5"/>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5" h="23">
                      <a:moveTo>
                        <a:pt x="3" y="23"/>
                      </a:moveTo>
                      <a:cubicBezTo>
                        <a:pt x="4" y="23"/>
                        <a:pt x="5" y="22"/>
                        <a:pt x="5" y="21"/>
                      </a:cubicBezTo>
                      <a:cubicBezTo>
                        <a:pt x="5" y="2"/>
                        <a:pt x="5" y="2"/>
                        <a:pt x="5" y="2"/>
                      </a:cubicBezTo>
                      <a:cubicBezTo>
                        <a:pt x="5" y="1"/>
                        <a:pt x="4" y="0"/>
                        <a:pt x="3" y="0"/>
                      </a:cubicBezTo>
                      <a:cubicBezTo>
                        <a:pt x="1" y="0"/>
                        <a:pt x="0" y="1"/>
                        <a:pt x="0" y="2"/>
                      </a:cubicBezTo>
                      <a:cubicBezTo>
                        <a:pt x="0" y="21"/>
                        <a:pt x="0" y="21"/>
                        <a:pt x="0" y="21"/>
                      </a:cubicBezTo>
                      <a:cubicBezTo>
                        <a:pt x="0" y="22"/>
                        <a:pt x="1" y="23"/>
                        <a:pt x="3" y="23"/>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34" name="Freeform 77">
                  <a:extLst>
                    <a:ext uri="{FF2B5EF4-FFF2-40B4-BE49-F238E27FC236}">
                      <a16:creationId xmlns:a16="http://schemas.microsoft.com/office/drawing/2014/main" id="{B8851103-23CC-4D2D-851B-4F6EAAA0E5A3}"/>
                    </a:ext>
                  </a:extLst>
                </p:cNvPr>
                <p:cNvSpPr>
                  <a:spLocks/>
                </p:cNvSpPr>
                <p:nvPr/>
              </p:nvSpPr>
              <p:spPr bwMode="auto">
                <a:xfrm>
                  <a:off x="9157050" y="3765639"/>
                  <a:ext cx="79375" cy="55563"/>
                </a:xfrm>
                <a:custGeom>
                  <a:avLst/>
                  <a:gdLst>
                    <a:gd name="T0" fmla="*/ 20 w 21"/>
                    <a:gd name="T1" fmla="*/ 10 h 15"/>
                    <a:gd name="T2" fmla="*/ 4 w 21"/>
                    <a:gd name="T3" fmla="*/ 1 h 15"/>
                    <a:gd name="T4" fmla="*/ 4 w 21"/>
                    <a:gd name="T5" fmla="*/ 1 h 15"/>
                    <a:gd name="T6" fmla="*/ 2 w 21"/>
                    <a:gd name="T7" fmla="*/ 1 h 15"/>
                    <a:gd name="T8" fmla="*/ 0 w 21"/>
                    <a:gd name="T9" fmla="*/ 2 h 15"/>
                    <a:gd name="T10" fmla="*/ 0 w 21"/>
                    <a:gd name="T11" fmla="*/ 4 h 15"/>
                    <a:gd name="T12" fmla="*/ 1 w 21"/>
                    <a:gd name="T13" fmla="*/ 5 h 15"/>
                    <a:gd name="T14" fmla="*/ 17 w 21"/>
                    <a:gd name="T15" fmla="*/ 14 h 15"/>
                    <a:gd name="T16" fmla="*/ 18 w 21"/>
                    <a:gd name="T17" fmla="*/ 15 h 15"/>
                    <a:gd name="T18" fmla="*/ 20 w 21"/>
                    <a:gd name="T19" fmla="*/ 13 h 15"/>
                    <a:gd name="T20" fmla="*/ 21 w 21"/>
                    <a:gd name="T21" fmla="*/ 12 h 15"/>
                    <a:gd name="T22" fmla="*/ 20 w 21"/>
                    <a:gd name="T23"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5">
                      <a:moveTo>
                        <a:pt x="20" y="10"/>
                      </a:moveTo>
                      <a:cubicBezTo>
                        <a:pt x="4" y="1"/>
                        <a:pt x="4" y="1"/>
                        <a:pt x="4" y="1"/>
                      </a:cubicBezTo>
                      <a:cubicBezTo>
                        <a:pt x="4" y="1"/>
                        <a:pt x="4" y="1"/>
                        <a:pt x="4" y="1"/>
                      </a:cubicBezTo>
                      <a:cubicBezTo>
                        <a:pt x="3" y="1"/>
                        <a:pt x="2" y="0"/>
                        <a:pt x="2" y="1"/>
                      </a:cubicBezTo>
                      <a:cubicBezTo>
                        <a:pt x="1" y="1"/>
                        <a:pt x="1" y="1"/>
                        <a:pt x="0" y="2"/>
                      </a:cubicBezTo>
                      <a:cubicBezTo>
                        <a:pt x="0" y="2"/>
                        <a:pt x="0" y="3"/>
                        <a:pt x="0" y="4"/>
                      </a:cubicBezTo>
                      <a:cubicBezTo>
                        <a:pt x="0" y="4"/>
                        <a:pt x="1" y="5"/>
                        <a:pt x="1" y="5"/>
                      </a:cubicBezTo>
                      <a:cubicBezTo>
                        <a:pt x="17" y="14"/>
                        <a:pt x="17" y="14"/>
                        <a:pt x="17" y="14"/>
                      </a:cubicBezTo>
                      <a:cubicBezTo>
                        <a:pt x="17" y="15"/>
                        <a:pt x="18" y="15"/>
                        <a:pt x="18" y="15"/>
                      </a:cubicBezTo>
                      <a:cubicBezTo>
                        <a:pt x="19" y="15"/>
                        <a:pt x="20" y="14"/>
                        <a:pt x="20" y="13"/>
                      </a:cubicBezTo>
                      <a:cubicBezTo>
                        <a:pt x="21" y="13"/>
                        <a:pt x="21" y="12"/>
                        <a:pt x="21" y="12"/>
                      </a:cubicBezTo>
                      <a:cubicBezTo>
                        <a:pt x="21" y="11"/>
                        <a:pt x="20" y="10"/>
                        <a:pt x="20" y="1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35" name="Freeform 78">
                  <a:extLst>
                    <a:ext uri="{FF2B5EF4-FFF2-40B4-BE49-F238E27FC236}">
                      <a16:creationId xmlns:a16="http://schemas.microsoft.com/office/drawing/2014/main" id="{37784831-EAC3-424E-BCEB-ABE914E41768}"/>
                    </a:ext>
                  </a:extLst>
                </p:cNvPr>
                <p:cNvSpPr>
                  <a:spLocks/>
                </p:cNvSpPr>
                <p:nvPr/>
              </p:nvSpPr>
              <p:spPr bwMode="auto">
                <a:xfrm>
                  <a:off x="9153875" y="3930739"/>
                  <a:ext cx="77788" cy="52388"/>
                </a:xfrm>
                <a:custGeom>
                  <a:avLst/>
                  <a:gdLst>
                    <a:gd name="T0" fmla="*/ 19 w 21"/>
                    <a:gd name="T1" fmla="*/ 0 h 14"/>
                    <a:gd name="T2" fmla="*/ 17 w 21"/>
                    <a:gd name="T3" fmla="*/ 0 h 14"/>
                    <a:gd name="T4" fmla="*/ 1 w 21"/>
                    <a:gd name="T5" fmla="*/ 10 h 14"/>
                    <a:gd name="T6" fmla="*/ 0 w 21"/>
                    <a:gd name="T7" fmla="*/ 11 h 14"/>
                    <a:gd name="T8" fmla="*/ 0 w 21"/>
                    <a:gd name="T9" fmla="*/ 13 h 14"/>
                    <a:gd name="T10" fmla="*/ 3 w 21"/>
                    <a:gd name="T11" fmla="*/ 14 h 14"/>
                    <a:gd name="T12" fmla="*/ 4 w 21"/>
                    <a:gd name="T13" fmla="*/ 14 h 14"/>
                    <a:gd name="T14" fmla="*/ 20 w 21"/>
                    <a:gd name="T15" fmla="*/ 5 h 14"/>
                    <a:gd name="T16" fmla="*/ 21 w 21"/>
                    <a:gd name="T17" fmla="*/ 3 h 14"/>
                    <a:gd name="T18" fmla="*/ 21 w 21"/>
                    <a:gd name="T19" fmla="*/ 1 h 14"/>
                    <a:gd name="T20" fmla="*/ 19 w 21"/>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19" y="0"/>
                      </a:moveTo>
                      <a:cubicBezTo>
                        <a:pt x="18" y="0"/>
                        <a:pt x="18" y="0"/>
                        <a:pt x="17" y="0"/>
                      </a:cubicBezTo>
                      <a:cubicBezTo>
                        <a:pt x="1" y="10"/>
                        <a:pt x="1" y="10"/>
                        <a:pt x="1" y="10"/>
                      </a:cubicBezTo>
                      <a:cubicBezTo>
                        <a:pt x="1" y="10"/>
                        <a:pt x="0" y="11"/>
                        <a:pt x="0" y="11"/>
                      </a:cubicBezTo>
                      <a:cubicBezTo>
                        <a:pt x="0" y="12"/>
                        <a:pt x="0" y="12"/>
                        <a:pt x="0" y="13"/>
                      </a:cubicBezTo>
                      <a:cubicBezTo>
                        <a:pt x="1" y="14"/>
                        <a:pt x="2" y="14"/>
                        <a:pt x="3" y="14"/>
                      </a:cubicBezTo>
                      <a:cubicBezTo>
                        <a:pt x="3" y="14"/>
                        <a:pt x="3" y="14"/>
                        <a:pt x="4" y="14"/>
                      </a:cubicBezTo>
                      <a:cubicBezTo>
                        <a:pt x="20" y="5"/>
                        <a:pt x="20" y="5"/>
                        <a:pt x="20" y="5"/>
                      </a:cubicBezTo>
                      <a:cubicBezTo>
                        <a:pt x="20" y="4"/>
                        <a:pt x="21" y="4"/>
                        <a:pt x="21" y="3"/>
                      </a:cubicBezTo>
                      <a:cubicBezTo>
                        <a:pt x="21" y="3"/>
                        <a:pt x="21" y="2"/>
                        <a:pt x="21" y="1"/>
                      </a:cubicBezTo>
                      <a:cubicBezTo>
                        <a:pt x="20" y="1"/>
                        <a:pt x="20" y="0"/>
                        <a:pt x="19"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36" name="Freeform 79">
                  <a:extLst>
                    <a:ext uri="{FF2B5EF4-FFF2-40B4-BE49-F238E27FC236}">
                      <a16:creationId xmlns:a16="http://schemas.microsoft.com/office/drawing/2014/main" id="{98C5AB6D-97E9-4533-9D23-15EFBFAE483C}"/>
                    </a:ext>
                  </a:extLst>
                </p:cNvPr>
                <p:cNvSpPr>
                  <a:spLocks/>
                </p:cNvSpPr>
                <p:nvPr/>
              </p:nvSpPr>
              <p:spPr bwMode="auto">
                <a:xfrm>
                  <a:off x="9434862" y="3938677"/>
                  <a:ext cx="79375" cy="52388"/>
                </a:xfrm>
                <a:custGeom>
                  <a:avLst/>
                  <a:gdLst>
                    <a:gd name="T0" fmla="*/ 20 w 21"/>
                    <a:gd name="T1" fmla="*/ 9 h 14"/>
                    <a:gd name="T2" fmla="*/ 4 w 21"/>
                    <a:gd name="T3" fmla="*/ 0 h 14"/>
                    <a:gd name="T4" fmla="*/ 2 w 21"/>
                    <a:gd name="T5" fmla="*/ 0 h 14"/>
                    <a:gd name="T6" fmla="*/ 1 w 21"/>
                    <a:gd name="T7" fmla="*/ 1 h 14"/>
                    <a:gd name="T8" fmla="*/ 1 w 21"/>
                    <a:gd name="T9" fmla="*/ 3 h 14"/>
                    <a:gd name="T10" fmla="*/ 2 w 21"/>
                    <a:gd name="T11" fmla="*/ 4 h 14"/>
                    <a:gd name="T12" fmla="*/ 18 w 21"/>
                    <a:gd name="T13" fmla="*/ 13 h 14"/>
                    <a:gd name="T14" fmla="*/ 19 w 21"/>
                    <a:gd name="T15" fmla="*/ 14 h 14"/>
                    <a:gd name="T16" fmla="*/ 21 w 21"/>
                    <a:gd name="T17" fmla="*/ 13 h 14"/>
                    <a:gd name="T18" fmla="*/ 21 w 21"/>
                    <a:gd name="T19" fmla="*/ 11 h 14"/>
                    <a:gd name="T20" fmla="*/ 20 w 21"/>
                    <a:gd name="T2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0" y="9"/>
                      </a:moveTo>
                      <a:cubicBezTo>
                        <a:pt x="4" y="0"/>
                        <a:pt x="4" y="0"/>
                        <a:pt x="4" y="0"/>
                      </a:cubicBezTo>
                      <a:cubicBezTo>
                        <a:pt x="4" y="0"/>
                        <a:pt x="3" y="0"/>
                        <a:pt x="2" y="0"/>
                      </a:cubicBezTo>
                      <a:cubicBezTo>
                        <a:pt x="2" y="0"/>
                        <a:pt x="1" y="0"/>
                        <a:pt x="1" y="1"/>
                      </a:cubicBezTo>
                      <a:cubicBezTo>
                        <a:pt x="1" y="1"/>
                        <a:pt x="0" y="2"/>
                        <a:pt x="1" y="3"/>
                      </a:cubicBezTo>
                      <a:cubicBezTo>
                        <a:pt x="1" y="3"/>
                        <a:pt x="1" y="4"/>
                        <a:pt x="2" y="4"/>
                      </a:cubicBezTo>
                      <a:cubicBezTo>
                        <a:pt x="18" y="13"/>
                        <a:pt x="18" y="13"/>
                        <a:pt x="18" y="13"/>
                      </a:cubicBezTo>
                      <a:cubicBezTo>
                        <a:pt x="18" y="14"/>
                        <a:pt x="18" y="14"/>
                        <a:pt x="19" y="14"/>
                      </a:cubicBezTo>
                      <a:cubicBezTo>
                        <a:pt x="20" y="14"/>
                        <a:pt x="21" y="13"/>
                        <a:pt x="21" y="13"/>
                      </a:cubicBezTo>
                      <a:cubicBezTo>
                        <a:pt x="21" y="12"/>
                        <a:pt x="21" y="11"/>
                        <a:pt x="21" y="11"/>
                      </a:cubicBezTo>
                      <a:cubicBezTo>
                        <a:pt x="21" y="10"/>
                        <a:pt x="21" y="9"/>
                        <a:pt x="20" y="9"/>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37" name="Freeform 80">
                  <a:extLst>
                    <a:ext uri="{FF2B5EF4-FFF2-40B4-BE49-F238E27FC236}">
                      <a16:creationId xmlns:a16="http://schemas.microsoft.com/office/drawing/2014/main" id="{03ED3E04-7E4F-4764-B82F-0AA6852F6D1C}"/>
                    </a:ext>
                  </a:extLst>
                </p:cNvPr>
                <p:cNvSpPr>
                  <a:spLocks/>
                </p:cNvSpPr>
                <p:nvPr/>
              </p:nvSpPr>
              <p:spPr bwMode="auto">
                <a:xfrm>
                  <a:off x="9438037" y="3773577"/>
                  <a:ext cx="79375" cy="52388"/>
                </a:xfrm>
                <a:custGeom>
                  <a:avLst/>
                  <a:gdLst>
                    <a:gd name="T0" fmla="*/ 21 w 21"/>
                    <a:gd name="T1" fmla="*/ 1 h 14"/>
                    <a:gd name="T2" fmla="*/ 19 w 21"/>
                    <a:gd name="T3" fmla="*/ 0 h 14"/>
                    <a:gd name="T4" fmla="*/ 17 w 21"/>
                    <a:gd name="T5" fmla="*/ 0 h 14"/>
                    <a:gd name="T6" fmla="*/ 2 w 21"/>
                    <a:gd name="T7" fmla="*/ 10 h 14"/>
                    <a:gd name="T8" fmla="*/ 0 w 21"/>
                    <a:gd name="T9" fmla="*/ 11 h 14"/>
                    <a:gd name="T10" fmla="*/ 1 w 21"/>
                    <a:gd name="T11" fmla="*/ 13 h 14"/>
                    <a:gd name="T12" fmla="*/ 3 w 21"/>
                    <a:gd name="T13" fmla="*/ 14 h 14"/>
                    <a:gd name="T14" fmla="*/ 4 w 21"/>
                    <a:gd name="T15" fmla="*/ 14 h 14"/>
                    <a:gd name="T16" fmla="*/ 20 w 21"/>
                    <a:gd name="T17" fmla="*/ 5 h 14"/>
                    <a:gd name="T18" fmla="*/ 21 w 21"/>
                    <a:gd name="T19" fmla="*/ 3 h 14"/>
                    <a:gd name="T20" fmla="*/ 21 w 21"/>
                    <a:gd name="T21"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1" y="1"/>
                      </a:moveTo>
                      <a:cubicBezTo>
                        <a:pt x="21" y="1"/>
                        <a:pt x="20" y="0"/>
                        <a:pt x="19" y="0"/>
                      </a:cubicBezTo>
                      <a:cubicBezTo>
                        <a:pt x="19" y="0"/>
                        <a:pt x="18" y="0"/>
                        <a:pt x="17" y="0"/>
                      </a:cubicBezTo>
                      <a:cubicBezTo>
                        <a:pt x="2" y="10"/>
                        <a:pt x="2" y="10"/>
                        <a:pt x="2" y="10"/>
                      </a:cubicBezTo>
                      <a:cubicBezTo>
                        <a:pt x="1" y="10"/>
                        <a:pt x="1" y="10"/>
                        <a:pt x="0" y="11"/>
                      </a:cubicBezTo>
                      <a:cubicBezTo>
                        <a:pt x="0" y="12"/>
                        <a:pt x="0" y="12"/>
                        <a:pt x="1" y="13"/>
                      </a:cubicBezTo>
                      <a:cubicBezTo>
                        <a:pt x="1" y="14"/>
                        <a:pt x="2" y="14"/>
                        <a:pt x="3" y="14"/>
                      </a:cubicBezTo>
                      <a:cubicBezTo>
                        <a:pt x="3" y="14"/>
                        <a:pt x="4" y="14"/>
                        <a:pt x="4" y="14"/>
                      </a:cubicBezTo>
                      <a:cubicBezTo>
                        <a:pt x="20" y="5"/>
                        <a:pt x="20" y="5"/>
                        <a:pt x="20" y="5"/>
                      </a:cubicBezTo>
                      <a:cubicBezTo>
                        <a:pt x="21" y="4"/>
                        <a:pt x="21" y="4"/>
                        <a:pt x="21" y="3"/>
                      </a:cubicBezTo>
                      <a:cubicBezTo>
                        <a:pt x="21" y="3"/>
                        <a:pt x="21" y="2"/>
                        <a:pt x="21" y="1"/>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38" name="Freeform 81">
                  <a:extLst>
                    <a:ext uri="{FF2B5EF4-FFF2-40B4-BE49-F238E27FC236}">
                      <a16:creationId xmlns:a16="http://schemas.microsoft.com/office/drawing/2014/main" id="{37A1379B-4EB4-4B7E-892E-AE7A11E71541}"/>
                    </a:ext>
                  </a:extLst>
                </p:cNvPr>
                <p:cNvSpPr>
                  <a:spLocks noEditPoints="1"/>
                </p:cNvSpPr>
                <p:nvPr/>
              </p:nvSpPr>
              <p:spPr bwMode="auto">
                <a:xfrm>
                  <a:off x="9220550" y="3776752"/>
                  <a:ext cx="222250" cy="323850"/>
                </a:xfrm>
                <a:custGeom>
                  <a:avLst/>
                  <a:gdLst>
                    <a:gd name="T0" fmla="*/ 58 w 59"/>
                    <a:gd name="T1" fmla="*/ 31 h 86"/>
                    <a:gd name="T2" fmla="*/ 58 w 59"/>
                    <a:gd name="T3" fmla="*/ 26 h 86"/>
                    <a:gd name="T4" fmla="*/ 58 w 59"/>
                    <a:gd name="T5" fmla="*/ 25 h 86"/>
                    <a:gd name="T6" fmla="*/ 59 w 59"/>
                    <a:gd name="T7" fmla="*/ 18 h 86"/>
                    <a:gd name="T8" fmla="*/ 54 w 59"/>
                    <a:gd name="T9" fmla="*/ 11 h 86"/>
                    <a:gd name="T10" fmla="*/ 54 w 59"/>
                    <a:gd name="T11" fmla="*/ 11 h 86"/>
                    <a:gd name="T12" fmla="*/ 45 w 59"/>
                    <a:gd name="T13" fmla="*/ 3 h 86"/>
                    <a:gd name="T14" fmla="*/ 44 w 59"/>
                    <a:gd name="T15" fmla="*/ 3 h 86"/>
                    <a:gd name="T16" fmla="*/ 32 w 59"/>
                    <a:gd name="T17" fmla="*/ 0 h 86"/>
                    <a:gd name="T18" fmla="*/ 19 w 59"/>
                    <a:gd name="T19" fmla="*/ 3 h 86"/>
                    <a:gd name="T20" fmla="*/ 8 w 59"/>
                    <a:gd name="T21" fmla="*/ 40 h 86"/>
                    <a:gd name="T22" fmla="*/ 18 w 59"/>
                    <a:gd name="T23" fmla="*/ 51 h 86"/>
                    <a:gd name="T24" fmla="*/ 18 w 59"/>
                    <a:gd name="T25" fmla="*/ 61 h 86"/>
                    <a:gd name="T26" fmla="*/ 18 w 59"/>
                    <a:gd name="T27" fmla="*/ 61 h 86"/>
                    <a:gd name="T28" fmla="*/ 18 w 59"/>
                    <a:gd name="T29" fmla="*/ 61 h 86"/>
                    <a:gd name="T30" fmla="*/ 18 w 59"/>
                    <a:gd name="T31" fmla="*/ 74 h 86"/>
                    <a:gd name="T32" fmla="*/ 23 w 59"/>
                    <a:gd name="T33" fmla="*/ 81 h 86"/>
                    <a:gd name="T34" fmla="*/ 31 w 59"/>
                    <a:gd name="T35" fmla="*/ 86 h 86"/>
                    <a:gd name="T36" fmla="*/ 40 w 59"/>
                    <a:gd name="T37" fmla="*/ 81 h 86"/>
                    <a:gd name="T38" fmla="*/ 45 w 59"/>
                    <a:gd name="T39" fmla="*/ 74 h 86"/>
                    <a:gd name="T40" fmla="*/ 45 w 59"/>
                    <a:gd name="T41" fmla="*/ 52 h 86"/>
                    <a:gd name="T42" fmla="*/ 45 w 59"/>
                    <a:gd name="T43" fmla="*/ 52 h 86"/>
                    <a:gd name="T44" fmla="*/ 52 w 59"/>
                    <a:gd name="T45" fmla="*/ 46 h 86"/>
                    <a:gd name="T46" fmla="*/ 55 w 59"/>
                    <a:gd name="T47" fmla="*/ 41 h 86"/>
                    <a:gd name="T48" fmla="*/ 58 w 59"/>
                    <a:gd name="T49" fmla="*/ 31 h 86"/>
                    <a:gd name="T50" fmla="*/ 58 w 59"/>
                    <a:gd name="T51" fmla="*/ 31 h 86"/>
                    <a:gd name="T52" fmla="*/ 17 w 59"/>
                    <a:gd name="T53" fmla="*/ 28 h 86"/>
                    <a:gd name="T54" fmla="*/ 16 w 59"/>
                    <a:gd name="T55" fmla="*/ 30 h 86"/>
                    <a:gd name="T56" fmla="*/ 15 w 59"/>
                    <a:gd name="T57" fmla="*/ 28 h 86"/>
                    <a:gd name="T58" fmla="*/ 34 w 59"/>
                    <a:gd name="T59" fmla="*/ 10 h 86"/>
                    <a:gd name="T60" fmla="*/ 35 w 59"/>
                    <a:gd name="T61" fmla="*/ 11 h 86"/>
                    <a:gd name="T62" fmla="*/ 34 w 59"/>
                    <a:gd name="T63" fmla="*/ 12 h 86"/>
                    <a:gd name="T64" fmla="*/ 17 w 59"/>
                    <a:gd name="T65" fmla="*/ 28 h 86"/>
                    <a:gd name="T66" fmla="*/ 42 w 59"/>
                    <a:gd name="T67" fmla="*/ 74 h 86"/>
                    <a:gd name="T68" fmla="*/ 38 w 59"/>
                    <a:gd name="T69" fmla="*/ 79 h 86"/>
                    <a:gd name="T70" fmla="*/ 37 w 59"/>
                    <a:gd name="T71" fmla="*/ 80 h 86"/>
                    <a:gd name="T72" fmla="*/ 37 w 59"/>
                    <a:gd name="T73" fmla="*/ 80 h 86"/>
                    <a:gd name="T74" fmla="*/ 31 w 59"/>
                    <a:gd name="T75" fmla="*/ 83 h 86"/>
                    <a:gd name="T76" fmla="*/ 26 w 59"/>
                    <a:gd name="T77" fmla="*/ 80 h 86"/>
                    <a:gd name="T78" fmla="*/ 26 w 59"/>
                    <a:gd name="T79" fmla="*/ 80 h 86"/>
                    <a:gd name="T80" fmla="*/ 25 w 59"/>
                    <a:gd name="T81" fmla="*/ 79 h 86"/>
                    <a:gd name="T82" fmla="*/ 21 w 59"/>
                    <a:gd name="T83" fmla="*/ 74 h 86"/>
                    <a:gd name="T84" fmla="*/ 21 w 59"/>
                    <a:gd name="T85" fmla="*/ 62 h 86"/>
                    <a:gd name="T86" fmla="*/ 42 w 59"/>
                    <a:gd name="T87" fmla="*/ 62 h 86"/>
                    <a:gd name="T88" fmla="*/ 42 w 59"/>
                    <a:gd name="T89" fmla="*/ 7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 h="86">
                      <a:moveTo>
                        <a:pt x="58" y="31"/>
                      </a:moveTo>
                      <a:cubicBezTo>
                        <a:pt x="58" y="29"/>
                        <a:pt x="58" y="27"/>
                        <a:pt x="58" y="26"/>
                      </a:cubicBezTo>
                      <a:cubicBezTo>
                        <a:pt x="58" y="25"/>
                        <a:pt x="58" y="25"/>
                        <a:pt x="58" y="25"/>
                      </a:cubicBezTo>
                      <a:cubicBezTo>
                        <a:pt x="58" y="22"/>
                        <a:pt x="59" y="20"/>
                        <a:pt x="59" y="18"/>
                      </a:cubicBezTo>
                      <a:cubicBezTo>
                        <a:pt x="59" y="18"/>
                        <a:pt x="58" y="15"/>
                        <a:pt x="54" y="11"/>
                      </a:cubicBezTo>
                      <a:cubicBezTo>
                        <a:pt x="54" y="11"/>
                        <a:pt x="54" y="11"/>
                        <a:pt x="54" y="11"/>
                      </a:cubicBezTo>
                      <a:cubicBezTo>
                        <a:pt x="52" y="8"/>
                        <a:pt x="49" y="5"/>
                        <a:pt x="45" y="3"/>
                      </a:cubicBezTo>
                      <a:cubicBezTo>
                        <a:pt x="44" y="3"/>
                        <a:pt x="44" y="3"/>
                        <a:pt x="44" y="3"/>
                      </a:cubicBezTo>
                      <a:cubicBezTo>
                        <a:pt x="40" y="1"/>
                        <a:pt x="36" y="0"/>
                        <a:pt x="32" y="0"/>
                      </a:cubicBezTo>
                      <a:cubicBezTo>
                        <a:pt x="27" y="0"/>
                        <a:pt x="23" y="1"/>
                        <a:pt x="19" y="3"/>
                      </a:cubicBezTo>
                      <a:cubicBezTo>
                        <a:pt x="5" y="11"/>
                        <a:pt x="0" y="27"/>
                        <a:pt x="8" y="40"/>
                      </a:cubicBezTo>
                      <a:cubicBezTo>
                        <a:pt x="10" y="45"/>
                        <a:pt x="14" y="49"/>
                        <a:pt x="18" y="51"/>
                      </a:cubicBezTo>
                      <a:cubicBezTo>
                        <a:pt x="18" y="61"/>
                        <a:pt x="18" y="61"/>
                        <a:pt x="18" y="61"/>
                      </a:cubicBezTo>
                      <a:cubicBezTo>
                        <a:pt x="18" y="61"/>
                        <a:pt x="18" y="61"/>
                        <a:pt x="18" y="61"/>
                      </a:cubicBezTo>
                      <a:cubicBezTo>
                        <a:pt x="18" y="61"/>
                        <a:pt x="18" y="61"/>
                        <a:pt x="18" y="61"/>
                      </a:cubicBezTo>
                      <a:cubicBezTo>
                        <a:pt x="18" y="74"/>
                        <a:pt x="18" y="74"/>
                        <a:pt x="18" y="74"/>
                      </a:cubicBezTo>
                      <a:cubicBezTo>
                        <a:pt x="18" y="77"/>
                        <a:pt x="20" y="79"/>
                        <a:pt x="23" y="81"/>
                      </a:cubicBezTo>
                      <a:cubicBezTo>
                        <a:pt x="24" y="83"/>
                        <a:pt x="27" y="86"/>
                        <a:pt x="31" y="86"/>
                      </a:cubicBezTo>
                      <a:cubicBezTo>
                        <a:pt x="36" y="86"/>
                        <a:pt x="39" y="83"/>
                        <a:pt x="40" y="81"/>
                      </a:cubicBezTo>
                      <a:cubicBezTo>
                        <a:pt x="43" y="79"/>
                        <a:pt x="45" y="77"/>
                        <a:pt x="45" y="74"/>
                      </a:cubicBezTo>
                      <a:cubicBezTo>
                        <a:pt x="45" y="52"/>
                        <a:pt x="45" y="52"/>
                        <a:pt x="45" y="52"/>
                      </a:cubicBezTo>
                      <a:cubicBezTo>
                        <a:pt x="45" y="52"/>
                        <a:pt x="45" y="52"/>
                        <a:pt x="45" y="52"/>
                      </a:cubicBezTo>
                      <a:cubicBezTo>
                        <a:pt x="47" y="50"/>
                        <a:pt x="50" y="48"/>
                        <a:pt x="52" y="46"/>
                      </a:cubicBezTo>
                      <a:cubicBezTo>
                        <a:pt x="53" y="45"/>
                        <a:pt x="54" y="43"/>
                        <a:pt x="55" y="41"/>
                      </a:cubicBezTo>
                      <a:cubicBezTo>
                        <a:pt x="56" y="38"/>
                        <a:pt x="57" y="34"/>
                        <a:pt x="58" y="31"/>
                      </a:cubicBezTo>
                      <a:cubicBezTo>
                        <a:pt x="58" y="31"/>
                        <a:pt x="58" y="31"/>
                        <a:pt x="58" y="31"/>
                      </a:cubicBezTo>
                      <a:moveTo>
                        <a:pt x="17" y="28"/>
                      </a:moveTo>
                      <a:cubicBezTo>
                        <a:pt x="17" y="29"/>
                        <a:pt x="17" y="30"/>
                        <a:pt x="16" y="30"/>
                      </a:cubicBezTo>
                      <a:cubicBezTo>
                        <a:pt x="16" y="30"/>
                        <a:pt x="15" y="29"/>
                        <a:pt x="15" y="28"/>
                      </a:cubicBezTo>
                      <a:cubicBezTo>
                        <a:pt x="15" y="18"/>
                        <a:pt x="23" y="10"/>
                        <a:pt x="34" y="10"/>
                      </a:cubicBezTo>
                      <a:cubicBezTo>
                        <a:pt x="35" y="10"/>
                        <a:pt x="35" y="10"/>
                        <a:pt x="35" y="11"/>
                      </a:cubicBezTo>
                      <a:cubicBezTo>
                        <a:pt x="35" y="11"/>
                        <a:pt x="35" y="12"/>
                        <a:pt x="34" y="12"/>
                      </a:cubicBezTo>
                      <a:cubicBezTo>
                        <a:pt x="25" y="12"/>
                        <a:pt x="17" y="19"/>
                        <a:pt x="17" y="28"/>
                      </a:cubicBezTo>
                      <a:moveTo>
                        <a:pt x="42" y="74"/>
                      </a:moveTo>
                      <a:cubicBezTo>
                        <a:pt x="42" y="76"/>
                        <a:pt x="40" y="78"/>
                        <a:pt x="38" y="79"/>
                      </a:cubicBezTo>
                      <a:cubicBezTo>
                        <a:pt x="37" y="79"/>
                        <a:pt x="37" y="80"/>
                        <a:pt x="37" y="80"/>
                      </a:cubicBezTo>
                      <a:cubicBezTo>
                        <a:pt x="37" y="80"/>
                        <a:pt x="37" y="80"/>
                        <a:pt x="37" y="80"/>
                      </a:cubicBezTo>
                      <a:cubicBezTo>
                        <a:pt x="37" y="82"/>
                        <a:pt x="35" y="83"/>
                        <a:pt x="31" y="83"/>
                      </a:cubicBezTo>
                      <a:cubicBezTo>
                        <a:pt x="28" y="83"/>
                        <a:pt x="26" y="82"/>
                        <a:pt x="26" y="80"/>
                      </a:cubicBezTo>
                      <a:cubicBezTo>
                        <a:pt x="26" y="80"/>
                        <a:pt x="26" y="80"/>
                        <a:pt x="26" y="80"/>
                      </a:cubicBezTo>
                      <a:cubicBezTo>
                        <a:pt x="26" y="80"/>
                        <a:pt x="25" y="79"/>
                        <a:pt x="25" y="79"/>
                      </a:cubicBezTo>
                      <a:cubicBezTo>
                        <a:pt x="22" y="78"/>
                        <a:pt x="21" y="76"/>
                        <a:pt x="21" y="74"/>
                      </a:cubicBezTo>
                      <a:cubicBezTo>
                        <a:pt x="21" y="62"/>
                        <a:pt x="21" y="62"/>
                        <a:pt x="21" y="62"/>
                      </a:cubicBezTo>
                      <a:cubicBezTo>
                        <a:pt x="42" y="62"/>
                        <a:pt x="42" y="62"/>
                        <a:pt x="42" y="62"/>
                      </a:cubicBezTo>
                      <a:lnTo>
                        <a:pt x="42" y="7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grpSp>
      </p:grpSp>
      <p:sp>
        <p:nvSpPr>
          <p:cNvPr id="17" name="Rounded Rectangle 93">
            <a:extLst>
              <a:ext uri="{FF2B5EF4-FFF2-40B4-BE49-F238E27FC236}">
                <a16:creationId xmlns:a16="http://schemas.microsoft.com/office/drawing/2014/main" id="{7A545AF2-7BEA-44A5-ABF3-507DFF5421BE}"/>
              </a:ext>
            </a:extLst>
          </p:cNvPr>
          <p:cNvSpPr/>
          <p:nvPr/>
        </p:nvSpPr>
        <p:spPr>
          <a:xfrm>
            <a:off x="411835" y="947350"/>
            <a:ext cx="1426373" cy="285809"/>
          </a:xfrm>
          <a:prstGeom prst="roundRect">
            <a:avLst>
              <a:gd name="adj" fmla="val 50000"/>
            </a:avLst>
          </a:prstGeom>
          <a:solidFill>
            <a:srgbClr val="FF8200"/>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SOLUTION</a:t>
            </a:r>
          </a:p>
        </p:txBody>
      </p:sp>
      <p:sp>
        <p:nvSpPr>
          <p:cNvPr id="51" name="Oval 50">
            <a:extLst>
              <a:ext uri="{FF2B5EF4-FFF2-40B4-BE49-F238E27FC236}">
                <a16:creationId xmlns:a16="http://schemas.microsoft.com/office/drawing/2014/main" id="{9727475B-F755-4A63-B266-A33E8DA2010A}"/>
              </a:ext>
            </a:extLst>
          </p:cNvPr>
          <p:cNvSpPr/>
          <p:nvPr/>
        </p:nvSpPr>
        <p:spPr>
          <a:xfrm>
            <a:off x="137677" y="862315"/>
            <a:ext cx="455877" cy="455878"/>
          </a:xfrm>
          <a:prstGeom prst="ellipse">
            <a:avLst/>
          </a:prstGeom>
          <a:solidFill>
            <a:schemeClr val="bg1"/>
          </a:solidFill>
          <a:ln>
            <a:solidFill>
              <a:srgbClr val="FF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50">
              <a:solidFill>
                <a:prstClr val="white"/>
              </a:solidFill>
            </a:endParaRPr>
          </a:p>
        </p:txBody>
      </p:sp>
      <p:grpSp>
        <p:nvGrpSpPr>
          <p:cNvPr id="52" name="Groupe 471">
            <a:extLst>
              <a:ext uri="{FF2B5EF4-FFF2-40B4-BE49-F238E27FC236}">
                <a16:creationId xmlns:a16="http://schemas.microsoft.com/office/drawing/2014/main" id="{264AD50E-EA0A-493E-8AF1-02DB4212C813}"/>
              </a:ext>
            </a:extLst>
          </p:cNvPr>
          <p:cNvGrpSpPr/>
          <p:nvPr/>
        </p:nvGrpSpPr>
        <p:grpSpPr>
          <a:xfrm>
            <a:off x="243403" y="924633"/>
            <a:ext cx="245539" cy="322672"/>
            <a:chOff x="3884613" y="2157412"/>
            <a:chExt cx="303213" cy="398463"/>
          </a:xfrm>
          <a:solidFill>
            <a:srgbClr val="FF8200"/>
          </a:solidFill>
        </p:grpSpPr>
        <p:sp>
          <p:nvSpPr>
            <p:cNvPr id="53" name="Freeform 110">
              <a:extLst>
                <a:ext uri="{FF2B5EF4-FFF2-40B4-BE49-F238E27FC236}">
                  <a16:creationId xmlns:a16="http://schemas.microsoft.com/office/drawing/2014/main" id="{10C33C44-A847-4B99-B9AB-55A139B06B51}"/>
                </a:ext>
              </a:extLst>
            </p:cNvPr>
            <p:cNvSpPr>
              <a:spLocks/>
            </p:cNvSpPr>
            <p:nvPr/>
          </p:nvSpPr>
          <p:spPr bwMode="auto">
            <a:xfrm>
              <a:off x="3884613" y="2228850"/>
              <a:ext cx="285750" cy="327025"/>
            </a:xfrm>
            <a:custGeom>
              <a:avLst/>
              <a:gdLst>
                <a:gd name="T0" fmla="*/ 11 w 76"/>
                <a:gd name="T1" fmla="*/ 65 h 87"/>
                <a:gd name="T2" fmla="*/ 18 w 76"/>
                <a:gd name="T3" fmla="*/ 58 h 87"/>
                <a:gd name="T4" fmla="*/ 9 w 76"/>
                <a:gd name="T5" fmla="*/ 38 h 87"/>
                <a:gd name="T6" fmla="*/ 18 w 76"/>
                <a:gd name="T7" fmla="*/ 18 h 87"/>
                <a:gd name="T8" fmla="*/ 38 w 76"/>
                <a:gd name="T9" fmla="*/ 9 h 87"/>
                <a:gd name="T10" fmla="*/ 58 w 76"/>
                <a:gd name="T11" fmla="*/ 18 h 87"/>
                <a:gd name="T12" fmla="*/ 66 w 76"/>
                <a:gd name="T13" fmla="*/ 38 h 87"/>
                <a:gd name="T14" fmla="*/ 58 w 76"/>
                <a:gd name="T15" fmla="*/ 58 h 87"/>
                <a:gd name="T16" fmla="*/ 39 w 76"/>
                <a:gd name="T17" fmla="*/ 67 h 87"/>
                <a:gd name="T18" fmla="*/ 39 w 76"/>
                <a:gd name="T19" fmla="*/ 56 h 87"/>
                <a:gd name="T20" fmla="*/ 23 w 76"/>
                <a:gd name="T21" fmla="*/ 71 h 87"/>
                <a:gd name="T22" fmla="*/ 39 w 76"/>
                <a:gd name="T23" fmla="*/ 87 h 87"/>
                <a:gd name="T24" fmla="*/ 39 w 76"/>
                <a:gd name="T25" fmla="*/ 76 h 87"/>
                <a:gd name="T26" fmla="*/ 65 w 76"/>
                <a:gd name="T27" fmla="*/ 65 h 87"/>
                <a:gd name="T28" fmla="*/ 76 w 76"/>
                <a:gd name="T29" fmla="*/ 38 h 87"/>
                <a:gd name="T30" fmla="*/ 65 w 76"/>
                <a:gd name="T31" fmla="*/ 11 h 87"/>
                <a:gd name="T32" fmla="*/ 38 w 76"/>
                <a:gd name="T33" fmla="*/ 0 h 87"/>
                <a:gd name="T34" fmla="*/ 11 w 76"/>
                <a:gd name="T35" fmla="*/ 11 h 87"/>
                <a:gd name="T36" fmla="*/ 0 w 76"/>
                <a:gd name="T37" fmla="*/ 38 h 87"/>
                <a:gd name="T38" fmla="*/ 4 w 76"/>
                <a:gd name="T39" fmla="*/ 56 h 87"/>
                <a:gd name="T40" fmla="*/ 11 w 76"/>
                <a:gd name="T41" fmla="*/ 6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6" h="87">
                  <a:moveTo>
                    <a:pt x="11" y="65"/>
                  </a:moveTo>
                  <a:cubicBezTo>
                    <a:pt x="18" y="58"/>
                    <a:pt x="18" y="58"/>
                    <a:pt x="18" y="58"/>
                  </a:cubicBezTo>
                  <a:cubicBezTo>
                    <a:pt x="12" y="53"/>
                    <a:pt x="9" y="46"/>
                    <a:pt x="9" y="38"/>
                  </a:cubicBezTo>
                  <a:cubicBezTo>
                    <a:pt x="9" y="30"/>
                    <a:pt x="12" y="23"/>
                    <a:pt x="18" y="18"/>
                  </a:cubicBezTo>
                  <a:cubicBezTo>
                    <a:pt x="23" y="12"/>
                    <a:pt x="30" y="9"/>
                    <a:pt x="38" y="9"/>
                  </a:cubicBezTo>
                  <a:cubicBezTo>
                    <a:pt x="45" y="9"/>
                    <a:pt x="53" y="12"/>
                    <a:pt x="58" y="18"/>
                  </a:cubicBezTo>
                  <a:cubicBezTo>
                    <a:pt x="64" y="23"/>
                    <a:pt x="66" y="30"/>
                    <a:pt x="66" y="38"/>
                  </a:cubicBezTo>
                  <a:cubicBezTo>
                    <a:pt x="66" y="46"/>
                    <a:pt x="64" y="53"/>
                    <a:pt x="58" y="58"/>
                  </a:cubicBezTo>
                  <a:cubicBezTo>
                    <a:pt x="53" y="64"/>
                    <a:pt x="46" y="67"/>
                    <a:pt x="39" y="67"/>
                  </a:cubicBezTo>
                  <a:cubicBezTo>
                    <a:pt x="39" y="56"/>
                    <a:pt x="39" y="56"/>
                    <a:pt x="39" y="56"/>
                  </a:cubicBezTo>
                  <a:cubicBezTo>
                    <a:pt x="23" y="71"/>
                    <a:pt x="23" y="71"/>
                    <a:pt x="23" y="71"/>
                  </a:cubicBezTo>
                  <a:cubicBezTo>
                    <a:pt x="39" y="87"/>
                    <a:pt x="39" y="87"/>
                    <a:pt x="39" y="87"/>
                  </a:cubicBezTo>
                  <a:cubicBezTo>
                    <a:pt x="39" y="76"/>
                    <a:pt x="39" y="76"/>
                    <a:pt x="39" y="76"/>
                  </a:cubicBezTo>
                  <a:cubicBezTo>
                    <a:pt x="49" y="76"/>
                    <a:pt x="58" y="72"/>
                    <a:pt x="65" y="65"/>
                  </a:cubicBezTo>
                  <a:cubicBezTo>
                    <a:pt x="72" y="58"/>
                    <a:pt x="76" y="48"/>
                    <a:pt x="76" y="38"/>
                  </a:cubicBezTo>
                  <a:cubicBezTo>
                    <a:pt x="76" y="28"/>
                    <a:pt x="72" y="18"/>
                    <a:pt x="65" y="11"/>
                  </a:cubicBezTo>
                  <a:cubicBezTo>
                    <a:pt x="58" y="4"/>
                    <a:pt x="48" y="0"/>
                    <a:pt x="38" y="0"/>
                  </a:cubicBezTo>
                  <a:cubicBezTo>
                    <a:pt x="28" y="0"/>
                    <a:pt x="18" y="4"/>
                    <a:pt x="11" y="11"/>
                  </a:cubicBezTo>
                  <a:cubicBezTo>
                    <a:pt x="4" y="18"/>
                    <a:pt x="0" y="28"/>
                    <a:pt x="0" y="38"/>
                  </a:cubicBezTo>
                  <a:cubicBezTo>
                    <a:pt x="0" y="44"/>
                    <a:pt x="1" y="50"/>
                    <a:pt x="4" y="56"/>
                  </a:cubicBezTo>
                  <a:cubicBezTo>
                    <a:pt x="4" y="56"/>
                    <a:pt x="7" y="62"/>
                    <a:pt x="11"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54" name="Freeform 111">
              <a:extLst>
                <a:ext uri="{FF2B5EF4-FFF2-40B4-BE49-F238E27FC236}">
                  <a16:creationId xmlns:a16="http://schemas.microsoft.com/office/drawing/2014/main" id="{BAA2CC98-1352-4F55-914E-569B6473EF3C}"/>
                </a:ext>
              </a:extLst>
            </p:cNvPr>
            <p:cNvSpPr>
              <a:spLocks/>
            </p:cNvSpPr>
            <p:nvPr/>
          </p:nvSpPr>
          <p:spPr bwMode="auto">
            <a:xfrm>
              <a:off x="4129088" y="2220912"/>
              <a:ext cx="58738" cy="65088"/>
            </a:xfrm>
            <a:custGeom>
              <a:avLst/>
              <a:gdLst>
                <a:gd name="T0" fmla="*/ 15 w 16"/>
                <a:gd name="T1" fmla="*/ 8 h 17"/>
                <a:gd name="T2" fmla="*/ 10 w 16"/>
                <a:gd name="T3" fmla="*/ 2 h 17"/>
                <a:gd name="T4" fmla="*/ 5 w 16"/>
                <a:gd name="T5" fmla="*/ 2 h 17"/>
                <a:gd name="T6" fmla="*/ 5 w 16"/>
                <a:gd name="T7" fmla="*/ 2 h 17"/>
                <a:gd name="T8" fmla="*/ 0 w 16"/>
                <a:gd name="T9" fmla="*/ 6 h 17"/>
                <a:gd name="T10" fmla="*/ 0 w 16"/>
                <a:gd name="T11" fmla="*/ 7 h 17"/>
                <a:gd name="T12" fmla="*/ 2 w 16"/>
                <a:gd name="T13" fmla="*/ 10 h 17"/>
                <a:gd name="T14" fmla="*/ 2 w 16"/>
                <a:gd name="T15" fmla="*/ 10 h 17"/>
                <a:gd name="T16" fmla="*/ 4 w 16"/>
                <a:gd name="T17" fmla="*/ 11 h 17"/>
                <a:gd name="T18" fmla="*/ 9 w 16"/>
                <a:gd name="T19" fmla="*/ 16 h 17"/>
                <a:gd name="T20" fmla="*/ 10 w 16"/>
                <a:gd name="T21" fmla="*/ 17 h 17"/>
                <a:gd name="T22" fmla="*/ 13 w 16"/>
                <a:gd name="T23" fmla="*/ 14 h 17"/>
                <a:gd name="T24" fmla="*/ 15 w 16"/>
                <a:gd name="T25" fmla="*/ 12 h 17"/>
                <a:gd name="T26" fmla="*/ 15 w 16"/>
                <a:gd name="T27"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17">
                  <a:moveTo>
                    <a:pt x="15" y="8"/>
                  </a:moveTo>
                  <a:cubicBezTo>
                    <a:pt x="10" y="2"/>
                    <a:pt x="10" y="2"/>
                    <a:pt x="10" y="2"/>
                  </a:cubicBezTo>
                  <a:cubicBezTo>
                    <a:pt x="8" y="0"/>
                    <a:pt x="6" y="0"/>
                    <a:pt x="5" y="2"/>
                  </a:cubicBezTo>
                  <a:cubicBezTo>
                    <a:pt x="5" y="2"/>
                    <a:pt x="5" y="2"/>
                    <a:pt x="5" y="2"/>
                  </a:cubicBezTo>
                  <a:cubicBezTo>
                    <a:pt x="0" y="6"/>
                    <a:pt x="0" y="6"/>
                    <a:pt x="0" y="6"/>
                  </a:cubicBezTo>
                  <a:cubicBezTo>
                    <a:pt x="0" y="7"/>
                    <a:pt x="0" y="7"/>
                    <a:pt x="0" y="7"/>
                  </a:cubicBezTo>
                  <a:cubicBezTo>
                    <a:pt x="1" y="8"/>
                    <a:pt x="2" y="9"/>
                    <a:pt x="2" y="10"/>
                  </a:cubicBezTo>
                  <a:cubicBezTo>
                    <a:pt x="2" y="10"/>
                    <a:pt x="2" y="10"/>
                    <a:pt x="2" y="10"/>
                  </a:cubicBezTo>
                  <a:cubicBezTo>
                    <a:pt x="3" y="10"/>
                    <a:pt x="3" y="11"/>
                    <a:pt x="4" y="11"/>
                  </a:cubicBezTo>
                  <a:cubicBezTo>
                    <a:pt x="6" y="12"/>
                    <a:pt x="8" y="14"/>
                    <a:pt x="9" y="16"/>
                  </a:cubicBezTo>
                  <a:cubicBezTo>
                    <a:pt x="9" y="16"/>
                    <a:pt x="10" y="17"/>
                    <a:pt x="10" y="17"/>
                  </a:cubicBezTo>
                  <a:cubicBezTo>
                    <a:pt x="13" y="14"/>
                    <a:pt x="13" y="14"/>
                    <a:pt x="13" y="14"/>
                  </a:cubicBezTo>
                  <a:cubicBezTo>
                    <a:pt x="15" y="12"/>
                    <a:pt x="15" y="12"/>
                    <a:pt x="15" y="12"/>
                  </a:cubicBezTo>
                  <a:cubicBezTo>
                    <a:pt x="16" y="11"/>
                    <a:pt x="16" y="9"/>
                    <a:pt x="15"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55" name="Freeform 112">
              <a:extLst>
                <a:ext uri="{FF2B5EF4-FFF2-40B4-BE49-F238E27FC236}">
                  <a16:creationId xmlns:a16="http://schemas.microsoft.com/office/drawing/2014/main" id="{6CFD9CBA-0F4B-493F-A3B2-B164D30A2E0C}"/>
                </a:ext>
              </a:extLst>
            </p:cNvPr>
            <p:cNvSpPr>
              <a:spLocks noEditPoints="1"/>
            </p:cNvSpPr>
            <p:nvPr/>
          </p:nvSpPr>
          <p:spPr bwMode="auto">
            <a:xfrm>
              <a:off x="3989388" y="2157412"/>
              <a:ext cx="82550" cy="63500"/>
            </a:xfrm>
            <a:custGeom>
              <a:avLst/>
              <a:gdLst>
                <a:gd name="T0" fmla="*/ 19 w 22"/>
                <a:gd name="T1" fmla="*/ 0 h 17"/>
                <a:gd name="T2" fmla="*/ 3 w 22"/>
                <a:gd name="T3" fmla="*/ 0 h 17"/>
                <a:gd name="T4" fmla="*/ 0 w 22"/>
                <a:gd name="T5" fmla="*/ 3 h 17"/>
                <a:gd name="T6" fmla="*/ 0 w 22"/>
                <a:gd name="T7" fmla="*/ 11 h 17"/>
                <a:gd name="T8" fmla="*/ 3 w 22"/>
                <a:gd name="T9" fmla="*/ 11 h 17"/>
                <a:gd name="T10" fmla="*/ 3 w 22"/>
                <a:gd name="T11" fmla="*/ 15 h 17"/>
                <a:gd name="T12" fmla="*/ 3 w 22"/>
                <a:gd name="T13" fmla="*/ 16 h 17"/>
                <a:gd name="T14" fmla="*/ 17 w 22"/>
                <a:gd name="T15" fmla="*/ 16 h 17"/>
                <a:gd name="T16" fmla="*/ 19 w 22"/>
                <a:gd name="T17" fmla="*/ 16 h 17"/>
                <a:gd name="T18" fmla="*/ 19 w 22"/>
                <a:gd name="T19" fmla="*/ 16 h 17"/>
                <a:gd name="T20" fmla="*/ 19 w 22"/>
                <a:gd name="T21" fmla="*/ 16 h 17"/>
                <a:gd name="T22" fmla="*/ 19 w 22"/>
                <a:gd name="T23" fmla="*/ 11 h 17"/>
                <a:gd name="T24" fmla="*/ 19 w 22"/>
                <a:gd name="T25" fmla="*/ 11 h 17"/>
                <a:gd name="T26" fmla="*/ 22 w 22"/>
                <a:gd name="T27" fmla="*/ 11 h 17"/>
                <a:gd name="T28" fmla="*/ 22 w 22"/>
                <a:gd name="T29" fmla="*/ 3 h 17"/>
                <a:gd name="T30" fmla="*/ 19 w 22"/>
                <a:gd name="T31" fmla="*/ 0 h 17"/>
                <a:gd name="T32" fmla="*/ 19 w 22"/>
                <a:gd name="T33" fmla="*/ 15 h 17"/>
                <a:gd name="T34" fmla="*/ 19 w 22"/>
                <a:gd name="T35" fmla="*/ 15 h 17"/>
                <a:gd name="T36" fmla="*/ 19 w 22"/>
                <a:gd name="T37"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7">
                  <a:moveTo>
                    <a:pt x="19" y="0"/>
                  </a:moveTo>
                  <a:cubicBezTo>
                    <a:pt x="3" y="0"/>
                    <a:pt x="3" y="0"/>
                    <a:pt x="3" y="0"/>
                  </a:cubicBezTo>
                  <a:cubicBezTo>
                    <a:pt x="1" y="0"/>
                    <a:pt x="0" y="1"/>
                    <a:pt x="0" y="3"/>
                  </a:cubicBezTo>
                  <a:cubicBezTo>
                    <a:pt x="0" y="11"/>
                    <a:pt x="0" y="11"/>
                    <a:pt x="0" y="11"/>
                  </a:cubicBezTo>
                  <a:cubicBezTo>
                    <a:pt x="3" y="11"/>
                    <a:pt x="3" y="11"/>
                    <a:pt x="3" y="11"/>
                  </a:cubicBezTo>
                  <a:cubicBezTo>
                    <a:pt x="3" y="15"/>
                    <a:pt x="3" y="15"/>
                    <a:pt x="3" y="15"/>
                  </a:cubicBezTo>
                  <a:cubicBezTo>
                    <a:pt x="3" y="15"/>
                    <a:pt x="3" y="15"/>
                    <a:pt x="3" y="16"/>
                  </a:cubicBezTo>
                  <a:cubicBezTo>
                    <a:pt x="7" y="15"/>
                    <a:pt x="11" y="17"/>
                    <a:pt x="17" y="16"/>
                  </a:cubicBezTo>
                  <a:cubicBezTo>
                    <a:pt x="18" y="16"/>
                    <a:pt x="18" y="16"/>
                    <a:pt x="19" y="16"/>
                  </a:cubicBezTo>
                  <a:cubicBezTo>
                    <a:pt x="19" y="16"/>
                    <a:pt x="19" y="16"/>
                    <a:pt x="19" y="16"/>
                  </a:cubicBezTo>
                  <a:cubicBezTo>
                    <a:pt x="19" y="16"/>
                    <a:pt x="19" y="16"/>
                    <a:pt x="19" y="16"/>
                  </a:cubicBezTo>
                  <a:cubicBezTo>
                    <a:pt x="19" y="11"/>
                    <a:pt x="19" y="11"/>
                    <a:pt x="19" y="11"/>
                  </a:cubicBezTo>
                  <a:cubicBezTo>
                    <a:pt x="19" y="11"/>
                    <a:pt x="19" y="11"/>
                    <a:pt x="19" y="11"/>
                  </a:cubicBezTo>
                  <a:cubicBezTo>
                    <a:pt x="22" y="11"/>
                    <a:pt x="22" y="11"/>
                    <a:pt x="22" y="11"/>
                  </a:cubicBezTo>
                  <a:cubicBezTo>
                    <a:pt x="22" y="3"/>
                    <a:pt x="22" y="3"/>
                    <a:pt x="22" y="3"/>
                  </a:cubicBezTo>
                  <a:cubicBezTo>
                    <a:pt x="22" y="1"/>
                    <a:pt x="21" y="0"/>
                    <a:pt x="19" y="0"/>
                  </a:cubicBezTo>
                  <a:close/>
                  <a:moveTo>
                    <a:pt x="19" y="15"/>
                  </a:moveTo>
                  <a:cubicBezTo>
                    <a:pt x="19" y="15"/>
                    <a:pt x="19" y="15"/>
                    <a:pt x="19" y="15"/>
                  </a:cubicBezTo>
                  <a:cubicBezTo>
                    <a:pt x="19" y="15"/>
                    <a:pt x="19" y="15"/>
                    <a:pt x="1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56" name="Freeform 113">
              <a:extLst>
                <a:ext uri="{FF2B5EF4-FFF2-40B4-BE49-F238E27FC236}">
                  <a16:creationId xmlns:a16="http://schemas.microsoft.com/office/drawing/2014/main" id="{0ED04441-775D-4DD1-A2C2-55EBFCA2307D}"/>
                </a:ext>
              </a:extLst>
            </p:cNvPr>
            <p:cNvSpPr>
              <a:spLocks/>
            </p:cNvSpPr>
            <p:nvPr/>
          </p:nvSpPr>
          <p:spPr bwMode="auto">
            <a:xfrm>
              <a:off x="3989388" y="2303462"/>
              <a:ext cx="63500" cy="95250"/>
            </a:xfrm>
            <a:custGeom>
              <a:avLst/>
              <a:gdLst>
                <a:gd name="T0" fmla="*/ 12 w 17"/>
                <a:gd name="T1" fmla="*/ 14 h 25"/>
                <a:gd name="T2" fmla="*/ 0 w 17"/>
                <a:gd name="T3" fmla="*/ 0 h 25"/>
                <a:gd name="T4" fmla="*/ 0 w 17"/>
                <a:gd name="T5" fmla="*/ 0 h 25"/>
                <a:gd name="T6" fmla="*/ 0 w 17"/>
                <a:gd name="T7" fmla="*/ 0 h 25"/>
                <a:gd name="T8" fmla="*/ 0 w 17"/>
                <a:gd name="T9" fmla="*/ 0 h 25"/>
                <a:gd name="T10" fmla="*/ 0 w 17"/>
                <a:gd name="T11" fmla="*/ 0 h 25"/>
                <a:gd name="T12" fmla="*/ 7 w 17"/>
                <a:gd name="T13" fmla="*/ 17 h 25"/>
                <a:gd name="T14" fmla="*/ 7 w 17"/>
                <a:gd name="T15" fmla="*/ 21 h 25"/>
                <a:gd name="T16" fmla="*/ 14 w 17"/>
                <a:gd name="T17" fmla="*/ 23 h 25"/>
                <a:gd name="T18" fmla="*/ 16 w 17"/>
                <a:gd name="T19" fmla="*/ 16 h 25"/>
                <a:gd name="T20" fmla="*/ 12 w 17"/>
                <a:gd name="T21"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25">
                  <a:moveTo>
                    <a:pt x="12" y="14"/>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7" y="17"/>
                    <a:pt x="7" y="17"/>
                    <a:pt x="7" y="17"/>
                  </a:cubicBezTo>
                  <a:cubicBezTo>
                    <a:pt x="6" y="18"/>
                    <a:pt x="6" y="20"/>
                    <a:pt x="7" y="21"/>
                  </a:cubicBezTo>
                  <a:cubicBezTo>
                    <a:pt x="9" y="24"/>
                    <a:pt x="12" y="25"/>
                    <a:pt x="14" y="23"/>
                  </a:cubicBezTo>
                  <a:cubicBezTo>
                    <a:pt x="17" y="22"/>
                    <a:pt x="17" y="19"/>
                    <a:pt x="16" y="16"/>
                  </a:cubicBezTo>
                  <a:cubicBezTo>
                    <a:pt x="15" y="15"/>
                    <a:pt x="14" y="14"/>
                    <a:pt x="12"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sp>
        <p:nvSpPr>
          <p:cNvPr id="72" name="Title 1">
            <a:extLst>
              <a:ext uri="{FF2B5EF4-FFF2-40B4-BE49-F238E27FC236}">
                <a16:creationId xmlns:a16="http://schemas.microsoft.com/office/drawing/2014/main" id="{519FE109-FCCC-4037-B522-914DCE91BA13}"/>
              </a:ext>
            </a:extLst>
          </p:cNvPr>
          <p:cNvSpPr>
            <a:spLocks noGrp="1"/>
          </p:cNvSpPr>
          <p:nvPr>
            <p:ph type="title"/>
          </p:nvPr>
        </p:nvSpPr>
        <p:spPr/>
        <p:txBody>
          <a:bodyPr vert="horz"/>
          <a:lstStyle/>
          <a:p>
            <a:r>
              <a:rPr lang="en-US" sz="1800"/>
              <a:t>Benefits</a:t>
            </a:r>
            <a:br>
              <a:rPr lang="en-US" sz="1800"/>
            </a:br>
            <a:r>
              <a:rPr lang="en-US" sz="1200" b="1">
                <a:solidFill>
                  <a:srgbClr val="7AC143"/>
                </a:solidFill>
              </a:rPr>
              <a:t>Possible operational benefits leading to a reduction in cost and working capital</a:t>
            </a:r>
          </a:p>
        </p:txBody>
      </p:sp>
      <p:grpSp>
        <p:nvGrpSpPr>
          <p:cNvPr id="73" name="Group 72">
            <a:extLst>
              <a:ext uri="{FF2B5EF4-FFF2-40B4-BE49-F238E27FC236}">
                <a16:creationId xmlns:a16="http://schemas.microsoft.com/office/drawing/2014/main" id="{6D1A31DC-297D-4CC1-8E33-83FF2395ECE7}"/>
              </a:ext>
            </a:extLst>
          </p:cNvPr>
          <p:cNvGrpSpPr>
            <a:grpSpLocks noChangeAspect="1"/>
          </p:cNvGrpSpPr>
          <p:nvPr/>
        </p:nvGrpSpPr>
        <p:grpSpPr>
          <a:xfrm>
            <a:off x="8476130" y="198878"/>
            <a:ext cx="499500" cy="499130"/>
            <a:chOff x="7723012" y="1735904"/>
            <a:chExt cx="1489861" cy="1508999"/>
          </a:xfrm>
        </p:grpSpPr>
        <p:sp>
          <p:nvSpPr>
            <p:cNvPr id="74" name="Oval 7">
              <a:extLst>
                <a:ext uri="{FF2B5EF4-FFF2-40B4-BE49-F238E27FC236}">
                  <a16:creationId xmlns:a16="http://schemas.microsoft.com/office/drawing/2014/main" id="{5C7EE8E3-AE3A-4D67-BB97-A85E0753DD21}"/>
                </a:ext>
              </a:extLst>
            </p:cNvPr>
            <p:cNvSpPr>
              <a:spLocks noChangeArrowheads="1"/>
            </p:cNvSpPr>
            <p:nvPr/>
          </p:nvSpPr>
          <p:spPr bwMode="auto">
            <a:xfrm>
              <a:off x="7723012" y="1735904"/>
              <a:ext cx="1489861" cy="1508999"/>
            </a:xfrm>
            <a:prstGeom prst="ellipse">
              <a:avLst/>
            </a:prstGeom>
            <a:solidFill>
              <a:srgbClr val="7AC143"/>
            </a:solidFill>
            <a:ln>
              <a:noFill/>
            </a:ln>
          </p:spPr>
          <p:txBody>
            <a:bodyPr vert="horz" wrap="square" lIns="68580" tIns="34290" rIns="68580" bIns="34290" numCol="1" anchor="t" anchorCtr="0" compatLnSpc="1">
              <a:prstTxWarp prst="textNoShape">
                <a:avLst/>
              </a:prstTxWarp>
            </a:bodyPr>
            <a:lstStyle/>
            <a:p>
              <a:endParaRPr lang="en-US" sz="1013"/>
            </a:p>
          </p:txBody>
        </p:sp>
        <p:pic>
          <p:nvPicPr>
            <p:cNvPr id="75" name="Graphic 74" descr="Factory with solid fill">
              <a:extLst>
                <a:ext uri="{FF2B5EF4-FFF2-40B4-BE49-F238E27FC236}">
                  <a16:creationId xmlns:a16="http://schemas.microsoft.com/office/drawing/2014/main" id="{EC4E9E45-46C6-4183-8919-3F408568762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41615" y="1881171"/>
              <a:ext cx="1052654" cy="1052654"/>
            </a:xfrm>
            <a:prstGeom prst="rect">
              <a:avLst/>
            </a:prstGeom>
          </p:spPr>
        </p:pic>
      </p:grpSp>
      <p:sp>
        <p:nvSpPr>
          <p:cNvPr id="2" name="Rectangle 1">
            <a:extLst>
              <a:ext uri="{FF2B5EF4-FFF2-40B4-BE49-F238E27FC236}">
                <a16:creationId xmlns:a16="http://schemas.microsoft.com/office/drawing/2014/main" id="{C42749AC-7546-44B9-85B9-501B14C7B79C}"/>
              </a:ext>
            </a:extLst>
          </p:cNvPr>
          <p:cNvSpPr/>
          <p:nvPr/>
        </p:nvSpPr>
        <p:spPr>
          <a:xfrm>
            <a:off x="3390055" y="4759630"/>
            <a:ext cx="4775000" cy="247460"/>
          </a:xfrm>
          <a:prstGeom prst="rect">
            <a:avLst/>
          </a:prstGeom>
          <a:solidFill>
            <a:schemeClr val="bg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013"/>
          </a:p>
        </p:txBody>
      </p:sp>
      <p:sp>
        <p:nvSpPr>
          <p:cNvPr id="69" name="Title 1">
            <a:extLst>
              <a:ext uri="{FF2B5EF4-FFF2-40B4-BE49-F238E27FC236}">
                <a16:creationId xmlns:a16="http://schemas.microsoft.com/office/drawing/2014/main" id="{CBB43048-60D0-46EB-81C0-7A57BEB156A3}"/>
              </a:ext>
            </a:extLst>
          </p:cNvPr>
          <p:cNvSpPr txBox="1">
            <a:spLocks/>
          </p:cNvSpPr>
          <p:nvPr/>
        </p:nvSpPr>
        <p:spPr bwMode="auto">
          <a:xfrm>
            <a:off x="6616771" y="158059"/>
            <a:ext cx="1897391" cy="537533"/>
          </a:xfrm>
          <a:prstGeom prst="rect">
            <a:avLst/>
          </a:prstGeom>
          <a:noFill/>
          <a:ln>
            <a:noFill/>
          </a:ln>
        </p:spPr>
        <p:txBody>
          <a:bodyPr vert="horz" wrap="square" lIns="0" tIns="34287" rIns="68573" bIns="34287" numCol="1" anchor="b" anchorCtr="0" compatLnSpc="1">
            <a:prstTxWarp prst="textNoShape">
              <a:avLst/>
            </a:prstTxWarp>
          </a:bodyPr>
          <a:lstStyle>
            <a:lvl1pPr algn="l" defTabSz="60952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a:lstStyle>
          <a:p>
            <a:pPr algn="r"/>
            <a:r>
              <a:rPr lang="en-US" sz="900">
                <a:solidFill>
                  <a:srgbClr val="7AC143"/>
                </a:solidFill>
              </a:rPr>
              <a:t>For manufacturers </a:t>
            </a:r>
          </a:p>
          <a:p>
            <a:pPr algn="r"/>
            <a:r>
              <a:rPr lang="en-US" sz="900">
                <a:solidFill>
                  <a:srgbClr val="7AC143"/>
                </a:solidFill>
              </a:rPr>
              <a:t>or brand owners</a:t>
            </a:r>
          </a:p>
        </p:txBody>
      </p:sp>
      <p:cxnSp>
        <p:nvCxnSpPr>
          <p:cNvPr id="47" name="Straight Connector 46">
            <a:extLst>
              <a:ext uri="{FF2B5EF4-FFF2-40B4-BE49-F238E27FC236}">
                <a16:creationId xmlns:a16="http://schemas.microsoft.com/office/drawing/2014/main" id="{33D8545D-CCBF-47C6-B793-A4ED916702CA}"/>
              </a:ext>
            </a:extLst>
          </p:cNvPr>
          <p:cNvCxnSpPr>
            <a:cxnSpLocks/>
          </p:cNvCxnSpPr>
          <p:nvPr/>
        </p:nvCxnSpPr>
        <p:spPr>
          <a:xfrm>
            <a:off x="2010650" y="1090406"/>
            <a:ext cx="3555495" cy="0"/>
          </a:xfrm>
          <a:prstGeom prst="line">
            <a:avLst/>
          </a:prstGeom>
          <a:ln w="19050">
            <a:solidFill>
              <a:srgbClr val="5B9BD5"/>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8" name="Rounded Rectangle 93">
            <a:extLst>
              <a:ext uri="{FF2B5EF4-FFF2-40B4-BE49-F238E27FC236}">
                <a16:creationId xmlns:a16="http://schemas.microsoft.com/office/drawing/2014/main" id="{00740C8A-9F1F-45B2-878E-38D28B4AAB69}"/>
              </a:ext>
            </a:extLst>
          </p:cNvPr>
          <p:cNvSpPr/>
          <p:nvPr/>
        </p:nvSpPr>
        <p:spPr>
          <a:xfrm>
            <a:off x="2870893" y="947350"/>
            <a:ext cx="1853352" cy="285809"/>
          </a:xfrm>
          <a:prstGeom prst="roundRect">
            <a:avLst>
              <a:gd name="adj" fmla="val 50000"/>
            </a:avLst>
          </a:prstGeom>
          <a:solidFill>
            <a:srgbClr val="5B9BD5"/>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VALUE DRIVERS</a:t>
            </a:r>
          </a:p>
        </p:txBody>
      </p:sp>
      <p:sp>
        <p:nvSpPr>
          <p:cNvPr id="58" name="Oval 20">
            <a:extLst>
              <a:ext uri="{FF2B5EF4-FFF2-40B4-BE49-F238E27FC236}">
                <a16:creationId xmlns:a16="http://schemas.microsoft.com/office/drawing/2014/main" id="{E9E6320D-CB3C-4A9B-ABC7-7B7480B7D88E}"/>
              </a:ext>
            </a:extLst>
          </p:cNvPr>
          <p:cNvSpPr/>
          <p:nvPr/>
        </p:nvSpPr>
        <p:spPr>
          <a:xfrm>
            <a:off x="2601242" y="862315"/>
            <a:ext cx="456300" cy="455879"/>
          </a:xfrm>
          <a:prstGeom prst="ellipse">
            <a:avLst/>
          </a:prstGeom>
          <a:solidFill>
            <a:schemeClr val="bg1"/>
          </a:solidFill>
          <a:ln w="19050" cap="flat" cmpd="sng" algn="ctr">
            <a:solidFill>
              <a:srgbClr val="5B9BD5"/>
            </a:solidFill>
            <a:prstDash val="solid"/>
            <a:miter lim="800000"/>
          </a:ln>
          <a:effectLst/>
        </p:spPr>
        <p:txBody>
          <a:bodyPr rtlCol="0" anchor="ctr"/>
          <a:lstStyle/>
          <a:p>
            <a:pPr algn="ctr">
              <a:defRPr/>
            </a:pPr>
            <a:endParaRPr lang="en-US" sz="975" kern="0">
              <a:solidFill>
                <a:prstClr val="white"/>
              </a:solidFill>
            </a:endParaRPr>
          </a:p>
        </p:txBody>
      </p:sp>
      <p:grpSp>
        <p:nvGrpSpPr>
          <p:cNvPr id="66" name="Groupe 699">
            <a:extLst>
              <a:ext uri="{FF2B5EF4-FFF2-40B4-BE49-F238E27FC236}">
                <a16:creationId xmlns:a16="http://schemas.microsoft.com/office/drawing/2014/main" id="{62173345-8FB0-4332-9351-8BBC2EE7D437}"/>
              </a:ext>
            </a:extLst>
          </p:cNvPr>
          <p:cNvGrpSpPr/>
          <p:nvPr/>
        </p:nvGrpSpPr>
        <p:grpSpPr>
          <a:xfrm>
            <a:off x="2679949" y="1009613"/>
            <a:ext cx="298885" cy="174212"/>
            <a:chOff x="2921000" y="5699125"/>
            <a:chExt cx="574675" cy="334963"/>
          </a:xfrm>
          <a:solidFill>
            <a:srgbClr val="802B73"/>
          </a:solidFill>
        </p:grpSpPr>
        <p:sp>
          <p:nvSpPr>
            <p:cNvPr id="67" name="Freeform 327">
              <a:extLst>
                <a:ext uri="{FF2B5EF4-FFF2-40B4-BE49-F238E27FC236}">
                  <a16:creationId xmlns:a16="http://schemas.microsoft.com/office/drawing/2014/main" id="{2240E424-D957-42D3-9A13-9A86F35999ED}"/>
                </a:ext>
              </a:extLst>
            </p:cNvPr>
            <p:cNvSpPr>
              <a:spLocks/>
            </p:cNvSpPr>
            <p:nvPr/>
          </p:nvSpPr>
          <p:spPr bwMode="auto">
            <a:xfrm>
              <a:off x="3259138" y="5794375"/>
              <a:ext cx="212725" cy="219075"/>
            </a:xfrm>
            <a:custGeom>
              <a:avLst/>
              <a:gdLst>
                <a:gd name="T0" fmla="*/ 11 w 63"/>
                <a:gd name="T1" fmla="*/ 12 h 64"/>
                <a:gd name="T2" fmla="*/ 52 w 63"/>
                <a:gd name="T3" fmla="*/ 12 h 64"/>
                <a:gd name="T4" fmla="*/ 52 w 63"/>
                <a:gd name="T5" fmla="*/ 52 h 64"/>
                <a:gd name="T6" fmla="*/ 11 w 63"/>
                <a:gd name="T7" fmla="*/ 52 h 64"/>
                <a:gd name="T8" fmla="*/ 11 w 63"/>
                <a:gd name="T9" fmla="*/ 12 h 64"/>
              </a:gdLst>
              <a:ahLst/>
              <a:cxnLst>
                <a:cxn ang="0">
                  <a:pos x="T0" y="T1"/>
                </a:cxn>
                <a:cxn ang="0">
                  <a:pos x="T2" y="T3"/>
                </a:cxn>
                <a:cxn ang="0">
                  <a:pos x="T4" y="T5"/>
                </a:cxn>
                <a:cxn ang="0">
                  <a:pos x="T6" y="T7"/>
                </a:cxn>
                <a:cxn ang="0">
                  <a:pos x="T8" y="T9"/>
                </a:cxn>
              </a:cxnLst>
              <a:rect l="0" t="0" r="r" b="b"/>
              <a:pathLst>
                <a:path w="63" h="64">
                  <a:moveTo>
                    <a:pt x="11" y="12"/>
                  </a:moveTo>
                  <a:cubicBezTo>
                    <a:pt x="22" y="0"/>
                    <a:pt x="41" y="0"/>
                    <a:pt x="52" y="12"/>
                  </a:cubicBezTo>
                  <a:cubicBezTo>
                    <a:pt x="63" y="23"/>
                    <a:pt x="63" y="41"/>
                    <a:pt x="52" y="52"/>
                  </a:cubicBezTo>
                  <a:cubicBezTo>
                    <a:pt x="41" y="64"/>
                    <a:pt x="22" y="64"/>
                    <a:pt x="11" y="52"/>
                  </a:cubicBezTo>
                  <a:cubicBezTo>
                    <a:pt x="0" y="41"/>
                    <a:pt x="0" y="23"/>
                    <a:pt x="11" y="1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76" name="Freeform 328">
              <a:extLst>
                <a:ext uri="{FF2B5EF4-FFF2-40B4-BE49-F238E27FC236}">
                  <a16:creationId xmlns:a16="http://schemas.microsoft.com/office/drawing/2014/main" id="{4A0AF9DB-78B8-4FC7-856E-DE468C2D2EBB}"/>
                </a:ext>
              </a:extLst>
            </p:cNvPr>
            <p:cNvSpPr>
              <a:spLocks/>
            </p:cNvSpPr>
            <p:nvPr/>
          </p:nvSpPr>
          <p:spPr bwMode="auto">
            <a:xfrm>
              <a:off x="2936875" y="5794375"/>
              <a:ext cx="217488" cy="219075"/>
            </a:xfrm>
            <a:custGeom>
              <a:avLst/>
              <a:gdLst>
                <a:gd name="T0" fmla="*/ 26 w 64"/>
                <a:gd name="T1" fmla="*/ 4 h 64"/>
                <a:gd name="T2" fmla="*/ 60 w 64"/>
                <a:gd name="T3" fmla="*/ 25 h 64"/>
                <a:gd name="T4" fmla="*/ 39 w 64"/>
                <a:gd name="T5" fmla="*/ 60 h 64"/>
                <a:gd name="T6" fmla="*/ 4 w 64"/>
                <a:gd name="T7" fmla="*/ 39 h 64"/>
                <a:gd name="T8" fmla="*/ 26 w 64"/>
                <a:gd name="T9" fmla="*/ 4 h 64"/>
              </a:gdLst>
              <a:ahLst/>
              <a:cxnLst>
                <a:cxn ang="0">
                  <a:pos x="T0" y="T1"/>
                </a:cxn>
                <a:cxn ang="0">
                  <a:pos x="T2" y="T3"/>
                </a:cxn>
                <a:cxn ang="0">
                  <a:pos x="T4" y="T5"/>
                </a:cxn>
                <a:cxn ang="0">
                  <a:pos x="T6" y="T7"/>
                </a:cxn>
                <a:cxn ang="0">
                  <a:pos x="T8" y="T9"/>
                </a:cxn>
              </a:cxnLst>
              <a:rect l="0" t="0" r="r" b="b"/>
              <a:pathLst>
                <a:path w="64" h="64">
                  <a:moveTo>
                    <a:pt x="26" y="4"/>
                  </a:moveTo>
                  <a:cubicBezTo>
                    <a:pt x="41" y="0"/>
                    <a:pt x="57" y="10"/>
                    <a:pt x="60" y="25"/>
                  </a:cubicBezTo>
                  <a:cubicBezTo>
                    <a:pt x="64" y="41"/>
                    <a:pt x="55" y="57"/>
                    <a:pt x="39" y="60"/>
                  </a:cubicBezTo>
                  <a:cubicBezTo>
                    <a:pt x="23" y="64"/>
                    <a:pt x="8" y="54"/>
                    <a:pt x="4" y="39"/>
                  </a:cubicBezTo>
                  <a:cubicBezTo>
                    <a:pt x="0" y="23"/>
                    <a:pt x="10" y="8"/>
                    <a:pt x="26" y="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77" name="Freeform 329">
              <a:extLst>
                <a:ext uri="{FF2B5EF4-FFF2-40B4-BE49-F238E27FC236}">
                  <a16:creationId xmlns:a16="http://schemas.microsoft.com/office/drawing/2014/main" id="{6B57E7B5-868C-48BE-B844-A6EFDE589E31}"/>
                </a:ext>
              </a:extLst>
            </p:cNvPr>
            <p:cNvSpPr>
              <a:spLocks noEditPoints="1"/>
            </p:cNvSpPr>
            <p:nvPr/>
          </p:nvSpPr>
          <p:spPr bwMode="auto">
            <a:xfrm>
              <a:off x="2921000" y="5737225"/>
              <a:ext cx="574675" cy="296863"/>
            </a:xfrm>
            <a:custGeom>
              <a:avLst/>
              <a:gdLst>
                <a:gd name="T0" fmla="*/ 158 w 170"/>
                <a:gd name="T1" fmla="*/ 22 h 87"/>
                <a:gd name="T2" fmla="*/ 155 w 170"/>
                <a:gd name="T3" fmla="*/ 19 h 87"/>
                <a:gd name="T4" fmla="*/ 140 w 170"/>
                <a:gd name="T5" fmla="*/ 7 h 87"/>
                <a:gd name="T6" fmla="*/ 122 w 170"/>
                <a:gd name="T7" fmla="*/ 0 h 87"/>
                <a:gd name="T8" fmla="*/ 122 w 170"/>
                <a:gd name="T9" fmla="*/ 0 h 87"/>
                <a:gd name="T10" fmla="*/ 47 w 170"/>
                <a:gd name="T11" fmla="*/ 0 h 87"/>
                <a:gd name="T12" fmla="*/ 47 w 170"/>
                <a:gd name="T13" fmla="*/ 0 h 87"/>
                <a:gd name="T14" fmla="*/ 28 w 170"/>
                <a:gd name="T15" fmla="*/ 7 h 87"/>
                <a:gd name="T16" fmla="*/ 14 w 170"/>
                <a:gd name="T17" fmla="*/ 19 h 87"/>
                <a:gd name="T18" fmla="*/ 11 w 170"/>
                <a:gd name="T19" fmla="*/ 22 h 87"/>
                <a:gd name="T20" fmla="*/ 0 w 170"/>
                <a:gd name="T21" fmla="*/ 49 h 87"/>
                <a:gd name="T22" fmla="*/ 38 w 170"/>
                <a:gd name="T23" fmla="*/ 87 h 87"/>
                <a:gd name="T24" fmla="*/ 75 w 170"/>
                <a:gd name="T25" fmla="*/ 54 h 87"/>
                <a:gd name="T26" fmla="*/ 85 w 170"/>
                <a:gd name="T27" fmla="*/ 56 h 87"/>
                <a:gd name="T28" fmla="*/ 94 w 170"/>
                <a:gd name="T29" fmla="*/ 54 h 87"/>
                <a:gd name="T30" fmla="*/ 132 w 170"/>
                <a:gd name="T31" fmla="*/ 87 h 87"/>
                <a:gd name="T32" fmla="*/ 170 w 170"/>
                <a:gd name="T33" fmla="*/ 49 h 87"/>
                <a:gd name="T34" fmla="*/ 158 w 170"/>
                <a:gd name="T35" fmla="*/ 22 h 87"/>
                <a:gd name="T36" fmla="*/ 37 w 170"/>
                <a:gd name="T37" fmla="*/ 75 h 87"/>
                <a:gd name="T38" fmla="*/ 11 w 170"/>
                <a:gd name="T39" fmla="*/ 49 h 87"/>
                <a:gd name="T40" fmla="*/ 37 w 170"/>
                <a:gd name="T41" fmla="*/ 23 h 87"/>
                <a:gd name="T42" fmla="*/ 63 w 170"/>
                <a:gd name="T43" fmla="*/ 49 h 87"/>
                <a:gd name="T44" fmla="*/ 37 w 170"/>
                <a:gd name="T45" fmla="*/ 75 h 87"/>
                <a:gd name="T46" fmla="*/ 84 w 170"/>
                <a:gd name="T47" fmla="*/ 45 h 87"/>
                <a:gd name="T48" fmla="*/ 76 w 170"/>
                <a:gd name="T49" fmla="*/ 37 h 87"/>
                <a:gd name="T50" fmla="*/ 84 w 170"/>
                <a:gd name="T51" fmla="*/ 28 h 87"/>
                <a:gd name="T52" fmla="*/ 93 w 170"/>
                <a:gd name="T53" fmla="*/ 37 h 87"/>
                <a:gd name="T54" fmla="*/ 84 w 170"/>
                <a:gd name="T55" fmla="*/ 45 h 87"/>
                <a:gd name="T56" fmla="*/ 131 w 170"/>
                <a:gd name="T57" fmla="*/ 75 h 87"/>
                <a:gd name="T58" fmla="*/ 105 w 170"/>
                <a:gd name="T59" fmla="*/ 49 h 87"/>
                <a:gd name="T60" fmla="*/ 131 w 170"/>
                <a:gd name="T61" fmla="*/ 23 h 87"/>
                <a:gd name="T62" fmla="*/ 157 w 170"/>
                <a:gd name="T63" fmla="*/ 49 h 87"/>
                <a:gd name="T64" fmla="*/ 131 w 170"/>
                <a:gd name="T65" fmla="*/ 7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0" h="87">
                  <a:moveTo>
                    <a:pt x="158" y="22"/>
                  </a:moveTo>
                  <a:cubicBezTo>
                    <a:pt x="157" y="21"/>
                    <a:pt x="156" y="20"/>
                    <a:pt x="155" y="19"/>
                  </a:cubicBezTo>
                  <a:cubicBezTo>
                    <a:pt x="140" y="7"/>
                    <a:pt x="140" y="7"/>
                    <a:pt x="140" y="7"/>
                  </a:cubicBezTo>
                  <a:cubicBezTo>
                    <a:pt x="135" y="3"/>
                    <a:pt x="129" y="1"/>
                    <a:pt x="122" y="0"/>
                  </a:cubicBezTo>
                  <a:cubicBezTo>
                    <a:pt x="122" y="0"/>
                    <a:pt x="122" y="0"/>
                    <a:pt x="122" y="0"/>
                  </a:cubicBezTo>
                  <a:cubicBezTo>
                    <a:pt x="47" y="0"/>
                    <a:pt x="47" y="0"/>
                    <a:pt x="47" y="0"/>
                  </a:cubicBezTo>
                  <a:cubicBezTo>
                    <a:pt x="47" y="0"/>
                    <a:pt x="47" y="0"/>
                    <a:pt x="47" y="0"/>
                  </a:cubicBezTo>
                  <a:cubicBezTo>
                    <a:pt x="40" y="1"/>
                    <a:pt x="34" y="3"/>
                    <a:pt x="28" y="7"/>
                  </a:cubicBezTo>
                  <a:cubicBezTo>
                    <a:pt x="14" y="19"/>
                    <a:pt x="14" y="19"/>
                    <a:pt x="14" y="19"/>
                  </a:cubicBezTo>
                  <a:cubicBezTo>
                    <a:pt x="13" y="20"/>
                    <a:pt x="12" y="21"/>
                    <a:pt x="11" y="22"/>
                  </a:cubicBezTo>
                  <a:cubicBezTo>
                    <a:pt x="4" y="29"/>
                    <a:pt x="0" y="38"/>
                    <a:pt x="0" y="49"/>
                  </a:cubicBezTo>
                  <a:cubicBezTo>
                    <a:pt x="0" y="70"/>
                    <a:pt x="17" y="87"/>
                    <a:pt x="38" y="87"/>
                  </a:cubicBezTo>
                  <a:cubicBezTo>
                    <a:pt x="57" y="87"/>
                    <a:pt x="73" y="72"/>
                    <a:pt x="75" y="54"/>
                  </a:cubicBezTo>
                  <a:cubicBezTo>
                    <a:pt x="78" y="55"/>
                    <a:pt x="81" y="56"/>
                    <a:pt x="85" y="56"/>
                  </a:cubicBezTo>
                  <a:cubicBezTo>
                    <a:pt x="88" y="56"/>
                    <a:pt x="91" y="55"/>
                    <a:pt x="94" y="54"/>
                  </a:cubicBezTo>
                  <a:cubicBezTo>
                    <a:pt x="96" y="72"/>
                    <a:pt x="112" y="87"/>
                    <a:pt x="132" y="87"/>
                  </a:cubicBezTo>
                  <a:cubicBezTo>
                    <a:pt x="153" y="87"/>
                    <a:pt x="170" y="70"/>
                    <a:pt x="170" y="49"/>
                  </a:cubicBezTo>
                  <a:cubicBezTo>
                    <a:pt x="169" y="38"/>
                    <a:pt x="165" y="29"/>
                    <a:pt x="158" y="22"/>
                  </a:cubicBezTo>
                  <a:close/>
                  <a:moveTo>
                    <a:pt x="37" y="75"/>
                  </a:moveTo>
                  <a:cubicBezTo>
                    <a:pt x="23" y="75"/>
                    <a:pt x="11" y="63"/>
                    <a:pt x="11" y="49"/>
                  </a:cubicBezTo>
                  <a:cubicBezTo>
                    <a:pt x="11" y="35"/>
                    <a:pt x="23" y="23"/>
                    <a:pt x="37" y="23"/>
                  </a:cubicBezTo>
                  <a:cubicBezTo>
                    <a:pt x="51" y="23"/>
                    <a:pt x="63" y="34"/>
                    <a:pt x="63" y="49"/>
                  </a:cubicBezTo>
                  <a:cubicBezTo>
                    <a:pt x="63" y="63"/>
                    <a:pt x="51" y="75"/>
                    <a:pt x="37" y="75"/>
                  </a:cubicBezTo>
                  <a:close/>
                  <a:moveTo>
                    <a:pt x="84" y="45"/>
                  </a:moveTo>
                  <a:cubicBezTo>
                    <a:pt x="80" y="45"/>
                    <a:pt x="76" y="42"/>
                    <a:pt x="76" y="37"/>
                  </a:cubicBezTo>
                  <a:cubicBezTo>
                    <a:pt x="76" y="32"/>
                    <a:pt x="79" y="28"/>
                    <a:pt x="84" y="28"/>
                  </a:cubicBezTo>
                  <a:cubicBezTo>
                    <a:pt x="89" y="28"/>
                    <a:pt x="93" y="32"/>
                    <a:pt x="93" y="37"/>
                  </a:cubicBezTo>
                  <a:cubicBezTo>
                    <a:pt x="93" y="42"/>
                    <a:pt x="89" y="45"/>
                    <a:pt x="84" y="45"/>
                  </a:cubicBezTo>
                  <a:close/>
                  <a:moveTo>
                    <a:pt x="131" y="75"/>
                  </a:moveTo>
                  <a:cubicBezTo>
                    <a:pt x="117" y="75"/>
                    <a:pt x="105" y="63"/>
                    <a:pt x="105" y="49"/>
                  </a:cubicBezTo>
                  <a:cubicBezTo>
                    <a:pt x="105" y="35"/>
                    <a:pt x="117" y="23"/>
                    <a:pt x="131" y="23"/>
                  </a:cubicBezTo>
                  <a:cubicBezTo>
                    <a:pt x="146" y="23"/>
                    <a:pt x="157" y="34"/>
                    <a:pt x="157" y="49"/>
                  </a:cubicBezTo>
                  <a:cubicBezTo>
                    <a:pt x="157" y="63"/>
                    <a:pt x="145" y="75"/>
                    <a:pt x="131" y="75"/>
                  </a:cubicBezTo>
                  <a:close/>
                </a:path>
              </a:pathLst>
            </a:custGeom>
            <a:solidFill>
              <a:srgbClr val="5B9BD5"/>
            </a:solidFill>
            <a:ln w="9525">
              <a:solidFill>
                <a:srgbClr val="5B9BD5"/>
              </a:solidFill>
              <a:round/>
              <a:headEnd/>
              <a:tailEnd/>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78" name="Freeform 330">
              <a:extLst>
                <a:ext uri="{FF2B5EF4-FFF2-40B4-BE49-F238E27FC236}">
                  <a16:creationId xmlns:a16="http://schemas.microsoft.com/office/drawing/2014/main" id="{447C4380-0960-453D-84E6-39B8CFC2A8D4}"/>
                </a:ext>
              </a:extLst>
            </p:cNvPr>
            <p:cNvSpPr>
              <a:spLocks/>
            </p:cNvSpPr>
            <p:nvPr/>
          </p:nvSpPr>
          <p:spPr bwMode="auto">
            <a:xfrm>
              <a:off x="2994025" y="5849938"/>
              <a:ext cx="65088" cy="65088"/>
            </a:xfrm>
            <a:custGeom>
              <a:avLst/>
              <a:gdLst>
                <a:gd name="T0" fmla="*/ 3 w 19"/>
                <a:gd name="T1" fmla="*/ 19 h 19"/>
                <a:gd name="T2" fmla="*/ 0 w 19"/>
                <a:gd name="T3" fmla="*/ 16 h 19"/>
                <a:gd name="T4" fmla="*/ 17 w 19"/>
                <a:gd name="T5" fmla="*/ 0 h 19"/>
                <a:gd name="T6" fmla="*/ 19 w 19"/>
                <a:gd name="T7" fmla="*/ 3 h 19"/>
                <a:gd name="T8" fmla="*/ 17 w 19"/>
                <a:gd name="T9" fmla="*/ 6 h 19"/>
                <a:gd name="T10" fmla="*/ 6 w 19"/>
                <a:gd name="T11" fmla="*/ 16 h 19"/>
                <a:gd name="T12" fmla="*/ 3 w 19"/>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9" h="19">
                  <a:moveTo>
                    <a:pt x="3" y="19"/>
                  </a:moveTo>
                  <a:cubicBezTo>
                    <a:pt x="2" y="19"/>
                    <a:pt x="0" y="18"/>
                    <a:pt x="0" y="16"/>
                  </a:cubicBezTo>
                  <a:cubicBezTo>
                    <a:pt x="0" y="7"/>
                    <a:pt x="8" y="0"/>
                    <a:pt x="17" y="0"/>
                  </a:cubicBezTo>
                  <a:cubicBezTo>
                    <a:pt x="18" y="0"/>
                    <a:pt x="19" y="1"/>
                    <a:pt x="19" y="3"/>
                  </a:cubicBezTo>
                  <a:cubicBezTo>
                    <a:pt x="19" y="5"/>
                    <a:pt x="18" y="6"/>
                    <a:pt x="17" y="6"/>
                  </a:cubicBezTo>
                  <a:cubicBezTo>
                    <a:pt x="11" y="6"/>
                    <a:pt x="6" y="10"/>
                    <a:pt x="6" y="16"/>
                  </a:cubicBezTo>
                  <a:cubicBezTo>
                    <a:pt x="6" y="18"/>
                    <a:pt x="5" y="19"/>
                    <a:pt x="3" y="19"/>
                  </a:cubicBezTo>
                  <a:close/>
                </a:path>
              </a:pathLst>
            </a:custGeom>
            <a:solidFill>
              <a:srgbClr val="5B9B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79" name="Freeform 331">
              <a:extLst>
                <a:ext uri="{FF2B5EF4-FFF2-40B4-BE49-F238E27FC236}">
                  <a16:creationId xmlns:a16="http://schemas.microsoft.com/office/drawing/2014/main" id="{CFE248E0-6E77-40EE-B268-7899830E37A9}"/>
                </a:ext>
              </a:extLst>
            </p:cNvPr>
            <p:cNvSpPr>
              <a:spLocks/>
            </p:cNvSpPr>
            <p:nvPr/>
          </p:nvSpPr>
          <p:spPr bwMode="auto">
            <a:xfrm>
              <a:off x="3313113" y="5849938"/>
              <a:ext cx="63500" cy="65088"/>
            </a:xfrm>
            <a:custGeom>
              <a:avLst/>
              <a:gdLst>
                <a:gd name="T0" fmla="*/ 3 w 19"/>
                <a:gd name="T1" fmla="*/ 19 h 19"/>
                <a:gd name="T2" fmla="*/ 0 w 19"/>
                <a:gd name="T3" fmla="*/ 16 h 19"/>
                <a:gd name="T4" fmla="*/ 16 w 19"/>
                <a:gd name="T5" fmla="*/ 0 h 19"/>
                <a:gd name="T6" fmla="*/ 19 w 19"/>
                <a:gd name="T7" fmla="*/ 3 h 19"/>
                <a:gd name="T8" fmla="*/ 16 w 19"/>
                <a:gd name="T9" fmla="*/ 6 h 19"/>
                <a:gd name="T10" fmla="*/ 6 w 19"/>
                <a:gd name="T11" fmla="*/ 16 h 19"/>
                <a:gd name="T12" fmla="*/ 3 w 19"/>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9" h="19">
                  <a:moveTo>
                    <a:pt x="3" y="19"/>
                  </a:moveTo>
                  <a:cubicBezTo>
                    <a:pt x="1" y="19"/>
                    <a:pt x="0" y="18"/>
                    <a:pt x="0" y="16"/>
                  </a:cubicBezTo>
                  <a:cubicBezTo>
                    <a:pt x="0" y="7"/>
                    <a:pt x="7" y="0"/>
                    <a:pt x="16" y="0"/>
                  </a:cubicBezTo>
                  <a:cubicBezTo>
                    <a:pt x="17" y="0"/>
                    <a:pt x="19" y="1"/>
                    <a:pt x="19" y="3"/>
                  </a:cubicBezTo>
                  <a:cubicBezTo>
                    <a:pt x="19" y="5"/>
                    <a:pt x="17" y="6"/>
                    <a:pt x="16" y="6"/>
                  </a:cubicBezTo>
                  <a:cubicBezTo>
                    <a:pt x="10" y="6"/>
                    <a:pt x="6" y="10"/>
                    <a:pt x="6" y="16"/>
                  </a:cubicBezTo>
                  <a:cubicBezTo>
                    <a:pt x="6" y="18"/>
                    <a:pt x="4" y="19"/>
                    <a:pt x="3" y="19"/>
                  </a:cubicBezTo>
                  <a:close/>
                </a:path>
              </a:pathLst>
            </a:custGeom>
            <a:solidFill>
              <a:srgbClr val="5B9B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80" name="Freeform 332">
              <a:extLst>
                <a:ext uri="{FF2B5EF4-FFF2-40B4-BE49-F238E27FC236}">
                  <a16:creationId xmlns:a16="http://schemas.microsoft.com/office/drawing/2014/main" id="{4F83D60C-65E3-44C5-AD46-008BE3D502CE}"/>
                </a:ext>
              </a:extLst>
            </p:cNvPr>
            <p:cNvSpPr>
              <a:spLocks/>
            </p:cNvSpPr>
            <p:nvPr/>
          </p:nvSpPr>
          <p:spPr bwMode="auto">
            <a:xfrm>
              <a:off x="3079750" y="5699125"/>
              <a:ext cx="249238" cy="38100"/>
            </a:xfrm>
            <a:custGeom>
              <a:avLst/>
              <a:gdLst>
                <a:gd name="T0" fmla="*/ 0 w 74"/>
                <a:gd name="T1" fmla="*/ 11 h 11"/>
                <a:gd name="T2" fmla="*/ 74 w 74"/>
                <a:gd name="T3" fmla="*/ 11 h 11"/>
                <a:gd name="T4" fmla="*/ 74 w 74"/>
                <a:gd name="T5" fmla="*/ 11 h 11"/>
                <a:gd name="T6" fmla="*/ 66 w 74"/>
                <a:gd name="T7" fmla="*/ 3 h 11"/>
                <a:gd name="T8" fmla="*/ 66 w 74"/>
                <a:gd name="T9" fmla="*/ 3 h 11"/>
                <a:gd name="T10" fmla="*/ 57 w 74"/>
                <a:gd name="T11" fmla="*/ 0 h 11"/>
                <a:gd name="T12" fmla="*/ 44 w 74"/>
                <a:gd name="T13" fmla="*/ 9 h 11"/>
                <a:gd name="T14" fmla="*/ 38 w 74"/>
                <a:gd name="T15" fmla="*/ 7 h 11"/>
                <a:gd name="T16" fmla="*/ 37 w 74"/>
                <a:gd name="T17" fmla="*/ 7 h 11"/>
                <a:gd name="T18" fmla="*/ 30 w 74"/>
                <a:gd name="T19" fmla="*/ 9 h 11"/>
                <a:gd name="T20" fmla="*/ 17 w 74"/>
                <a:gd name="T21" fmla="*/ 0 h 11"/>
                <a:gd name="T22" fmla="*/ 8 w 74"/>
                <a:gd name="T23" fmla="*/ 3 h 11"/>
                <a:gd name="T24" fmla="*/ 8 w 74"/>
                <a:gd name="T25" fmla="*/ 3 h 11"/>
                <a:gd name="T26" fmla="*/ 0 w 74"/>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11">
                  <a:moveTo>
                    <a:pt x="0" y="11"/>
                  </a:moveTo>
                  <a:cubicBezTo>
                    <a:pt x="74" y="11"/>
                    <a:pt x="74" y="11"/>
                    <a:pt x="74" y="11"/>
                  </a:cubicBezTo>
                  <a:cubicBezTo>
                    <a:pt x="74" y="11"/>
                    <a:pt x="74" y="11"/>
                    <a:pt x="74" y="11"/>
                  </a:cubicBezTo>
                  <a:cubicBezTo>
                    <a:pt x="66" y="3"/>
                    <a:pt x="66" y="3"/>
                    <a:pt x="66" y="3"/>
                  </a:cubicBezTo>
                  <a:cubicBezTo>
                    <a:pt x="66" y="3"/>
                    <a:pt x="66" y="3"/>
                    <a:pt x="66" y="3"/>
                  </a:cubicBezTo>
                  <a:cubicBezTo>
                    <a:pt x="64" y="1"/>
                    <a:pt x="60" y="0"/>
                    <a:pt x="57" y="0"/>
                  </a:cubicBezTo>
                  <a:cubicBezTo>
                    <a:pt x="51" y="0"/>
                    <a:pt x="46" y="4"/>
                    <a:pt x="44" y="9"/>
                  </a:cubicBezTo>
                  <a:cubicBezTo>
                    <a:pt x="42" y="8"/>
                    <a:pt x="40" y="7"/>
                    <a:pt x="38" y="7"/>
                  </a:cubicBezTo>
                  <a:cubicBezTo>
                    <a:pt x="38" y="7"/>
                    <a:pt x="37" y="7"/>
                    <a:pt x="37" y="7"/>
                  </a:cubicBezTo>
                  <a:cubicBezTo>
                    <a:pt x="34" y="7"/>
                    <a:pt x="32" y="8"/>
                    <a:pt x="30" y="9"/>
                  </a:cubicBezTo>
                  <a:cubicBezTo>
                    <a:pt x="28" y="4"/>
                    <a:pt x="23" y="0"/>
                    <a:pt x="17" y="0"/>
                  </a:cubicBezTo>
                  <a:cubicBezTo>
                    <a:pt x="14" y="0"/>
                    <a:pt x="11" y="1"/>
                    <a:pt x="8" y="3"/>
                  </a:cubicBezTo>
                  <a:cubicBezTo>
                    <a:pt x="8" y="3"/>
                    <a:pt x="8" y="3"/>
                    <a:pt x="8" y="3"/>
                  </a:cubicBezTo>
                  <a:cubicBezTo>
                    <a:pt x="0" y="11"/>
                    <a:pt x="0" y="11"/>
                    <a:pt x="0" y="11"/>
                  </a:cubicBezTo>
                  <a:close/>
                </a:path>
              </a:pathLst>
            </a:custGeom>
            <a:solidFill>
              <a:srgbClr val="5B9B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sp>
        <p:nvSpPr>
          <p:cNvPr id="49" name="Rectangle: Rounded Corners 48">
            <a:extLst>
              <a:ext uri="{FF2B5EF4-FFF2-40B4-BE49-F238E27FC236}">
                <a16:creationId xmlns:a16="http://schemas.microsoft.com/office/drawing/2014/main" id="{04216579-6867-4B49-B61D-F33F4437D46A}"/>
              </a:ext>
            </a:extLst>
          </p:cNvPr>
          <p:cNvSpPr/>
          <p:nvPr/>
        </p:nvSpPr>
        <p:spPr>
          <a:xfrm>
            <a:off x="2526785" y="2681276"/>
            <a:ext cx="1764586" cy="998538"/>
          </a:xfrm>
          <a:prstGeom prst="roundRect">
            <a:avLst/>
          </a:prstGeom>
          <a:solidFill>
            <a:srgbClr val="BF83B9">
              <a:alpha val="14902"/>
            </a:srgbClr>
          </a:solidFill>
          <a:ln w="19050">
            <a:solidFill>
              <a:schemeClr val="accent6"/>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50" name="Rectangle: Rounded Corners 49">
            <a:extLst>
              <a:ext uri="{FF2B5EF4-FFF2-40B4-BE49-F238E27FC236}">
                <a16:creationId xmlns:a16="http://schemas.microsoft.com/office/drawing/2014/main" id="{48A807D6-2CD9-4502-9659-8DD32C910464}"/>
              </a:ext>
            </a:extLst>
          </p:cNvPr>
          <p:cNvSpPr/>
          <p:nvPr/>
        </p:nvSpPr>
        <p:spPr>
          <a:xfrm>
            <a:off x="3482688" y="2183892"/>
            <a:ext cx="2339755" cy="477917"/>
          </a:xfrm>
          <a:prstGeom prst="roundRect">
            <a:avLst/>
          </a:prstGeom>
          <a:solidFill>
            <a:srgbClr val="F26334">
              <a:alpha val="14902"/>
            </a:srgbClr>
          </a:solidFill>
          <a:ln w="19050">
            <a:solidFill>
              <a:schemeClr val="accent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57" name="Rectangle: Rounded Corners 56">
            <a:extLst>
              <a:ext uri="{FF2B5EF4-FFF2-40B4-BE49-F238E27FC236}">
                <a16:creationId xmlns:a16="http://schemas.microsoft.com/office/drawing/2014/main" id="{E6DBAEC9-C106-4418-9303-FCDBDC84B098}"/>
              </a:ext>
            </a:extLst>
          </p:cNvPr>
          <p:cNvSpPr/>
          <p:nvPr/>
        </p:nvSpPr>
        <p:spPr>
          <a:xfrm>
            <a:off x="3503529" y="1569951"/>
            <a:ext cx="1674262" cy="1111026"/>
          </a:xfrm>
          <a:prstGeom prst="roundRect">
            <a:avLst/>
          </a:prstGeom>
          <a:solidFill>
            <a:srgbClr val="C1D82F">
              <a:alpha val="14902"/>
            </a:srgbClr>
          </a:solidFill>
          <a:ln w="19050">
            <a:solidFill>
              <a:srgbClr val="C1D82F"/>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3" name="Picture 42">
            <a:extLst>
              <a:ext uri="{FF2B5EF4-FFF2-40B4-BE49-F238E27FC236}">
                <a16:creationId xmlns:a16="http://schemas.microsoft.com/office/drawing/2014/main" id="{07C3D347-A9D6-4513-BCEE-7001C445E8FA}"/>
              </a:ext>
            </a:extLst>
          </p:cNvPr>
          <p:cNvPicPr>
            <a:picLocks noChangeAspect="1"/>
          </p:cNvPicPr>
          <p:nvPr/>
        </p:nvPicPr>
        <p:blipFill>
          <a:blip r:embed="rId5"/>
          <a:stretch>
            <a:fillRect/>
          </a:stretch>
        </p:blipFill>
        <p:spPr>
          <a:xfrm>
            <a:off x="4986968" y="1308338"/>
            <a:ext cx="375300" cy="375300"/>
          </a:xfrm>
          <a:prstGeom prst="rect">
            <a:avLst/>
          </a:prstGeom>
        </p:spPr>
      </p:pic>
      <p:pic>
        <p:nvPicPr>
          <p:cNvPr id="44" name="Picture 43">
            <a:extLst>
              <a:ext uri="{FF2B5EF4-FFF2-40B4-BE49-F238E27FC236}">
                <a16:creationId xmlns:a16="http://schemas.microsoft.com/office/drawing/2014/main" id="{E2B3D7D0-8C2A-4A98-A259-52DEE324A3A3}"/>
              </a:ext>
            </a:extLst>
          </p:cNvPr>
          <p:cNvPicPr>
            <a:picLocks noChangeAspect="1"/>
          </p:cNvPicPr>
          <p:nvPr/>
        </p:nvPicPr>
        <p:blipFill>
          <a:blip r:embed="rId6"/>
          <a:stretch>
            <a:fillRect/>
          </a:stretch>
        </p:blipFill>
        <p:spPr>
          <a:xfrm>
            <a:off x="2339135" y="3423563"/>
            <a:ext cx="375300" cy="375300"/>
          </a:xfrm>
          <a:prstGeom prst="rect">
            <a:avLst/>
          </a:prstGeom>
        </p:spPr>
      </p:pic>
      <p:pic>
        <p:nvPicPr>
          <p:cNvPr id="45" name="Picture 44">
            <a:extLst>
              <a:ext uri="{FF2B5EF4-FFF2-40B4-BE49-F238E27FC236}">
                <a16:creationId xmlns:a16="http://schemas.microsoft.com/office/drawing/2014/main" id="{457CF507-CF9E-4716-B893-B738DE5CD3B4}"/>
              </a:ext>
            </a:extLst>
          </p:cNvPr>
          <p:cNvPicPr>
            <a:picLocks noChangeAspect="1"/>
          </p:cNvPicPr>
          <p:nvPr/>
        </p:nvPicPr>
        <p:blipFill>
          <a:blip r:embed="rId7"/>
          <a:stretch>
            <a:fillRect/>
          </a:stretch>
        </p:blipFill>
        <p:spPr>
          <a:xfrm>
            <a:off x="5710474" y="1931817"/>
            <a:ext cx="375300" cy="375300"/>
          </a:xfrm>
          <a:prstGeom prst="rect">
            <a:avLst/>
          </a:prstGeom>
        </p:spPr>
      </p:pic>
      <p:sp>
        <p:nvSpPr>
          <p:cNvPr id="70" name="Rounded Rectangle 93">
            <a:extLst>
              <a:ext uri="{FF2B5EF4-FFF2-40B4-BE49-F238E27FC236}">
                <a16:creationId xmlns:a16="http://schemas.microsoft.com/office/drawing/2014/main" id="{DA65C154-59F7-43D2-A798-E8171ABD412E}"/>
              </a:ext>
            </a:extLst>
          </p:cNvPr>
          <p:cNvSpPr/>
          <p:nvPr/>
        </p:nvSpPr>
        <p:spPr>
          <a:xfrm>
            <a:off x="7644284" y="954800"/>
            <a:ext cx="1318409" cy="285809"/>
          </a:xfrm>
          <a:prstGeom prst="roundRect">
            <a:avLst>
              <a:gd name="adj" fmla="val 50000"/>
            </a:avLst>
          </a:prstGeom>
          <a:solidFill>
            <a:srgbClr val="FFF2E5"/>
          </a:solidFill>
          <a:ln w="19050" cap="flat" cmpd="sng" algn="ctr">
            <a:noFill/>
            <a:prstDash val="solid"/>
          </a:ln>
          <a:effectLst/>
        </p:spPr>
        <p:txBody>
          <a:bodyPr wrap="square" lIns="342900" tIns="0" rIns="25769" bIns="0" rtlCol="0" anchor="ctr"/>
          <a:lstStyle/>
          <a:p>
            <a:pPr defTabSz="654542">
              <a:defRPr/>
            </a:pPr>
            <a:r>
              <a:rPr lang="en-US" sz="1200" b="1" kern="0">
                <a:solidFill>
                  <a:schemeClr val="accent1"/>
                </a:solidFill>
                <a:cs typeface="Arial"/>
              </a:rPr>
              <a:t>KPIS</a:t>
            </a:r>
          </a:p>
        </p:txBody>
      </p:sp>
      <p:sp>
        <p:nvSpPr>
          <p:cNvPr id="82" name="Text Placeholder 4">
            <a:extLst>
              <a:ext uri="{FF2B5EF4-FFF2-40B4-BE49-F238E27FC236}">
                <a16:creationId xmlns:a16="http://schemas.microsoft.com/office/drawing/2014/main" id="{6AB2999E-4AC4-45C7-BA6B-B9041A9DABC1}"/>
              </a:ext>
            </a:extLst>
          </p:cNvPr>
          <p:cNvSpPr txBox="1">
            <a:spLocks noChangeAspect="1"/>
          </p:cNvSpPr>
          <p:nvPr/>
        </p:nvSpPr>
        <p:spPr>
          <a:xfrm flipH="1">
            <a:off x="7696097" y="1457862"/>
            <a:ext cx="1266596" cy="3309285"/>
          </a:xfrm>
          <a:prstGeom prst="rect">
            <a:avLst/>
          </a:prstGeom>
          <a:noFill/>
        </p:spPr>
        <p:txBody>
          <a:bodyPr anchor="t"/>
          <a:lstStyle>
            <a:lvl1pPr marL="479988" marR="0" indent="-380990" algn="l" defTabSz="609525" rtl="0" eaLnBrk="1" fontAlgn="base" latinLnBrk="0" hangingPunct="1">
              <a:lnSpc>
                <a:spcPct val="110000"/>
              </a:lnSpc>
              <a:spcBef>
                <a:spcPts val="533"/>
              </a:spcBef>
              <a:spcAft>
                <a:spcPct val="0"/>
              </a:spcAft>
              <a:buClr>
                <a:schemeClr val="accent1"/>
              </a:buClr>
              <a:buSzTx/>
              <a:buFont typeface="Arial"/>
              <a:buChar char="•"/>
              <a:tabLst/>
              <a:defRPr sz="2267" b="0" i="0" kern="1200" baseline="0">
                <a:solidFill>
                  <a:schemeClr val="tx2"/>
                </a:solidFill>
                <a:latin typeface="Verdana"/>
                <a:ea typeface="ＭＳ Ｐゴシック" charset="0"/>
                <a:cs typeface="Verdana"/>
              </a:defRPr>
            </a:lvl1pPr>
            <a:lvl2pPr marL="743981" marR="0" indent="-380990" algn="l" defTabSz="609525" rtl="0" eaLnBrk="1" fontAlgn="base" latinLnBrk="0" hangingPunct="1">
              <a:lnSpc>
                <a:spcPct val="110000"/>
              </a:lnSpc>
              <a:spcBef>
                <a:spcPts val="533"/>
              </a:spcBef>
              <a:spcAft>
                <a:spcPct val="0"/>
              </a:spcAft>
              <a:buClr>
                <a:schemeClr val="accent1"/>
              </a:buClr>
              <a:buSzTx/>
              <a:buFont typeface="Lucida Grande"/>
              <a:buChar char="­"/>
              <a:tabLst/>
              <a:defRPr sz="2267" b="0" i="0" kern="1200">
                <a:solidFill>
                  <a:schemeClr val="tx2"/>
                </a:solidFill>
                <a:latin typeface="Verdana"/>
                <a:ea typeface="ＭＳ Ｐゴシック" charset="0"/>
                <a:cs typeface="Verdana"/>
              </a:defRPr>
            </a:lvl2pPr>
            <a:lvl3pPr marL="1099173" indent="-380990" algn="l" defTabSz="609525" rtl="0" eaLnBrk="1" fontAlgn="base" hangingPunct="1">
              <a:lnSpc>
                <a:spcPct val="110000"/>
              </a:lnSpc>
              <a:spcBef>
                <a:spcPts val="533"/>
              </a:spcBef>
              <a:spcAft>
                <a:spcPct val="0"/>
              </a:spcAft>
              <a:buClr>
                <a:schemeClr val="accent1"/>
              </a:buClr>
              <a:buFont typeface="Arial"/>
              <a:buChar char="•"/>
              <a:defRPr sz="2267" b="0" i="0" kern="1200">
                <a:solidFill>
                  <a:schemeClr val="tx2"/>
                </a:solidFill>
                <a:latin typeface="Verdana"/>
                <a:ea typeface="ＭＳ Ｐゴシック" charset="0"/>
                <a:cs typeface="Verdana"/>
              </a:defRPr>
            </a:lvl3pPr>
            <a:lvl4pPr marL="1401565" indent="-304763" algn="l" defTabSz="609525" rtl="0" eaLnBrk="1" fontAlgn="base" hangingPunct="1">
              <a:lnSpc>
                <a:spcPct val="110000"/>
              </a:lnSpc>
              <a:spcBef>
                <a:spcPts val="533"/>
              </a:spcBef>
              <a:spcAft>
                <a:spcPct val="0"/>
              </a:spcAft>
              <a:buClr>
                <a:schemeClr val="accent1"/>
              </a:buClr>
              <a:buFont typeface="Lucida Grande"/>
              <a:buChar char="­"/>
              <a:defRPr sz="2267" b="0" i="0" kern="1200">
                <a:solidFill>
                  <a:schemeClr val="tx2"/>
                </a:solidFill>
                <a:latin typeface="Verdana"/>
                <a:ea typeface="ＭＳ Ｐゴシック" charset="0"/>
                <a:cs typeface="Verdana"/>
              </a:defRPr>
            </a:lvl4pPr>
            <a:lvl5pPr marL="1689558" indent="-304763" algn="l" defTabSz="609525" rtl="0" eaLnBrk="1" fontAlgn="base" hangingPunct="1">
              <a:lnSpc>
                <a:spcPct val="110000"/>
              </a:lnSpc>
              <a:spcBef>
                <a:spcPts val="533"/>
              </a:spcBef>
              <a:spcAft>
                <a:spcPct val="0"/>
              </a:spcAft>
              <a:buClr>
                <a:schemeClr val="accent1"/>
              </a:buClr>
              <a:buSzPct val="100000"/>
              <a:buFont typeface="Arial"/>
              <a:buChar char="•"/>
              <a:defRPr sz="2267" b="0" i="0" kern="1200">
                <a:solidFill>
                  <a:schemeClr val="tx2"/>
                </a:solidFill>
                <a:latin typeface="Verdana"/>
                <a:ea typeface="ＭＳ Ｐゴシック" charset="0"/>
                <a:cs typeface="Verdana"/>
              </a:defRPr>
            </a:lvl5pPr>
            <a:lvl6pPr marL="3352388" indent="-304763" algn="l" defTabSz="609525" rtl="0" eaLnBrk="1" latinLnBrk="0" hangingPunct="1">
              <a:spcBef>
                <a:spcPct val="20000"/>
              </a:spcBef>
              <a:buFont typeface="Arial"/>
              <a:buChar char="•"/>
              <a:defRPr sz="2667" kern="1200">
                <a:solidFill>
                  <a:schemeClr val="tx1"/>
                </a:solidFill>
                <a:latin typeface="+mn-lt"/>
                <a:ea typeface="+mn-ea"/>
                <a:cs typeface="+mn-cs"/>
              </a:defRPr>
            </a:lvl6pPr>
            <a:lvl7pPr marL="3961913" indent="-304763" algn="l" defTabSz="609525" rtl="0" eaLnBrk="1" latinLnBrk="0" hangingPunct="1">
              <a:spcBef>
                <a:spcPct val="20000"/>
              </a:spcBef>
              <a:buFont typeface="Arial"/>
              <a:buChar char="•"/>
              <a:defRPr sz="2667" kern="1200">
                <a:solidFill>
                  <a:schemeClr val="tx1"/>
                </a:solidFill>
                <a:latin typeface="+mn-lt"/>
                <a:ea typeface="+mn-ea"/>
                <a:cs typeface="+mn-cs"/>
              </a:defRPr>
            </a:lvl7pPr>
            <a:lvl8pPr marL="4571439" indent="-304763" algn="l" defTabSz="609525" rtl="0" eaLnBrk="1" latinLnBrk="0" hangingPunct="1">
              <a:spcBef>
                <a:spcPct val="20000"/>
              </a:spcBef>
              <a:buFont typeface="Arial"/>
              <a:buChar char="•"/>
              <a:defRPr sz="2667" kern="1200">
                <a:solidFill>
                  <a:schemeClr val="tx1"/>
                </a:solidFill>
                <a:latin typeface="+mn-lt"/>
                <a:ea typeface="+mn-ea"/>
                <a:cs typeface="+mn-cs"/>
              </a:defRPr>
            </a:lvl8pPr>
            <a:lvl9pPr marL="5180965" indent="-304763" algn="l" defTabSz="609525" rtl="0" eaLnBrk="1" latinLnBrk="0" hangingPunct="1">
              <a:spcBef>
                <a:spcPct val="20000"/>
              </a:spcBef>
              <a:buFont typeface="Arial"/>
              <a:buChar char="•"/>
              <a:defRPr sz="2667" kern="1200">
                <a:solidFill>
                  <a:schemeClr val="tx1"/>
                </a:solidFill>
                <a:latin typeface="+mn-lt"/>
                <a:ea typeface="+mn-ea"/>
                <a:cs typeface="+mn-cs"/>
              </a:defRPr>
            </a:lvl9pPr>
          </a:lstStyle>
          <a:p>
            <a:pPr marL="74249" indent="0">
              <a:lnSpc>
                <a:spcPct val="100000"/>
              </a:lnSpc>
              <a:buNone/>
            </a:pPr>
            <a:r>
              <a:rPr lang="en-US" sz="788" b="1">
                <a:solidFill>
                  <a:schemeClr val="accent1"/>
                </a:solidFill>
              </a:rPr>
              <a:t>Inventory Management, Sustainability &amp; Transparency</a:t>
            </a:r>
          </a:p>
          <a:p>
            <a:pPr marL="128588" indent="-128588">
              <a:buFont typeface="Arial" panose="020B0604020202020204" pitchFamily="34" charset="0"/>
              <a:buChar char="•"/>
            </a:pPr>
            <a:r>
              <a:rPr lang="en-US" sz="600"/>
              <a:t>Inventory accuracy</a:t>
            </a:r>
          </a:p>
          <a:p>
            <a:pPr marL="128588" indent="-128588">
              <a:buFont typeface="Arial" panose="020B0604020202020204" pitchFamily="34" charset="0"/>
              <a:buChar char="•"/>
            </a:pPr>
            <a:r>
              <a:rPr lang="en-US" sz="600"/>
              <a:t>Number of scanning errors</a:t>
            </a:r>
          </a:p>
          <a:p>
            <a:pPr marL="128588" indent="-128588">
              <a:buFont typeface="Arial" panose="020B0604020202020204" pitchFamily="34" charset="0"/>
              <a:buChar char="•"/>
            </a:pPr>
            <a:r>
              <a:rPr lang="en-US" sz="600"/>
              <a:t>Accuracy of forecast</a:t>
            </a:r>
          </a:p>
          <a:p>
            <a:pPr marL="128588" indent="-128588">
              <a:buFont typeface="Arial" panose="020B0604020202020204" pitchFamily="34" charset="0"/>
              <a:buChar char="•"/>
            </a:pPr>
            <a:r>
              <a:rPr lang="en-US" sz="600"/>
              <a:t>Lead time</a:t>
            </a:r>
          </a:p>
          <a:p>
            <a:pPr marL="128588" indent="-128588">
              <a:buFont typeface="Arial" panose="020B0604020202020204" pitchFamily="34" charset="0"/>
              <a:buChar char="•"/>
            </a:pPr>
            <a:r>
              <a:rPr lang="en-US" sz="600"/>
              <a:t>Safety stock levels</a:t>
            </a:r>
          </a:p>
          <a:p>
            <a:pPr marL="128588" indent="-128588">
              <a:buFont typeface="Arial" panose="020B0604020202020204" pitchFamily="34" charset="0"/>
              <a:buChar char="•"/>
            </a:pPr>
            <a:r>
              <a:rPr lang="en-US" sz="600"/>
              <a:t>Utilization rate</a:t>
            </a:r>
          </a:p>
          <a:p>
            <a:pPr marL="128588" indent="-128588">
              <a:buFont typeface="Arial" panose="020B0604020202020204" pitchFamily="34" charset="0"/>
              <a:buChar char="•"/>
            </a:pPr>
            <a:r>
              <a:rPr lang="en-US" sz="600"/>
              <a:t>Cost of waste</a:t>
            </a:r>
          </a:p>
          <a:p>
            <a:pPr marL="128588" indent="-128588">
              <a:buFont typeface="Arial" panose="020B0604020202020204" pitchFamily="34" charset="0"/>
              <a:buChar char="•"/>
            </a:pPr>
            <a:r>
              <a:rPr lang="en-US" sz="600"/>
              <a:t>Lost sales ratio</a:t>
            </a:r>
          </a:p>
          <a:p>
            <a:pPr marL="128588" indent="-128588">
              <a:buFont typeface="Arial" panose="020B0604020202020204" pitchFamily="34" charset="0"/>
              <a:buChar char="•"/>
            </a:pPr>
            <a:r>
              <a:rPr lang="en-US" sz="600"/>
              <a:t>FTE productivity</a:t>
            </a:r>
          </a:p>
          <a:p>
            <a:pPr marL="128588" indent="-128588">
              <a:buFont typeface="Arial" panose="020B0604020202020204" pitchFamily="34" charset="0"/>
              <a:buChar char="•"/>
            </a:pPr>
            <a:r>
              <a:rPr lang="en-US" sz="600"/>
              <a:t>Time to recall</a:t>
            </a:r>
          </a:p>
          <a:p>
            <a:pPr marL="128588" indent="-128588">
              <a:buFont typeface="Arial" panose="020B0604020202020204" pitchFamily="34" charset="0"/>
              <a:buChar char="•"/>
            </a:pPr>
            <a:r>
              <a:rPr lang="en-US" sz="600"/>
              <a:t>Recycling rates</a:t>
            </a:r>
          </a:p>
          <a:p>
            <a:pPr marL="128588" indent="-128588">
              <a:buFont typeface="Arial" panose="020B0604020202020204" pitchFamily="34" charset="0"/>
              <a:buChar char="•"/>
            </a:pPr>
            <a:r>
              <a:rPr lang="en-US" sz="600"/>
              <a:t>Sell-through rate</a:t>
            </a:r>
          </a:p>
          <a:p>
            <a:pPr marL="128588" indent="-128588">
              <a:buFont typeface="Arial" panose="020B0604020202020204" pitchFamily="34" charset="0"/>
              <a:buChar char="•"/>
            </a:pPr>
            <a:r>
              <a:rPr lang="en-US" sz="600"/>
              <a:t>Perfect order rate</a:t>
            </a:r>
          </a:p>
          <a:p>
            <a:pPr marL="128588" indent="-128588">
              <a:buFont typeface="Arial" panose="020B0604020202020204" pitchFamily="34" charset="0"/>
              <a:buChar char="•"/>
            </a:pPr>
            <a:r>
              <a:rPr lang="en-US" sz="600"/>
              <a:t>Throughput</a:t>
            </a:r>
          </a:p>
          <a:p>
            <a:pPr marL="128588" indent="-128588">
              <a:buFont typeface="Arial" panose="020B0604020202020204" pitchFamily="34" charset="0"/>
              <a:buChar char="•"/>
            </a:pPr>
            <a:endParaRPr lang="en-US" sz="600"/>
          </a:p>
          <a:p>
            <a:pPr marL="128588" indent="-128588">
              <a:buFont typeface="Arial" panose="020B0604020202020204" pitchFamily="34" charset="0"/>
              <a:buChar char="•"/>
            </a:pPr>
            <a:endParaRPr lang="en-US" sz="600"/>
          </a:p>
          <a:p>
            <a:pPr marL="128588" indent="-128588">
              <a:buFont typeface="Arial" panose="020B0604020202020204" pitchFamily="34" charset="0"/>
              <a:buChar char="•"/>
            </a:pPr>
            <a:endParaRPr lang="en-US" sz="600"/>
          </a:p>
          <a:p>
            <a:pPr marL="128588" indent="-128588">
              <a:buFont typeface="Arial" panose="020B0604020202020204" pitchFamily="34" charset="0"/>
              <a:buChar char="•"/>
            </a:pPr>
            <a:endParaRPr lang="en-US" sz="825"/>
          </a:p>
          <a:p>
            <a:pPr marL="128588" indent="-128588">
              <a:buFont typeface="Arial" panose="020B0604020202020204" pitchFamily="34" charset="0"/>
              <a:buChar char="•"/>
            </a:pPr>
            <a:endParaRPr lang="en-US" sz="825"/>
          </a:p>
          <a:p>
            <a:pPr marL="128588" indent="-128588">
              <a:buFont typeface="Arial" panose="020B0604020202020204" pitchFamily="34" charset="0"/>
              <a:buChar char="•"/>
            </a:pPr>
            <a:endParaRPr lang="en-US" sz="825"/>
          </a:p>
          <a:p>
            <a:pPr marL="128588" indent="-128588">
              <a:buFont typeface="Arial" panose="020B0604020202020204" pitchFamily="34" charset="0"/>
              <a:buChar char="•"/>
            </a:pPr>
            <a:endParaRPr lang="en-US" sz="825"/>
          </a:p>
          <a:p>
            <a:pPr marL="74249" indent="0">
              <a:lnSpc>
                <a:spcPct val="100000"/>
              </a:lnSpc>
              <a:buNone/>
            </a:pPr>
            <a:endParaRPr lang="en-US" sz="825" b="1">
              <a:solidFill>
                <a:schemeClr val="accent1"/>
              </a:solidFill>
            </a:endParaRPr>
          </a:p>
        </p:txBody>
      </p:sp>
      <p:pic>
        <p:nvPicPr>
          <p:cNvPr id="8" name="Picture 7">
            <a:extLst>
              <a:ext uri="{FF2B5EF4-FFF2-40B4-BE49-F238E27FC236}">
                <a16:creationId xmlns:a16="http://schemas.microsoft.com/office/drawing/2014/main" id="{037B38A6-8BAD-4C08-B79D-4DCEC8E7339B}"/>
              </a:ext>
            </a:extLst>
          </p:cNvPr>
          <p:cNvPicPr>
            <a:picLocks noChangeAspect="1"/>
          </p:cNvPicPr>
          <p:nvPr/>
        </p:nvPicPr>
        <p:blipFill>
          <a:blip r:embed="rId8"/>
          <a:stretch>
            <a:fillRect/>
          </a:stretch>
        </p:blipFill>
        <p:spPr>
          <a:xfrm>
            <a:off x="77824" y="1619286"/>
            <a:ext cx="7295602" cy="2105615"/>
          </a:xfrm>
          <a:prstGeom prst="rect">
            <a:avLst/>
          </a:prstGeom>
        </p:spPr>
      </p:pic>
      <p:grpSp>
        <p:nvGrpSpPr>
          <p:cNvPr id="84" name="Group 83">
            <a:extLst>
              <a:ext uri="{FF2B5EF4-FFF2-40B4-BE49-F238E27FC236}">
                <a16:creationId xmlns:a16="http://schemas.microsoft.com/office/drawing/2014/main" id="{BEE28E0E-8032-4F61-96CF-6259735CCB4E}"/>
              </a:ext>
            </a:extLst>
          </p:cNvPr>
          <p:cNvGrpSpPr/>
          <p:nvPr/>
        </p:nvGrpSpPr>
        <p:grpSpPr>
          <a:xfrm>
            <a:off x="7405014" y="4531233"/>
            <a:ext cx="186825" cy="186825"/>
            <a:chOff x="9873352" y="6041644"/>
            <a:chExt cx="249100" cy="249100"/>
          </a:xfrm>
        </p:grpSpPr>
        <p:sp>
          <p:nvSpPr>
            <p:cNvPr id="85" name="Oval 84">
              <a:hlinkClick r:id="" action="ppaction://hlinkshowjump?jump=previousslide"/>
              <a:extLst>
                <a:ext uri="{FF2B5EF4-FFF2-40B4-BE49-F238E27FC236}">
                  <a16:creationId xmlns:a16="http://schemas.microsoft.com/office/drawing/2014/main" id="{C8CF697F-B8BD-4A72-902D-981F910EC4ED}"/>
                </a:ext>
              </a:extLst>
            </p:cNvPr>
            <p:cNvSpPr/>
            <p:nvPr userDrawn="1"/>
          </p:nvSpPr>
          <p:spPr>
            <a:xfrm>
              <a:off x="9873352" y="6041644"/>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86" name="Group 85">
              <a:extLst>
                <a:ext uri="{FF2B5EF4-FFF2-40B4-BE49-F238E27FC236}">
                  <a16:creationId xmlns:a16="http://schemas.microsoft.com/office/drawing/2014/main" id="{E6E1F809-EA6B-42F9-A029-DA39DB823C3C}"/>
                </a:ext>
              </a:extLst>
            </p:cNvPr>
            <p:cNvGrpSpPr/>
            <p:nvPr userDrawn="1"/>
          </p:nvGrpSpPr>
          <p:grpSpPr>
            <a:xfrm>
              <a:off x="9971776" y="6136088"/>
              <a:ext cx="41137" cy="66044"/>
              <a:chOff x="3345327" y="4804129"/>
              <a:chExt cx="74099" cy="118964"/>
            </a:xfrm>
          </p:grpSpPr>
          <p:cxnSp>
            <p:nvCxnSpPr>
              <p:cNvPr id="87" name="Straight Connector 86">
                <a:hlinkClick r:id="" action="ppaction://hlinkshowjump?jump=previousslide"/>
                <a:extLst>
                  <a:ext uri="{FF2B5EF4-FFF2-40B4-BE49-F238E27FC236}">
                    <a16:creationId xmlns:a16="http://schemas.microsoft.com/office/drawing/2014/main" id="{4BFE1294-6D8E-4DA8-95E3-7CB64FA246EB}"/>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a:hlinkClick r:id="" action="ppaction://hlinkshowjump?jump=previousslide"/>
                <a:extLst>
                  <a:ext uri="{FF2B5EF4-FFF2-40B4-BE49-F238E27FC236}">
                    <a16:creationId xmlns:a16="http://schemas.microsoft.com/office/drawing/2014/main" id="{7C04E435-8719-47D4-BCFC-1A67A454917D}"/>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89" name="Group 88">
            <a:extLst>
              <a:ext uri="{FF2B5EF4-FFF2-40B4-BE49-F238E27FC236}">
                <a16:creationId xmlns:a16="http://schemas.microsoft.com/office/drawing/2014/main" id="{555D2FEB-65FB-4439-BED6-6A3DB3D6ACCE}"/>
              </a:ext>
            </a:extLst>
          </p:cNvPr>
          <p:cNvGrpSpPr/>
          <p:nvPr/>
        </p:nvGrpSpPr>
        <p:grpSpPr>
          <a:xfrm>
            <a:off x="7642346" y="4531233"/>
            <a:ext cx="186825" cy="186825"/>
            <a:chOff x="10189795" y="6045160"/>
            <a:chExt cx="249100" cy="249100"/>
          </a:xfrm>
        </p:grpSpPr>
        <p:sp>
          <p:nvSpPr>
            <p:cNvPr id="90" name="Oval 89">
              <a:hlinkClick r:id="" action="ppaction://hlinkshowjump?jump=nextslide"/>
              <a:extLst>
                <a:ext uri="{FF2B5EF4-FFF2-40B4-BE49-F238E27FC236}">
                  <a16:creationId xmlns:a16="http://schemas.microsoft.com/office/drawing/2014/main" id="{5518F511-E86F-4EA2-8106-0AEDBDD4DC6B}"/>
                </a:ext>
              </a:extLst>
            </p:cNvPr>
            <p:cNvSpPr/>
            <p:nvPr userDrawn="1"/>
          </p:nvSpPr>
          <p:spPr>
            <a:xfrm>
              <a:off x="10189795" y="6045160"/>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91" name="Group 90">
              <a:extLst>
                <a:ext uri="{FF2B5EF4-FFF2-40B4-BE49-F238E27FC236}">
                  <a16:creationId xmlns:a16="http://schemas.microsoft.com/office/drawing/2014/main" id="{8AAE0E0E-7A3B-4DBD-B3FE-2D764849D48C}"/>
                </a:ext>
              </a:extLst>
            </p:cNvPr>
            <p:cNvGrpSpPr/>
            <p:nvPr userDrawn="1"/>
          </p:nvGrpSpPr>
          <p:grpSpPr>
            <a:xfrm flipH="1" flipV="1">
              <a:off x="10297292" y="6133992"/>
              <a:ext cx="41137" cy="66044"/>
              <a:chOff x="3345327" y="4804129"/>
              <a:chExt cx="74099" cy="118964"/>
            </a:xfrm>
          </p:grpSpPr>
          <p:cxnSp>
            <p:nvCxnSpPr>
              <p:cNvPr id="92" name="Straight Connector 91">
                <a:hlinkClick r:id="" action="ppaction://hlinkshowjump?jump=nextslide"/>
                <a:extLst>
                  <a:ext uri="{FF2B5EF4-FFF2-40B4-BE49-F238E27FC236}">
                    <a16:creationId xmlns:a16="http://schemas.microsoft.com/office/drawing/2014/main" id="{8B22F706-544C-4E33-9C56-D119B60A1FD8}"/>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a:hlinkClick r:id="" action="ppaction://hlinkshowjump?jump=nextslide"/>
                <a:extLst>
                  <a:ext uri="{FF2B5EF4-FFF2-40B4-BE49-F238E27FC236}">
                    <a16:creationId xmlns:a16="http://schemas.microsoft.com/office/drawing/2014/main" id="{216905DF-D107-4B24-A357-C4384E0FD86C}"/>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94" name="Group 93">
            <a:extLst>
              <a:ext uri="{FF2B5EF4-FFF2-40B4-BE49-F238E27FC236}">
                <a16:creationId xmlns:a16="http://schemas.microsoft.com/office/drawing/2014/main" id="{37D618A3-2359-F2DB-9834-C34A1A09D569}"/>
              </a:ext>
            </a:extLst>
          </p:cNvPr>
          <p:cNvGrpSpPr/>
          <p:nvPr/>
        </p:nvGrpSpPr>
        <p:grpSpPr>
          <a:xfrm>
            <a:off x="1799208" y="4531579"/>
            <a:ext cx="5302641" cy="195507"/>
            <a:chOff x="1799208" y="4531579"/>
            <a:chExt cx="5302641" cy="195507"/>
          </a:xfrm>
        </p:grpSpPr>
        <p:sp>
          <p:nvSpPr>
            <p:cNvPr id="95" name="AutoShape 2">
              <a:hlinkClick r:id="rId9" action="ppaction://hlinksldjump"/>
              <a:extLst>
                <a:ext uri="{FF2B5EF4-FFF2-40B4-BE49-F238E27FC236}">
                  <a16:creationId xmlns:a16="http://schemas.microsoft.com/office/drawing/2014/main" id="{431F5A15-4B46-033A-9E69-52EB23143E35}"/>
                </a:ext>
              </a:extLst>
            </p:cNvPr>
            <p:cNvSpPr>
              <a:spLocks noChangeArrowheads="1"/>
            </p:cNvSpPr>
            <p:nvPr/>
          </p:nvSpPr>
          <p:spPr bwMode="gray">
            <a:xfrm>
              <a:off x="3057029" y="4535154"/>
              <a:ext cx="797767" cy="185652"/>
            </a:xfrm>
            <a:prstGeom prst="roundRect">
              <a:avLst>
                <a:gd name="adj" fmla="val 50000"/>
              </a:avLst>
            </a:prstGeom>
            <a:solidFill>
              <a:srgbClr val="FF8200"/>
            </a:solidFill>
            <a:ln w="10795">
              <a:noFill/>
              <a:round/>
              <a:headEnd/>
              <a:tailEnd/>
            </a:ln>
            <a:effectLst/>
          </p:spPr>
          <p:txBody>
            <a:bodyPr vert="horz" wrap="square" lIns="0" tIns="0" rIns="0" bIns="0" anchor="ctr" anchorCtr="0">
              <a:noAutofit/>
            </a:bodyPr>
            <a:lstStyle/>
            <a:p>
              <a:pPr algn="ctr">
                <a:lnSpc>
                  <a:spcPct val="95000"/>
                </a:lnSpc>
              </a:pPr>
              <a:r>
                <a:rPr lang="en-US" sz="525" b="1">
                  <a:solidFill>
                    <a:schemeClr val="bg1"/>
                  </a:solidFill>
                </a:rPr>
                <a:t>WHY</a:t>
              </a:r>
            </a:p>
          </p:txBody>
        </p:sp>
        <p:sp>
          <p:nvSpPr>
            <p:cNvPr id="96" name="AutoShape 2">
              <a:hlinkClick r:id="rId10" action="ppaction://hlinksldjump"/>
              <a:extLst>
                <a:ext uri="{FF2B5EF4-FFF2-40B4-BE49-F238E27FC236}">
                  <a16:creationId xmlns:a16="http://schemas.microsoft.com/office/drawing/2014/main" id="{6187AB47-7C64-C79B-37C4-AD196BE2655A}"/>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WHAT</a:t>
              </a:r>
            </a:p>
          </p:txBody>
        </p:sp>
        <p:sp>
          <p:nvSpPr>
            <p:cNvPr id="97" name="AutoShape 2">
              <a:hlinkClick r:id="rId11" action="ppaction://hlinksldjump"/>
              <a:extLst>
                <a:ext uri="{FF2B5EF4-FFF2-40B4-BE49-F238E27FC236}">
                  <a16:creationId xmlns:a16="http://schemas.microsoft.com/office/drawing/2014/main" id="{3ADBE3F9-A2E2-8899-D938-1AB130DAD7FD}"/>
                </a:ext>
              </a:extLst>
            </p:cNvPr>
            <p:cNvSpPr>
              <a:spLocks noChangeArrowheads="1"/>
            </p:cNvSpPr>
            <p:nvPr/>
          </p:nvSpPr>
          <p:spPr bwMode="gray">
            <a:xfrm>
              <a:off x="2245264"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GENERAL</a:t>
              </a:r>
            </a:p>
          </p:txBody>
        </p:sp>
        <p:sp>
          <p:nvSpPr>
            <p:cNvPr id="98" name="AutoShape 2">
              <a:hlinkClick r:id="rId12" action="ppaction://hlinksldjump"/>
              <a:extLst>
                <a:ext uri="{FF2B5EF4-FFF2-40B4-BE49-F238E27FC236}">
                  <a16:creationId xmlns:a16="http://schemas.microsoft.com/office/drawing/2014/main" id="{229E42B6-47F8-5461-6CD4-10F7476D7BBF}"/>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WHO</a:t>
              </a:r>
            </a:p>
          </p:txBody>
        </p:sp>
        <p:sp>
          <p:nvSpPr>
            <p:cNvPr id="99" name="AutoShape 2">
              <a:hlinkClick r:id="rId13" action="ppaction://hlinksldjump"/>
              <a:extLst>
                <a:ext uri="{FF2B5EF4-FFF2-40B4-BE49-F238E27FC236}">
                  <a16:creationId xmlns:a16="http://schemas.microsoft.com/office/drawing/2014/main" id="{97AA1A29-948E-6503-C1BC-35A8EB62B86F}"/>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HOW</a:t>
              </a:r>
            </a:p>
          </p:txBody>
        </p:sp>
        <p:sp>
          <p:nvSpPr>
            <p:cNvPr id="100" name="AutoShape 2">
              <a:hlinkClick r:id="rId14" action="ppaction://hlinksldjump"/>
              <a:extLst>
                <a:ext uri="{FF2B5EF4-FFF2-40B4-BE49-F238E27FC236}">
                  <a16:creationId xmlns:a16="http://schemas.microsoft.com/office/drawing/2014/main" id="{244701D9-5AAC-D196-0992-AB3A63361F11}"/>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REPORT &amp; LEARN</a:t>
              </a:r>
            </a:p>
          </p:txBody>
        </p:sp>
        <p:pic>
          <p:nvPicPr>
            <p:cNvPr id="101" name="Picture 100">
              <a:hlinkClick r:id="rId11" action="ppaction://hlinksldjump"/>
              <a:extLst>
                <a:ext uri="{FF2B5EF4-FFF2-40B4-BE49-F238E27FC236}">
                  <a16:creationId xmlns:a16="http://schemas.microsoft.com/office/drawing/2014/main" id="{B9E8A0EE-F859-C3C2-793D-47EF8157BC30}"/>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042152" y="4531579"/>
              <a:ext cx="189116" cy="189117"/>
            </a:xfrm>
            <a:prstGeom prst="rect">
              <a:avLst/>
            </a:prstGeom>
          </p:spPr>
        </p:pic>
        <p:sp>
          <p:nvSpPr>
            <p:cNvPr id="102" name="Arrow: Right 101">
              <a:hlinkClick r:id="" action="ppaction://hlinkshowjump?jump=lastslideviewed"/>
              <a:extLst>
                <a:ext uri="{FF2B5EF4-FFF2-40B4-BE49-F238E27FC236}">
                  <a16:creationId xmlns:a16="http://schemas.microsoft.com/office/drawing/2014/main" id="{74A4DE0D-AC23-591B-33F7-12435813B501}"/>
                </a:ext>
              </a:extLst>
            </p:cNvPr>
            <p:cNvSpPr/>
            <p:nvPr/>
          </p:nvSpPr>
          <p:spPr>
            <a:xfrm rot="10800000">
              <a:off x="1799208" y="4541436"/>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81" name="Slide Number Placeholder 3">
            <a:extLst>
              <a:ext uri="{FF2B5EF4-FFF2-40B4-BE49-F238E27FC236}">
                <a16:creationId xmlns:a16="http://schemas.microsoft.com/office/drawing/2014/main" id="{363CA653-36AC-4B4F-A7FC-300D2D32C68B}"/>
              </a:ext>
            </a:extLst>
          </p:cNvPr>
          <p:cNvSpPr>
            <a:spLocks noGrp="1"/>
          </p:cNvSpPr>
          <p:nvPr>
            <p:ph type="sldNum" sz="quarter" idx="12"/>
          </p:nvPr>
        </p:nvSpPr>
        <p:spPr>
          <a:xfrm>
            <a:off x="8447486" y="4759631"/>
            <a:ext cx="247535" cy="150195"/>
          </a:xfrm>
        </p:spPr>
        <p:txBody>
          <a:bodyPr/>
          <a:lstStyle>
            <a:lvl1pPr rtl="0">
              <a:defRPr/>
            </a:lvl1pPr>
          </a:lstStyle>
          <a:p>
            <a:pPr fontAlgn="base">
              <a:spcAft>
                <a:spcPct val="0"/>
              </a:spcAft>
              <a:defRPr/>
            </a:pPr>
            <a:fld id="{4472AB7F-E8D0-4874-A9B8-335B68DC5F05}" type="slidenum">
              <a:rPr lang="en-US" smtClean="0"/>
              <a:pPr fontAlgn="base">
                <a:spcAft>
                  <a:spcPct val="0"/>
                </a:spcAft>
                <a:defRPr/>
              </a:pPr>
              <a:t>27</a:t>
            </a:fld>
            <a:endParaRPr lang="en-US"/>
          </a:p>
        </p:txBody>
      </p:sp>
    </p:spTree>
    <p:extLst>
      <p:ext uri="{BB962C8B-B14F-4D97-AF65-F5344CB8AC3E}">
        <p14:creationId xmlns:p14="http://schemas.microsoft.com/office/powerpoint/2010/main" val="35456854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Rounded Corners 64">
            <a:extLst>
              <a:ext uri="{FF2B5EF4-FFF2-40B4-BE49-F238E27FC236}">
                <a16:creationId xmlns:a16="http://schemas.microsoft.com/office/drawing/2014/main" id="{6F71C915-BD7F-467F-98D5-65D12700A0AD}"/>
              </a:ext>
            </a:extLst>
          </p:cNvPr>
          <p:cNvSpPr/>
          <p:nvPr/>
        </p:nvSpPr>
        <p:spPr>
          <a:xfrm>
            <a:off x="7644283" y="1153886"/>
            <a:ext cx="1330517" cy="3303988"/>
          </a:xfrm>
          <a:prstGeom prst="roundRect">
            <a:avLst/>
          </a:prstGeom>
          <a:solidFill>
            <a:srgbClr val="FF8200">
              <a:alpha val="10196"/>
            </a:srgbClr>
          </a:solidFill>
          <a:ln w="19050">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2" name="Rectangle 1">
            <a:extLst>
              <a:ext uri="{FF2B5EF4-FFF2-40B4-BE49-F238E27FC236}">
                <a16:creationId xmlns:a16="http://schemas.microsoft.com/office/drawing/2014/main" id="{0286A5FD-4BD6-78D4-643E-C7579DA7B5EC}"/>
              </a:ext>
            </a:extLst>
          </p:cNvPr>
          <p:cNvSpPr/>
          <p:nvPr/>
        </p:nvSpPr>
        <p:spPr>
          <a:xfrm>
            <a:off x="3582097" y="4646132"/>
            <a:ext cx="4416335" cy="385983"/>
          </a:xfrm>
          <a:prstGeom prst="rect">
            <a:avLst/>
          </a:prstGeom>
          <a:solidFill>
            <a:schemeClr val="bg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cxnSp>
        <p:nvCxnSpPr>
          <p:cNvPr id="68" name="Straight Connector 67">
            <a:extLst>
              <a:ext uri="{FF2B5EF4-FFF2-40B4-BE49-F238E27FC236}">
                <a16:creationId xmlns:a16="http://schemas.microsoft.com/office/drawing/2014/main" id="{D765AF27-6368-41B3-A4D7-C508F6C073D6}"/>
              </a:ext>
            </a:extLst>
          </p:cNvPr>
          <p:cNvCxnSpPr>
            <a:cxnSpLocks/>
          </p:cNvCxnSpPr>
          <p:nvPr/>
        </p:nvCxnSpPr>
        <p:spPr>
          <a:xfrm flipV="1">
            <a:off x="5490770" y="939816"/>
            <a:ext cx="1512000"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65AD0ED-F772-45B1-9499-2408954901AF}"/>
              </a:ext>
            </a:extLst>
          </p:cNvPr>
          <p:cNvCxnSpPr>
            <a:cxnSpLocks/>
          </p:cNvCxnSpPr>
          <p:nvPr/>
        </p:nvCxnSpPr>
        <p:spPr>
          <a:xfrm flipV="1">
            <a:off x="1220482" y="926100"/>
            <a:ext cx="729000" cy="2"/>
          </a:xfrm>
          <a:prstGeom prst="line">
            <a:avLst/>
          </a:prstGeom>
          <a:ln w="19050">
            <a:solidFill>
              <a:srgbClr val="FF82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71" name="Group 70">
            <a:extLst>
              <a:ext uri="{FF2B5EF4-FFF2-40B4-BE49-F238E27FC236}">
                <a16:creationId xmlns:a16="http://schemas.microsoft.com/office/drawing/2014/main" id="{A83B40AB-9479-4A06-8D1C-D6B15636C3F7}"/>
              </a:ext>
            </a:extLst>
          </p:cNvPr>
          <p:cNvGrpSpPr/>
          <p:nvPr/>
        </p:nvGrpSpPr>
        <p:grpSpPr>
          <a:xfrm>
            <a:off x="5638331" y="711725"/>
            <a:ext cx="1568672" cy="455879"/>
            <a:chOff x="9875944" y="930679"/>
            <a:chExt cx="2091562" cy="607839"/>
          </a:xfrm>
        </p:grpSpPr>
        <p:sp>
          <p:nvSpPr>
            <p:cNvPr id="29" name="Rounded Rectangle 93">
              <a:extLst>
                <a:ext uri="{FF2B5EF4-FFF2-40B4-BE49-F238E27FC236}">
                  <a16:creationId xmlns:a16="http://schemas.microsoft.com/office/drawing/2014/main" id="{1515C44B-49E9-4618-B061-E95EBC57215C}"/>
                </a:ext>
              </a:extLst>
            </p:cNvPr>
            <p:cNvSpPr/>
            <p:nvPr/>
          </p:nvSpPr>
          <p:spPr>
            <a:xfrm>
              <a:off x="10235479" y="1044059"/>
              <a:ext cx="1732027" cy="381078"/>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GOALS</a:t>
              </a:r>
            </a:p>
          </p:txBody>
        </p:sp>
        <p:grpSp>
          <p:nvGrpSpPr>
            <p:cNvPr id="30" name="Group 29">
              <a:extLst>
                <a:ext uri="{FF2B5EF4-FFF2-40B4-BE49-F238E27FC236}">
                  <a16:creationId xmlns:a16="http://schemas.microsoft.com/office/drawing/2014/main" id="{6496B033-7055-47E1-BAE7-D2D8BA0A83B0}"/>
                </a:ext>
              </a:extLst>
            </p:cNvPr>
            <p:cNvGrpSpPr/>
            <p:nvPr/>
          </p:nvGrpSpPr>
          <p:grpSpPr>
            <a:xfrm>
              <a:off x="9875944" y="930679"/>
              <a:ext cx="608400" cy="607839"/>
              <a:chOff x="4727848" y="1172232"/>
              <a:chExt cx="608400" cy="607839"/>
            </a:xfrm>
          </p:grpSpPr>
          <p:sp>
            <p:nvSpPr>
              <p:cNvPr id="31" name="Oval 20">
                <a:extLst>
                  <a:ext uri="{FF2B5EF4-FFF2-40B4-BE49-F238E27FC236}">
                    <a16:creationId xmlns:a16="http://schemas.microsoft.com/office/drawing/2014/main" id="{00E59EA6-4CF3-491D-B855-150FC21F72C7}"/>
                  </a:ext>
                </a:extLst>
              </p:cNvPr>
              <p:cNvSpPr/>
              <p:nvPr/>
            </p:nvSpPr>
            <p:spPr>
              <a:xfrm>
                <a:off x="4727848" y="1172232"/>
                <a:ext cx="608400" cy="60783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grpSp>
            <p:nvGrpSpPr>
              <p:cNvPr id="32" name="Groupe 355">
                <a:extLst>
                  <a:ext uri="{FF2B5EF4-FFF2-40B4-BE49-F238E27FC236}">
                    <a16:creationId xmlns:a16="http://schemas.microsoft.com/office/drawing/2014/main" id="{68276171-060F-4495-84E8-AB3C21B03E38}"/>
                  </a:ext>
                </a:extLst>
              </p:cNvPr>
              <p:cNvGrpSpPr/>
              <p:nvPr/>
            </p:nvGrpSpPr>
            <p:grpSpPr>
              <a:xfrm>
                <a:off x="4869881" y="1285172"/>
                <a:ext cx="323920" cy="381923"/>
                <a:chOff x="9153875" y="3671977"/>
                <a:chExt cx="363537" cy="428625"/>
              </a:xfrm>
              <a:solidFill>
                <a:srgbClr val="007D74"/>
              </a:solidFill>
            </p:grpSpPr>
            <p:sp>
              <p:nvSpPr>
                <p:cNvPr id="33" name="Freeform 76">
                  <a:extLst>
                    <a:ext uri="{FF2B5EF4-FFF2-40B4-BE49-F238E27FC236}">
                      <a16:creationId xmlns:a16="http://schemas.microsoft.com/office/drawing/2014/main" id="{A030BC96-4BED-4755-AC7E-A128848D7116}"/>
                    </a:ext>
                  </a:extLst>
                </p:cNvPr>
                <p:cNvSpPr>
                  <a:spLocks/>
                </p:cNvSpPr>
                <p:nvPr/>
              </p:nvSpPr>
              <p:spPr bwMode="auto">
                <a:xfrm>
                  <a:off x="9330087" y="3671977"/>
                  <a:ext cx="19050" cy="85725"/>
                </a:xfrm>
                <a:custGeom>
                  <a:avLst/>
                  <a:gdLst>
                    <a:gd name="T0" fmla="*/ 3 w 5"/>
                    <a:gd name="T1" fmla="*/ 23 h 23"/>
                    <a:gd name="T2" fmla="*/ 5 w 5"/>
                    <a:gd name="T3" fmla="*/ 21 h 23"/>
                    <a:gd name="T4" fmla="*/ 5 w 5"/>
                    <a:gd name="T5" fmla="*/ 2 h 23"/>
                    <a:gd name="T6" fmla="*/ 3 w 5"/>
                    <a:gd name="T7" fmla="*/ 0 h 23"/>
                    <a:gd name="T8" fmla="*/ 0 w 5"/>
                    <a:gd name="T9" fmla="*/ 2 h 23"/>
                    <a:gd name="T10" fmla="*/ 0 w 5"/>
                    <a:gd name="T11" fmla="*/ 21 h 23"/>
                    <a:gd name="T12" fmla="*/ 3 w 5"/>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5" h="23">
                      <a:moveTo>
                        <a:pt x="3" y="23"/>
                      </a:moveTo>
                      <a:cubicBezTo>
                        <a:pt x="4" y="23"/>
                        <a:pt x="5" y="22"/>
                        <a:pt x="5" y="21"/>
                      </a:cubicBezTo>
                      <a:cubicBezTo>
                        <a:pt x="5" y="2"/>
                        <a:pt x="5" y="2"/>
                        <a:pt x="5" y="2"/>
                      </a:cubicBezTo>
                      <a:cubicBezTo>
                        <a:pt x="5" y="1"/>
                        <a:pt x="4" y="0"/>
                        <a:pt x="3" y="0"/>
                      </a:cubicBezTo>
                      <a:cubicBezTo>
                        <a:pt x="1" y="0"/>
                        <a:pt x="0" y="1"/>
                        <a:pt x="0" y="2"/>
                      </a:cubicBezTo>
                      <a:cubicBezTo>
                        <a:pt x="0" y="21"/>
                        <a:pt x="0" y="21"/>
                        <a:pt x="0" y="21"/>
                      </a:cubicBezTo>
                      <a:cubicBezTo>
                        <a:pt x="0" y="22"/>
                        <a:pt x="1" y="23"/>
                        <a:pt x="3" y="23"/>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34" name="Freeform 77">
                  <a:extLst>
                    <a:ext uri="{FF2B5EF4-FFF2-40B4-BE49-F238E27FC236}">
                      <a16:creationId xmlns:a16="http://schemas.microsoft.com/office/drawing/2014/main" id="{B8851103-23CC-4D2D-851B-4F6EAAA0E5A3}"/>
                    </a:ext>
                  </a:extLst>
                </p:cNvPr>
                <p:cNvSpPr>
                  <a:spLocks/>
                </p:cNvSpPr>
                <p:nvPr/>
              </p:nvSpPr>
              <p:spPr bwMode="auto">
                <a:xfrm>
                  <a:off x="9157050" y="3765639"/>
                  <a:ext cx="79375" cy="55563"/>
                </a:xfrm>
                <a:custGeom>
                  <a:avLst/>
                  <a:gdLst>
                    <a:gd name="T0" fmla="*/ 20 w 21"/>
                    <a:gd name="T1" fmla="*/ 10 h 15"/>
                    <a:gd name="T2" fmla="*/ 4 w 21"/>
                    <a:gd name="T3" fmla="*/ 1 h 15"/>
                    <a:gd name="T4" fmla="*/ 4 w 21"/>
                    <a:gd name="T5" fmla="*/ 1 h 15"/>
                    <a:gd name="T6" fmla="*/ 2 w 21"/>
                    <a:gd name="T7" fmla="*/ 1 h 15"/>
                    <a:gd name="T8" fmla="*/ 0 w 21"/>
                    <a:gd name="T9" fmla="*/ 2 h 15"/>
                    <a:gd name="T10" fmla="*/ 0 w 21"/>
                    <a:gd name="T11" fmla="*/ 4 h 15"/>
                    <a:gd name="T12" fmla="*/ 1 w 21"/>
                    <a:gd name="T13" fmla="*/ 5 h 15"/>
                    <a:gd name="T14" fmla="*/ 17 w 21"/>
                    <a:gd name="T15" fmla="*/ 14 h 15"/>
                    <a:gd name="T16" fmla="*/ 18 w 21"/>
                    <a:gd name="T17" fmla="*/ 15 h 15"/>
                    <a:gd name="T18" fmla="*/ 20 w 21"/>
                    <a:gd name="T19" fmla="*/ 13 h 15"/>
                    <a:gd name="T20" fmla="*/ 21 w 21"/>
                    <a:gd name="T21" fmla="*/ 12 h 15"/>
                    <a:gd name="T22" fmla="*/ 20 w 21"/>
                    <a:gd name="T23"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5">
                      <a:moveTo>
                        <a:pt x="20" y="10"/>
                      </a:moveTo>
                      <a:cubicBezTo>
                        <a:pt x="4" y="1"/>
                        <a:pt x="4" y="1"/>
                        <a:pt x="4" y="1"/>
                      </a:cubicBezTo>
                      <a:cubicBezTo>
                        <a:pt x="4" y="1"/>
                        <a:pt x="4" y="1"/>
                        <a:pt x="4" y="1"/>
                      </a:cubicBezTo>
                      <a:cubicBezTo>
                        <a:pt x="3" y="1"/>
                        <a:pt x="2" y="0"/>
                        <a:pt x="2" y="1"/>
                      </a:cubicBezTo>
                      <a:cubicBezTo>
                        <a:pt x="1" y="1"/>
                        <a:pt x="1" y="1"/>
                        <a:pt x="0" y="2"/>
                      </a:cubicBezTo>
                      <a:cubicBezTo>
                        <a:pt x="0" y="2"/>
                        <a:pt x="0" y="3"/>
                        <a:pt x="0" y="4"/>
                      </a:cubicBezTo>
                      <a:cubicBezTo>
                        <a:pt x="0" y="4"/>
                        <a:pt x="1" y="5"/>
                        <a:pt x="1" y="5"/>
                      </a:cubicBezTo>
                      <a:cubicBezTo>
                        <a:pt x="17" y="14"/>
                        <a:pt x="17" y="14"/>
                        <a:pt x="17" y="14"/>
                      </a:cubicBezTo>
                      <a:cubicBezTo>
                        <a:pt x="17" y="15"/>
                        <a:pt x="18" y="15"/>
                        <a:pt x="18" y="15"/>
                      </a:cubicBezTo>
                      <a:cubicBezTo>
                        <a:pt x="19" y="15"/>
                        <a:pt x="20" y="14"/>
                        <a:pt x="20" y="13"/>
                      </a:cubicBezTo>
                      <a:cubicBezTo>
                        <a:pt x="21" y="13"/>
                        <a:pt x="21" y="12"/>
                        <a:pt x="21" y="12"/>
                      </a:cubicBezTo>
                      <a:cubicBezTo>
                        <a:pt x="21" y="11"/>
                        <a:pt x="20" y="10"/>
                        <a:pt x="20" y="1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35" name="Freeform 78">
                  <a:extLst>
                    <a:ext uri="{FF2B5EF4-FFF2-40B4-BE49-F238E27FC236}">
                      <a16:creationId xmlns:a16="http://schemas.microsoft.com/office/drawing/2014/main" id="{37784831-EAC3-424E-BCEB-ABE914E41768}"/>
                    </a:ext>
                  </a:extLst>
                </p:cNvPr>
                <p:cNvSpPr>
                  <a:spLocks/>
                </p:cNvSpPr>
                <p:nvPr/>
              </p:nvSpPr>
              <p:spPr bwMode="auto">
                <a:xfrm>
                  <a:off x="9153875" y="3930739"/>
                  <a:ext cx="77788" cy="52388"/>
                </a:xfrm>
                <a:custGeom>
                  <a:avLst/>
                  <a:gdLst>
                    <a:gd name="T0" fmla="*/ 19 w 21"/>
                    <a:gd name="T1" fmla="*/ 0 h 14"/>
                    <a:gd name="T2" fmla="*/ 17 w 21"/>
                    <a:gd name="T3" fmla="*/ 0 h 14"/>
                    <a:gd name="T4" fmla="*/ 1 w 21"/>
                    <a:gd name="T5" fmla="*/ 10 h 14"/>
                    <a:gd name="T6" fmla="*/ 0 w 21"/>
                    <a:gd name="T7" fmla="*/ 11 h 14"/>
                    <a:gd name="T8" fmla="*/ 0 w 21"/>
                    <a:gd name="T9" fmla="*/ 13 h 14"/>
                    <a:gd name="T10" fmla="*/ 3 w 21"/>
                    <a:gd name="T11" fmla="*/ 14 h 14"/>
                    <a:gd name="T12" fmla="*/ 4 w 21"/>
                    <a:gd name="T13" fmla="*/ 14 h 14"/>
                    <a:gd name="T14" fmla="*/ 20 w 21"/>
                    <a:gd name="T15" fmla="*/ 5 h 14"/>
                    <a:gd name="T16" fmla="*/ 21 w 21"/>
                    <a:gd name="T17" fmla="*/ 3 h 14"/>
                    <a:gd name="T18" fmla="*/ 21 w 21"/>
                    <a:gd name="T19" fmla="*/ 1 h 14"/>
                    <a:gd name="T20" fmla="*/ 19 w 21"/>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19" y="0"/>
                      </a:moveTo>
                      <a:cubicBezTo>
                        <a:pt x="18" y="0"/>
                        <a:pt x="18" y="0"/>
                        <a:pt x="17" y="0"/>
                      </a:cubicBezTo>
                      <a:cubicBezTo>
                        <a:pt x="1" y="10"/>
                        <a:pt x="1" y="10"/>
                        <a:pt x="1" y="10"/>
                      </a:cubicBezTo>
                      <a:cubicBezTo>
                        <a:pt x="1" y="10"/>
                        <a:pt x="0" y="11"/>
                        <a:pt x="0" y="11"/>
                      </a:cubicBezTo>
                      <a:cubicBezTo>
                        <a:pt x="0" y="12"/>
                        <a:pt x="0" y="12"/>
                        <a:pt x="0" y="13"/>
                      </a:cubicBezTo>
                      <a:cubicBezTo>
                        <a:pt x="1" y="14"/>
                        <a:pt x="2" y="14"/>
                        <a:pt x="3" y="14"/>
                      </a:cubicBezTo>
                      <a:cubicBezTo>
                        <a:pt x="3" y="14"/>
                        <a:pt x="3" y="14"/>
                        <a:pt x="4" y="14"/>
                      </a:cubicBezTo>
                      <a:cubicBezTo>
                        <a:pt x="20" y="5"/>
                        <a:pt x="20" y="5"/>
                        <a:pt x="20" y="5"/>
                      </a:cubicBezTo>
                      <a:cubicBezTo>
                        <a:pt x="20" y="4"/>
                        <a:pt x="21" y="4"/>
                        <a:pt x="21" y="3"/>
                      </a:cubicBezTo>
                      <a:cubicBezTo>
                        <a:pt x="21" y="3"/>
                        <a:pt x="21" y="2"/>
                        <a:pt x="21" y="1"/>
                      </a:cubicBezTo>
                      <a:cubicBezTo>
                        <a:pt x="20" y="1"/>
                        <a:pt x="20" y="0"/>
                        <a:pt x="19"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36" name="Freeform 79">
                  <a:extLst>
                    <a:ext uri="{FF2B5EF4-FFF2-40B4-BE49-F238E27FC236}">
                      <a16:creationId xmlns:a16="http://schemas.microsoft.com/office/drawing/2014/main" id="{98C5AB6D-97E9-4533-9D23-15EFBFAE483C}"/>
                    </a:ext>
                  </a:extLst>
                </p:cNvPr>
                <p:cNvSpPr>
                  <a:spLocks/>
                </p:cNvSpPr>
                <p:nvPr/>
              </p:nvSpPr>
              <p:spPr bwMode="auto">
                <a:xfrm>
                  <a:off x="9434862" y="3938677"/>
                  <a:ext cx="79375" cy="52388"/>
                </a:xfrm>
                <a:custGeom>
                  <a:avLst/>
                  <a:gdLst>
                    <a:gd name="T0" fmla="*/ 20 w 21"/>
                    <a:gd name="T1" fmla="*/ 9 h 14"/>
                    <a:gd name="T2" fmla="*/ 4 w 21"/>
                    <a:gd name="T3" fmla="*/ 0 h 14"/>
                    <a:gd name="T4" fmla="*/ 2 w 21"/>
                    <a:gd name="T5" fmla="*/ 0 h 14"/>
                    <a:gd name="T6" fmla="*/ 1 w 21"/>
                    <a:gd name="T7" fmla="*/ 1 h 14"/>
                    <a:gd name="T8" fmla="*/ 1 w 21"/>
                    <a:gd name="T9" fmla="*/ 3 h 14"/>
                    <a:gd name="T10" fmla="*/ 2 w 21"/>
                    <a:gd name="T11" fmla="*/ 4 h 14"/>
                    <a:gd name="T12" fmla="*/ 18 w 21"/>
                    <a:gd name="T13" fmla="*/ 13 h 14"/>
                    <a:gd name="T14" fmla="*/ 19 w 21"/>
                    <a:gd name="T15" fmla="*/ 14 h 14"/>
                    <a:gd name="T16" fmla="*/ 21 w 21"/>
                    <a:gd name="T17" fmla="*/ 13 h 14"/>
                    <a:gd name="T18" fmla="*/ 21 w 21"/>
                    <a:gd name="T19" fmla="*/ 11 h 14"/>
                    <a:gd name="T20" fmla="*/ 20 w 21"/>
                    <a:gd name="T2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0" y="9"/>
                      </a:moveTo>
                      <a:cubicBezTo>
                        <a:pt x="4" y="0"/>
                        <a:pt x="4" y="0"/>
                        <a:pt x="4" y="0"/>
                      </a:cubicBezTo>
                      <a:cubicBezTo>
                        <a:pt x="4" y="0"/>
                        <a:pt x="3" y="0"/>
                        <a:pt x="2" y="0"/>
                      </a:cubicBezTo>
                      <a:cubicBezTo>
                        <a:pt x="2" y="0"/>
                        <a:pt x="1" y="0"/>
                        <a:pt x="1" y="1"/>
                      </a:cubicBezTo>
                      <a:cubicBezTo>
                        <a:pt x="1" y="1"/>
                        <a:pt x="0" y="2"/>
                        <a:pt x="1" y="3"/>
                      </a:cubicBezTo>
                      <a:cubicBezTo>
                        <a:pt x="1" y="3"/>
                        <a:pt x="1" y="4"/>
                        <a:pt x="2" y="4"/>
                      </a:cubicBezTo>
                      <a:cubicBezTo>
                        <a:pt x="18" y="13"/>
                        <a:pt x="18" y="13"/>
                        <a:pt x="18" y="13"/>
                      </a:cubicBezTo>
                      <a:cubicBezTo>
                        <a:pt x="18" y="14"/>
                        <a:pt x="18" y="14"/>
                        <a:pt x="19" y="14"/>
                      </a:cubicBezTo>
                      <a:cubicBezTo>
                        <a:pt x="20" y="14"/>
                        <a:pt x="21" y="13"/>
                        <a:pt x="21" y="13"/>
                      </a:cubicBezTo>
                      <a:cubicBezTo>
                        <a:pt x="21" y="12"/>
                        <a:pt x="21" y="11"/>
                        <a:pt x="21" y="11"/>
                      </a:cubicBezTo>
                      <a:cubicBezTo>
                        <a:pt x="21" y="10"/>
                        <a:pt x="21" y="9"/>
                        <a:pt x="20" y="9"/>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37" name="Freeform 80">
                  <a:extLst>
                    <a:ext uri="{FF2B5EF4-FFF2-40B4-BE49-F238E27FC236}">
                      <a16:creationId xmlns:a16="http://schemas.microsoft.com/office/drawing/2014/main" id="{03ED3E04-7E4F-4764-B82F-0AA6852F6D1C}"/>
                    </a:ext>
                  </a:extLst>
                </p:cNvPr>
                <p:cNvSpPr>
                  <a:spLocks/>
                </p:cNvSpPr>
                <p:nvPr/>
              </p:nvSpPr>
              <p:spPr bwMode="auto">
                <a:xfrm>
                  <a:off x="9438037" y="3773577"/>
                  <a:ext cx="79375" cy="52388"/>
                </a:xfrm>
                <a:custGeom>
                  <a:avLst/>
                  <a:gdLst>
                    <a:gd name="T0" fmla="*/ 21 w 21"/>
                    <a:gd name="T1" fmla="*/ 1 h 14"/>
                    <a:gd name="T2" fmla="*/ 19 w 21"/>
                    <a:gd name="T3" fmla="*/ 0 h 14"/>
                    <a:gd name="T4" fmla="*/ 17 w 21"/>
                    <a:gd name="T5" fmla="*/ 0 h 14"/>
                    <a:gd name="T6" fmla="*/ 2 w 21"/>
                    <a:gd name="T7" fmla="*/ 10 h 14"/>
                    <a:gd name="T8" fmla="*/ 0 w 21"/>
                    <a:gd name="T9" fmla="*/ 11 h 14"/>
                    <a:gd name="T10" fmla="*/ 1 w 21"/>
                    <a:gd name="T11" fmla="*/ 13 h 14"/>
                    <a:gd name="T12" fmla="*/ 3 w 21"/>
                    <a:gd name="T13" fmla="*/ 14 h 14"/>
                    <a:gd name="T14" fmla="*/ 4 w 21"/>
                    <a:gd name="T15" fmla="*/ 14 h 14"/>
                    <a:gd name="T16" fmla="*/ 20 w 21"/>
                    <a:gd name="T17" fmla="*/ 5 h 14"/>
                    <a:gd name="T18" fmla="*/ 21 w 21"/>
                    <a:gd name="T19" fmla="*/ 3 h 14"/>
                    <a:gd name="T20" fmla="*/ 21 w 21"/>
                    <a:gd name="T21"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1" y="1"/>
                      </a:moveTo>
                      <a:cubicBezTo>
                        <a:pt x="21" y="1"/>
                        <a:pt x="20" y="0"/>
                        <a:pt x="19" y="0"/>
                      </a:cubicBezTo>
                      <a:cubicBezTo>
                        <a:pt x="19" y="0"/>
                        <a:pt x="18" y="0"/>
                        <a:pt x="17" y="0"/>
                      </a:cubicBezTo>
                      <a:cubicBezTo>
                        <a:pt x="2" y="10"/>
                        <a:pt x="2" y="10"/>
                        <a:pt x="2" y="10"/>
                      </a:cubicBezTo>
                      <a:cubicBezTo>
                        <a:pt x="1" y="10"/>
                        <a:pt x="1" y="10"/>
                        <a:pt x="0" y="11"/>
                      </a:cubicBezTo>
                      <a:cubicBezTo>
                        <a:pt x="0" y="12"/>
                        <a:pt x="0" y="12"/>
                        <a:pt x="1" y="13"/>
                      </a:cubicBezTo>
                      <a:cubicBezTo>
                        <a:pt x="1" y="14"/>
                        <a:pt x="2" y="14"/>
                        <a:pt x="3" y="14"/>
                      </a:cubicBezTo>
                      <a:cubicBezTo>
                        <a:pt x="3" y="14"/>
                        <a:pt x="4" y="14"/>
                        <a:pt x="4" y="14"/>
                      </a:cubicBezTo>
                      <a:cubicBezTo>
                        <a:pt x="20" y="5"/>
                        <a:pt x="20" y="5"/>
                        <a:pt x="20" y="5"/>
                      </a:cubicBezTo>
                      <a:cubicBezTo>
                        <a:pt x="21" y="4"/>
                        <a:pt x="21" y="4"/>
                        <a:pt x="21" y="3"/>
                      </a:cubicBezTo>
                      <a:cubicBezTo>
                        <a:pt x="21" y="3"/>
                        <a:pt x="21" y="2"/>
                        <a:pt x="21" y="1"/>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38" name="Freeform 81">
                  <a:extLst>
                    <a:ext uri="{FF2B5EF4-FFF2-40B4-BE49-F238E27FC236}">
                      <a16:creationId xmlns:a16="http://schemas.microsoft.com/office/drawing/2014/main" id="{37A1379B-4EB4-4B7E-892E-AE7A11E71541}"/>
                    </a:ext>
                  </a:extLst>
                </p:cNvPr>
                <p:cNvSpPr>
                  <a:spLocks noEditPoints="1"/>
                </p:cNvSpPr>
                <p:nvPr/>
              </p:nvSpPr>
              <p:spPr bwMode="auto">
                <a:xfrm>
                  <a:off x="9220550" y="3776752"/>
                  <a:ext cx="222250" cy="323850"/>
                </a:xfrm>
                <a:custGeom>
                  <a:avLst/>
                  <a:gdLst>
                    <a:gd name="T0" fmla="*/ 58 w 59"/>
                    <a:gd name="T1" fmla="*/ 31 h 86"/>
                    <a:gd name="T2" fmla="*/ 58 w 59"/>
                    <a:gd name="T3" fmla="*/ 26 h 86"/>
                    <a:gd name="T4" fmla="*/ 58 w 59"/>
                    <a:gd name="T5" fmla="*/ 25 h 86"/>
                    <a:gd name="T6" fmla="*/ 59 w 59"/>
                    <a:gd name="T7" fmla="*/ 18 h 86"/>
                    <a:gd name="T8" fmla="*/ 54 w 59"/>
                    <a:gd name="T9" fmla="*/ 11 h 86"/>
                    <a:gd name="T10" fmla="*/ 54 w 59"/>
                    <a:gd name="T11" fmla="*/ 11 h 86"/>
                    <a:gd name="T12" fmla="*/ 45 w 59"/>
                    <a:gd name="T13" fmla="*/ 3 h 86"/>
                    <a:gd name="T14" fmla="*/ 44 w 59"/>
                    <a:gd name="T15" fmla="*/ 3 h 86"/>
                    <a:gd name="T16" fmla="*/ 32 w 59"/>
                    <a:gd name="T17" fmla="*/ 0 h 86"/>
                    <a:gd name="T18" fmla="*/ 19 w 59"/>
                    <a:gd name="T19" fmla="*/ 3 h 86"/>
                    <a:gd name="T20" fmla="*/ 8 w 59"/>
                    <a:gd name="T21" fmla="*/ 40 h 86"/>
                    <a:gd name="T22" fmla="*/ 18 w 59"/>
                    <a:gd name="T23" fmla="*/ 51 h 86"/>
                    <a:gd name="T24" fmla="*/ 18 w 59"/>
                    <a:gd name="T25" fmla="*/ 61 h 86"/>
                    <a:gd name="T26" fmla="*/ 18 w 59"/>
                    <a:gd name="T27" fmla="*/ 61 h 86"/>
                    <a:gd name="T28" fmla="*/ 18 w 59"/>
                    <a:gd name="T29" fmla="*/ 61 h 86"/>
                    <a:gd name="T30" fmla="*/ 18 w 59"/>
                    <a:gd name="T31" fmla="*/ 74 h 86"/>
                    <a:gd name="T32" fmla="*/ 23 w 59"/>
                    <a:gd name="T33" fmla="*/ 81 h 86"/>
                    <a:gd name="T34" fmla="*/ 31 w 59"/>
                    <a:gd name="T35" fmla="*/ 86 h 86"/>
                    <a:gd name="T36" fmla="*/ 40 w 59"/>
                    <a:gd name="T37" fmla="*/ 81 h 86"/>
                    <a:gd name="T38" fmla="*/ 45 w 59"/>
                    <a:gd name="T39" fmla="*/ 74 h 86"/>
                    <a:gd name="T40" fmla="*/ 45 w 59"/>
                    <a:gd name="T41" fmla="*/ 52 h 86"/>
                    <a:gd name="T42" fmla="*/ 45 w 59"/>
                    <a:gd name="T43" fmla="*/ 52 h 86"/>
                    <a:gd name="T44" fmla="*/ 52 w 59"/>
                    <a:gd name="T45" fmla="*/ 46 h 86"/>
                    <a:gd name="T46" fmla="*/ 55 w 59"/>
                    <a:gd name="T47" fmla="*/ 41 h 86"/>
                    <a:gd name="T48" fmla="*/ 58 w 59"/>
                    <a:gd name="T49" fmla="*/ 31 h 86"/>
                    <a:gd name="T50" fmla="*/ 58 w 59"/>
                    <a:gd name="T51" fmla="*/ 31 h 86"/>
                    <a:gd name="T52" fmla="*/ 17 w 59"/>
                    <a:gd name="T53" fmla="*/ 28 h 86"/>
                    <a:gd name="T54" fmla="*/ 16 w 59"/>
                    <a:gd name="T55" fmla="*/ 30 h 86"/>
                    <a:gd name="T56" fmla="*/ 15 w 59"/>
                    <a:gd name="T57" fmla="*/ 28 h 86"/>
                    <a:gd name="T58" fmla="*/ 34 w 59"/>
                    <a:gd name="T59" fmla="*/ 10 h 86"/>
                    <a:gd name="T60" fmla="*/ 35 w 59"/>
                    <a:gd name="T61" fmla="*/ 11 h 86"/>
                    <a:gd name="T62" fmla="*/ 34 w 59"/>
                    <a:gd name="T63" fmla="*/ 12 h 86"/>
                    <a:gd name="T64" fmla="*/ 17 w 59"/>
                    <a:gd name="T65" fmla="*/ 28 h 86"/>
                    <a:gd name="T66" fmla="*/ 42 w 59"/>
                    <a:gd name="T67" fmla="*/ 74 h 86"/>
                    <a:gd name="T68" fmla="*/ 38 w 59"/>
                    <a:gd name="T69" fmla="*/ 79 h 86"/>
                    <a:gd name="T70" fmla="*/ 37 w 59"/>
                    <a:gd name="T71" fmla="*/ 80 h 86"/>
                    <a:gd name="T72" fmla="*/ 37 w 59"/>
                    <a:gd name="T73" fmla="*/ 80 h 86"/>
                    <a:gd name="T74" fmla="*/ 31 w 59"/>
                    <a:gd name="T75" fmla="*/ 83 h 86"/>
                    <a:gd name="T76" fmla="*/ 26 w 59"/>
                    <a:gd name="T77" fmla="*/ 80 h 86"/>
                    <a:gd name="T78" fmla="*/ 26 w 59"/>
                    <a:gd name="T79" fmla="*/ 80 h 86"/>
                    <a:gd name="T80" fmla="*/ 25 w 59"/>
                    <a:gd name="T81" fmla="*/ 79 h 86"/>
                    <a:gd name="T82" fmla="*/ 21 w 59"/>
                    <a:gd name="T83" fmla="*/ 74 h 86"/>
                    <a:gd name="T84" fmla="*/ 21 w 59"/>
                    <a:gd name="T85" fmla="*/ 62 h 86"/>
                    <a:gd name="T86" fmla="*/ 42 w 59"/>
                    <a:gd name="T87" fmla="*/ 62 h 86"/>
                    <a:gd name="T88" fmla="*/ 42 w 59"/>
                    <a:gd name="T89" fmla="*/ 7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 h="86">
                      <a:moveTo>
                        <a:pt x="58" y="31"/>
                      </a:moveTo>
                      <a:cubicBezTo>
                        <a:pt x="58" y="29"/>
                        <a:pt x="58" y="27"/>
                        <a:pt x="58" y="26"/>
                      </a:cubicBezTo>
                      <a:cubicBezTo>
                        <a:pt x="58" y="25"/>
                        <a:pt x="58" y="25"/>
                        <a:pt x="58" y="25"/>
                      </a:cubicBezTo>
                      <a:cubicBezTo>
                        <a:pt x="58" y="22"/>
                        <a:pt x="59" y="20"/>
                        <a:pt x="59" y="18"/>
                      </a:cubicBezTo>
                      <a:cubicBezTo>
                        <a:pt x="59" y="18"/>
                        <a:pt x="58" y="15"/>
                        <a:pt x="54" y="11"/>
                      </a:cubicBezTo>
                      <a:cubicBezTo>
                        <a:pt x="54" y="11"/>
                        <a:pt x="54" y="11"/>
                        <a:pt x="54" y="11"/>
                      </a:cubicBezTo>
                      <a:cubicBezTo>
                        <a:pt x="52" y="8"/>
                        <a:pt x="49" y="5"/>
                        <a:pt x="45" y="3"/>
                      </a:cubicBezTo>
                      <a:cubicBezTo>
                        <a:pt x="44" y="3"/>
                        <a:pt x="44" y="3"/>
                        <a:pt x="44" y="3"/>
                      </a:cubicBezTo>
                      <a:cubicBezTo>
                        <a:pt x="40" y="1"/>
                        <a:pt x="36" y="0"/>
                        <a:pt x="32" y="0"/>
                      </a:cubicBezTo>
                      <a:cubicBezTo>
                        <a:pt x="27" y="0"/>
                        <a:pt x="23" y="1"/>
                        <a:pt x="19" y="3"/>
                      </a:cubicBezTo>
                      <a:cubicBezTo>
                        <a:pt x="5" y="11"/>
                        <a:pt x="0" y="27"/>
                        <a:pt x="8" y="40"/>
                      </a:cubicBezTo>
                      <a:cubicBezTo>
                        <a:pt x="10" y="45"/>
                        <a:pt x="14" y="49"/>
                        <a:pt x="18" y="51"/>
                      </a:cubicBezTo>
                      <a:cubicBezTo>
                        <a:pt x="18" y="61"/>
                        <a:pt x="18" y="61"/>
                        <a:pt x="18" y="61"/>
                      </a:cubicBezTo>
                      <a:cubicBezTo>
                        <a:pt x="18" y="61"/>
                        <a:pt x="18" y="61"/>
                        <a:pt x="18" y="61"/>
                      </a:cubicBezTo>
                      <a:cubicBezTo>
                        <a:pt x="18" y="61"/>
                        <a:pt x="18" y="61"/>
                        <a:pt x="18" y="61"/>
                      </a:cubicBezTo>
                      <a:cubicBezTo>
                        <a:pt x="18" y="74"/>
                        <a:pt x="18" y="74"/>
                        <a:pt x="18" y="74"/>
                      </a:cubicBezTo>
                      <a:cubicBezTo>
                        <a:pt x="18" y="77"/>
                        <a:pt x="20" y="79"/>
                        <a:pt x="23" y="81"/>
                      </a:cubicBezTo>
                      <a:cubicBezTo>
                        <a:pt x="24" y="83"/>
                        <a:pt x="27" y="86"/>
                        <a:pt x="31" y="86"/>
                      </a:cubicBezTo>
                      <a:cubicBezTo>
                        <a:pt x="36" y="86"/>
                        <a:pt x="39" y="83"/>
                        <a:pt x="40" y="81"/>
                      </a:cubicBezTo>
                      <a:cubicBezTo>
                        <a:pt x="43" y="79"/>
                        <a:pt x="45" y="77"/>
                        <a:pt x="45" y="74"/>
                      </a:cubicBezTo>
                      <a:cubicBezTo>
                        <a:pt x="45" y="52"/>
                        <a:pt x="45" y="52"/>
                        <a:pt x="45" y="52"/>
                      </a:cubicBezTo>
                      <a:cubicBezTo>
                        <a:pt x="45" y="52"/>
                        <a:pt x="45" y="52"/>
                        <a:pt x="45" y="52"/>
                      </a:cubicBezTo>
                      <a:cubicBezTo>
                        <a:pt x="47" y="50"/>
                        <a:pt x="50" y="48"/>
                        <a:pt x="52" y="46"/>
                      </a:cubicBezTo>
                      <a:cubicBezTo>
                        <a:pt x="53" y="45"/>
                        <a:pt x="54" y="43"/>
                        <a:pt x="55" y="41"/>
                      </a:cubicBezTo>
                      <a:cubicBezTo>
                        <a:pt x="56" y="38"/>
                        <a:pt x="57" y="34"/>
                        <a:pt x="58" y="31"/>
                      </a:cubicBezTo>
                      <a:cubicBezTo>
                        <a:pt x="58" y="31"/>
                        <a:pt x="58" y="31"/>
                        <a:pt x="58" y="31"/>
                      </a:cubicBezTo>
                      <a:moveTo>
                        <a:pt x="17" y="28"/>
                      </a:moveTo>
                      <a:cubicBezTo>
                        <a:pt x="17" y="29"/>
                        <a:pt x="17" y="30"/>
                        <a:pt x="16" y="30"/>
                      </a:cubicBezTo>
                      <a:cubicBezTo>
                        <a:pt x="16" y="30"/>
                        <a:pt x="15" y="29"/>
                        <a:pt x="15" y="28"/>
                      </a:cubicBezTo>
                      <a:cubicBezTo>
                        <a:pt x="15" y="18"/>
                        <a:pt x="23" y="10"/>
                        <a:pt x="34" y="10"/>
                      </a:cubicBezTo>
                      <a:cubicBezTo>
                        <a:pt x="35" y="10"/>
                        <a:pt x="35" y="10"/>
                        <a:pt x="35" y="11"/>
                      </a:cubicBezTo>
                      <a:cubicBezTo>
                        <a:pt x="35" y="11"/>
                        <a:pt x="35" y="12"/>
                        <a:pt x="34" y="12"/>
                      </a:cubicBezTo>
                      <a:cubicBezTo>
                        <a:pt x="25" y="12"/>
                        <a:pt x="17" y="19"/>
                        <a:pt x="17" y="28"/>
                      </a:cubicBezTo>
                      <a:moveTo>
                        <a:pt x="42" y="74"/>
                      </a:moveTo>
                      <a:cubicBezTo>
                        <a:pt x="42" y="76"/>
                        <a:pt x="40" y="78"/>
                        <a:pt x="38" y="79"/>
                      </a:cubicBezTo>
                      <a:cubicBezTo>
                        <a:pt x="37" y="79"/>
                        <a:pt x="37" y="80"/>
                        <a:pt x="37" y="80"/>
                      </a:cubicBezTo>
                      <a:cubicBezTo>
                        <a:pt x="37" y="80"/>
                        <a:pt x="37" y="80"/>
                        <a:pt x="37" y="80"/>
                      </a:cubicBezTo>
                      <a:cubicBezTo>
                        <a:pt x="37" y="82"/>
                        <a:pt x="35" y="83"/>
                        <a:pt x="31" y="83"/>
                      </a:cubicBezTo>
                      <a:cubicBezTo>
                        <a:pt x="28" y="83"/>
                        <a:pt x="26" y="82"/>
                        <a:pt x="26" y="80"/>
                      </a:cubicBezTo>
                      <a:cubicBezTo>
                        <a:pt x="26" y="80"/>
                        <a:pt x="26" y="80"/>
                        <a:pt x="26" y="80"/>
                      </a:cubicBezTo>
                      <a:cubicBezTo>
                        <a:pt x="26" y="80"/>
                        <a:pt x="25" y="79"/>
                        <a:pt x="25" y="79"/>
                      </a:cubicBezTo>
                      <a:cubicBezTo>
                        <a:pt x="22" y="78"/>
                        <a:pt x="21" y="76"/>
                        <a:pt x="21" y="74"/>
                      </a:cubicBezTo>
                      <a:cubicBezTo>
                        <a:pt x="21" y="62"/>
                        <a:pt x="21" y="62"/>
                        <a:pt x="21" y="62"/>
                      </a:cubicBezTo>
                      <a:cubicBezTo>
                        <a:pt x="42" y="62"/>
                        <a:pt x="42" y="62"/>
                        <a:pt x="42" y="62"/>
                      </a:cubicBezTo>
                      <a:lnTo>
                        <a:pt x="42" y="7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grpSp>
      </p:grpSp>
      <p:sp>
        <p:nvSpPr>
          <p:cNvPr id="17" name="Rounded Rectangle 93">
            <a:extLst>
              <a:ext uri="{FF2B5EF4-FFF2-40B4-BE49-F238E27FC236}">
                <a16:creationId xmlns:a16="http://schemas.microsoft.com/office/drawing/2014/main" id="{7A545AF2-7BEA-44A5-ABF3-507DFF5421BE}"/>
              </a:ext>
            </a:extLst>
          </p:cNvPr>
          <p:cNvSpPr/>
          <p:nvPr/>
        </p:nvSpPr>
        <p:spPr>
          <a:xfrm>
            <a:off x="411835" y="783044"/>
            <a:ext cx="1426373" cy="285809"/>
          </a:xfrm>
          <a:prstGeom prst="roundRect">
            <a:avLst>
              <a:gd name="adj" fmla="val 50000"/>
            </a:avLst>
          </a:prstGeom>
          <a:solidFill>
            <a:srgbClr val="FF8200"/>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SOLUTION</a:t>
            </a:r>
          </a:p>
        </p:txBody>
      </p:sp>
      <p:sp>
        <p:nvSpPr>
          <p:cNvPr id="51" name="Oval 50">
            <a:extLst>
              <a:ext uri="{FF2B5EF4-FFF2-40B4-BE49-F238E27FC236}">
                <a16:creationId xmlns:a16="http://schemas.microsoft.com/office/drawing/2014/main" id="{9727475B-F755-4A63-B266-A33E8DA2010A}"/>
              </a:ext>
            </a:extLst>
          </p:cNvPr>
          <p:cNvSpPr/>
          <p:nvPr/>
        </p:nvSpPr>
        <p:spPr>
          <a:xfrm>
            <a:off x="137677" y="698009"/>
            <a:ext cx="455877" cy="455878"/>
          </a:xfrm>
          <a:prstGeom prst="ellipse">
            <a:avLst/>
          </a:prstGeom>
          <a:solidFill>
            <a:schemeClr val="bg1"/>
          </a:solidFill>
          <a:ln>
            <a:solidFill>
              <a:srgbClr val="FF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50">
              <a:solidFill>
                <a:prstClr val="white"/>
              </a:solidFill>
            </a:endParaRPr>
          </a:p>
        </p:txBody>
      </p:sp>
      <p:grpSp>
        <p:nvGrpSpPr>
          <p:cNvPr id="52" name="Groupe 471">
            <a:extLst>
              <a:ext uri="{FF2B5EF4-FFF2-40B4-BE49-F238E27FC236}">
                <a16:creationId xmlns:a16="http://schemas.microsoft.com/office/drawing/2014/main" id="{264AD50E-EA0A-493E-8AF1-02DB4212C813}"/>
              </a:ext>
            </a:extLst>
          </p:cNvPr>
          <p:cNvGrpSpPr/>
          <p:nvPr/>
        </p:nvGrpSpPr>
        <p:grpSpPr>
          <a:xfrm>
            <a:off x="243403" y="760327"/>
            <a:ext cx="245539" cy="322672"/>
            <a:chOff x="3884613" y="2157412"/>
            <a:chExt cx="303213" cy="398463"/>
          </a:xfrm>
          <a:solidFill>
            <a:srgbClr val="FF8200"/>
          </a:solidFill>
        </p:grpSpPr>
        <p:sp>
          <p:nvSpPr>
            <p:cNvPr id="53" name="Freeform 110">
              <a:extLst>
                <a:ext uri="{FF2B5EF4-FFF2-40B4-BE49-F238E27FC236}">
                  <a16:creationId xmlns:a16="http://schemas.microsoft.com/office/drawing/2014/main" id="{10C33C44-A847-4B99-B9AB-55A139B06B51}"/>
                </a:ext>
              </a:extLst>
            </p:cNvPr>
            <p:cNvSpPr>
              <a:spLocks/>
            </p:cNvSpPr>
            <p:nvPr/>
          </p:nvSpPr>
          <p:spPr bwMode="auto">
            <a:xfrm>
              <a:off x="3884613" y="2228850"/>
              <a:ext cx="285750" cy="327025"/>
            </a:xfrm>
            <a:custGeom>
              <a:avLst/>
              <a:gdLst>
                <a:gd name="T0" fmla="*/ 11 w 76"/>
                <a:gd name="T1" fmla="*/ 65 h 87"/>
                <a:gd name="T2" fmla="*/ 18 w 76"/>
                <a:gd name="T3" fmla="*/ 58 h 87"/>
                <a:gd name="T4" fmla="*/ 9 w 76"/>
                <a:gd name="T5" fmla="*/ 38 h 87"/>
                <a:gd name="T6" fmla="*/ 18 w 76"/>
                <a:gd name="T7" fmla="*/ 18 h 87"/>
                <a:gd name="T8" fmla="*/ 38 w 76"/>
                <a:gd name="T9" fmla="*/ 9 h 87"/>
                <a:gd name="T10" fmla="*/ 58 w 76"/>
                <a:gd name="T11" fmla="*/ 18 h 87"/>
                <a:gd name="T12" fmla="*/ 66 w 76"/>
                <a:gd name="T13" fmla="*/ 38 h 87"/>
                <a:gd name="T14" fmla="*/ 58 w 76"/>
                <a:gd name="T15" fmla="*/ 58 h 87"/>
                <a:gd name="T16" fmla="*/ 39 w 76"/>
                <a:gd name="T17" fmla="*/ 67 h 87"/>
                <a:gd name="T18" fmla="*/ 39 w 76"/>
                <a:gd name="T19" fmla="*/ 56 h 87"/>
                <a:gd name="T20" fmla="*/ 23 w 76"/>
                <a:gd name="T21" fmla="*/ 71 h 87"/>
                <a:gd name="T22" fmla="*/ 39 w 76"/>
                <a:gd name="T23" fmla="*/ 87 h 87"/>
                <a:gd name="T24" fmla="*/ 39 w 76"/>
                <a:gd name="T25" fmla="*/ 76 h 87"/>
                <a:gd name="T26" fmla="*/ 65 w 76"/>
                <a:gd name="T27" fmla="*/ 65 h 87"/>
                <a:gd name="T28" fmla="*/ 76 w 76"/>
                <a:gd name="T29" fmla="*/ 38 h 87"/>
                <a:gd name="T30" fmla="*/ 65 w 76"/>
                <a:gd name="T31" fmla="*/ 11 h 87"/>
                <a:gd name="T32" fmla="*/ 38 w 76"/>
                <a:gd name="T33" fmla="*/ 0 h 87"/>
                <a:gd name="T34" fmla="*/ 11 w 76"/>
                <a:gd name="T35" fmla="*/ 11 h 87"/>
                <a:gd name="T36" fmla="*/ 0 w 76"/>
                <a:gd name="T37" fmla="*/ 38 h 87"/>
                <a:gd name="T38" fmla="*/ 4 w 76"/>
                <a:gd name="T39" fmla="*/ 56 h 87"/>
                <a:gd name="T40" fmla="*/ 11 w 76"/>
                <a:gd name="T41" fmla="*/ 6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6" h="87">
                  <a:moveTo>
                    <a:pt x="11" y="65"/>
                  </a:moveTo>
                  <a:cubicBezTo>
                    <a:pt x="18" y="58"/>
                    <a:pt x="18" y="58"/>
                    <a:pt x="18" y="58"/>
                  </a:cubicBezTo>
                  <a:cubicBezTo>
                    <a:pt x="12" y="53"/>
                    <a:pt x="9" y="46"/>
                    <a:pt x="9" y="38"/>
                  </a:cubicBezTo>
                  <a:cubicBezTo>
                    <a:pt x="9" y="30"/>
                    <a:pt x="12" y="23"/>
                    <a:pt x="18" y="18"/>
                  </a:cubicBezTo>
                  <a:cubicBezTo>
                    <a:pt x="23" y="12"/>
                    <a:pt x="30" y="9"/>
                    <a:pt x="38" y="9"/>
                  </a:cubicBezTo>
                  <a:cubicBezTo>
                    <a:pt x="45" y="9"/>
                    <a:pt x="53" y="12"/>
                    <a:pt x="58" y="18"/>
                  </a:cubicBezTo>
                  <a:cubicBezTo>
                    <a:pt x="64" y="23"/>
                    <a:pt x="66" y="30"/>
                    <a:pt x="66" y="38"/>
                  </a:cubicBezTo>
                  <a:cubicBezTo>
                    <a:pt x="66" y="46"/>
                    <a:pt x="64" y="53"/>
                    <a:pt x="58" y="58"/>
                  </a:cubicBezTo>
                  <a:cubicBezTo>
                    <a:pt x="53" y="64"/>
                    <a:pt x="46" y="67"/>
                    <a:pt x="39" y="67"/>
                  </a:cubicBezTo>
                  <a:cubicBezTo>
                    <a:pt x="39" y="56"/>
                    <a:pt x="39" y="56"/>
                    <a:pt x="39" y="56"/>
                  </a:cubicBezTo>
                  <a:cubicBezTo>
                    <a:pt x="23" y="71"/>
                    <a:pt x="23" y="71"/>
                    <a:pt x="23" y="71"/>
                  </a:cubicBezTo>
                  <a:cubicBezTo>
                    <a:pt x="39" y="87"/>
                    <a:pt x="39" y="87"/>
                    <a:pt x="39" y="87"/>
                  </a:cubicBezTo>
                  <a:cubicBezTo>
                    <a:pt x="39" y="76"/>
                    <a:pt x="39" y="76"/>
                    <a:pt x="39" y="76"/>
                  </a:cubicBezTo>
                  <a:cubicBezTo>
                    <a:pt x="49" y="76"/>
                    <a:pt x="58" y="72"/>
                    <a:pt x="65" y="65"/>
                  </a:cubicBezTo>
                  <a:cubicBezTo>
                    <a:pt x="72" y="58"/>
                    <a:pt x="76" y="48"/>
                    <a:pt x="76" y="38"/>
                  </a:cubicBezTo>
                  <a:cubicBezTo>
                    <a:pt x="76" y="28"/>
                    <a:pt x="72" y="18"/>
                    <a:pt x="65" y="11"/>
                  </a:cubicBezTo>
                  <a:cubicBezTo>
                    <a:pt x="58" y="4"/>
                    <a:pt x="48" y="0"/>
                    <a:pt x="38" y="0"/>
                  </a:cubicBezTo>
                  <a:cubicBezTo>
                    <a:pt x="28" y="0"/>
                    <a:pt x="18" y="4"/>
                    <a:pt x="11" y="11"/>
                  </a:cubicBezTo>
                  <a:cubicBezTo>
                    <a:pt x="4" y="18"/>
                    <a:pt x="0" y="28"/>
                    <a:pt x="0" y="38"/>
                  </a:cubicBezTo>
                  <a:cubicBezTo>
                    <a:pt x="0" y="44"/>
                    <a:pt x="1" y="50"/>
                    <a:pt x="4" y="56"/>
                  </a:cubicBezTo>
                  <a:cubicBezTo>
                    <a:pt x="4" y="56"/>
                    <a:pt x="7" y="62"/>
                    <a:pt x="11"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54" name="Freeform 111">
              <a:extLst>
                <a:ext uri="{FF2B5EF4-FFF2-40B4-BE49-F238E27FC236}">
                  <a16:creationId xmlns:a16="http://schemas.microsoft.com/office/drawing/2014/main" id="{BAA2CC98-1352-4F55-914E-569B6473EF3C}"/>
                </a:ext>
              </a:extLst>
            </p:cNvPr>
            <p:cNvSpPr>
              <a:spLocks/>
            </p:cNvSpPr>
            <p:nvPr/>
          </p:nvSpPr>
          <p:spPr bwMode="auto">
            <a:xfrm>
              <a:off x="4129088" y="2220912"/>
              <a:ext cx="58738" cy="65088"/>
            </a:xfrm>
            <a:custGeom>
              <a:avLst/>
              <a:gdLst>
                <a:gd name="T0" fmla="*/ 15 w 16"/>
                <a:gd name="T1" fmla="*/ 8 h 17"/>
                <a:gd name="T2" fmla="*/ 10 w 16"/>
                <a:gd name="T3" fmla="*/ 2 h 17"/>
                <a:gd name="T4" fmla="*/ 5 w 16"/>
                <a:gd name="T5" fmla="*/ 2 h 17"/>
                <a:gd name="T6" fmla="*/ 5 w 16"/>
                <a:gd name="T7" fmla="*/ 2 h 17"/>
                <a:gd name="T8" fmla="*/ 0 w 16"/>
                <a:gd name="T9" fmla="*/ 6 h 17"/>
                <a:gd name="T10" fmla="*/ 0 w 16"/>
                <a:gd name="T11" fmla="*/ 7 h 17"/>
                <a:gd name="T12" fmla="*/ 2 w 16"/>
                <a:gd name="T13" fmla="*/ 10 h 17"/>
                <a:gd name="T14" fmla="*/ 2 w 16"/>
                <a:gd name="T15" fmla="*/ 10 h 17"/>
                <a:gd name="T16" fmla="*/ 4 w 16"/>
                <a:gd name="T17" fmla="*/ 11 h 17"/>
                <a:gd name="T18" fmla="*/ 9 w 16"/>
                <a:gd name="T19" fmla="*/ 16 h 17"/>
                <a:gd name="T20" fmla="*/ 10 w 16"/>
                <a:gd name="T21" fmla="*/ 17 h 17"/>
                <a:gd name="T22" fmla="*/ 13 w 16"/>
                <a:gd name="T23" fmla="*/ 14 h 17"/>
                <a:gd name="T24" fmla="*/ 15 w 16"/>
                <a:gd name="T25" fmla="*/ 12 h 17"/>
                <a:gd name="T26" fmla="*/ 15 w 16"/>
                <a:gd name="T27"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17">
                  <a:moveTo>
                    <a:pt x="15" y="8"/>
                  </a:moveTo>
                  <a:cubicBezTo>
                    <a:pt x="10" y="2"/>
                    <a:pt x="10" y="2"/>
                    <a:pt x="10" y="2"/>
                  </a:cubicBezTo>
                  <a:cubicBezTo>
                    <a:pt x="8" y="0"/>
                    <a:pt x="6" y="0"/>
                    <a:pt x="5" y="2"/>
                  </a:cubicBezTo>
                  <a:cubicBezTo>
                    <a:pt x="5" y="2"/>
                    <a:pt x="5" y="2"/>
                    <a:pt x="5" y="2"/>
                  </a:cubicBezTo>
                  <a:cubicBezTo>
                    <a:pt x="0" y="6"/>
                    <a:pt x="0" y="6"/>
                    <a:pt x="0" y="6"/>
                  </a:cubicBezTo>
                  <a:cubicBezTo>
                    <a:pt x="0" y="7"/>
                    <a:pt x="0" y="7"/>
                    <a:pt x="0" y="7"/>
                  </a:cubicBezTo>
                  <a:cubicBezTo>
                    <a:pt x="1" y="8"/>
                    <a:pt x="2" y="9"/>
                    <a:pt x="2" y="10"/>
                  </a:cubicBezTo>
                  <a:cubicBezTo>
                    <a:pt x="2" y="10"/>
                    <a:pt x="2" y="10"/>
                    <a:pt x="2" y="10"/>
                  </a:cubicBezTo>
                  <a:cubicBezTo>
                    <a:pt x="3" y="10"/>
                    <a:pt x="3" y="11"/>
                    <a:pt x="4" y="11"/>
                  </a:cubicBezTo>
                  <a:cubicBezTo>
                    <a:pt x="6" y="12"/>
                    <a:pt x="8" y="14"/>
                    <a:pt x="9" y="16"/>
                  </a:cubicBezTo>
                  <a:cubicBezTo>
                    <a:pt x="9" y="16"/>
                    <a:pt x="10" y="17"/>
                    <a:pt x="10" y="17"/>
                  </a:cubicBezTo>
                  <a:cubicBezTo>
                    <a:pt x="13" y="14"/>
                    <a:pt x="13" y="14"/>
                    <a:pt x="13" y="14"/>
                  </a:cubicBezTo>
                  <a:cubicBezTo>
                    <a:pt x="15" y="12"/>
                    <a:pt x="15" y="12"/>
                    <a:pt x="15" y="12"/>
                  </a:cubicBezTo>
                  <a:cubicBezTo>
                    <a:pt x="16" y="11"/>
                    <a:pt x="16" y="9"/>
                    <a:pt x="15"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55" name="Freeform 112">
              <a:extLst>
                <a:ext uri="{FF2B5EF4-FFF2-40B4-BE49-F238E27FC236}">
                  <a16:creationId xmlns:a16="http://schemas.microsoft.com/office/drawing/2014/main" id="{6CFD9CBA-0F4B-493F-A3B2-B164D30A2E0C}"/>
                </a:ext>
              </a:extLst>
            </p:cNvPr>
            <p:cNvSpPr>
              <a:spLocks noEditPoints="1"/>
            </p:cNvSpPr>
            <p:nvPr/>
          </p:nvSpPr>
          <p:spPr bwMode="auto">
            <a:xfrm>
              <a:off x="3989388" y="2157412"/>
              <a:ext cx="82550" cy="63500"/>
            </a:xfrm>
            <a:custGeom>
              <a:avLst/>
              <a:gdLst>
                <a:gd name="T0" fmla="*/ 19 w 22"/>
                <a:gd name="T1" fmla="*/ 0 h 17"/>
                <a:gd name="T2" fmla="*/ 3 w 22"/>
                <a:gd name="T3" fmla="*/ 0 h 17"/>
                <a:gd name="T4" fmla="*/ 0 w 22"/>
                <a:gd name="T5" fmla="*/ 3 h 17"/>
                <a:gd name="T6" fmla="*/ 0 w 22"/>
                <a:gd name="T7" fmla="*/ 11 h 17"/>
                <a:gd name="T8" fmla="*/ 3 w 22"/>
                <a:gd name="T9" fmla="*/ 11 h 17"/>
                <a:gd name="T10" fmla="*/ 3 w 22"/>
                <a:gd name="T11" fmla="*/ 15 h 17"/>
                <a:gd name="T12" fmla="*/ 3 w 22"/>
                <a:gd name="T13" fmla="*/ 16 h 17"/>
                <a:gd name="T14" fmla="*/ 17 w 22"/>
                <a:gd name="T15" fmla="*/ 16 h 17"/>
                <a:gd name="T16" fmla="*/ 19 w 22"/>
                <a:gd name="T17" fmla="*/ 16 h 17"/>
                <a:gd name="T18" fmla="*/ 19 w 22"/>
                <a:gd name="T19" fmla="*/ 16 h 17"/>
                <a:gd name="T20" fmla="*/ 19 w 22"/>
                <a:gd name="T21" fmla="*/ 16 h 17"/>
                <a:gd name="T22" fmla="*/ 19 w 22"/>
                <a:gd name="T23" fmla="*/ 11 h 17"/>
                <a:gd name="T24" fmla="*/ 19 w 22"/>
                <a:gd name="T25" fmla="*/ 11 h 17"/>
                <a:gd name="T26" fmla="*/ 22 w 22"/>
                <a:gd name="T27" fmla="*/ 11 h 17"/>
                <a:gd name="T28" fmla="*/ 22 w 22"/>
                <a:gd name="T29" fmla="*/ 3 h 17"/>
                <a:gd name="T30" fmla="*/ 19 w 22"/>
                <a:gd name="T31" fmla="*/ 0 h 17"/>
                <a:gd name="T32" fmla="*/ 19 w 22"/>
                <a:gd name="T33" fmla="*/ 15 h 17"/>
                <a:gd name="T34" fmla="*/ 19 w 22"/>
                <a:gd name="T35" fmla="*/ 15 h 17"/>
                <a:gd name="T36" fmla="*/ 19 w 22"/>
                <a:gd name="T37"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7">
                  <a:moveTo>
                    <a:pt x="19" y="0"/>
                  </a:moveTo>
                  <a:cubicBezTo>
                    <a:pt x="3" y="0"/>
                    <a:pt x="3" y="0"/>
                    <a:pt x="3" y="0"/>
                  </a:cubicBezTo>
                  <a:cubicBezTo>
                    <a:pt x="1" y="0"/>
                    <a:pt x="0" y="1"/>
                    <a:pt x="0" y="3"/>
                  </a:cubicBezTo>
                  <a:cubicBezTo>
                    <a:pt x="0" y="11"/>
                    <a:pt x="0" y="11"/>
                    <a:pt x="0" y="11"/>
                  </a:cubicBezTo>
                  <a:cubicBezTo>
                    <a:pt x="3" y="11"/>
                    <a:pt x="3" y="11"/>
                    <a:pt x="3" y="11"/>
                  </a:cubicBezTo>
                  <a:cubicBezTo>
                    <a:pt x="3" y="15"/>
                    <a:pt x="3" y="15"/>
                    <a:pt x="3" y="15"/>
                  </a:cubicBezTo>
                  <a:cubicBezTo>
                    <a:pt x="3" y="15"/>
                    <a:pt x="3" y="15"/>
                    <a:pt x="3" y="16"/>
                  </a:cubicBezTo>
                  <a:cubicBezTo>
                    <a:pt x="7" y="15"/>
                    <a:pt x="11" y="17"/>
                    <a:pt x="17" y="16"/>
                  </a:cubicBezTo>
                  <a:cubicBezTo>
                    <a:pt x="18" y="16"/>
                    <a:pt x="18" y="16"/>
                    <a:pt x="19" y="16"/>
                  </a:cubicBezTo>
                  <a:cubicBezTo>
                    <a:pt x="19" y="16"/>
                    <a:pt x="19" y="16"/>
                    <a:pt x="19" y="16"/>
                  </a:cubicBezTo>
                  <a:cubicBezTo>
                    <a:pt x="19" y="16"/>
                    <a:pt x="19" y="16"/>
                    <a:pt x="19" y="16"/>
                  </a:cubicBezTo>
                  <a:cubicBezTo>
                    <a:pt x="19" y="11"/>
                    <a:pt x="19" y="11"/>
                    <a:pt x="19" y="11"/>
                  </a:cubicBezTo>
                  <a:cubicBezTo>
                    <a:pt x="19" y="11"/>
                    <a:pt x="19" y="11"/>
                    <a:pt x="19" y="11"/>
                  </a:cubicBezTo>
                  <a:cubicBezTo>
                    <a:pt x="22" y="11"/>
                    <a:pt x="22" y="11"/>
                    <a:pt x="22" y="11"/>
                  </a:cubicBezTo>
                  <a:cubicBezTo>
                    <a:pt x="22" y="3"/>
                    <a:pt x="22" y="3"/>
                    <a:pt x="22" y="3"/>
                  </a:cubicBezTo>
                  <a:cubicBezTo>
                    <a:pt x="22" y="1"/>
                    <a:pt x="21" y="0"/>
                    <a:pt x="19" y="0"/>
                  </a:cubicBezTo>
                  <a:close/>
                  <a:moveTo>
                    <a:pt x="19" y="15"/>
                  </a:moveTo>
                  <a:cubicBezTo>
                    <a:pt x="19" y="15"/>
                    <a:pt x="19" y="15"/>
                    <a:pt x="19" y="15"/>
                  </a:cubicBezTo>
                  <a:cubicBezTo>
                    <a:pt x="19" y="15"/>
                    <a:pt x="19" y="15"/>
                    <a:pt x="1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56" name="Freeform 113">
              <a:extLst>
                <a:ext uri="{FF2B5EF4-FFF2-40B4-BE49-F238E27FC236}">
                  <a16:creationId xmlns:a16="http://schemas.microsoft.com/office/drawing/2014/main" id="{0ED04441-775D-4DD1-A2C2-55EBFCA2307D}"/>
                </a:ext>
              </a:extLst>
            </p:cNvPr>
            <p:cNvSpPr>
              <a:spLocks/>
            </p:cNvSpPr>
            <p:nvPr/>
          </p:nvSpPr>
          <p:spPr bwMode="auto">
            <a:xfrm>
              <a:off x="3989388" y="2303462"/>
              <a:ext cx="63500" cy="95250"/>
            </a:xfrm>
            <a:custGeom>
              <a:avLst/>
              <a:gdLst>
                <a:gd name="T0" fmla="*/ 12 w 17"/>
                <a:gd name="T1" fmla="*/ 14 h 25"/>
                <a:gd name="T2" fmla="*/ 0 w 17"/>
                <a:gd name="T3" fmla="*/ 0 h 25"/>
                <a:gd name="T4" fmla="*/ 0 w 17"/>
                <a:gd name="T5" fmla="*/ 0 h 25"/>
                <a:gd name="T6" fmla="*/ 0 w 17"/>
                <a:gd name="T7" fmla="*/ 0 h 25"/>
                <a:gd name="T8" fmla="*/ 0 w 17"/>
                <a:gd name="T9" fmla="*/ 0 h 25"/>
                <a:gd name="T10" fmla="*/ 0 w 17"/>
                <a:gd name="T11" fmla="*/ 0 h 25"/>
                <a:gd name="T12" fmla="*/ 7 w 17"/>
                <a:gd name="T13" fmla="*/ 17 h 25"/>
                <a:gd name="T14" fmla="*/ 7 w 17"/>
                <a:gd name="T15" fmla="*/ 21 h 25"/>
                <a:gd name="T16" fmla="*/ 14 w 17"/>
                <a:gd name="T17" fmla="*/ 23 h 25"/>
                <a:gd name="T18" fmla="*/ 16 w 17"/>
                <a:gd name="T19" fmla="*/ 16 h 25"/>
                <a:gd name="T20" fmla="*/ 12 w 17"/>
                <a:gd name="T21"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25">
                  <a:moveTo>
                    <a:pt x="12" y="14"/>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7" y="17"/>
                    <a:pt x="7" y="17"/>
                    <a:pt x="7" y="17"/>
                  </a:cubicBezTo>
                  <a:cubicBezTo>
                    <a:pt x="6" y="18"/>
                    <a:pt x="6" y="20"/>
                    <a:pt x="7" y="21"/>
                  </a:cubicBezTo>
                  <a:cubicBezTo>
                    <a:pt x="9" y="24"/>
                    <a:pt x="12" y="25"/>
                    <a:pt x="14" y="23"/>
                  </a:cubicBezTo>
                  <a:cubicBezTo>
                    <a:pt x="17" y="22"/>
                    <a:pt x="17" y="19"/>
                    <a:pt x="16" y="16"/>
                  </a:cubicBezTo>
                  <a:cubicBezTo>
                    <a:pt x="15" y="15"/>
                    <a:pt x="14" y="14"/>
                    <a:pt x="12"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grpSp>
        <p:nvGrpSpPr>
          <p:cNvPr id="45" name="Group 44">
            <a:extLst>
              <a:ext uri="{FF2B5EF4-FFF2-40B4-BE49-F238E27FC236}">
                <a16:creationId xmlns:a16="http://schemas.microsoft.com/office/drawing/2014/main" id="{2574E8EB-D3C9-4E22-97DB-1B05B4BAE858}"/>
              </a:ext>
            </a:extLst>
          </p:cNvPr>
          <p:cNvGrpSpPr>
            <a:grpSpLocks noChangeAspect="1"/>
          </p:cNvGrpSpPr>
          <p:nvPr/>
        </p:nvGrpSpPr>
        <p:grpSpPr>
          <a:xfrm>
            <a:off x="8475300" y="199800"/>
            <a:ext cx="499500" cy="499500"/>
            <a:chOff x="7221198" y="1597983"/>
            <a:chExt cx="1294184" cy="1310809"/>
          </a:xfrm>
        </p:grpSpPr>
        <p:sp>
          <p:nvSpPr>
            <p:cNvPr id="46" name="Oval 7">
              <a:extLst>
                <a:ext uri="{FF2B5EF4-FFF2-40B4-BE49-F238E27FC236}">
                  <a16:creationId xmlns:a16="http://schemas.microsoft.com/office/drawing/2014/main" id="{B5C45ABA-8814-41B8-BE0A-2F49E6C9700A}"/>
                </a:ext>
              </a:extLst>
            </p:cNvPr>
            <p:cNvSpPr>
              <a:spLocks noChangeArrowheads="1"/>
            </p:cNvSpPr>
            <p:nvPr/>
          </p:nvSpPr>
          <p:spPr bwMode="auto">
            <a:xfrm>
              <a:off x="7221198" y="1597983"/>
              <a:ext cx="1294184" cy="1310809"/>
            </a:xfrm>
            <a:prstGeom prst="ellipse">
              <a:avLst/>
            </a:prstGeom>
            <a:solidFill>
              <a:schemeClr val="accent4"/>
            </a:solidFill>
            <a:ln>
              <a:noFill/>
            </a:ln>
          </p:spPr>
          <p:txBody>
            <a:bodyPr vert="horz" wrap="square" lIns="68580" tIns="34290" rIns="68580" bIns="34290" numCol="1" anchor="t" anchorCtr="0" compatLnSpc="1">
              <a:prstTxWarp prst="textNoShape">
                <a:avLst/>
              </a:prstTxWarp>
            </a:bodyPr>
            <a:lstStyle/>
            <a:p>
              <a:endParaRPr lang="en-US" sz="1013"/>
            </a:p>
          </p:txBody>
        </p:sp>
        <p:pic>
          <p:nvPicPr>
            <p:cNvPr id="47" name="Graphic 46" descr="Store with solid fill">
              <a:extLst>
                <a:ext uri="{FF2B5EF4-FFF2-40B4-BE49-F238E27FC236}">
                  <a16:creationId xmlns:a16="http://schemas.microsoft.com/office/drawing/2014/main" id="{6335B89F-DABB-4148-941C-81EE2C6358D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03998" y="1766409"/>
              <a:ext cx="914400" cy="914400"/>
            </a:xfrm>
            <a:prstGeom prst="rect">
              <a:avLst/>
            </a:prstGeom>
          </p:spPr>
        </p:pic>
      </p:grpSp>
      <p:sp>
        <p:nvSpPr>
          <p:cNvPr id="49" name="Title 1">
            <a:extLst>
              <a:ext uri="{FF2B5EF4-FFF2-40B4-BE49-F238E27FC236}">
                <a16:creationId xmlns:a16="http://schemas.microsoft.com/office/drawing/2014/main" id="{074BD8FA-FC78-4B8B-85C1-F201E476245B}"/>
              </a:ext>
            </a:extLst>
          </p:cNvPr>
          <p:cNvSpPr txBox="1">
            <a:spLocks/>
          </p:cNvSpPr>
          <p:nvPr/>
        </p:nvSpPr>
        <p:spPr bwMode="auto">
          <a:xfrm>
            <a:off x="6572435" y="235126"/>
            <a:ext cx="1897391" cy="537533"/>
          </a:xfrm>
          <a:prstGeom prst="rect">
            <a:avLst/>
          </a:prstGeom>
          <a:noFill/>
          <a:ln>
            <a:noFill/>
          </a:ln>
        </p:spPr>
        <p:txBody>
          <a:bodyPr vert="horz" wrap="square" lIns="0" tIns="34287" rIns="68573" bIns="34287" numCol="1" anchor="ctr" anchorCtr="0" compatLnSpc="1">
            <a:prstTxWarp prst="textNoShape">
              <a:avLst/>
            </a:prstTxWarp>
          </a:bodyPr>
          <a:lstStyle>
            <a:lvl1pPr algn="l" defTabSz="60952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a:lstStyle>
          <a:p>
            <a:pPr algn="r"/>
            <a:r>
              <a:rPr lang="en-US" sz="900">
                <a:solidFill>
                  <a:srgbClr val="F05587"/>
                </a:solidFill>
              </a:rPr>
              <a:t>For retailers    </a:t>
            </a:r>
          </a:p>
        </p:txBody>
      </p:sp>
      <p:sp>
        <p:nvSpPr>
          <p:cNvPr id="48" name="Title 1">
            <a:extLst>
              <a:ext uri="{FF2B5EF4-FFF2-40B4-BE49-F238E27FC236}">
                <a16:creationId xmlns:a16="http://schemas.microsoft.com/office/drawing/2014/main" id="{4ACBF299-12B6-4327-BF71-CCF9C16C41A2}"/>
              </a:ext>
            </a:extLst>
          </p:cNvPr>
          <p:cNvSpPr txBox="1">
            <a:spLocks/>
          </p:cNvSpPr>
          <p:nvPr/>
        </p:nvSpPr>
        <p:spPr bwMode="auto">
          <a:xfrm>
            <a:off x="303609" y="87475"/>
            <a:ext cx="8210829" cy="537533"/>
          </a:xfrm>
          <a:prstGeom prst="rect">
            <a:avLst/>
          </a:prstGeom>
          <a:noFill/>
          <a:ln>
            <a:noFill/>
          </a:ln>
        </p:spPr>
        <p:txBody>
          <a:bodyPr vert="horz" wrap="square" lIns="0" tIns="34287" rIns="68573" bIns="34287" numCol="1" anchor="ctr" anchorCtr="0" compatLnSpc="1">
            <a:prstTxWarp prst="textNoShape">
              <a:avLst/>
            </a:prstTxWarp>
          </a:bodyPr>
          <a:lstStyle>
            <a:lvl1pPr algn="l" defTabSz="60952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a:lstStyle>
          <a:p>
            <a:r>
              <a:rPr lang="en-US" sz="1800"/>
              <a:t>Benefits</a:t>
            </a:r>
            <a:br>
              <a:rPr lang="en-US" sz="1800"/>
            </a:br>
            <a:r>
              <a:rPr lang="en-US" sz="1200" b="1">
                <a:solidFill>
                  <a:srgbClr val="F05587"/>
                </a:solidFill>
              </a:rPr>
              <a:t>A number of possible consumer benefits leading to increased revenue</a:t>
            </a:r>
            <a:endParaRPr lang="en-US" sz="1350" b="1">
              <a:solidFill>
                <a:srgbClr val="F05587"/>
              </a:solidFill>
            </a:endParaRPr>
          </a:p>
        </p:txBody>
      </p:sp>
      <p:cxnSp>
        <p:nvCxnSpPr>
          <p:cNvPr id="58" name="Straight Connector 57">
            <a:extLst>
              <a:ext uri="{FF2B5EF4-FFF2-40B4-BE49-F238E27FC236}">
                <a16:creationId xmlns:a16="http://schemas.microsoft.com/office/drawing/2014/main" id="{D791E8AD-CD6A-4CC1-B748-E46D15B8E691}"/>
              </a:ext>
            </a:extLst>
          </p:cNvPr>
          <p:cNvCxnSpPr>
            <a:cxnSpLocks/>
          </p:cNvCxnSpPr>
          <p:nvPr/>
        </p:nvCxnSpPr>
        <p:spPr>
          <a:xfrm>
            <a:off x="2010650" y="926100"/>
            <a:ext cx="3429000" cy="13716"/>
          </a:xfrm>
          <a:prstGeom prst="line">
            <a:avLst/>
          </a:prstGeom>
          <a:ln w="19050">
            <a:solidFill>
              <a:srgbClr val="5B9BD5"/>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6" name="Rounded Rectangle 93">
            <a:extLst>
              <a:ext uri="{FF2B5EF4-FFF2-40B4-BE49-F238E27FC236}">
                <a16:creationId xmlns:a16="http://schemas.microsoft.com/office/drawing/2014/main" id="{40DF2B3B-44C6-4C9D-8840-E1BAA599C0D8}"/>
              </a:ext>
            </a:extLst>
          </p:cNvPr>
          <p:cNvSpPr/>
          <p:nvPr/>
        </p:nvSpPr>
        <p:spPr>
          <a:xfrm>
            <a:off x="3234527" y="783043"/>
            <a:ext cx="1853352" cy="285809"/>
          </a:xfrm>
          <a:prstGeom prst="roundRect">
            <a:avLst>
              <a:gd name="adj" fmla="val 50000"/>
            </a:avLst>
          </a:prstGeom>
          <a:solidFill>
            <a:srgbClr val="5B9BD5"/>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VALUE DRIVERS</a:t>
            </a:r>
          </a:p>
        </p:txBody>
      </p:sp>
      <p:sp>
        <p:nvSpPr>
          <p:cNvPr id="67" name="Oval 20">
            <a:extLst>
              <a:ext uri="{FF2B5EF4-FFF2-40B4-BE49-F238E27FC236}">
                <a16:creationId xmlns:a16="http://schemas.microsoft.com/office/drawing/2014/main" id="{0C2088A8-2FED-4B3A-ABFD-4E3094794129}"/>
              </a:ext>
            </a:extLst>
          </p:cNvPr>
          <p:cNvSpPr/>
          <p:nvPr/>
        </p:nvSpPr>
        <p:spPr>
          <a:xfrm>
            <a:off x="2964876" y="698009"/>
            <a:ext cx="456300" cy="455879"/>
          </a:xfrm>
          <a:prstGeom prst="ellipse">
            <a:avLst/>
          </a:prstGeom>
          <a:solidFill>
            <a:schemeClr val="bg1"/>
          </a:solidFill>
          <a:ln w="19050" cap="flat" cmpd="sng" algn="ctr">
            <a:solidFill>
              <a:srgbClr val="5B9BD5"/>
            </a:solidFill>
            <a:prstDash val="solid"/>
            <a:miter lim="800000"/>
          </a:ln>
          <a:effectLst/>
        </p:spPr>
        <p:txBody>
          <a:bodyPr rtlCol="0" anchor="ctr"/>
          <a:lstStyle/>
          <a:p>
            <a:pPr algn="ctr">
              <a:defRPr/>
            </a:pPr>
            <a:endParaRPr lang="en-US" sz="975" kern="0">
              <a:solidFill>
                <a:prstClr val="white"/>
              </a:solidFill>
            </a:endParaRPr>
          </a:p>
        </p:txBody>
      </p:sp>
      <p:grpSp>
        <p:nvGrpSpPr>
          <p:cNvPr id="69" name="Groupe 699">
            <a:extLst>
              <a:ext uri="{FF2B5EF4-FFF2-40B4-BE49-F238E27FC236}">
                <a16:creationId xmlns:a16="http://schemas.microsoft.com/office/drawing/2014/main" id="{DB91807C-C22C-46CA-A430-F30FC8C0E417}"/>
              </a:ext>
            </a:extLst>
          </p:cNvPr>
          <p:cNvGrpSpPr/>
          <p:nvPr/>
        </p:nvGrpSpPr>
        <p:grpSpPr>
          <a:xfrm>
            <a:off x="3043584" y="845307"/>
            <a:ext cx="298885" cy="174212"/>
            <a:chOff x="2921000" y="5699125"/>
            <a:chExt cx="574675" cy="334963"/>
          </a:xfrm>
          <a:solidFill>
            <a:srgbClr val="802B73"/>
          </a:solidFill>
        </p:grpSpPr>
        <p:sp>
          <p:nvSpPr>
            <p:cNvPr id="72" name="Freeform 327">
              <a:extLst>
                <a:ext uri="{FF2B5EF4-FFF2-40B4-BE49-F238E27FC236}">
                  <a16:creationId xmlns:a16="http://schemas.microsoft.com/office/drawing/2014/main" id="{8B8A98CF-66AF-429B-B630-619BB13D1F92}"/>
                </a:ext>
              </a:extLst>
            </p:cNvPr>
            <p:cNvSpPr>
              <a:spLocks/>
            </p:cNvSpPr>
            <p:nvPr/>
          </p:nvSpPr>
          <p:spPr bwMode="auto">
            <a:xfrm>
              <a:off x="3259138" y="5794375"/>
              <a:ext cx="212725" cy="219075"/>
            </a:xfrm>
            <a:custGeom>
              <a:avLst/>
              <a:gdLst>
                <a:gd name="T0" fmla="*/ 11 w 63"/>
                <a:gd name="T1" fmla="*/ 12 h 64"/>
                <a:gd name="T2" fmla="*/ 52 w 63"/>
                <a:gd name="T3" fmla="*/ 12 h 64"/>
                <a:gd name="T4" fmla="*/ 52 w 63"/>
                <a:gd name="T5" fmla="*/ 52 h 64"/>
                <a:gd name="T6" fmla="*/ 11 w 63"/>
                <a:gd name="T7" fmla="*/ 52 h 64"/>
                <a:gd name="T8" fmla="*/ 11 w 63"/>
                <a:gd name="T9" fmla="*/ 12 h 64"/>
              </a:gdLst>
              <a:ahLst/>
              <a:cxnLst>
                <a:cxn ang="0">
                  <a:pos x="T0" y="T1"/>
                </a:cxn>
                <a:cxn ang="0">
                  <a:pos x="T2" y="T3"/>
                </a:cxn>
                <a:cxn ang="0">
                  <a:pos x="T4" y="T5"/>
                </a:cxn>
                <a:cxn ang="0">
                  <a:pos x="T6" y="T7"/>
                </a:cxn>
                <a:cxn ang="0">
                  <a:pos x="T8" y="T9"/>
                </a:cxn>
              </a:cxnLst>
              <a:rect l="0" t="0" r="r" b="b"/>
              <a:pathLst>
                <a:path w="63" h="64">
                  <a:moveTo>
                    <a:pt x="11" y="12"/>
                  </a:moveTo>
                  <a:cubicBezTo>
                    <a:pt x="22" y="0"/>
                    <a:pt x="41" y="0"/>
                    <a:pt x="52" y="12"/>
                  </a:cubicBezTo>
                  <a:cubicBezTo>
                    <a:pt x="63" y="23"/>
                    <a:pt x="63" y="41"/>
                    <a:pt x="52" y="52"/>
                  </a:cubicBezTo>
                  <a:cubicBezTo>
                    <a:pt x="41" y="64"/>
                    <a:pt x="22" y="64"/>
                    <a:pt x="11" y="52"/>
                  </a:cubicBezTo>
                  <a:cubicBezTo>
                    <a:pt x="0" y="41"/>
                    <a:pt x="0" y="23"/>
                    <a:pt x="11" y="1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73" name="Freeform 328">
              <a:extLst>
                <a:ext uri="{FF2B5EF4-FFF2-40B4-BE49-F238E27FC236}">
                  <a16:creationId xmlns:a16="http://schemas.microsoft.com/office/drawing/2014/main" id="{5FBFA9B1-9DA6-45A8-B07D-0636EC86BB59}"/>
                </a:ext>
              </a:extLst>
            </p:cNvPr>
            <p:cNvSpPr>
              <a:spLocks/>
            </p:cNvSpPr>
            <p:nvPr/>
          </p:nvSpPr>
          <p:spPr bwMode="auto">
            <a:xfrm>
              <a:off x="2936875" y="5794375"/>
              <a:ext cx="217488" cy="219075"/>
            </a:xfrm>
            <a:custGeom>
              <a:avLst/>
              <a:gdLst>
                <a:gd name="T0" fmla="*/ 26 w 64"/>
                <a:gd name="T1" fmla="*/ 4 h 64"/>
                <a:gd name="T2" fmla="*/ 60 w 64"/>
                <a:gd name="T3" fmla="*/ 25 h 64"/>
                <a:gd name="T4" fmla="*/ 39 w 64"/>
                <a:gd name="T5" fmla="*/ 60 h 64"/>
                <a:gd name="T6" fmla="*/ 4 w 64"/>
                <a:gd name="T7" fmla="*/ 39 h 64"/>
                <a:gd name="T8" fmla="*/ 26 w 64"/>
                <a:gd name="T9" fmla="*/ 4 h 64"/>
              </a:gdLst>
              <a:ahLst/>
              <a:cxnLst>
                <a:cxn ang="0">
                  <a:pos x="T0" y="T1"/>
                </a:cxn>
                <a:cxn ang="0">
                  <a:pos x="T2" y="T3"/>
                </a:cxn>
                <a:cxn ang="0">
                  <a:pos x="T4" y="T5"/>
                </a:cxn>
                <a:cxn ang="0">
                  <a:pos x="T6" y="T7"/>
                </a:cxn>
                <a:cxn ang="0">
                  <a:pos x="T8" y="T9"/>
                </a:cxn>
              </a:cxnLst>
              <a:rect l="0" t="0" r="r" b="b"/>
              <a:pathLst>
                <a:path w="64" h="64">
                  <a:moveTo>
                    <a:pt x="26" y="4"/>
                  </a:moveTo>
                  <a:cubicBezTo>
                    <a:pt x="41" y="0"/>
                    <a:pt x="57" y="10"/>
                    <a:pt x="60" y="25"/>
                  </a:cubicBezTo>
                  <a:cubicBezTo>
                    <a:pt x="64" y="41"/>
                    <a:pt x="55" y="57"/>
                    <a:pt x="39" y="60"/>
                  </a:cubicBezTo>
                  <a:cubicBezTo>
                    <a:pt x="23" y="64"/>
                    <a:pt x="8" y="54"/>
                    <a:pt x="4" y="39"/>
                  </a:cubicBezTo>
                  <a:cubicBezTo>
                    <a:pt x="0" y="23"/>
                    <a:pt x="10" y="8"/>
                    <a:pt x="26" y="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74" name="Freeform 329">
              <a:extLst>
                <a:ext uri="{FF2B5EF4-FFF2-40B4-BE49-F238E27FC236}">
                  <a16:creationId xmlns:a16="http://schemas.microsoft.com/office/drawing/2014/main" id="{F95283DD-95E9-4314-8291-CFC46A2BBD44}"/>
                </a:ext>
              </a:extLst>
            </p:cNvPr>
            <p:cNvSpPr>
              <a:spLocks noEditPoints="1"/>
            </p:cNvSpPr>
            <p:nvPr/>
          </p:nvSpPr>
          <p:spPr bwMode="auto">
            <a:xfrm>
              <a:off x="2921000" y="5737225"/>
              <a:ext cx="574675" cy="296863"/>
            </a:xfrm>
            <a:custGeom>
              <a:avLst/>
              <a:gdLst>
                <a:gd name="T0" fmla="*/ 158 w 170"/>
                <a:gd name="T1" fmla="*/ 22 h 87"/>
                <a:gd name="T2" fmla="*/ 155 w 170"/>
                <a:gd name="T3" fmla="*/ 19 h 87"/>
                <a:gd name="T4" fmla="*/ 140 w 170"/>
                <a:gd name="T5" fmla="*/ 7 h 87"/>
                <a:gd name="T6" fmla="*/ 122 w 170"/>
                <a:gd name="T7" fmla="*/ 0 h 87"/>
                <a:gd name="T8" fmla="*/ 122 w 170"/>
                <a:gd name="T9" fmla="*/ 0 h 87"/>
                <a:gd name="T10" fmla="*/ 47 w 170"/>
                <a:gd name="T11" fmla="*/ 0 h 87"/>
                <a:gd name="T12" fmla="*/ 47 w 170"/>
                <a:gd name="T13" fmla="*/ 0 h 87"/>
                <a:gd name="T14" fmla="*/ 28 w 170"/>
                <a:gd name="T15" fmla="*/ 7 h 87"/>
                <a:gd name="T16" fmla="*/ 14 w 170"/>
                <a:gd name="T17" fmla="*/ 19 h 87"/>
                <a:gd name="T18" fmla="*/ 11 w 170"/>
                <a:gd name="T19" fmla="*/ 22 h 87"/>
                <a:gd name="T20" fmla="*/ 0 w 170"/>
                <a:gd name="T21" fmla="*/ 49 h 87"/>
                <a:gd name="T22" fmla="*/ 38 w 170"/>
                <a:gd name="T23" fmla="*/ 87 h 87"/>
                <a:gd name="T24" fmla="*/ 75 w 170"/>
                <a:gd name="T25" fmla="*/ 54 h 87"/>
                <a:gd name="T26" fmla="*/ 85 w 170"/>
                <a:gd name="T27" fmla="*/ 56 h 87"/>
                <a:gd name="T28" fmla="*/ 94 w 170"/>
                <a:gd name="T29" fmla="*/ 54 h 87"/>
                <a:gd name="T30" fmla="*/ 132 w 170"/>
                <a:gd name="T31" fmla="*/ 87 h 87"/>
                <a:gd name="T32" fmla="*/ 170 w 170"/>
                <a:gd name="T33" fmla="*/ 49 h 87"/>
                <a:gd name="T34" fmla="*/ 158 w 170"/>
                <a:gd name="T35" fmla="*/ 22 h 87"/>
                <a:gd name="T36" fmla="*/ 37 w 170"/>
                <a:gd name="T37" fmla="*/ 75 h 87"/>
                <a:gd name="T38" fmla="*/ 11 w 170"/>
                <a:gd name="T39" fmla="*/ 49 h 87"/>
                <a:gd name="T40" fmla="*/ 37 w 170"/>
                <a:gd name="T41" fmla="*/ 23 h 87"/>
                <a:gd name="T42" fmla="*/ 63 w 170"/>
                <a:gd name="T43" fmla="*/ 49 h 87"/>
                <a:gd name="T44" fmla="*/ 37 w 170"/>
                <a:gd name="T45" fmla="*/ 75 h 87"/>
                <a:gd name="T46" fmla="*/ 84 w 170"/>
                <a:gd name="T47" fmla="*/ 45 h 87"/>
                <a:gd name="T48" fmla="*/ 76 w 170"/>
                <a:gd name="T49" fmla="*/ 37 h 87"/>
                <a:gd name="T50" fmla="*/ 84 w 170"/>
                <a:gd name="T51" fmla="*/ 28 h 87"/>
                <a:gd name="T52" fmla="*/ 93 w 170"/>
                <a:gd name="T53" fmla="*/ 37 h 87"/>
                <a:gd name="T54" fmla="*/ 84 w 170"/>
                <a:gd name="T55" fmla="*/ 45 h 87"/>
                <a:gd name="T56" fmla="*/ 131 w 170"/>
                <a:gd name="T57" fmla="*/ 75 h 87"/>
                <a:gd name="T58" fmla="*/ 105 w 170"/>
                <a:gd name="T59" fmla="*/ 49 h 87"/>
                <a:gd name="T60" fmla="*/ 131 w 170"/>
                <a:gd name="T61" fmla="*/ 23 h 87"/>
                <a:gd name="T62" fmla="*/ 157 w 170"/>
                <a:gd name="T63" fmla="*/ 49 h 87"/>
                <a:gd name="T64" fmla="*/ 131 w 170"/>
                <a:gd name="T65" fmla="*/ 7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0" h="87">
                  <a:moveTo>
                    <a:pt x="158" y="22"/>
                  </a:moveTo>
                  <a:cubicBezTo>
                    <a:pt x="157" y="21"/>
                    <a:pt x="156" y="20"/>
                    <a:pt x="155" y="19"/>
                  </a:cubicBezTo>
                  <a:cubicBezTo>
                    <a:pt x="140" y="7"/>
                    <a:pt x="140" y="7"/>
                    <a:pt x="140" y="7"/>
                  </a:cubicBezTo>
                  <a:cubicBezTo>
                    <a:pt x="135" y="3"/>
                    <a:pt x="129" y="1"/>
                    <a:pt x="122" y="0"/>
                  </a:cubicBezTo>
                  <a:cubicBezTo>
                    <a:pt x="122" y="0"/>
                    <a:pt x="122" y="0"/>
                    <a:pt x="122" y="0"/>
                  </a:cubicBezTo>
                  <a:cubicBezTo>
                    <a:pt x="47" y="0"/>
                    <a:pt x="47" y="0"/>
                    <a:pt x="47" y="0"/>
                  </a:cubicBezTo>
                  <a:cubicBezTo>
                    <a:pt x="47" y="0"/>
                    <a:pt x="47" y="0"/>
                    <a:pt x="47" y="0"/>
                  </a:cubicBezTo>
                  <a:cubicBezTo>
                    <a:pt x="40" y="1"/>
                    <a:pt x="34" y="3"/>
                    <a:pt x="28" y="7"/>
                  </a:cubicBezTo>
                  <a:cubicBezTo>
                    <a:pt x="14" y="19"/>
                    <a:pt x="14" y="19"/>
                    <a:pt x="14" y="19"/>
                  </a:cubicBezTo>
                  <a:cubicBezTo>
                    <a:pt x="13" y="20"/>
                    <a:pt x="12" y="21"/>
                    <a:pt x="11" y="22"/>
                  </a:cubicBezTo>
                  <a:cubicBezTo>
                    <a:pt x="4" y="29"/>
                    <a:pt x="0" y="38"/>
                    <a:pt x="0" y="49"/>
                  </a:cubicBezTo>
                  <a:cubicBezTo>
                    <a:pt x="0" y="70"/>
                    <a:pt x="17" y="87"/>
                    <a:pt x="38" y="87"/>
                  </a:cubicBezTo>
                  <a:cubicBezTo>
                    <a:pt x="57" y="87"/>
                    <a:pt x="73" y="72"/>
                    <a:pt x="75" y="54"/>
                  </a:cubicBezTo>
                  <a:cubicBezTo>
                    <a:pt x="78" y="55"/>
                    <a:pt x="81" y="56"/>
                    <a:pt x="85" y="56"/>
                  </a:cubicBezTo>
                  <a:cubicBezTo>
                    <a:pt x="88" y="56"/>
                    <a:pt x="91" y="55"/>
                    <a:pt x="94" y="54"/>
                  </a:cubicBezTo>
                  <a:cubicBezTo>
                    <a:pt x="96" y="72"/>
                    <a:pt x="112" y="87"/>
                    <a:pt x="132" y="87"/>
                  </a:cubicBezTo>
                  <a:cubicBezTo>
                    <a:pt x="153" y="87"/>
                    <a:pt x="170" y="70"/>
                    <a:pt x="170" y="49"/>
                  </a:cubicBezTo>
                  <a:cubicBezTo>
                    <a:pt x="169" y="38"/>
                    <a:pt x="165" y="29"/>
                    <a:pt x="158" y="22"/>
                  </a:cubicBezTo>
                  <a:close/>
                  <a:moveTo>
                    <a:pt x="37" y="75"/>
                  </a:moveTo>
                  <a:cubicBezTo>
                    <a:pt x="23" y="75"/>
                    <a:pt x="11" y="63"/>
                    <a:pt x="11" y="49"/>
                  </a:cubicBezTo>
                  <a:cubicBezTo>
                    <a:pt x="11" y="35"/>
                    <a:pt x="23" y="23"/>
                    <a:pt x="37" y="23"/>
                  </a:cubicBezTo>
                  <a:cubicBezTo>
                    <a:pt x="51" y="23"/>
                    <a:pt x="63" y="34"/>
                    <a:pt x="63" y="49"/>
                  </a:cubicBezTo>
                  <a:cubicBezTo>
                    <a:pt x="63" y="63"/>
                    <a:pt x="51" y="75"/>
                    <a:pt x="37" y="75"/>
                  </a:cubicBezTo>
                  <a:close/>
                  <a:moveTo>
                    <a:pt x="84" y="45"/>
                  </a:moveTo>
                  <a:cubicBezTo>
                    <a:pt x="80" y="45"/>
                    <a:pt x="76" y="42"/>
                    <a:pt x="76" y="37"/>
                  </a:cubicBezTo>
                  <a:cubicBezTo>
                    <a:pt x="76" y="32"/>
                    <a:pt x="79" y="28"/>
                    <a:pt x="84" y="28"/>
                  </a:cubicBezTo>
                  <a:cubicBezTo>
                    <a:pt x="89" y="28"/>
                    <a:pt x="93" y="32"/>
                    <a:pt x="93" y="37"/>
                  </a:cubicBezTo>
                  <a:cubicBezTo>
                    <a:pt x="93" y="42"/>
                    <a:pt x="89" y="45"/>
                    <a:pt x="84" y="45"/>
                  </a:cubicBezTo>
                  <a:close/>
                  <a:moveTo>
                    <a:pt x="131" y="75"/>
                  </a:moveTo>
                  <a:cubicBezTo>
                    <a:pt x="117" y="75"/>
                    <a:pt x="105" y="63"/>
                    <a:pt x="105" y="49"/>
                  </a:cubicBezTo>
                  <a:cubicBezTo>
                    <a:pt x="105" y="35"/>
                    <a:pt x="117" y="23"/>
                    <a:pt x="131" y="23"/>
                  </a:cubicBezTo>
                  <a:cubicBezTo>
                    <a:pt x="146" y="23"/>
                    <a:pt x="157" y="34"/>
                    <a:pt x="157" y="49"/>
                  </a:cubicBezTo>
                  <a:cubicBezTo>
                    <a:pt x="157" y="63"/>
                    <a:pt x="145" y="75"/>
                    <a:pt x="131" y="75"/>
                  </a:cubicBezTo>
                  <a:close/>
                </a:path>
              </a:pathLst>
            </a:custGeom>
            <a:solidFill>
              <a:srgbClr val="5B9BD5"/>
            </a:solidFill>
            <a:ln w="9525">
              <a:solidFill>
                <a:srgbClr val="5B9BD5"/>
              </a:solidFill>
              <a:round/>
              <a:headEnd/>
              <a:tailEnd/>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75" name="Freeform 330">
              <a:extLst>
                <a:ext uri="{FF2B5EF4-FFF2-40B4-BE49-F238E27FC236}">
                  <a16:creationId xmlns:a16="http://schemas.microsoft.com/office/drawing/2014/main" id="{7792C064-4CB6-4FFD-95A9-F9CDBFC6D3FC}"/>
                </a:ext>
              </a:extLst>
            </p:cNvPr>
            <p:cNvSpPr>
              <a:spLocks/>
            </p:cNvSpPr>
            <p:nvPr/>
          </p:nvSpPr>
          <p:spPr bwMode="auto">
            <a:xfrm>
              <a:off x="2994025" y="5849938"/>
              <a:ext cx="65088" cy="65088"/>
            </a:xfrm>
            <a:custGeom>
              <a:avLst/>
              <a:gdLst>
                <a:gd name="T0" fmla="*/ 3 w 19"/>
                <a:gd name="T1" fmla="*/ 19 h 19"/>
                <a:gd name="T2" fmla="*/ 0 w 19"/>
                <a:gd name="T3" fmla="*/ 16 h 19"/>
                <a:gd name="T4" fmla="*/ 17 w 19"/>
                <a:gd name="T5" fmla="*/ 0 h 19"/>
                <a:gd name="T6" fmla="*/ 19 w 19"/>
                <a:gd name="T7" fmla="*/ 3 h 19"/>
                <a:gd name="T8" fmla="*/ 17 w 19"/>
                <a:gd name="T9" fmla="*/ 6 h 19"/>
                <a:gd name="T10" fmla="*/ 6 w 19"/>
                <a:gd name="T11" fmla="*/ 16 h 19"/>
                <a:gd name="T12" fmla="*/ 3 w 19"/>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9" h="19">
                  <a:moveTo>
                    <a:pt x="3" y="19"/>
                  </a:moveTo>
                  <a:cubicBezTo>
                    <a:pt x="2" y="19"/>
                    <a:pt x="0" y="18"/>
                    <a:pt x="0" y="16"/>
                  </a:cubicBezTo>
                  <a:cubicBezTo>
                    <a:pt x="0" y="7"/>
                    <a:pt x="8" y="0"/>
                    <a:pt x="17" y="0"/>
                  </a:cubicBezTo>
                  <a:cubicBezTo>
                    <a:pt x="18" y="0"/>
                    <a:pt x="19" y="1"/>
                    <a:pt x="19" y="3"/>
                  </a:cubicBezTo>
                  <a:cubicBezTo>
                    <a:pt x="19" y="5"/>
                    <a:pt x="18" y="6"/>
                    <a:pt x="17" y="6"/>
                  </a:cubicBezTo>
                  <a:cubicBezTo>
                    <a:pt x="11" y="6"/>
                    <a:pt x="6" y="10"/>
                    <a:pt x="6" y="16"/>
                  </a:cubicBezTo>
                  <a:cubicBezTo>
                    <a:pt x="6" y="18"/>
                    <a:pt x="5" y="19"/>
                    <a:pt x="3" y="19"/>
                  </a:cubicBezTo>
                  <a:close/>
                </a:path>
              </a:pathLst>
            </a:custGeom>
            <a:solidFill>
              <a:srgbClr val="5B9B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76" name="Freeform 331">
              <a:extLst>
                <a:ext uri="{FF2B5EF4-FFF2-40B4-BE49-F238E27FC236}">
                  <a16:creationId xmlns:a16="http://schemas.microsoft.com/office/drawing/2014/main" id="{8F2B7A52-BE91-4C6A-B119-147C963C00D3}"/>
                </a:ext>
              </a:extLst>
            </p:cNvPr>
            <p:cNvSpPr>
              <a:spLocks/>
            </p:cNvSpPr>
            <p:nvPr/>
          </p:nvSpPr>
          <p:spPr bwMode="auto">
            <a:xfrm>
              <a:off x="3313113" y="5849938"/>
              <a:ext cx="63500" cy="65088"/>
            </a:xfrm>
            <a:custGeom>
              <a:avLst/>
              <a:gdLst>
                <a:gd name="T0" fmla="*/ 3 w 19"/>
                <a:gd name="T1" fmla="*/ 19 h 19"/>
                <a:gd name="T2" fmla="*/ 0 w 19"/>
                <a:gd name="T3" fmla="*/ 16 h 19"/>
                <a:gd name="T4" fmla="*/ 16 w 19"/>
                <a:gd name="T5" fmla="*/ 0 h 19"/>
                <a:gd name="T6" fmla="*/ 19 w 19"/>
                <a:gd name="T7" fmla="*/ 3 h 19"/>
                <a:gd name="T8" fmla="*/ 16 w 19"/>
                <a:gd name="T9" fmla="*/ 6 h 19"/>
                <a:gd name="T10" fmla="*/ 6 w 19"/>
                <a:gd name="T11" fmla="*/ 16 h 19"/>
                <a:gd name="T12" fmla="*/ 3 w 19"/>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9" h="19">
                  <a:moveTo>
                    <a:pt x="3" y="19"/>
                  </a:moveTo>
                  <a:cubicBezTo>
                    <a:pt x="1" y="19"/>
                    <a:pt x="0" y="18"/>
                    <a:pt x="0" y="16"/>
                  </a:cubicBezTo>
                  <a:cubicBezTo>
                    <a:pt x="0" y="7"/>
                    <a:pt x="7" y="0"/>
                    <a:pt x="16" y="0"/>
                  </a:cubicBezTo>
                  <a:cubicBezTo>
                    <a:pt x="17" y="0"/>
                    <a:pt x="19" y="1"/>
                    <a:pt x="19" y="3"/>
                  </a:cubicBezTo>
                  <a:cubicBezTo>
                    <a:pt x="19" y="5"/>
                    <a:pt x="17" y="6"/>
                    <a:pt x="16" y="6"/>
                  </a:cubicBezTo>
                  <a:cubicBezTo>
                    <a:pt x="10" y="6"/>
                    <a:pt x="6" y="10"/>
                    <a:pt x="6" y="16"/>
                  </a:cubicBezTo>
                  <a:cubicBezTo>
                    <a:pt x="6" y="18"/>
                    <a:pt x="4" y="19"/>
                    <a:pt x="3" y="19"/>
                  </a:cubicBezTo>
                  <a:close/>
                </a:path>
              </a:pathLst>
            </a:custGeom>
            <a:solidFill>
              <a:srgbClr val="5B9B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77" name="Freeform 332">
              <a:extLst>
                <a:ext uri="{FF2B5EF4-FFF2-40B4-BE49-F238E27FC236}">
                  <a16:creationId xmlns:a16="http://schemas.microsoft.com/office/drawing/2014/main" id="{B315CDFB-1B11-490F-A91C-0751FA6860D9}"/>
                </a:ext>
              </a:extLst>
            </p:cNvPr>
            <p:cNvSpPr>
              <a:spLocks/>
            </p:cNvSpPr>
            <p:nvPr/>
          </p:nvSpPr>
          <p:spPr bwMode="auto">
            <a:xfrm>
              <a:off x="3079750" y="5699125"/>
              <a:ext cx="249238" cy="38100"/>
            </a:xfrm>
            <a:custGeom>
              <a:avLst/>
              <a:gdLst>
                <a:gd name="T0" fmla="*/ 0 w 74"/>
                <a:gd name="T1" fmla="*/ 11 h 11"/>
                <a:gd name="T2" fmla="*/ 74 w 74"/>
                <a:gd name="T3" fmla="*/ 11 h 11"/>
                <a:gd name="T4" fmla="*/ 74 w 74"/>
                <a:gd name="T5" fmla="*/ 11 h 11"/>
                <a:gd name="T6" fmla="*/ 66 w 74"/>
                <a:gd name="T7" fmla="*/ 3 h 11"/>
                <a:gd name="T8" fmla="*/ 66 w 74"/>
                <a:gd name="T9" fmla="*/ 3 h 11"/>
                <a:gd name="T10" fmla="*/ 57 w 74"/>
                <a:gd name="T11" fmla="*/ 0 h 11"/>
                <a:gd name="T12" fmla="*/ 44 w 74"/>
                <a:gd name="T13" fmla="*/ 9 h 11"/>
                <a:gd name="T14" fmla="*/ 38 w 74"/>
                <a:gd name="T15" fmla="*/ 7 h 11"/>
                <a:gd name="T16" fmla="*/ 37 w 74"/>
                <a:gd name="T17" fmla="*/ 7 h 11"/>
                <a:gd name="T18" fmla="*/ 30 w 74"/>
                <a:gd name="T19" fmla="*/ 9 h 11"/>
                <a:gd name="T20" fmla="*/ 17 w 74"/>
                <a:gd name="T21" fmla="*/ 0 h 11"/>
                <a:gd name="T22" fmla="*/ 8 w 74"/>
                <a:gd name="T23" fmla="*/ 3 h 11"/>
                <a:gd name="T24" fmla="*/ 8 w 74"/>
                <a:gd name="T25" fmla="*/ 3 h 11"/>
                <a:gd name="T26" fmla="*/ 0 w 74"/>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11">
                  <a:moveTo>
                    <a:pt x="0" y="11"/>
                  </a:moveTo>
                  <a:cubicBezTo>
                    <a:pt x="74" y="11"/>
                    <a:pt x="74" y="11"/>
                    <a:pt x="74" y="11"/>
                  </a:cubicBezTo>
                  <a:cubicBezTo>
                    <a:pt x="74" y="11"/>
                    <a:pt x="74" y="11"/>
                    <a:pt x="74" y="11"/>
                  </a:cubicBezTo>
                  <a:cubicBezTo>
                    <a:pt x="66" y="3"/>
                    <a:pt x="66" y="3"/>
                    <a:pt x="66" y="3"/>
                  </a:cubicBezTo>
                  <a:cubicBezTo>
                    <a:pt x="66" y="3"/>
                    <a:pt x="66" y="3"/>
                    <a:pt x="66" y="3"/>
                  </a:cubicBezTo>
                  <a:cubicBezTo>
                    <a:pt x="64" y="1"/>
                    <a:pt x="60" y="0"/>
                    <a:pt x="57" y="0"/>
                  </a:cubicBezTo>
                  <a:cubicBezTo>
                    <a:pt x="51" y="0"/>
                    <a:pt x="46" y="4"/>
                    <a:pt x="44" y="9"/>
                  </a:cubicBezTo>
                  <a:cubicBezTo>
                    <a:pt x="42" y="8"/>
                    <a:pt x="40" y="7"/>
                    <a:pt x="38" y="7"/>
                  </a:cubicBezTo>
                  <a:cubicBezTo>
                    <a:pt x="38" y="7"/>
                    <a:pt x="37" y="7"/>
                    <a:pt x="37" y="7"/>
                  </a:cubicBezTo>
                  <a:cubicBezTo>
                    <a:pt x="34" y="7"/>
                    <a:pt x="32" y="8"/>
                    <a:pt x="30" y="9"/>
                  </a:cubicBezTo>
                  <a:cubicBezTo>
                    <a:pt x="28" y="4"/>
                    <a:pt x="23" y="0"/>
                    <a:pt x="17" y="0"/>
                  </a:cubicBezTo>
                  <a:cubicBezTo>
                    <a:pt x="14" y="0"/>
                    <a:pt x="11" y="1"/>
                    <a:pt x="8" y="3"/>
                  </a:cubicBezTo>
                  <a:cubicBezTo>
                    <a:pt x="8" y="3"/>
                    <a:pt x="8" y="3"/>
                    <a:pt x="8" y="3"/>
                  </a:cubicBezTo>
                  <a:cubicBezTo>
                    <a:pt x="0" y="11"/>
                    <a:pt x="0" y="11"/>
                    <a:pt x="0" y="11"/>
                  </a:cubicBezTo>
                  <a:close/>
                </a:path>
              </a:pathLst>
            </a:custGeom>
            <a:solidFill>
              <a:srgbClr val="5B9B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pic>
        <p:nvPicPr>
          <p:cNvPr id="70" name="Picture 69">
            <a:extLst>
              <a:ext uri="{FF2B5EF4-FFF2-40B4-BE49-F238E27FC236}">
                <a16:creationId xmlns:a16="http://schemas.microsoft.com/office/drawing/2014/main" id="{BF27E40B-D389-49D9-83AD-62694BCB961A}"/>
              </a:ext>
            </a:extLst>
          </p:cNvPr>
          <p:cNvPicPr>
            <a:picLocks noChangeAspect="1"/>
          </p:cNvPicPr>
          <p:nvPr/>
        </p:nvPicPr>
        <p:blipFill>
          <a:blip r:embed="rId5"/>
          <a:stretch>
            <a:fillRect/>
          </a:stretch>
        </p:blipFill>
        <p:spPr>
          <a:xfrm>
            <a:off x="1773048" y="4031751"/>
            <a:ext cx="319663" cy="319663"/>
          </a:xfrm>
          <a:prstGeom prst="rect">
            <a:avLst/>
          </a:prstGeom>
        </p:spPr>
      </p:pic>
      <p:sp>
        <p:nvSpPr>
          <p:cNvPr id="78" name="Rectangle: Rounded Corners 77">
            <a:extLst>
              <a:ext uri="{FF2B5EF4-FFF2-40B4-BE49-F238E27FC236}">
                <a16:creationId xmlns:a16="http://schemas.microsoft.com/office/drawing/2014/main" id="{96917B72-C052-4BA1-BB65-9FDFD120CDA8}"/>
              </a:ext>
            </a:extLst>
          </p:cNvPr>
          <p:cNvSpPr/>
          <p:nvPr/>
        </p:nvSpPr>
        <p:spPr>
          <a:xfrm>
            <a:off x="1878643" y="2292877"/>
            <a:ext cx="2700167" cy="1985501"/>
          </a:xfrm>
          <a:prstGeom prst="roundRect">
            <a:avLst/>
          </a:prstGeom>
          <a:solidFill>
            <a:srgbClr val="F05587">
              <a:alpha val="14902"/>
            </a:srgbClr>
          </a:solidFill>
          <a:ln w="19050">
            <a:solidFill>
              <a:schemeClr val="accent4"/>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84" name="Text Placeholder 4">
            <a:extLst>
              <a:ext uri="{FF2B5EF4-FFF2-40B4-BE49-F238E27FC236}">
                <a16:creationId xmlns:a16="http://schemas.microsoft.com/office/drawing/2014/main" id="{6A71BE65-AA9F-4B08-9616-F4E1C5137D0B}"/>
              </a:ext>
            </a:extLst>
          </p:cNvPr>
          <p:cNvSpPr txBox="1">
            <a:spLocks noChangeAspect="1"/>
          </p:cNvSpPr>
          <p:nvPr/>
        </p:nvSpPr>
        <p:spPr>
          <a:xfrm flipH="1">
            <a:off x="7696097" y="1193543"/>
            <a:ext cx="1266596" cy="3309285"/>
          </a:xfrm>
          <a:prstGeom prst="rect">
            <a:avLst/>
          </a:prstGeom>
          <a:noFill/>
        </p:spPr>
        <p:txBody>
          <a:bodyPr anchor="t"/>
          <a:lstStyle>
            <a:lvl1pPr marL="479988" marR="0" indent="-380990" algn="l" defTabSz="609525" rtl="0" eaLnBrk="1" fontAlgn="base" latinLnBrk="0" hangingPunct="1">
              <a:lnSpc>
                <a:spcPct val="110000"/>
              </a:lnSpc>
              <a:spcBef>
                <a:spcPts val="533"/>
              </a:spcBef>
              <a:spcAft>
                <a:spcPct val="0"/>
              </a:spcAft>
              <a:buClr>
                <a:schemeClr val="accent1"/>
              </a:buClr>
              <a:buSzTx/>
              <a:buFont typeface="Arial"/>
              <a:buChar char="•"/>
              <a:tabLst/>
              <a:defRPr sz="2267" b="0" i="0" kern="1200" baseline="0">
                <a:solidFill>
                  <a:schemeClr val="tx2"/>
                </a:solidFill>
                <a:latin typeface="Verdana"/>
                <a:ea typeface="ＭＳ Ｐゴシック" charset="0"/>
                <a:cs typeface="Verdana"/>
              </a:defRPr>
            </a:lvl1pPr>
            <a:lvl2pPr marL="743981" marR="0" indent="-380990" algn="l" defTabSz="609525" rtl="0" eaLnBrk="1" fontAlgn="base" latinLnBrk="0" hangingPunct="1">
              <a:lnSpc>
                <a:spcPct val="110000"/>
              </a:lnSpc>
              <a:spcBef>
                <a:spcPts val="533"/>
              </a:spcBef>
              <a:spcAft>
                <a:spcPct val="0"/>
              </a:spcAft>
              <a:buClr>
                <a:schemeClr val="accent1"/>
              </a:buClr>
              <a:buSzTx/>
              <a:buFont typeface="Lucida Grande"/>
              <a:buChar char="­"/>
              <a:tabLst/>
              <a:defRPr sz="2267" b="0" i="0" kern="1200">
                <a:solidFill>
                  <a:schemeClr val="tx2"/>
                </a:solidFill>
                <a:latin typeface="Verdana"/>
                <a:ea typeface="ＭＳ Ｐゴシック" charset="0"/>
                <a:cs typeface="Verdana"/>
              </a:defRPr>
            </a:lvl2pPr>
            <a:lvl3pPr marL="1099173" indent="-380990" algn="l" defTabSz="609525" rtl="0" eaLnBrk="1" fontAlgn="base" hangingPunct="1">
              <a:lnSpc>
                <a:spcPct val="110000"/>
              </a:lnSpc>
              <a:spcBef>
                <a:spcPts val="533"/>
              </a:spcBef>
              <a:spcAft>
                <a:spcPct val="0"/>
              </a:spcAft>
              <a:buClr>
                <a:schemeClr val="accent1"/>
              </a:buClr>
              <a:buFont typeface="Arial"/>
              <a:buChar char="•"/>
              <a:defRPr sz="2267" b="0" i="0" kern="1200">
                <a:solidFill>
                  <a:schemeClr val="tx2"/>
                </a:solidFill>
                <a:latin typeface="Verdana"/>
                <a:ea typeface="ＭＳ Ｐゴシック" charset="0"/>
                <a:cs typeface="Verdana"/>
              </a:defRPr>
            </a:lvl3pPr>
            <a:lvl4pPr marL="1401565" indent="-304763" algn="l" defTabSz="609525" rtl="0" eaLnBrk="1" fontAlgn="base" hangingPunct="1">
              <a:lnSpc>
                <a:spcPct val="110000"/>
              </a:lnSpc>
              <a:spcBef>
                <a:spcPts val="533"/>
              </a:spcBef>
              <a:spcAft>
                <a:spcPct val="0"/>
              </a:spcAft>
              <a:buClr>
                <a:schemeClr val="accent1"/>
              </a:buClr>
              <a:buFont typeface="Lucida Grande"/>
              <a:buChar char="­"/>
              <a:defRPr sz="2267" b="0" i="0" kern="1200">
                <a:solidFill>
                  <a:schemeClr val="tx2"/>
                </a:solidFill>
                <a:latin typeface="Verdana"/>
                <a:ea typeface="ＭＳ Ｐゴシック" charset="0"/>
                <a:cs typeface="Verdana"/>
              </a:defRPr>
            </a:lvl4pPr>
            <a:lvl5pPr marL="1689558" indent="-304763" algn="l" defTabSz="609525" rtl="0" eaLnBrk="1" fontAlgn="base" hangingPunct="1">
              <a:lnSpc>
                <a:spcPct val="110000"/>
              </a:lnSpc>
              <a:spcBef>
                <a:spcPts val="533"/>
              </a:spcBef>
              <a:spcAft>
                <a:spcPct val="0"/>
              </a:spcAft>
              <a:buClr>
                <a:schemeClr val="accent1"/>
              </a:buClr>
              <a:buSzPct val="100000"/>
              <a:buFont typeface="Arial"/>
              <a:buChar char="•"/>
              <a:defRPr sz="2267" b="0" i="0" kern="1200">
                <a:solidFill>
                  <a:schemeClr val="tx2"/>
                </a:solidFill>
                <a:latin typeface="Verdana"/>
                <a:ea typeface="ＭＳ Ｐゴシック" charset="0"/>
                <a:cs typeface="Verdana"/>
              </a:defRPr>
            </a:lvl5pPr>
            <a:lvl6pPr marL="3352388" indent="-304763" algn="l" defTabSz="609525" rtl="0" eaLnBrk="1" latinLnBrk="0" hangingPunct="1">
              <a:spcBef>
                <a:spcPct val="20000"/>
              </a:spcBef>
              <a:buFont typeface="Arial"/>
              <a:buChar char="•"/>
              <a:defRPr sz="2667" kern="1200">
                <a:solidFill>
                  <a:schemeClr val="tx1"/>
                </a:solidFill>
                <a:latin typeface="+mn-lt"/>
                <a:ea typeface="+mn-ea"/>
                <a:cs typeface="+mn-cs"/>
              </a:defRPr>
            </a:lvl6pPr>
            <a:lvl7pPr marL="3961913" indent="-304763" algn="l" defTabSz="609525" rtl="0" eaLnBrk="1" latinLnBrk="0" hangingPunct="1">
              <a:spcBef>
                <a:spcPct val="20000"/>
              </a:spcBef>
              <a:buFont typeface="Arial"/>
              <a:buChar char="•"/>
              <a:defRPr sz="2667" kern="1200">
                <a:solidFill>
                  <a:schemeClr val="tx1"/>
                </a:solidFill>
                <a:latin typeface="+mn-lt"/>
                <a:ea typeface="+mn-ea"/>
                <a:cs typeface="+mn-cs"/>
              </a:defRPr>
            </a:lvl7pPr>
            <a:lvl8pPr marL="4571439" indent="-304763" algn="l" defTabSz="609525" rtl="0" eaLnBrk="1" latinLnBrk="0" hangingPunct="1">
              <a:spcBef>
                <a:spcPct val="20000"/>
              </a:spcBef>
              <a:buFont typeface="Arial"/>
              <a:buChar char="•"/>
              <a:defRPr sz="2667" kern="1200">
                <a:solidFill>
                  <a:schemeClr val="tx1"/>
                </a:solidFill>
                <a:latin typeface="+mn-lt"/>
                <a:ea typeface="+mn-ea"/>
                <a:cs typeface="+mn-cs"/>
              </a:defRPr>
            </a:lvl8pPr>
            <a:lvl9pPr marL="5180965" indent="-304763" algn="l" defTabSz="609525" rtl="0" eaLnBrk="1" latinLnBrk="0" hangingPunct="1">
              <a:spcBef>
                <a:spcPct val="20000"/>
              </a:spcBef>
              <a:buFont typeface="Arial"/>
              <a:buChar char="•"/>
              <a:defRPr sz="2667" kern="1200">
                <a:solidFill>
                  <a:schemeClr val="tx1"/>
                </a:solidFill>
                <a:latin typeface="+mn-lt"/>
                <a:ea typeface="+mn-ea"/>
                <a:cs typeface="+mn-cs"/>
              </a:defRPr>
            </a:lvl9pPr>
          </a:lstStyle>
          <a:p>
            <a:pPr marL="74249" indent="0">
              <a:lnSpc>
                <a:spcPct val="100000"/>
              </a:lnSpc>
              <a:buNone/>
            </a:pPr>
            <a:r>
              <a:rPr lang="en-US" sz="788" b="1">
                <a:solidFill>
                  <a:schemeClr val="accent1"/>
                </a:solidFill>
              </a:rPr>
              <a:t>Consumer Engagement &amp; Transparency</a:t>
            </a:r>
          </a:p>
          <a:p>
            <a:pPr marL="128588" indent="-128588">
              <a:lnSpc>
                <a:spcPct val="100000"/>
              </a:lnSpc>
              <a:buFont typeface="Arial" panose="020B0604020202020204" pitchFamily="34" charset="0"/>
              <a:buChar char="•"/>
            </a:pPr>
            <a:r>
              <a:rPr lang="en-US" sz="600"/>
              <a:t>Average sales volume per consumers</a:t>
            </a:r>
          </a:p>
          <a:p>
            <a:pPr marL="128588" indent="-128588">
              <a:lnSpc>
                <a:spcPct val="100000"/>
              </a:lnSpc>
              <a:buFont typeface="Arial" panose="020B0604020202020204" pitchFamily="34" charset="0"/>
              <a:buChar char="•"/>
            </a:pPr>
            <a:r>
              <a:rPr lang="en-US" sz="600"/>
              <a:t>Consumer Return Rate</a:t>
            </a:r>
          </a:p>
          <a:p>
            <a:pPr marL="128588" indent="-128588">
              <a:lnSpc>
                <a:spcPct val="100000"/>
              </a:lnSpc>
              <a:buFont typeface="Arial" panose="020B0604020202020204" pitchFamily="34" charset="0"/>
              <a:buChar char="•"/>
            </a:pPr>
            <a:r>
              <a:rPr lang="en-US" sz="600"/>
              <a:t>Conversion rate</a:t>
            </a:r>
          </a:p>
          <a:p>
            <a:pPr marL="128588" indent="-128588">
              <a:lnSpc>
                <a:spcPct val="100000"/>
              </a:lnSpc>
              <a:buFont typeface="Arial" panose="020B0604020202020204" pitchFamily="34" charset="0"/>
              <a:buChar char="•"/>
            </a:pPr>
            <a:r>
              <a:rPr lang="en-US" sz="600"/>
              <a:t>Net Promoter Score</a:t>
            </a:r>
          </a:p>
          <a:p>
            <a:pPr marL="128588" indent="-128588">
              <a:lnSpc>
                <a:spcPct val="100000"/>
              </a:lnSpc>
              <a:buFont typeface="Arial" panose="020B0604020202020204" pitchFamily="34" charset="0"/>
              <a:buChar char="•"/>
            </a:pPr>
            <a:r>
              <a:rPr lang="en-US" sz="600"/>
              <a:t>Engagement rate</a:t>
            </a:r>
          </a:p>
          <a:p>
            <a:pPr marL="128588" indent="-128588">
              <a:lnSpc>
                <a:spcPct val="100000"/>
              </a:lnSpc>
              <a:buFont typeface="Arial" panose="020B0604020202020204" pitchFamily="34" charset="0"/>
              <a:buChar char="•"/>
            </a:pPr>
            <a:r>
              <a:rPr lang="en-US" sz="600"/>
              <a:t>Brand perception</a:t>
            </a:r>
          </a:p>
          <a:p>
            <a:pPr marL="128588" indent="-128588">
              <a:lnSpc>
                <a:spcPct val="100000"/>
              </a:lnSpc>
              <a:buFont typeface="Arial" panose="020B0604020202020204" pitchFamily="34" charset="0"/>
              <a:buChar char="•"/>
            </a:pPr>
            <a:r>
              <a:rPr lang="en-US" sz="600"/>
              <a:t>Number of people who scan QR code</a:t>
            </a:r>
          </a:p>
          <a:p>
            <a:pPr marL="128588" indent="-128588">
              <a:lnSpc>
                <a:spcPct val="100000"/>
              </a:lnSpc>
              <a:buFont typeface="Arial" panose="020B0604020202020204" pitchFamily="34" charset="0"/>
              <a:buChar char="•"/>
            </a:pPr>
            <a:r>
              <a:rPr lang="en-US" sz="600"/>
              <a:t>Click-through-rate</a:t>
            </a:r>
          </a:p>
          <a:p>
            <a:pPr marL="128588" indent="-128588">
              <a:lnSpc>
                <a:spcPct val="100000"/>
              </a:lnSpc>
              <a:buFont typeface="Arial" panose="020B0604020202020204" pitchFamily="34" charset="0"/>
              <a:buChar char="•"/>
            </a:pPr>
            <a:r>
              <a:rPr lang="en-US" sz="600"/>
              <a:t>Website traffic growth</a:t>
            </a:r>
          </a:p>
          <a:p>
            <a:pPr marL="128588" indent="-128588">
              <a:lnSpc>
                <a:spcPct val="100000"/>
              </a:lnSpc>
              <a:buFont typeface="Arial" panose="020B0604020202020204" pitchFamily="34" charset="0"/>
              <a:buChar char="•"/>
            </a:pPr>
            <a:r>
              <a:rPr lang="en-US" sz="600"/>
              <a:t>Sales margin</a:t>
            </a:r>
          </a:p>
          <a:p>
            <a:pPr marL="128588" indent="-128588">
              <a:lnSpc>
                <a:spcPct val="100000"/>
              </a:lnSpc>
              <a:buFont typeface="Arial" panose="020B0604020202020204" pitchFamily="34" charset="0"/>
              <a:buChar char="•"/>
            </a:pPr>
            <a:r>
              <a:rPr lang="en-US" sz="600"/>
              <a:t>Discount as a percentage of price</a:t>
            </a:r>
          </a:p>
          <a:p>
            <a:pPr marL="128588" indent="-128588">
              <a:lnSpc>
                <a:spcPct val="100000"/>
              </a:lnSpc>
              <a:buFont typeface="Arial" panose="020B0604020202020204" pitchFamily="34" charset="0"/>
              <a:buChar char="•"/>
            </a:pPr>
            <a:r>
              <a:rPr lang="en-US" sz="600"/>
              <a:t>Decrease in unauthorized product sales</a:t>
            </a:r>
          </a:p>
          <a:p>
            <a:pPr marL="128588" indent="-128588">
              <a:lnSpc>
                <a:spcPct val="100000"/>
              </a:lnSpc>
              <a:buFont typeface="Arial" panose="020B0604020202020204" pitchFamily="34" charset="0"/>
              <a:buChar char="•"/>
            </a:pPr>
            <a:r>
              <a:rPr lang="en-US" sz="600"/>
              <a:t>Ratio of transparent products</a:t>
            </a:r>
          </a:p>
          <a:p>
            <a:pPr marL="128588" indent="-128588">
              <a:lnSpc>
                <a:spcPct val="100000"/>
              </a:lnSpc>
              <a:buFont typeface="Arial" panose="020B0604020202020204" pitchFamily="34" charset="0"/>
              <a:buChar char="•"/>
            </a:pPr>
            <a:r>
              <a:rPr lang="en-US" sz="600"/>
              <a:t>Ratio of validated authentic products</a:t>
            </a:r>
            <a:endParaRPr lang="en-US" sz="825"/>
          </a:p>
          <a:p>
            <a:pPr marL="128588" indent="-128588">
              <a:buFont typeface="Arial" panose="020B0604020202020204" pitchFamily="34" charset="0"/>
              <a:buChar char="•"/>
            </a:pPr>
            <a:endParaRPr lang="en-US" sz="825"/>
          </a:p>
          <a:p>
            <a:pPr marL="128588" indent="-128588">
              <a:buFont typeface="Arial" panose="020B0604020202020204" pitchFamily="34" charset="0"/>
              <a:buChar char="•"/>
            </a:pPr>
            <a:endParaRPr lang="en-US" sz="825"/>
          </a:p>
          <a:p>
            <a:pPr marL="74249" indent="0">
              <a:lnSpc>
                <a:spcPct val="100000"/>
              </a:lnSpc>
              <a:buNone/>
            </a:pPr>
            <a:endParaRPr lang="en-US" sz="825" b="1">
              <a:solidFill>
                <a:schemeClr val="accent1"/>
              </a:solidFill>
            </a:endParaRPr>
          </a:p>
        </p:txBody>
      </p:sp>
      <p:sp>
        <p:nvSpPr>
          <p:cNvPr id="87" name="Rectangle: Rounded Corners 86">
            <a:extLst>
              <a:ext uri="{FF2B5EF4-FFF2-40B4-BE49-F238E27FC236}">
                <a16:creationId xmlns:a16="http://schemas.microsoft.com/office/drawing/2014/main" id="{B62BCA04-821D-468A-83FD-8AE6C4C745A9}"/>
              </a:ext>
            </a:extLst>
          </p:cNvPr>
          <p:cNvSpPr/>
          <p:nvPr/>
        </p:nvSpPr>
        <p:spPr>
          <a:xfrm>
            <a:off x="2654507" y="1170848"/>
            <a:ext cx="1880139" cy="1122029"/>
          </a:xfrm>
          <a:prstGeom prst="roundRect">
            <a:avLst/>
          </a:prstGeom>
          <a:solidFill>
            <a:srgbClr val="BF83B9">
              <a:alpha val="14902"/>
            </a:srgbClr>
          </a:solidFill>
          <a:ln w="19050">
            <a:solidFill>
              <a:schemeClr val="accent6"/>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88" name="Picture 87">
            <a:extLst>
              <a:ext uri="{FF2B5EF4-FFF2-40B4-BE49-F238E27FC236}">
                <a16:creationId xmlns:a16="http://schemas.microsoft.com/office/drawing/2014/main" id="{FE283409-411F-4AB8-BBF6-BC74DB3616BA}"/>
              </a:ext>
            </a:extLst>
          </p:cNvPr>
          <p:cNvPicPr>
            <a:picLocks noChangeAspect="1"/>
          </p:cNvPicPr>
          <p:nvPr/>
        </p:nvPicPr>
        <p:blipFill>
          <a:blip r:embed="rId6"/>
          <a:stretch>
            <a:fillRect/>
          </a:stretch>
        </p:blipFill>
        <p:spPr>
          <a:xfrm>
            <a:off x="2554737" y="1029193"/>
            <a:ext cx="328702" cy="328702"/>
          </a:xfrm>
          <a:prstGeom prst="rect">
            <a:avLst/>
          </a:prstGeom>
        </p:spPr>
      </p:pic>
      <p:sp>
        <p:nvSpPr>
          <p:cNvPr id="97" name="Rounded Rectangle 93">
            <a:extLst>
              <a:ext uri="{FF2B5EF4-FFF2-40B4-BE49-F238E27FC236}">
                <a16:creationId xmlns:a16="http://schemas.microsoft.com/office/drawing/2014/main" id="{C9931297-263C-458C-ABE0-10F26D7E895C}"/>
              </a:ext>
            </a:extLst>
          </p:cNvPr>
          <p:cNvSpPr/>
          <p:nvPr/>
        </p:nvSpPr>
        <p:spPr>
          <a:xfrm>
            <a:off x="7644284" y="790494"/>
            <a:ext cx="1318409" cy="285809"/>
          </a:xfrm>
          <a:prstGeom prst="roundRect">
            <a:avLst>
              <a:gd name="adj" fmla="val 50000"/>
            </a:avLst>
          </a:prstGeom>
          <a:solidFill>
            <a:srgbClr val="FFF2E5"/>
          </a:solidFill>
          <a:ln w="19050" cap="flat" cmpd="sng" algn="ctr">
            <a:noFill/>
            <a:prstDash val="solid"/>
          </a:ln>
          <a:effectLst/>
        </p:spPr>
        <p:txBody>
          <a:bodyPr wrap="square" lIns="342900" tIns="0" rIns="25769" bIns="0" rtlCol="0" anchor="ctr"/>
          <a:lstStyle/>
          <a:p>
            <a:pPr defTabSz="654542">
              <a:defRPr/>
            </a:pPr>
            <a:r>
              <a:rPr lang="en-US" sz="1200" b="1" kern="0">
                <a:solidFill>
                  <a:schemeClr val="accent1"/>
                </a:solidFill>
                <a:cs typeface="Arial"/>
              </a:rPr>
              <a:t>KPIS</a:t>
            </a:r>
          </a:p>
        </p:txBody>
      </p:sp>
      <p:pic>
        <p:nvPicPr>
          <p:cNvPr id="80" name="Picture 79">
            <a:extLst>
              <a:ext uri="{FF2B5EF4-FFF2-40B4-BE49-F238E27FC236}">
                <a16:creationId xmlns:a16="http://schemas.microsoft.com/office/drawing/2014/main" id="{7B6B7FCE-4C05-431E-9802-C04775421CBC}"/>
              </a:ext>
            </a:extLst>
          </p:cNvPr>
          <p:cNvPicPr>
            <a:picLocks noChangeAspect="1"/>
          </p:cNvPicPr>
          <p:nvPr/>
        </p:nvPicPr>
        <p:blipFill>
          <a:blip r:embed="rId7"/>
          <a:stretch>
            <a:fillRect/>
          </a:stretch>
        </p:blipFill>
        <p:spPr>
          <a:xfrm>
            <a:off x="221378" y="1222294"/>
            <a:ext cx="7315284" cy="3035159"/>
          </a:xfrm>
          <a:prstGeom prst="rect">
            <a:avLst/>
          </a:prstGeom>
        </p:spPr>
      </p:pic>
      <p:grpSp>
        <p:nvGrpSpPr>
          <p:cNvPr id="90" name="Group 89">
            <a:extLst>
              <a:ext uri="{FF2B5EF4-FFF2-40B4-BE49-F238E27FC236}">
                <a16:creationId xmlns:a16="http://schemas.microsoft.com/office/drawing/2014/main" id="{6DF04C02-C911-4479-9B9F-D66C3E544944}"/>
              </a:ext>
            </a:extLst>
          </p:cNvPr>
          <p:cNvGrpSpPr/>
          <p:nvPr/>
        </p:nvGrpSpPr>
        <p:grpSpPr>
          <a:xfrm>
            <a:off x="7405014" y="4531233"/>
            <a:ext cx="186825" cy="186825"/>
            <a:chOff x="9873352" y="6041644"/>
            <a:chExt cx="249100" cy="249100"/>
          </a:xfrm>
        </p:grpSpPr>
        <p:sp>
          <p:nvSpPr>
            <p:cNvPr id="91" name="Oval 90">
              <a:hlinkClick r:id="" action="ppaction://hlinkshowjump?jump=previousslide"/>
              <a:extLst>
                <a:ext uri="{FF2B5EF4-FFF2-40B4-BE49-F238E27FC236}">
                  <a16:creationId xmlns:a16="http://schemas.microsoft.com/office/drawing/2014/main" id="{76B59FD3-F9CC-4275-9B74-C8165E442371}"/>
                </a:ext>
              </a:extLst>
            </p:cNvPr>
            <p:cNvSpPr/>
            <p:nvPr userDrawn="1"/>
          </p:nvSpPr>
          <p:spPr>
            <a:xfrm>
              <a:off x="9873352" y="6041644"/>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92" name="Group 91">
              <a:extLst>
                <a:ext uri="{FF2B5EF4-FFF2-40B4-BE49-F238E27FC236}">
                  <a16:creationId xmlns:a16="http://schemas.microsoft.com/office/drawing/2014/main" id="{D3B4B4B6-89B6-4F7F-BA57-95C58767B938}"/>
                </a:ext>
              </a:extLst>
            </p:cNvPr>
            <p:cNvGrpSpPr/>
            <p:nvPr userDrawn="1"/>
          </p:nvGrpSpPr>
          <p:grpSpPr>
            <a:xfrm>
              <a:off x="9971776" y="6136088"/>
              <a:ext cx="41137" cy="66044"/>
              <a:chOff x="3345327" y="4804129"/>
              <a:chExt cx="74099" cy="118964"/>
            </a:xfrm>
          </p:grpSpPr>
          <p:cxnSp>
            <p:nvCxnSpPr>
              <p:cNvPr id="93" name="Straight Connector 92">
                <a:hlinkClick r:id="" action="ppaction://hlinkshowjump?jump=previousslide"/>
                <a:extLst>
                  <a:ext uri="{FF2B5EF4-FFF2-40B4-BE49-F238E27FC236}">
                    <a16:creationId xmlns:a16="http://schemas.microsoft.com/office/drawing/2014/main" id="{481FB24C-915C-4C98-99DD-A65951EE146E}"/>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a:hlinkClick r:id="" action="ppaction://hlinkshowjump?jump=previousslide"/>
                <a:extLst>
                  <a:ext uri="{FF2B5EF4-FFF2-40B4-BE49-F238E27FC236}">
                    <a16:creationId xmlns:a16="http://schemas.microsoft.com/office/drawing/2014/main" id="{9137B510-F786-4B89-8F7C-A762C5462B35}"/>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95" name="Group 94">
            <a:extLst>
              <a:ext uri="{FF2B5EF4-FFF2-40B4-BE49-F238E27FC236}">
                <a16:creationId xmlns:a16="http://schemas.microsoft.com/office/drawing/2014/main" id="{0FCF129B-A20B-4D3E-ADBE-E99106D40383}"/>
              </a:ext>
            </a:extLst>
          </p:cNvPr>
          <p:cNvGrpSpPr/>
          <p:nvPr/>
        </p:nvGrpSpPr>
        <p:grpSpPr>
          <a:xfrm>
            <a:off x="7642346" y="4531233"/>
            <a:ext cx="186825" cy="186825"/>
            <a:chOff x="10189795" y="6045160"/>
            <a:chExt cx="249100" cy="249100"/>
          </a:xfrm>
        </p:grpSpPr>
        <p:sp>
          <p:nvSpPr>
            <p:cNvPr id="96" name="Oval 95">
              <a:hlinkClick r:id="" action="ppaction://hlinkshowjump?jump=nextslide"/>
              <a:extLst>
                <a:ext uri="{FF2B5EF4-FFF2-40B4-BE49-F238E27FC236}">
                  <a16:creationId xmlns:a16="http://schemas.microsoft.com/office/drawing/2014/main" id="{1F154529-833C-4E23-84AA-5A2DB23085FE}"/>
                </a:ext>
              </a:extLst>
            </p:cNvPr>
            <p:cNvSpPr/>
            <p:nvPr userDrawn="1"/>
          </p:nvSpPr>
          <p:spPr>
            <a:xfrm>
              <a:off x="10189795" y="6045160"/>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98" name="Group 97">
              <a:extLst>
                <a:ext uri="{FF2B5EF4-FFF2-40B4-BE49-F238E27FC236}">
                  <a16:creationId xmlns:a16="http://schemas.microsoft.com/office/drawing/2014/main" id="{0B7C153B-02BA-45E6-B595-3B8ACE5F6314}"/>
                </a:ext>
              </a:extLst>
            </p:cNvPr>
            <p:cNvGrpSpPr/>
            <p:nvPr userDrawn="1"/>
          </p:nvGrpSpPr>
          <p:grpSpPr>
            <a:xfrm flipH="1" flipV="1">
              <a:off x="10297292" y="6133992"/>
              <a:ext cx="41137" cy="66044"/>
              <a:chOff x="3345327" y="4804129"/>
              <a:chExt cx="74099" cy="118964"/>
            </a:xfrm>
          </p:grpSpPr>
          <p:cxnSp>
            <p:nvCxnSpPr>
              <p:cNvPr id="99" name="Straight Connector 98">
                <a:hlinkClick r:id="" action="ppaction://hlinkshowjump?jump=nextslide"/>
                <a:extLst>
                  <a:ext uri="{FF2B5EF4-FFF2-40B4-BE49-F238E27FC236}">
                    <a16:creationId xmlns:a16="http://schemas.microsoft.com/office/drawing/2014/main" id="{50BCF863-308F-4B85-A49C-78CABD9DB80C}"/>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a:hlinkClick r:id="" action="ppaction://hlinkshowjump?jump=nextslide"/>
                <a:extLst>
                  <a:ext uri="{FF2B5EF4-FFF2-40B4-BE49-F238E27FC236}">
                    <a16:creationId xmlns:a16="http://schemas.microsoft.com/office/drawing/2014/main" id="{F04F1979-0495-440C-AB1C-3A1405B58DDC}"/>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82" name="Group 81">
            <a:extLst>
              <a:ext uri="{FF2B5EF4-FFF2-40B4-BE49-F238E27FC236}">
                <a16:creationId xmlns:a16="http://schemas.microsoft.com/office/drawing/2014/main" id="{9E93B6EE-199D-9B0F-474E-FFA4F9266634}"/>
              </a:ext>
            </a:extLst>
          </p:cNvPr>
          <p:cNvGrpSpPr/>
          <p:nvPr/>
        </p:nvGrpSpPr>
        <p:grpSpPr>
          <a:xfrm>
            <a:off x="1799208" y="4531579"/>
            <a:ext cx="5302641" cy="195507"/>
            <a:chOff x="1799208" y="4531579"/>
            <a:chExt cx="5302641" cy="195507"/>
          </a:xfrm>
        </p:grpSpPr>
        <p:sp>
          <p:nvSpPr>
            <p:cNvPr id="83" name="AutoShape 2">
              <a:hlinkClick r:id="rId8" action="ppaction://hlinksldjump"/>
              <a:extLst>
                <a:ext uri="{FF2B5EF4-FFF2-40B4-BE49-F238E27FC236}">
                  <a16:creationId xmlns:a16="http://schemas.microsoft.com/office/drawing/2014/main" id="{AF06D1E4-C703-C47D-BF7F-8C56DE43BD66}"/>
                </a:ext>
              </a:extLst>
            </p:cNvPr>
            <p:cNvSpPr>
              <a:spLocks noChangeArrowheads="1"/>
            </p:cNvSpPr>
            <p:nvPr/>
          </p:nvSpPr>
          <p:spPr bwMode="gray">
            <a:xfrm>
              <a:off x="3057029" y="4535154"/>
              <a:ext cx="797767" cy="185652"/>
            </a:xfrm>
            <a:prstGeom prst="roundRect">
              <a:avLst>
                <a:gd name="adj" fmla="val 50000"/>
              </a:avLst>
            </a:prstGeom>
            <a:solidFill>
              <a:srgbClr val="FF8200"/>
            </a:solidFill>
            <a:ln w="10795">
              <a:noFill/>
              <a:round/>
              <a:headEnd/>
              <a:tailEnd/>
            </a:ln>
            <a:effectLst/>
          </p:spPr>
          <p:txBody>
            <a:bodyPr vert="horz" wrap="square" lIns="0" tIns="0" rIns="0" bIns="0" anchor="ctr" anchorCtr="0">
              <a:noAutofit/>
            </a:bodyPr>
            <a:lstStyle/>
            <a:p>
              <a:pPr algn="ctr">
                <a:lnSpc>
                  <a:spcPct val="95000"/>
                </a:lnSpc>
              </a:pPr>
              <a:r>
                <a:rPr lang="en-US" sz="525" b="1">
                  <a:solidFill>
                    <a:schemeClr val="bg1"/>
                  </a:solidFill>
                </a:rPr>
                <a:t>WHY</a:t>
              </a:r>
            </a:p>
          </p:txBody>
        </p:sp>
        <p:sp>
          <p:nvSpPr>
            <p:cNvPr id="85" name="AutoShape 2">
              <a:hlinkClick r:id="rId9" action="ppaction://hlinksldjump"/>
              <a:extLst>
                <a:ext uri="{FF2B5EF4-FFF2-40B4-BE49-F238E27FC236}">
                  <a16:creationId xmlns:a16="http://schemas.microsoft.com/office/drawing/2014/main" id="{7BAA1182-2BDE-7F83-3C62-7F3DBB17DF20}"/>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WHAT</a:t>
              </a:r>
            </a:p>
          </p:txBody>
        </p:sp>
        <p:sp>
          <p:nvSpPr>
            <p:cNvPr id="86" name="AutoShape 2">
              <a:hlinkClick r:id="rId10" action="ppaction://hlinksldjump"/>
              <a:extLst>
                <a:ext uri="{FF2B5EF4-FFF2-40B4-BE49-F238E27FC236}">
                  <a16:creationId xmlns:a16="http://schemas.microsoft.com/office/drawing/2014/main" id="{BDD6A35E-B223-333E-9C54-A19389570FCF}"/>
                </a:ext>
              </a:extLst>
            </p:cNvPr>
            <p:cNvSpPr>
              <a:spLocks noChangeArrowheads="1"/>
            </p:cNvSpPr>
            <p:nvPr/>
          </p:nvSpPr>
          <p:spPr bwMode="gray">
            <a:xfrm>
              <a:off x="2245264"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GENERAL</a:t>
              </a:r>
            </a:p>
          </p:txBody>
        </p:sp>
        <p:sp>
          <p:nvSpPr>
            <p:cNvPr id="89" name="AutoShape 2">
              <a:hlinkClick r:id="rId11" action="ppaction://hlinksldjump"/>
              <a:extLst>
                <a:ext uri="{FF2B5EF4-FFF2-40B4-BE49-F238E27FC236}">
                  <a16:creationId xmlns:a16="http://schemas.microsoft.com/office/drawing/2014/main" id="{10B72597-23F8-935D-A4A5-4C8CB05A96F3}"/>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WHO</a:t>
              </a:r>
            </a:p>
          </p:txBody>
        </p:sp>
        <p:sp>
          <p:nvSpPr>
            <p:cNvPr id="101" name="AutoShape 2">
              <a:hlinkClick r:id="rId12" action="ppaction://hlinksldjump"/>
              <a:extLst>
                <a:ext uri="{FF2B5EF4-FFF2-40B4-BE49-F238E27FC236}">
                  <a16:creationId xmlns:a16="http://schemas.microsoft.com/office/drawing/2014/main" id="{1887B800-B275-2BC1-6974-031885EE9E68}"/>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HOW</a:t>
              </a:r>
            </a:p>
          </p:txBody>
        </p:sp>
        <p:sp>
          <p:nvSpPr>
            <p:cNvPr id="102" name="AutoShape 2">
              <a:hlinkClick r:id="rId13" action="ppaction://hlinksldjump"/>
              <a:extLst>
                <a:ext uri="{FF2B5EF4-FFF2-40B4-BE49-F238E27FC236}">
                  <a16:creationId xmlns:a16="http://schemas.microsoft.com/office/drawing/2014/main" id="{6CB3404A-7BF7-0956-CCF5-69FB185A9098}"/>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REPORT &amp; LEARN</a:t>
              </a:r>
            </a:p>
          </p:txBody>
        </p:sp>
        <p:pic>
          <p:nvPicPr>
            <p:cNvPr id="103" name="Picture 102">
              <a:hlinkClick r:id="rId10" action="ppaction://hlinksldjump"/>
              <a:extLst>
                <a:ext uri="{FF2B5EF4-FFF2-40B4-BE49-F238E27FC236}">
                  <a16:creationId xmlns:a16="http://schemas.microsoft.com/office/drawing/2014/main" id="{AA907265-A977-6332-32C7-55E5D9777BA7}"/>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042152" y="4531579"/>
              <a:ext cx="189116" cy="189117"/>
            </a:xfrm>
            <a:prstGeom prst="rect">
              <a:avLst/>
            </a:prstGeom>
          </p:spPr>
        </p:pic>
        <p:sp>
          <p:nvSpPr>
            <p:cNvPr id="104" name="Arrow: Right 103">
              <a:hlinkClick r:id="" action="ppaction://hlinkshowjump?jump=lastslideviewed"/>
              <a:extLst>
                <a:ext uri="{FF2B5EF4-FFF2-40B4-BE49-F238E27FC236}">
                  <a16:creationId xmlns:a16="http://schemas.microsoft.com/office/drawing/2014/main" id="{D3C828CD-4AA6-51FA-198F-FA8922AF1D11}"/>
                </a:ext>
              </a:extLst>
            </p:cNvPr>
            <p:cNvSpPr/>
            <p:nvPr/>
          </p:nvSpPr>
          <p:spPr>
            <a:xfrm rot="10800000">
              <a:off x="1799208" y="4541436"/>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79" name="Slide Number Placeholder 3">
            <a:extLst>
              <a:ext uri="{FF2B5EF4-FFF2-40B4-BE49-F238E27FC236}">
                <a16:creationId xmlns:a16="http://schemas.microsoft.com/office/drawing/2014/main" id="{10980171-86B4-4BA2-9F7F-EED503DA3F77}"/>
              </a:ext>
            </a:extLst>
          </p:cNvPr>
          <p:cNvSpPr>
            <a:spLocks noGrp="1"/>
          </p:cNvSpPr>
          <p:nvPr>
            <p:ph type="sldNum" sz="quarter" idx="12"/>
          </p:nvPr>
        </p:nvSpPr>
        <p:spPr>
          <a:xfrm>
            <a:off x="8447486" y="4759631"/>
            <a:ext cx="247535" cy="150195"/>
          </a:xfrm>
        </p:spPr>
        <p:txBody>
          <a:bodyPr/>
          <a:lstStyle>
            <a:lvl1pPr rtl="0">
              <a:defRPr/>
            </a:lvl1pPr>
          </a:lstStyle>
          <a:p>
            <a:pPr fontAlgn="base">
              <a:spcAft>
                <a:spcPct val="0"/>
              </a:spcAft>
              <a:defRPr/>
            </a:pPr>
            <a:fld id="{4472AB7F-E8D0-4874-A9B8-335B68DC5F05}" type="slidenum">
              <a:rPr lang="en-US" smtClean="0"/>
              <a:pPr fontAlgn="base">
                <a:spcAft>
                  <a:spcPct val="0"/>
                </a:spcAft>
                <a:defRPr/>
              </a:pPr>
              <a:t>28</a:t>
            </a:fld>
            <a:endParaRPr lang="en-US"/>
          </a:p>
        </p:txBody>
      </p:sp>
    </p:spTree>
    <p:extLst>
      <p:ext uri="{BB962C8B-B14F-4D97-AF65-F5344CB8AC3E}">
        <p14:creationId xmlns:p14="http://schemas.microsoft.com/office/powerpoint/2010/main" val="28344424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8" name="Straight Connector 67">
            <a:extLst>
              <a:ext uri="{FF2B5EF4-FFF2-40B4-BE49-F238E27FC236}">
                <a16:creationId xmlns:a16="http://schemas.microsoft.com/office/drawing/2014/main" id="{D765AF27-6368-41B3-A4D7-C508F6C073D6}"/>
              </a:ext>
            </a:extLst>
          </p:cNvPr>
          <p:cNvCxnSpPr>
            <a:cxnSpLocks/>
          </p:cNvCxnSpPr>
          <p:nvPr/>
        </p:nvCxnSpPr>
        <p:spPr>
          <a:xfrm flipV="1">
            <a:off x="5719388" y="1018969"/>
            <a:ext cx="1512000"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65AD0ED-F772-45B1-9499-2408954901AF}"/>
              </a:ext>
            </a:extLst>
          </p:cNvPr>
          <p:cNvCxnSpPr>
            <a:cxnSpLocks/>
          </p:cNvCxnSpPr>
          <p:nvPr/>
        </p:nvCxnSpPr>
        <p:spPr>
          <a:xfrm flipV="1">
            <a:off x="1220482" y="1018969"/>
            <a:ext cx="729000" cy="2"/>
          </a:xfrm>
          <a:prstGeom prst="line">
            <a:avLst/>
          </a:prstGeom>
          <a:ln w="19050">
            <a:solidFill>
              <a:srgbClr val="FF82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71" name="Group 70">
            <a:extLst>
              <a:ext uri="{FF2B5EF4-FFF2-40B4-BE49-F238E27FC236}">
                <a16:creationId xmlns:a16="http://schemas.microsoft.com/office/drawing/2014/main" id="{A83B40AB-9479-4A06-8D1C-D6B15636C3F7}"/>
              </a:ext>
            </a:extLst>
          </p:cNvPr>
          <p:cNvGrpSpPr/>
          <p:nvPr/>
        </p:nvGrpSpPr>
        <p:grpSpPr>
          <a:xfrm>
            <a:off x="6003459" y="790878"/>
            <a:ext cx="1568672" cy="455879"/>
            <a:chOff x="9875944" y="930679"/>
            <a:chExt cx="2091562" cy="607839"/>
          </a:xfrm>
        </p:grpSpPr>
        <p:sp>
          <p:nvSpPr>
            <p:cNvPr id="29" name="Rounded Rectangle 93">
              <a:extLst>
                <a:ext uri="{FF2B5EF4-FFF2-40B4-BE49-F238E27FC236}">
                  <a16:creationId xmlns:a16="http://schemas.microsoft.com/office/drawing/2014/main" id="{1515C44B-49E9-4618-B061-E95EBC57215C}"/>
                </a:ext>
              </a:extLst>
            </p:cNvPr>
            <p:cNvSpPr/>
            <p:nvPr/>
          </p:nvSpPr>
          <p:spPr>
            <a:xfrm>
              <a:off x="10235479" y="1044059"/>
              <a:ext cx="1732027" cy="381078"/>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GOALS</a:t>
              </a:r>
            </a:p>
          </p:txBody>
        </p:sp>
        <p:grpSp>
          <p:nvGrpSpPr>
            <p:cNvPr id="30" name="Group 29">
              <a:extLst>
                <a:ext uri="{FF2B5EF4-FFF2-40B4-BE49-F238E27FC236}">
                  <a16:creationId xmlns:a16="http://schemas.microsoft.com/office/drawing/2014/main" id="{6496B033-7055-47E1-BAE7-D2D8BA0A83B0}"/>
                </a:ext>
              </a:extLst>
            </p:cNvPr>
            <p:cNvGrpSpPr/>
            <p:nvPr/>
          </p:nvGrpSpPr>
          <p:grpSpPr>
            <a:xfrm>
              <a:off x="9875944" y="930679"/>
              <a:ext cx="608400" cy="607839"/>
              <a:chOff x="4727848" y="1172232"/>
              <a:chExt cx="608400" cy="607839"/>
            </a:xfrm>
          </p:grpSpPr>
          <p:sp>
            <p:nvSpPr>
              <p:cNvPr id="31" name="Oval 20">
                <a:extLst>
                  <a:ext uri="{FF2B5EF4-FFF2-40B4-BE49-F238E27FC236}">
                    <a16:creationId xmlns:a16="http://schemas.microsoft.com/office/drawing/2014/main" id="{00E59EA6-4CF3-491D-B855-150FC21F72C7}"/>
                  </a:ext>
                </a:extLst>
              </p:cNvPr>
              <p:cNvSpPr/>
              <p:nvPr/>
            </p:nvSpPr>
            <p:spPr>
              <a:xfrm>
                <a:off x="4727848" y="1172232"/>
                <a:ext cx="608400" cy="60783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grpSp>
            <p:nvGrpSpPr>
              <p:cNvPr id="32" name="Groupe 355">
                <a:extLst>
                  <a:ext uri="{FF2B5EF4-FFF2-40B4-BE49-F238E27FC236}">
                    <a16:creationId xmlns:a16="http://schemas.microsoft.com/office/drawing/2014/main" id="{68276171-060F-4495-84E8-AB3C21B03E38}"/>
                  </a:ext>
                </a:extLst>
              </p:cNvPr>
              <p:cNvGrpSpPr/>
              <p:nvPr/>
            </p:nvGrpSpPr>
            <p:grpSpPr>
              <a:xfrm>
                <a:off x="4869882" y="1285172"/>
                <a:ext cx="323920" cy="381923"/>
                <a:chOff x="9153875" y="3671977"/>
                <a:chExt cx="363537" cy="428625"/>
              </a:xfrm>
              <a:solidFill>
                <a:srgbClr val="007D74"/>
              </a:solidFill>
            </p:grpSpPr>
            <p:sp>
              <p:nvSpPr>
                <p:cNvPr id="33" name="Freeform 76">
                  <a:extLst>
                    <a:ext uri="{FF2B5EF4-FFF2-40B4-BE49-F238E27FC236}">
                      <a16:creationId xmlns:a16="http://schemas.microsoft.com/office/drawing/2014/main" id="{A030BC96-4BED-4755-AC7E-A128848D7116}"/>
                    </a:ext>
                  </a:extLst>
                </p:cNvPr>
                <p:cNvSpPr>
                  <a:spLocks/>
                </p:cNvSpPr>
                <p:nvPr/>
              </p:nvSpPr>
              <p:spPr bwMode="auto">
                <a:xfrm>
                  <a:off x="9330087" y="3671977"/>
                  <a:ext cx="19050" cy="85725"/>
                </a:xfrm>
                <a:custGeom>
                  <a:avLst/>
                  <a:gdLst>
                    <a:gd name="T0" fmla="*/ 3 w 5"/>
                    <a:gd name="T1" fmla="*/ 23 h 23"/>
                    <a:gd name="T2" fmla="*/ 5 w 5"/>
                    <a:gd name="T3" fmla="*/ 21 h 23"/>
                    <a:gd name="T4" fmla="*/ 5 w 5"/>
                    <a:gd name="T5" fmla="*/ 2 h 23"/>
                    <a:gd name="T6" fmla="*/ 3 w 5"/>
                    <a:gd name="T7" fmla="*/ 0 h 23"/>
                    <a:gd name="T8" fmla="*/ 0 w 5"/>
                    <a:gd name="T9" fmla="*/ 2 h 23"/>
                    <a:gd name="T10" fmla="*/ 0 w 5"/>
                    <a:gd name="T11" fmla="*/ 21 h 23"/>
                    <a:gd name="T12" fmla="*/ 3 w 5"/>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5" h="23">
                      <a:moveTo>
                        <a:pt x="3" y="23"/>
                      </a:moveTo>
                      <a:cubicBezTo>
                        <a:pt x="4" y="23"/>
                        <a:pt x="5" y="22"/>
                        <a:pt x="5" y="21"/>
                      </a:cubicBezTo>
                      <a:cubicBezTo>
                        <a:pt x="5" y="2"/>
                        <a:pt x="5" y="2"/>
                        <a:pt x="5" y="2"/>
                      </a:cubicBezTo>
                      <a:cubicBezTo>
                        <a:pt x="5" y="1"/>
                        <a:pt x="4" y="0"/>
                        <a:pt x="3" y="0"/>
                      </a:cubicBezTo>
                      <a:cubicBezTo>
                        <a:pt x="1" y="0"/>
                        <a:pt x="0" y="1"/>
                        <a:pt x="0" y="2"/>
                      </a:cubicBezTo>
                      <a:cubicBezTo>
                        <a:pt x="0" y="21"/>
                        <a:pt x="0" y="21"/>
                        <a:pt x="0" y="21"/>
                      </a:cubicBezTo>
                      <a:cubicBezTo>
                        <a:pt x="0" y="22"/>
                        <a:pt x="1" y="23"/>
                        <a:pt x="3" y="23"/>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34" name="Freeform 77">
                  <a:extLst>
                    <a:ext uri="{FF2B5EF4-FFF2-40B4-BE49-F238E27FC236}">
                      <a16:creationId xmlns:a16="http://schemas.microsoft.com/office/drawing/2014/main" id="{B8851103-23CC-4D2D-851B-4F6EAAA0E5A3}"/>
                    </a:ext>
                  </a:extLst>
                </p:cNvPr>
                <p:cNvSpPr>
                  <a:spLocks/>
                </p:cNvSpPr>
                <p:nvPr/>
              </p:nvSpPr>
              <p:spPr bwMode="auto">
                <a:xfrm>
                  <a:off x="9157050" y="3765639"/>
                  <a:ext cx="79375" cy="55563"/>
                </a:xfrm>
                <a:custGeom>
                  <a:avLst/>
                  <a:gdLst>
                    <a:gd name="T0" fmla="*/ 20 w 21"/>
                    <a:gd name="T1" fmla="*/ 10 h 15"/>
                    <a:gd name="T2" fmla="*/ 4 w 21"/>
                    <a:gd name="T3" fmla="*/ 1 h 15"/>
                    <a:gd name="T4" fmla="*/ 4 w 21"/>
                    <a:gd name="T5" fmla="*/ 1 h 15"/>
                    <a:gd name="T6" fmla="*/ 2 w 21"/>
                    <a:gd name="T7" fmla="*/ 1 h 15"/>
                    <a:gd name="T8" fmla="*/ 0 w 21"/>
                    <a:gd name="T9" fmla="*/ 2 h 15"/>
                    <a:gd name="T10" fmla="*/ 0 w 21"/>
                    <a:gd name="T11" fmla="*/ 4 h 15"/>
                    <a:gd name="T12" fmla="*/ 1 w 21"/>
                    <a:gd name="T13" fmla="*/ 5 h 15"/>
                    <a:gd name="T14" fmla="*/ 17 w 21"/>
                    <a:gd name="T15" fmla="*/ 14 h 15"/>
                    <a:gd name="T16" fmla="*/ 18 w 21"/>
                    <a:gd name="T17" fmla="*/ 15 h 15"/>
                    <a:gd name="T18" fmla="*/ 20 w 21"/>
                    <a:gd name="T19" fmla="*/ 13 h 15"/>
                    <a:gd name="T20" fmla="*/ 21 w 21"/>
                    <a:gd name="T21" fmla="*/ 12 h 15"/>
                    <a:gd name="T22" fmla="*/ 20 w 21"/>
                    <a:gd name="T23"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5">
                      <a:moveTo>
                        <a:pt x="20" y="10"/>
                      </a:moveTo>
                      <a:cubicBezTo>
                        <a:pt x="4" y="1"/>
                        <a:pt x="4" y="1"/>
                        <a:pt x="4" y="1"/>
                      </a:cubicBezTo>
                      <a:cubicBezTo>
                        <a:pt x="4" y="1"/>
                        <a:pt x="4" y="1"/>
                        <a:pt x="4" y="1"/>
                      </a:cubicBezTo>
                      <a:cubicBezTo>
                        <a:pt x="3" y="1"/>
                        <a:pt x="2" y="0"/>
                        <a:pt x="2" y="1"/>
                      </a:cubicBezTo>
                      <a:cubicBezTo>
                        <a:pt x="1" y="1"/>
                        <a:pt x="1" y="1"/>
                        <a:pt x="0" y="2"/>
                      </a:cubicBezTo>
                      <a:cubicBezTo>
                        <a:pt x="0" y="2"/>
                        <a:pt x="0" y="3"/>
                        <a:pt x="0" y="4"/>
                      </a:cubicBezTo>
                      <a:cubicBezTo>
                        <a:pt x="0" y="4"/>
                        <a:pt x="1" y="5"/>
                        <a:pt x="1" y="5"/>
                      </a:cubicBezTo>
                      <a:cubicBezTo>
                        <a:pt x="17" y="14"/>
                        <a:pt x="17" y="14"/>
                        <a:pt x="17" y="14"/>
                      </a:cubicBezTo>
                      <a:cubicBezTo>
                        <a:pt x="17" y="15"/>
                        <a:pt x="18" y="15"/>
                        <a:pt x="18" y="15"/>
                      </a:cubicBezTo>
                      <a:cubicBezTo>
                        <a:pt x="19" y="15"/>
                        <a:pt x="20" y="14"/>
                        <a:pt x="20" y="13"/>
                      </a:cubicBezTo>
                      <a:cubicBezTo>
                        <a:pt x="21" y="13"/>
                        <a:pt x="21" y="12"/>
                        <a:pt x="21" y="12"/>
                      </a:cubicBezTo>
                      <a:cubicBezTo>
                        <a:pt x="21" y="11"/>
                        <a:pt x="20" y="10"/>
                        <a:pt x="20" y="1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35" name="Freeform 78">
                  <a:extLst>
                    <a:ext uri="{FF2B5EF4-FFF2-40B4-BE49-F238E27FC236}">
                      <a16:creationId xmlns:a16="http://schemas.microsoft.com/office/drawing/2014/main" id="{37784831-EAC3-424E-BCEB-ABE914E41768}"/>
                    </a:ext>
                  </a:extLst>
                </p:cNvPr>
                <p:cNvSpPr>
                  <a:spLocks/>
                </p:cNvSpPr>
                <p:nvPr/>
              </p:nvSpPr>
              <p:spPr bwMode="auto">
                <a:xfrm>
                  <a:off x="9153875" y="3930739"/>
                  <a:ext cx="77788" cy="52388"/>
                </a:xfrm>
                <a:custGeom>
                  <a:avLst/>
                  <a:gdLst>
                    <a:gd name="T0" fmla="*/ 19 w 21"/>
                    <a:gd name="T1" fmla="*/ 0 h 14"/>
                    <a:gd name="T2" fmla="*/ 17 w 21"/>
                    <a:gd name="T3" fmla="*/ 0 h 14"/>
                    <a:gd name="T4" fmla="*/ 1 w 21"/>
                    <a:gd name="T5" fmla="*/ 10 h 14"/>
                    <a:gd name="T6" fmla="*/ 0 w 21"/>
                    <a:gd name="T7" fmla="*/ 11 h 14"/>
                    <a:gd name="T8" fmla="*/ 0 w 21"/>
                    <a:gd name="T9" fmla="*/ 13 h 14"/>
                    <a:gd name="T10" fmla="*/ 3 w 21"/>
                    <a:gd name="T11" fmla="*/ 14 h 14"/>
                    <a:gd name="T12" fmla="*/ 4 w 21"/>
                    <a:gd name="T13" fmla="*/ 14 h 14"/>
                    <a:gd name="T14" fmla="*/ 20 w 21"/>
                    <a:gd name="T15" fmla="*/ 5 h 14"/>
                    <a:gd name="T16" fmla="*/ 21 w 21"/>
                    <a:gd name="T17" fmla="*/ 3 h 14"/>
                    <a:gd name="T18" fmla="*/ 21 w 21"/>
                    <a:gd name="T19" fmla="*/ 1 h 14"/>
                    <a:gd name="T20" fmla="*/ 19 w 21"/>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19" y="0"/>
                      </a:moveTo>
                      <a:cubicBezTo>
                        <a:pt x="18" y="0"/>
                        <a:pt x="18" y="0"/>
                        <a:pt x="17" y="0"/>
                      </a:cubicBezTo>
                      <a:cubicBezTo>
                        <a:pt x="1" y="10"/>
                        <a:pt x="1" y="10"/>
                        <a:pt x="1" y="10"/>
                      </a:cubicBezTo>
                      <a:cubicBezTo>
                        <a:pt x="1" y="10"/>
                        <a:pt x="0" y="11"/>
                        <a:pt x="0" y="11"/>
                      </a:cubicBezTo>
                      <a:cubicBezTo>
                        <a:pt x="0" y="12"/>
                        <a:pt x="0" y="12"/>
                        <a:pt x="0" y="13"/>
                      </a:cubicBezTo>
                      <a:cubicBezTo>
                        <a:pt x="1" y="14"/>
                        <a:pt x="2" y="14"/>
                        <a:pt x="3" y="14"/>
                      </a:cubicBezTo>
                      <a:cubicBezTo>
                        <a:pt x="3" y="14"/>
                        <a:pt x="3" y="14"/>
                        <a:pt x="4" y="14"/>
                      </a:cubicBezTo>
                      <a:cubicBezTo>
                        <a:pt x="20" y="5"/>
                        <a:pt x="20" y="5"/>
                        <a:pt x="20" y="5"/>
                      </a:cubicBezTo>
                      <a:cubicBezTo>
                        <a:pt x="20" y="4"/>
                        <a:pt x="21" y="4"/>
                        <a:pt x="21" y="3"/>
                      </a:cubicBezTo>
                      <a:cubicBezTo>
                        <a:pt x="21" y="3"/>
                        <a:pt x="21" y="2"/>
                        <a:pt x="21" y="1"/>
                      </a:cubicBezTo>
                      <a:cubicBezTo>
                        <a:pt x="20" y="1"/>
                        <a:pt x="20" y="0"/>
                        <a:pt x="19"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36" name="Freeform 79">
                  <a:extLst>
                    <a:ext uri="{FF2B5EF4-FFF2-40B4-BE49-F238E27FC236}">
                      <a16:creationId xmlns:a16="http://schemas.microsoft.com/office/drawing/2014/main" id="{98C5AB6D-97E9-4533-9D23-15EFBFAE483C}"/>
                    </a:ext>
                  </a:extLst>
                </p:cNvPr>
                <p:cNvSpPr>
                  <a:spLocks/>
                </p:cNvSpPr>
                <p:nvPr/>
              </p:nvSpPr>
              <p:spPr bwMode="auto">
                <a:xfrm>
                  <a:off x="9434862" y="3938677"/>
                  <a:ext cx="79375" cy="52388"/>
                </a:xfrm>
                <a:custGeom>
                  <a:avLst/>
                  <a:gdLst>
                    <a:gd name="T0" fmla="*/ 20 w 21"/>
                    <a:gd name="T1" fmla="*/ 9 h 14"/>
                    <a:gd name="T2" fmla="*/ 4 w 21"/>
                    <a:gd name="T3" fmla="*/ 0 h 14"/>
                    <a:gd name="T4" fmla="*/ 2 w 21"/>
                    <a:gd name="T5" fmla="*/ 0 h 14"/>
                    <a:gd name="T6" fmla="*/ 1 w 21"/>
                    <a:gd name="T7" fmla="*/ 1 h 14"/>
                    <a:gd name="T8" fmla="*/ 1 w 21"/>
                    <a:gd name="T9" fmla="*/ 3 h 14"/>
                    <a:gd name="T10" fmla="*/ 2 w 21"/>
                    <a:gd name="T11" fmla="*/ 4 h 14"/>
                    <a:gd name="T12" fmla="*/ 18 w 21"/>
                    <a:gd name="T13" fmla="*/ 13 h 14"/>
                    <a:gd name="T14" fmla="*/ 19 w 21"/>
                    <a:gd name="T15" fmla="*/ 14 h 14"/>
                    <a:gd name="T16" fmla="*/ 21 w 21"/>
                    <a:gd name="T17" fmla="*/ 13 h 14"/>
                    <a:gd name="T18" fmla="*/ 21 w 21"/>
                    <a:gd name="T19" fmla="*/ 11 h 14"/>
                    <a:gd name="T20" fmla="*/ 20 w 21"/>
                    <a:gd name="T2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0" y="9"/>
                      </a:moveTo>
                      <a:cubicBezTo>
                        <a:pt x="4" y="0"/>
                        <a:pt x="4" y="0"/>
                        <a:pt x="4" y="0"/>
                      </a:cubicBezTo>
                      <a:cubicBezTo>
                        <a:pt x="4" y="0"/>
                        <a:pt x="3" y="0"/>
                        <a:pt x="2" y="0"/>
                      </a:cubicBezTo>
                      <a:cubicBezTo>
                        <a:pt x="2" y="0"/>
                        <a:pt x="1" y="0"/>
                        <a:pt x="1" y="1"/>
                      </a:cubicBezTo>
                      <a:cubicBezTo>
                        <a:pt x="1" y="1"/>
                        <a:pt x="0" y="2"/>
                        <a:pt x="1" y="3"/>
                      </a:cubicBezTo>
                      <a:cubicBezTo>
                        <a:pt x="1" y="3"/>
                        <a:pt x="1" y="4"/>
                        <a:pt x="2" y="4"/>
                      </a:cubicBezTo>
                      <a:cubicBezTo>
                        <a:pt x="18" y="13"/>
                        <a:pt x="18" y="13"/>
                        <a:pt x="18" y="13"/>
                      </a:cubicBezTo>
                      <a:cubicBezTo>
                        <a:pt x="18" y="14"/>
                        <a:pt x="18" y="14"/>
                        <a:pt x="19" y="14"/>
                      </a:cubicBezTo>
                      <a:cubicBezTo>
                        <a:pt x="20" y="14"/>
                        <a:pt x="21" y="13"/>
                        <a:pt x="21" y="13"/>
                      </a:cubicBezTo>
                      <a:cubicBezTo>
                        <a:pt x="21" y="12"/>
                        <a:pt x="21" y="11"/>
                        <a:pt x="21" y="11"/>
                      </a:cubicBezTo>
                      <a:cubicBezTo>
                        <a:pt x="21" y="10"/>
                        <a:pt x="21" y="9"/>
                        <a:pt x="20" y="9"/>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37" name="Freeform 80">
                  <a:extLst>
                    <a:ext uri="{FF2B5EF4-FFF2-40B4-BE49-F238E27FC236}">
                      <a16:creationId xmlns:a16="http://schemas.microsoft.com/office/drawing/2014/main" id="{03ED3E04-7E4F-4764-B82F-0AA6852F6D1C}"/>
                    </a:ext>
                  </a:extLst>
                </p:cNvPr>
                <p:cNvSpPr>
                  <a:spLocks/>
                </p:cNvSpPr>
                <p:nvPr/>
              </p:nvSpPr>
              <p:spPr bwMode="auto">
                <a:xfrm>
                  <a:off x="9438037" y="3773577"/>
                  <a:ext cx="79375" cy="52388"/>
                </a:xfrm>
                <a:custGeom>
                  <a:avLst/>
                  <a:gdLst>
                    <a:gd name="T0" fmla="*/ 21 w 21"/>
                    <a:gd name="T1" fmla="*/ 1 h 14"/>
                    <a:gd name="T2" fmla="*/ 19 w 21"/>
                    <a:gd name="T3" fmla="*/ 0 h 14"/>
                    <a:gd name="T4" fmla="*/ 17 w 21"/>
                    <a:gd name="T5" fmla="*/ 0 h 14"/>
                    <a:gd name="T6" fmla="*/ 2 w 21"/>
                    <a:gd name="T7" fmla="*/ 10 h 14"/>
                    <a:gd name="T8" fmla="*/ 0 w 21"/>
                    <a:gd name="T9" fmla="*/ 11 h 14"/>
                    <a:gd name="T10" fmla="*/ 1 w 21"/>
                    <a:gd name="T11" fmla="*/ 13 h 14"/>
                    <a:gd name="T12" fmla="*/ 3 w 21"/>
                    <a:gd name="T13" fmla="*/ 14 h 14"/>
                    <a:gd name="T14" fmla="*/ 4 w 21"/>
                    <a:gd name="T15" fmla="*/ 14 h 14"/>
                    <a:gd name="T16" fmla="*/ 20 w 21"/>
                    <a:gd name="T17" fmla="*/ 5 h 14"/>
                    <a:gd name="T18" fmla="*/ 21 w 21"/>
                    <a:gd name="T19" fmla="*/ 3 h 14"/>
                    <a:gd name="T20" fmla="*/ 21 w 21"/>
                    <a:gd name="T21"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1" y="1"/>
                      </a:moveTo>
                      <a:cubicBezTo>
                        <a:pt x="21" y="1"/>
                        <a:pt x="20" y="0"/>
                        <a:pt x="19" y="0"/>
                      </a:cubicBezTo>
                      <a:cubicBezTo>
                        <a:pt x="19" y="0"/>
                        <a:pt x="18" y="0"/>
                        <a:pt x="17" y="0"/>
                      </a:cubicBezTo>
                      <a:cubicBezTo>
                        <a:pt x="2" y="10"/>
                        <a:pt x="2" y="10"/>
                        <a:pt x="2" y="10"/>
                      </a:cubicBezTo>
                      <a:cubicBezTo>
                        <a:pt x="1" y="10"/>
                        <a:pt x="1" y="10"/>
                        <a:pt x="0" y="11"/>
                      </a:cubicBezTo>
                      <a:cubicBezTo>
                        <a:pt x="0" y="12"/>
                        <a:pt x="0" y="12"/>
                        <a:pt x="1" y="13"/>
                      </a:cubicBezTo>
                      <a:cubicBezTo>
                        <a:pt x="1" y="14"/>
                        <a:pt x="2" y="14"/>
                        <a:pt x="3" y="14"/>
                      </a:cubicBezTo>
                      <a:cubicBezTo>
                        <a:pt x="3" y="14"/>
                        <a:pt x="4" y="14"/>
                        <a:pt x="4" y="14"/>
                      </a:cubicBezTo>
                      <a:cubicBezTo>
                        <a:pt x="20" y="5"/>
                        <a:pt x="20" y="5"/>
                        <a:pt x="20" y="5"/>
                      </a:cubicBezTo>
                      <a:cubicBezTo>
                        <a:pt x="21" y="4"/>
                        <a:pt x="21" y="4"/>
                        <a:pt x="21" y="3"/>
                      </a:cubicBezTo>
                      <a:cubicBezTo>
                        <a:pt x="21" y="3"/>
                        <a:pt x="21" y="2"/>
                        <a:pt x="21" y="1"/>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38" name="Freeform 81">
                  <a:extLst>
                    <a:ext uri="{FF2B5EF4-FFF2-40B4-BE49-F238E27FC236}">
                      <a16:creationId xmlns:a16="http://schemas.microsoft.com/office/drawing/2014/main" id="{37A1379B-4EB4-4B7E-892E-AE7A11E71541}"/>
                    </a:ext>
                  </a:extLst>
                </p:cNvPr>
                <p:cNvSpPr>
                  <a:spLocks noEditPoints="1"/>
                </p:cNvSpPr>
                <p:nvPr/>
              </p:nvSpPr>
              <p:spPr bwMode="auto">
                <a:xfrm>
                  <a:off x="9220550" y="3776752"/>
                  <a:ext cx="222250" cy="323850"/>
                </a:xfrm>
                <a:custGeom>
                  <a:avLst/>
                  <a:gdLst>
                    <a:gd name="T0" fmla="*/ 58 w 59"/>
                    <a:gd name="T1" fmla="*/ 31 h 86"/>
                    <a:gd name="T2" fmla="*/ 58 w 59"/>
                    <a:gd name="T3" fmla="*/ 26 h 86"/>
                    <a:gd name="T4" fmla="*/ 58 w 59"/>
                    <a:gd name="T5" fmla="*/ 25 h 86"/>
                    <a:gd name="T6" fmla="*/ 59 w 59"/>
                    <a:gd name="T7" fmla="*/ 18 h 86"/>
                    <a:gd name="T8" fmla="*/ 54 w 59"/>
                    <a:gd name="T9" fmla="*/ 11 h 86"/>
                    <a:gd name="T10" fmla="*/ 54 w 59"/>
                    <a:gd name="T11" fmla="*/ 11 h 86"/>
                    <a:gd name="T12" fmla="*/ 45 w 59"/>
                    <a:gd name="T13" fmla="*/ 3 h 86"/>
                    <a:gd name="T14" fmla="*/ 44 w 59"/>
                    <a:gd name="T15" fmla="*/ 3 h 86"/>
                    <a:gd name="T16" fmla="*/ 32 w 59"/>
                    <a:gd name="T17" fmla="*/ 0 h 86"/>
                    <a:gd name="T18" fmla="*/ 19 w 59"/>
                    <a:gd name="T19" fmla="*/ 3 h 86"/>
                    <a:gd name="T20" fmla="*/ 8 w 59"/>
                    <a:gd name="T21" fmla="*/ 40 h 86"/>
                    <a:gd name="T22" fmla="*/ 18 w 59"/>
                    <a:gd name="T23" fmla="*/ 51 h 86"/>
                    <a:gd name="T24" fmla="*/ 18 w 59"/>
                    <a:gd name="T25" fmla="*/ 61 h 86"/>
                    <a:gd name="T26" fmla="*/ 18 w 59"/>
                    <a:gd name="T27" fmla="*/ 61 h 86"/>
                    <a:gd name="T28" fmla="*/ 18 w 59"/>
                    <a:gd name="T29" fmla="*/ 61 h 86"/>
                    <a:gd name="T30" fmla="*/ 18 w 59"/>
                    <a:gd name="T31" fmla="*/ 74 h 86"/>
                    <a:gd name="T32" fmla="*/ 23 w 59"/>
                    <a:gd name="T33" fmla="*/ 81 h 86"/>
                    <a:gd name="T34" fmla="*/ 31 w 59"/>
                    <a:gd name="T35" fmla="*/ 86 h 86"/>
                    <a:gd name="T36" fmla="*/ 40 w 59"/>
                    <a:gd name="T37" fmla="*/ 81 h 86"/>
                    <a:gd name="T38" fmla="*/ 45 w 59"/>
                    <a:gd name="T39" fmla="*/ 74 h 86"/>
                    <a:gd name="T40" fmla="*/ 45 w 59"/>
                    <a:gd name="T41" fmla="*/ 52 h 86"/>
                    <a:gd name="T42" fmla="*/ 45 w 59"/>
                    <a:gd name="T43" fmla="*/ 52 h 86"/>
                    <a:gd name="T44" fmla="*/ 52 w 59"/>
                    <a:gd name="T45" fmla="*/ 46 h 86"/>
                    <a:gd name="T46" fmla="*/ 55 w 59"/>
                    <a:gd name="T47" fmla="*/ 41 h 86"/>
                    <a:gd name="T48" fmla="*/ 58 w 59"/>
                    <a:gd name="T49" fmla="*/ 31 h 86"/>
                    <a:gd name="T50" fmla="*/ 58 w 59"/>
                    <a:gd name="T51" fmla="*/ 31 h 86"/>
                    <a:gd name="T52" fmla="*/ 17 w 59"/>
                    <a:gd name="T53" fmla="*/ 28 h 86"/>
                    <a:gd name="T54" fmla="*/ 16 w 59"/>
                    <a:gd name="T55" fmla="*/ 30 h 86"/>
                    <a:gd name="T56" fmla="*/ 15 w 59"/>
                    <a:gd name="T57" fmla="*/ 28 h 86"/>
                    <a:gd name="T58" fmla="*/ 34 w 59"/>
                    <a:gd name="T59" fmla="*/ 10 h 86"/>
                    <a:gd name="T60" fmla="*/ 35 w 59"/>
                    <a:gd name="T61" fmla="*/ 11 h 86"/>
                    <a:gd name="T62" fmla="*/ 34 w 59"/>
                    <a:gd name="T63" fmla="*/ 12 h 86"/>
                    <a:gd name="T64" fmla="*/ 17 w 59"/>
                    <a:gd name="T65" fmla="*/ 28 h 86"/>
                    <a:gd name="T66" fmla="*/ 42 w 59"/>
                    <a:gd name="T67" fmla="*/ 74 h 86"/>
                    <a:gd name="T68" fmla="*/ 38 w 59"/>
                    <a:gd name="T69" fmla="*/ 79 h 86"/>
                    <a:gd name="T70" fmla="*/ 37 w 59"/>
                    <a:gd name="T71" fmla="*/ 80 h 86"/>
                    <a:gd name="T72" fmla="*/ 37 w 59"/>
                    <a:gd name="T73" fmla="*/ 80 h 86"/>
                    <a:gd name="T74" fmla="*/ 31 w 59"/>
                    <a:gd name="T75" fmla="*/ 83 h 86"/>
                    <a:gd name="T76" fmla="*/ 26 w 59"/>
                    <a:gd name="T77" fmla="*/ 80 h 86"/>
                    <a:gd name="T78" fmla="*/ 26 w 59"/>
                    <a:gd name="T79" fmla="*/ 80 h 86"/>
                    <a:gd name="T80" fmla="*/ 25 w 59"/>
                    <a:gd name="T81" fmla="*/ 79 h 86"/>
                    <a:gd name="T82" fmla="*/ 21 w 59"/>
                    <a:gd name="T83" fmla="*/ 74 h 86"/>
                    <a:gd name="T84" fmla="*/ 21 w 59"/>
                    <a:gd name="T85" fmla="*/ 62 h 86"/>
                    <a:gd name="T86" fmla="*/ 42 w 59"/>
                    <a:gd name="T87" fmla="*/ 62 h 86"/>
                    <a:gd name="T88" fmla="*/ 42 w 59"/>
                    <a:gd name="T89" fmla="*/ 7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 h="86">
                      <a:moveTo>
                        <a:pt x="58" y="31"/>
                      </a:moveTo>
                      <a:cubicBezTo>
                        <a:pt x="58" y="29"/>
                        <a:pt x="58" y="27"/>
                        <a:pt x="58" y="26"/>
                      </a:cubicBezTo>
                      <a:cubicBezTo>
                        <a:pt x="58" y="25"/>
                        <a:pt x="58" y="25"/>
                        <a:pt x="58" y="25"/>
                      </a:cubicBezTo>
                      <a:cubicBezTo>
                        <a:pt x="58" y="22"/>
                        <a:pt x="59" y="20"/>
                        <a:pt x="59" y="18"/>
                      </a:cubicBezTo>
                      <a:cubicBezTo>
                        <a:pt x="59" y="18"/>
                        <a:pt x="58" y="15"/>
                        <a:pt x="54" y="11"/>
                      </a:cubicBezTo>
                      <a:cubicBezTo>
                        <a:pt x="54" y="11"/>
                        <a:pt x="54" y="11"/>
                        <a:pt x="54" y="11"/>
                      </a:cubicBezTo>
                      <a:cubicBezTo>
                        <a:pt x="52" y="8"/>
                        <a:pt x="49" y="5"/>
                        <a:pt x="45" y="3"/>
                      </a:cubicBezTo>
                      <a:cubicBezTo>
                        <a:pt x="44" y="3"/>
                        <a:pt x="44" y="3"/>
                        <a:pt x="44" y="3"/>
                      </a:cubicBezTo>
                      <a:cubicBezTo>
                        <a:pt x="40" y="1"/>
                        <a:pt x="36" y="0"/>
                        <a:pt x="32" y="0"/>
                      </a:cubicBezTo>
                      <a:cubicBezTo>
                        <a:pt x="27" y="0"/>
                        <a:pt x="23" y="1"/>
                        <a:pt x="19" y="3"/>
                      </a:cubicBezTo>
                      <a:cubicBezTo>
                        <a:pt x="5" y="11"/>
                        <a:pt x="0" y="27"/>
                        <a:pt x="8" y="40"/>
                      </a:cubicBezTo>
                      <a:cubicBezTo>
                        <a:pt x="10" y="45"/>
                        <a:pt x="14" y="49"/>
                        <a:pt x="18" y="51"/>
                      </a:cubicBezTo>
                      <a:cubicBezTo>
                        <a:pt x="18" y="61"/>
                        <a:pt x="18" y="61"/>
                        <a:pt x="18" y="61"/>
                      </a:cubicBezTo>
                      <a:cubicBezTo>
                        <a:pt x="18" y="61"/>
                        <a:pt x="18" y="61"/>
                        <a:pt x="18" y="61"/>
                      </a:cubicBezTo>
                      <a:cubicBezTo>
                        <a:pt x="18" y="61"/>
                        <a:pt x="18" y="61"/>
                        <a:pt x="18" y="61"/>
                      </a:cubicBezTo>
                      <a:cubicBezTo>
                        <a:pt x="18" y="74"/>
                        <a:pt x="18" y="74"/>
                        <a:pt x="18" y="74"/>
                      </a:cubicBezTo>
                      <a:cubicBezTo>
                        <a:pt x="18" y="77"/>
                        <a:pt x="20" y="79"/>
                        <a:pt x="23" y="81"/>
                      </a:cubicBezTo>
                      <a:cubicBezTo>
                        <a:pt x="24" y="83"/>
                        <a:pt x="27" y="86"/>
                        <a:pt x="31" y="86"/>
                      </a:cubicBezTo>
                      <a:cubicBezTo>
                        <a:pt x="36" y="86"/>
                        <a:pt x="39" y="83"/>
                        <a:pt x="40" y="81"/>
                      </a:cubicBezTo>
                      <a:cubicBezTo>
                        <a:pt x="43" y="79"/>
                        <a:pt x="45" y="77"/>
                        <a:pt x="45" y="74"/>
                      </a:cubicBezTo>
                      <a:cubicBezTo>
                        <a:pt x="45" y="52"/>
                        <a:pt x="45" y="52"/>
                        <a:pt x="45" y="52"/>
                      </a:cubicBezTo>
                      <a:cubicBezTo>
                        <a:pt x="45" y="52"/>
                        <a:pt x="45" y="52"/>
                        <a:pt x="45" y="52"/>
                      </a:cubicBezTo>
                      <a:cubicBezTo>
                        <a:pt x="47" y="50"/>
                        <a:pt x="50" y="48"/>
                        <a:pt x="52" y="46"/>
                      </a:cubicBezTo>
                      <a:cubicBezTo>
                        <a:pt x="53" y="45"/>
                        <a:pt x="54" y="43"/>
                        <a:pt x="55" y="41"/>
                      </a:cubicBezTo>
                      <a:cubicBezTo>
                        <a:pt x="56" y="38"/>
                        <a:pt x="57" y="34"/>
                        <a:pt x="58" y="31"/>
                      </a:cubicBezTo>
                      <a:cubicBezTo>
                        <a:pt x="58" y="31"/>
                        <a:pt x="58" y="31"/>
                        <a:pt x="58" y="31"/>
                      </a:cubicBezTo>
                      <a:moveTo>
                        <a:pt x="17" y="28"/>
                      </a:moveTo>
                      <a:cubicBezTo>
                        <a:pt x="17" y="29"/>
                        <a:pt x="17" y="30"/>
                        <a:pt x="16" y="30"/>
                      </a:cubicBezTo>
                      <a:cubicBezTo>
                        <a:pt x="16" y="30"/>
                        <a:pt x="15" y="29"/>
                        <a:pt x="15" y="28"/>
                      </a:cubicBezTo>
                      <a:cubicBezTo>
                        <a:pt x="15" y="18"/>
                        <a:pt x="23" y="10"/>
                        <a:pt x="34" y="10"/>
                      </a:cubicBezTo>
                      <a:cubicBezTo>
                        <a:pt x="35" y="10"/>
                        <a:pt x="35" y="10"/>
                        <a:pt x="35" y="11"/>
                      </a:cubicBezTo>
                      <a:cubicBezTo>
                        <a:pt x="35" y="11"/>
                        <a:pt x="35" y="12"/>
                        <a:pt x="34" y="12"/>
                      </a:cubicBezTo>
                      <a:cubicBezTo>
                        <a:pt x="25" y="12"/>
                        <a:pt x="17" y="19"/>
                        <a:pt x="17" y="28"/>
                      </a:cubicBezTo>
                      <a:moveTo>
                        <a:pt x="42" y="74"/>
                      </a:moveTo>
                      <a:cubicBezTo>
                        <a:pt x="42" y="76"/>
                        <a:pt x="40" y="78"/>
                        <a:pt x="38" y="79"/>
                      </a:cubicBezTo>
                      <a:cubicBezTo>
                        <a:pt x="37" y="79"/>
                        <a:pt x="37" y="80"/>
                        <a:pt x="37" y="80"/>
                      </a:cubicBezTo>
                      <a:cubicBezTo>
                        <a:pt x="37" y="80"/>
                        <a:pt x="37" y="80"/>
                        <a:pt x="37" y="80"/>
                      </a:cubicBezTo>
                      <a:cubicBezTo>
                        <a:pt x="37" y="82"/>
                        <a:pt x="35" y="83"/>
                        <a:pt x="31" y="83"/>
                      </a:cubicBezTo>
                      <a:cubicBezTo>
                        <a:pt x="28" y="83"/>
                        <a:pt x="26" y="82"/>
                        <a:pt x="26" y="80"/>
                      </a:cubicBezTo>
                      <a:cubicBezTo>
                        <a:pt x="26" y="80"/>
                        <a:pt x="26" y="80"/>
                        <a:pt x="26" y="80"/>
                      </a:cubicBezTo>
                      <a:cubicBezTo>
                        <a:pt x="26" y="80"/>
                        <a:pt x="25" y="79"/>
                        <a:pt x="25" y="79"/>
                      </a:cubicBezTo>
                      <a:cubicBezTo>
                        <a:pt x="22" y="78"/>
                        <a:pt x="21" y="76"/>
                        <a:pt x="21" y="74"/>
                      </a:cubicBezTo>
                      <a:cubicBezTo>
                        <a:pt x="21" y="62"/>
                        <a:pt x="21" y="62"/>
                        <a:pt x="21" y="62"/>
                      </a:cubicBezTo>
                      <a:cubicBezTo>
                        <a:pt x="42" y="62"/>
                        <a:pt x="42" y="62"/>
                        <a:pt x="42" y="62"/>
                      </a:cubicBezTo>
                      <a:lnTo>
                        <a:pt x="42" y="7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grpSp>
      </p:grpSp>
      <p:sp>
        <p:nvSpPr>
          <p:cNvPr id="17" name="Rounded Rectangle 93">
            <a:extLst>
              <a:ext uri="{FF2B5EF4-FFF2-40B4-BE49-F238E27FC236}">
                <a16:creationId xmlns:a16="http://schemas.microsoft.com/office/drawing/2014/main" id="{7A545AF2-7BEA-44A5-ABF3-507DFF5421BE}"/>
              </a:ext>
            </a:extLst>
          </p:cNvPr>
          <p:cNvSpPr/>
          <p:nvPr/>
        </p:nvSpPr>
        <p:spPr>
          <a:xfrm>
            <a:off x="411835" y="875913"/>
            <a:ext cx="1426373" cy="285809"/>
          </a:xfrm>
          <a:prstGeom prst="roundRect">
            <a:avLst>
              <a:gd name="adj" fmla="val 50000"/>
            </a:avLst>
          </a:prstGeom>
          <a:solidFill>
            <a:srgbClr val="FF8200"/>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SOLUTION</a:t>
            </a:r>
          </a:p>
        </p:txBody>
      </p:sp>
      <p:sp>
        <p:nvSpPr>
          <p:cNvPr id="51" name="Oval 50">
            <a:extLst>
              <a:ext uri="{FF2B5EF4-FFF2-40B4-BE49-F238E27FC236}">
                <a16:creationId xmlns:a16="http://schemas.microsoft.com/office/drawing/2014/main" id="{9727475B-F755-4A63-B266-A33E8DA2010A}"/>
              </a:ext>
            </a:extLst>
          </p:cNvPr>
          <p:cNvSpPr/>
          <p:nvPr/>
        </p:nvSpPr>
        <p:spPr>
          <a:xfrm>
            <a:off x="137677" y="790878"/>
            <a:ext cx="455877" cy="455878"/>
          </a:xfrm>
          <a:prstGeom prst="ellipse">
            <a:avLst/>
          </a:prstGeom>
          <a:solidFill>
            <a:schemeClr val="bg1"/>
          </a:solidFill>
          <a:ln>
            <a:solidFill>
              <a:srgbClr val="FF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50">
              <a:solidFill>
                <a:prstClr val="white"/>
              </a:solidFill>
            </a:endParaRPr>
          </a:p>
        </p:txBody>
      </p:sp>
      <p:grpSp>
        <p:nvGrpSpPr>
          <p:cNvPr id="52" name="Groupe 471">
            <a:extLst>
              <a:ext uri="{FF2B5EF4-FFF2-40B4-BE49-F238E27FC236}">
                <a16:creationId xmlns:a16="http://schemas.microsoft.com/office/drawing/2014/main" id="{264AD50E-EA0A-493E-8AF1-02DB4212C813}"/>
              </a:ext>
            </a:extLst>
          </p:cNvPr>
          <p:cNvGrpSpPr/>
          <p:nvPr/>
        </p:nvGrpSpPr>
        <p:grpSpPr>
          <a:xfrm>
            <a:off x="243403" y="853196"/>
            <a:ext cx="245539" cy="322672"/>
            <a:chOff x="3884613" y="2157412"/>
            <a:chExt cx="303213" cy="398463"/>
          </a:xfrm>
          <a:solidFill>
            <a:srgbClr val="FF8200"/>
          </a:solidFill>
        </p:grpSpPr>
        <p:sp>
          <p:nvSpPr>
            <p:cNvPr id="53" name="Freeform 110">
              <a:extLst>
                <a:ext uri="{FF2B5EF4-FFF2-40B4-BE49-F238E27FC236}">
                  <a16:creationId xmlns:a16="http://schemas.microsoft.com/office/drawing/2014/main" id="{10C33C44-A847-4B99-B9AB-55A139B06B51}"/>
                </a:ext>
              </a:extLst>
            </p:cNvPr>
            <p:cNvSpPr>
              <a:spLocks/>
            </p:cNvSpPr>
            <p:nvPr/>
          </p:nvSpPr>
          <p:spPr bwMode="auto">
            <a:xfrm>
              <a:off x="3884613" y="2228850"/>
              <a:ext cx="285750" cy="327025"/>
            </a:xfrm>
            <a:custGeom>
              <a:avLst/>
              <a:gdLst>
                <a:gd name="T0" fmla="*/ 11 w 76"/>
                <a:gd name="T1" fmla="*/ 65 h 87"/>
                <a:gd name="T2" fmla="*/ 18 w 76"/>
                <a:gd name="T3" fmla="*/ 58 h 87"/>
                <a:gd name="T4" fmla="*/ 9 w 76"/>
                <a:gd name="T5" fmla="*/ 38 h 87"/>
                <a:gd name="T6" fmla="*/ 18 w 76"/>
                <a:gd name="T7" fmla="*/ 18 h 87"/>
                <a:gd name="T8" fmla="*/ 38 w 76"/>
                <a:gd name="T9" fmla="*/ 9 h 87"/>
                <a:gd name="T10" fmla="*/ 58 w 76"/>
                <a:gd name="T11" fmla="*/ 18 h 87"/>
                <a:gd name="T12" fmla="*/ 66 w 76"/>
                <a:gd name="T13" fmla="*/ 38 h 87"/>
                <a:gd name="T14" fmla="*/ 58 w 76"/>
                <a:gd name="T15" fmla="*/ 58 h 87"/>
                <a:gd name="T16" fmla="*/ 39 w 76"/>
                <a:gd name="T17" fmla="*/ 67 h 87"/>
                <a:gd name="T18" fmla="*/ 39 w 76"/>
                <a:gd name="T19" fmla="*/ 56 h 87"/>
                <a:gd name="T20" fmla="*/ 23 w 76"/>
                <a:gd name="T21" fmla="*/ 71 h 87"/>
                <a:gd name="T22" fmla="*/ 39 w 76"/>
                <a:gd name="T23" fmla="*/ 87 h 87"/>
                <a:gd name="T24" fmla="*/ 39 w 76"/>
                <a:gd name="T25" fmla="*/ 76 h 87"/>
                <a:gd name="T26" fmla="*/ 65 w 76"/>
                <a:gd name="T27" fmla="*/ 65 h 87"/>
                <a:gd name="T28" fmla="*/ 76 w 76"/>
                <a:gd name="T29" fmla="*/ 38 h 87"/>
                <a:gd name="T30" fmla="*/ 65 w 76"/>
                <a:gd name="T31" fmla="*/ 11 h 87"/>
                <a:gd name="T32" fmla="*/ 38 w 76"/>
                <a:gd name="T33" fmla="*/ 0 h 87"/>
                <a:gd name="T34" fmla="*/ 11 w 76"/>
                <a:gd name="T35" fmla="*/ 11 h 87"/>
                <a:gd name="T36" fmla="*/ 0 w 76"/>
                <a:gd name="T37" fmla="*/ 38 h 87"/>
                <a:gd name="T38" fmla="*/ 4 w 76"/>
                <a:gd name="T39" fmla="*/ 56 h 87"/>
                <a:gd name="T40" fmla="*/ 11 w 76"/>
                <a:gd name="T41" fmla="*/ 6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6" h="87">
                  <a:moveTo>
                    <a:pt x="11" y="65"/>
                  </a:moveTo>
                  <a:cubicBezTo>
                    <a:pt x="18" y="58"/>
                    <a:pt x="18" y="58"/>
                    <a:pt x="18" y="58"/>
                  </a:cubicBezTo>
                  <a:cubicBezTo>
                    <a:pt x="12" y="53"/>
                    <a:pt x="9" y="46"/>
                    <a:pt x="9" y="38"/>
                  </a:cubicBezTo>
                  <a:cubicBezTo>
                    <a:pt x="9" y="30"/>
                    <a:pt x="12" y="23"/>
                    <a:pt x="18" y="18"/>
                  </a:cubicBezTo>
                  <a:cubicBezTo>
                    <a:pt x="23" y="12"/>
                    <a:pt x="30" y="9"/>
                    <a:pt x="38" y="9"/>
                  </a:cubicBezTo>
                  <a:cubicBezTo>
                    <a:pt x="45" y="9"/>
                    <a:pt x="53" y="12"/>
                    <a:pt x="58" y="18"/>
                  </a:cubicBezTo>
                  <a:cubicBezTo>
                    <a:pt x="64" y="23"/>
                    <a:pt x="66" y="30"/>
                    <a:pt x="66" y="38"/>
                  </a:cubicBezTo>
                  <a:cubicBezTo>
                    <a:pt x="66" y="46"/>
                    <a:pt x="64" y="53"/>
                    <a:pt x="58" y="58"/>
                  </a:cubicBezTo>
                  <a:cubicBezTo>
                    <a:pt x="53" y="64"/>
                    <a:pt x="46" y="67"/>
                    <a:pt x="39" y="67"/>
                  </a:cubicBezTo>
                  <a:cubicBezTo>
                    <a:pt x="39" y="56"/>
                    <a:pt x="39" y="56"/>
                    <a:pt x="39" y="56"/>
                  </a:cubicBezTo>
                  <a:cubicBezTo>
                    <a:pt x="23" y="71"/>
                    <a:pt x="23" y="71"/>
                    <a:pt x="23" y="71"/>
                  </a:cubicBezTo>
                  <a:cubicBezTo>
                    <a:pt x="39" y="87"/>
                    <a:pt x="39" y="87"/>
                    <a:pt x="39" y="87"/>
                  </a:cubicBezTo>
                  <a:cubicBezTo>
                    <a:pt x="39" y="76"/>
                    <a:pt x="39" y="76"/>
                    <a:pt x="39" y="76"/>
                  </a:cubicBezTo>
                  <a:cubicBezTo>
                    <a:pt x="49" y="76"/>
                    <a:pt x="58" y="72"/>
                    <a:pt x="65" y="65"/>
                  </a:cubicBezTo>
                  <a:cubicBezTo>
                    <a:pt x="72" y="58"/>
                    <a:pt x="76" y="48"/>
                    <a:pt x="76" y="38"/>
                  </a:cubicBezTo>
                  <a:cubicBezTo>
                    <a:pt x="76" y="28"/>
                    <a:pt x="72" y="18"/>
                    <a:pt x="65" y="11"/>
                  </a:cubicBezTo>
                  <a:cubicBezTo>
                    <a:pt x="58" y="4"/>
                    <a:pt x="48" y="0"/>
                    <a:pt x="38" y="0"/>
                  </a:cubicBezTo>
                  <a:cubicBezTo>
                    <a:pt x="28" y="0"/>
                    <a:pt x="18" y="4"/>
                    <a:pt x="11" y="11"/>
                  </a:cubicBezTo>
                  <a:cubicBezTo>
                    <a:pt x="4" y="18"/>
                    <a:pt x="0" y="28"/>
                    <a:pt x="0" y="38"/>
                  </a:cubicBezTo>
                  <a:cubicBezTo>
                    <a:pt x="0" y="44"/>
                    <a:pt x="1" y="50"/>
                    <a:pt x="4" y="56"/>
                  </a:cubicBezTo>
                  <a:cubicBezTo>
                    <a:pt x="4" y="56"/>
                    <a:pt x="7" y="62"/>
                    <a:pt x="11"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54" name="Freeform 111">
              <a:extLst>
                <a:ext uri="{FF2B5EF4-FFF2-40B4-BE49-F238E27FC236}">
                  <a16:creationId xmlns:a16="http://schemas.microsoft.com/office/drawing/2014/main" id="{BAA2CC98-1352-4F55-914E-569B6473EF3C}"/>
                </a:ext>
              </a:extLst>
            </p:cNvPr>
            <p:cNvSpPr>
              <a:spLocks/>
            </p:cNvSpPr>
            <p:nvPr/>
          </p:nvSpPr>
          <p:spPr bwMode="auto">
            <a:xfrm>
              <a:off x="4129088" y="2220912"/>
              <a:ext cx="58738" cy="65088"/>
            </a:xfrm>
            <a:custGeom>
              <a:avLst/>
              <a:gdLst>
                <a:gd name="T0" fmla="*/ 15 w 16"/>
                <a:gd name="T1" fmla="*/ 8 h 17"/>
                <a:gd name="T2" fmla="*/ 10 w 16"/>
                <a:gd name="T3" fmla="*/ 2 h 17"/>
                <a:gd name="T4" fmla="*/ 5 w 16"/>
                <a:gd name="T5" fmla="*/ 2 h 17"/>
                <a:gd name="T6" fmla="*/ 5 w 16"/>
                <a:gd name="T7" fmla="*/ 2 h 17"/>
                <a:gd name="T8" fmla="*/ 0 w 16"/>
                <a:gd name="T9" fmla="*/ 6 h 17"/>
                <a:gd name="T10" fmla="*/ 0 w 16"/>
                <a:gd name="T11" fmla="*/ 7 h 17"/>
                <a:gd name="T12" fmla="*/ 2 w 16"/>
                <a:gd name="T13" fmla="*/ 10 h 17"/>
                <a:gd name="T14" fmla="*/ 2 w 16"/>
                <a:gd name="T15" fmla="*/ 10 h 17"/>
                <a:gd name="T16" fmla="*/ 4 w 16"/>
                <a:gd name="T17" fmla="*/ 11 h 17"/>
                <a:gd name="T18" fmla="*/ 9 w 16"/>
                <a:gd name="T19" fmla="*/ 16 h 17"/>
                <a:gd name="T20" fmla="*/ 10 w 16"/>
                <a:gd name="T21" fmla="*/ 17 h 17"/>
                <a:gd name="T22" fmla="*/ 13 w 16"/>
                <a:gd name="T23" fmla="*/ 14 h 17"/>
                <a:gd name="T24" fmla="*/ 15 w 16"/>
                <a:gd name="T25" fmla="*/ 12 h 17"/>
                <a:gd name="T26" fmla="*/ 15 w 16"/>
                <a:gd name="T27"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17">
                  <a:moveTo>
                    <a:pt x="15" y="8"/>
                  </a:moveTo>
                  <a:cubicBezTo>
                    <a:pt x="10" y="2"/>
                    <a:pt x="10" y="2"/>
                    <a:pt x="10" y="2"/>
                  </a:cubicBezTo>
                  <a:cubicBezTo>
                    <a:pt x="8" y="0"/>
                    <a:pt x="6" y="0"/>
                    <a:pt x="5" y="2"/>
                  </a:cubicBezTo>
                  <a:cubicBezTo>
                    <a:pt x="5" y="2"/>
                    <a:pt x="5" y="2"/>
                    <a:pt x="5" y="2"/>
                  </a:cubicBezTo>
                  <a:cubicBezTo>
                    <a:pt x="0" y="6"/>
                    <a:pt x="0" y="6"/>
                    <a:pt x="0" y="6"/>
                  </a:cubicBezTo>
                  <a:cubicBezTo>
                    <a:pt x="0" y="7"/>
                    <a:pt x="0" y="7"/>
                    <a:pt x="0" y="7"/>
                  </a:cubicBezTo>
                  <a:cubicBezTo>
                    <a:pt x="1" y="8"/>
                    <a:pt x="2" y="9"/>
                    <a:pt x="2" y="10"/>
                  </a:cubicBezTo>
                  <a:cubicBezTo>
                    <a:pt x="2" y="10"/>
                    <a:pt x="2" y="10"/>
                    <a:pt x="2" y="10"/>
                  </a:cubicBezTo>
                  <a:cubicBezTo>
                    <a:pt x="3" y="10"/>
                    <a:pt x="3" y="11"/>
                    <a:pt x="4" y="11"/>
                  </a:cubicBezTo>
                  <a:cubicBezTo>
                    <a:pt x="6" y="12"/>
                    <a:pt x="8" y="14"/>
                    <a:pt x="9" y="16"/>
                  </a:cubicBezTo>
                  <a:cubicBezTo>
                    <a:pt x="9" y="16"/>
                    <a:pt x="10" y="17"/>
                    <a:pt x="10" y="17"/>
                  </a:cubicBezTo>
                  <a:cubicBezTo>
                    <a:pt x="13" y="14"/>
                    <a:pt x="13" y="14"/>
                    <a:pt x="13" y="14"/>
                  </a:cubicBezTo>
                  <a:cubicBezTo>
                    <a:pt x="15" y="12"/>
                    <a:pt x="15" y="12"/>
                    <a:pt x="15" y="12"/>
                  </a:cubicBezTo>
                  <a:cubicBezTo>
                    <a:pt x="16" y="11"/>
                    <a:pt x="16" y="9"/>
                    <a:pt x="15"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55" name="Freeform 112">
              <a:extLst>
                <a:ext uri="{FF2B5EF4-FFF2-40B4-BE49-F238E27FC236}">
                  <a16:creationId xmlns:a16="http://schemas.microsoft.com/office/drawing/2014/main" id="{6CFD9CBA-0F4B-493F-A3B2-B164D30A2E0C}"/>
                </a:ext>
              </a:extLst>
            </p:cNvPr>
            <p:cNvSpPr>
              <a:spLocks noEditPoints="1"/>
            </p:cNvSpPr>
            <p:nvPr/>
          </p:nvSpPr>
          <p:spPr bwMode="auto">
            <a:xfrm>
              <a:off x="3989388" y="2157412"/>
              <a:ext cx="82550" cy="63500"/>
            </a:xfrm>
            <a:custGeom>
              <a:avLst/>
              <a:gdLst>
                <a:gd name="T0" fmla="*/ 19 w 22"/>
                <a:gd name="T1" fmla="*/ 0 h 17"/>
                <a:gd name="T2" fmla="*/ 3 w 22"/>
                <a:gd name="T3" fmla="*/ 0 h 17"/>
                <a:gd name="T4" fmla="*/ 0 w 22"/>
                <a:gd name="T5" fmla="*/ 3 h 17"/>
                <a:gd name="T6" fmla="*/ 0 w 22"/>
                <a:gd name="T7" fmla="*/ 11 h 17"/>
                <a:gd name="T8" fmla="*/ 3 w 22"/>
                <a:gd name="T9" fmla="*/ 11 h 17"/>
                <a:gd name="T10" fmla="*/ 3 w 22"/>
                <a:gd name="T11" fmla="*/ 15 h 17"/>
                <a:gd name="T12" fmla="*/ 3 w 22"/>
                <a:gd name="T13" fmla="*/ 16 h 17"/>
                <a:gd name="T14" fmla="*/ 17 w 22"/>
                <a:gd name="T15" fmla="*/ 16 h 17"/>
                <a:gd name="T16" fmla="*/ 19 w 22"/>
                <a:gd name="T17" fmla="*/ 16 h 17"/>
                <a:gd name="T18" fmla="*/ 19 w 22"/>
                <a:gd name="T19" fmla="*/ 16 h 17"/>
                <a:gd name="T20" fmla="*/ 19 w 22"/>
                <a:gd name="T21" fmla="*/ 16 h 17"/>
                <a:gd name="T22" fmla="*/ 19 w 22"/>
                <a:gd name="T23" fmla="*/ 11 h 17"/>
                <a:gd name="T24" fmla="*/ 19 w 22"/>
                <a:gd name="T25" fmla="*/ 11 h 17"/>
                <a:gd name="T26" fmla="*/ 22 w 22"/>
                <a:gd name="T27" fmla="*/ 11 h 17"/>
                <a:gd name="T28" fmla="*/ 22 w 22"/>
                <a:gd name="T29" fmla="*/ 3 h 17"/>
                <a:gd name="T30" fmla="*/ 19 w 22"/>
                <a:gd name="T31" fmla="*/ 0 h 17"/>
                <a:gd name="T32" fmla="*/ 19 w 22"/>
                <a:gd name="T33" fmla="*/ 15 h 17"/>
                <a:gd name="T34" fmla="*/ 19 w 22"/>
                <a:gd name="T35" fmla="*/ 15 h 17"/>
                <a:gd name="T36" fmla="*/ 19 w 22"/>
                <a:gd name="T37"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7">
                  <a:moveTo>
                    <a:pt x="19" y="0"/>
                  </a:moveTo>
                  <a:cubicBezTo>
                    <a:pt x="3" y="0"/>
                    <a:pt x="3" y="0"/>
                    <a:pt x="3" y="0"/>
                  </a:cubicBezTo>
                  <a:cubicBezTo>
                    <a:pt x="1" y="0"/>
                    <a:pt x="0" y="1"/>
                    <a:pt x="0" y="3"/>
                  </a:cubicBezTo>
                  <a:cubicBezTo>
                    <a:pt x="0" y="11"/>
                    <a:pt x="0" y="11"/>
                    <a:pt x="0" y="11"/>
                  </a:cubicBezTo>
                  <a:cubicBezTo>
                    <a:pt x="3" y="11"/>
                    <a:pt x="3" y="11"/>
                    <a:pt x="3" y="11"/>
                  </a:cubicBezTo>
                  <a:cubicBezTo>
                    <a:pt x="3" y="15"/>
                    <a:pt x="3" y="15"/>
                    <a:pt x="3" y="15"/>
                  </a:cubicBezTo>
                  <a:cubicBezTo>
                    <a:pt x="3" y="15"/>
                    <a:pt x="3" y="15"/>
                    <a:pt x="3" y="16"/>
                  </a:cubicBezTo>
                  <a:cubicBezTo>
                    <a:pt x="7" y="15"/>
                    <a:pt x="11" y="17"/>
                    <a:pt x="17" y="16"/>
                  </a:cubicBezTo>
                  <a:cubicBezTo>
                    <a:pt x="18" y="16"/>
                    <a:pt x="18" y="16"/>
                    <a:pt x="19" y="16"/>
                  </a:cubicBezTo>
                  <a:cubicBezTo>
                    <a:pt x="19" y="16"/>
                    <a:pt x="19" y="16"/>
                    <a:pt x="19" y="16"/>
                  </a:cubicBezTo>
                  <a:cubicBezTo>
                    <a:pt x="19" y="16"/>
                    <a:pt x="19" y="16"/>
                    <a:pt x="19" y="16"/>
                  </a:cubicBezTo>
                  <a:cubicBezTo>
                    <a:pt x="19" y="11"/>
                    <a:pt x="19" y="11"/>
                    <a:pt x="19" y="11"/>
                  </a:cubicBezTo>
                  <a:cubicBezTo>
                    <a:pt x="19" y="11"/>
                    <a:pt x="19" y="11"/>
                    <a:pt x="19" y="11"/>
                  </a:cubicBezTo>
                  <a:cubicBezTo>
                    <a:pt x="22" y="11"/>
                    <a:pt x="22" y="11"/>
                    <a:pt x="22" y="11"/>
                  </a:cubicBezTo>
                  <a:cubicBezTo>
                    <a:pt x="22" y="3"/>
                    <a:pt x="22" y="3"/>
                    <a:pt x="22" y="3"/>
                  </a:cubicBezTo>
                  <a:cubicBezTo>
                    <a:pt x="22" y="1"/>
                    <a:pt x="21" y="0"/>
                    <a:pt x="19" y="0"/>
                  </a:cubicBezTo>
                  <a:close/>
                  <a:moveTo>
                    <a:pt x="19" y="15"/>
                  </a:moveTo>
                  <a:cubicBezTo>
                    <a:pt x="19" y="15"/>
                    <a:pt x="19" y="15"/>
                    <a:pt x="19" y="15"/>
                  </a:cubicBezTo>
                  <a:cubicBezTo>
                    <a:pt x="19" y="15"/>
                    <a:pt x="19" y="15"/>
                    <a:pt x="1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56" name="Freeform 113">
              <a:extLst>
                <a:ext uri="{FF2B5EF4-FFF2-40B4-BE49-F238E27FC236}">
                  <a16:creationId xmlns:a16="http://schemas.microsoft.com/office/drawing/2014/main" id="{0ED04441-775D-4DD1-A2C2-55EBFCA2307D}"/>
                </a:ext>
              </a:extLst>
            </p:cNvPr>
            <p:cNvSpPr>
              <a:spLocks/>
            </p:cNvSpPr>
            <p:nvPr/>
          </p:nvSpPr>
          <p:spPr bwMode="auto">
            <a:xfrm>
              <a:off x="3989388" y="2303462"/>
              <a:ext cx="63500" cy="95250"/>
            </a:xfrm>
            <a:custGeom>
              <a:avLst/>
              <a:gdLst>
                <a:gd name="T0" fmla="*/ 12 w 17"/>
                <a:gd name="T1" fmla="*/ 14 h 25"/>
                <a:gd name="T2" fmla="*/ 0 w 17"/>
                <a:gd name="T3" fmla="*/ 0 h 25"/>
                <a:gd name="T4" fmla="*/ 0 w 17"/>
                <a:gd name="T5" fmla="*/ 0 h 25"/>
                <a:gd name="T6" fmla="*/ 0 w 17"/>
                <a:gd name="T7" fmla="*/ 0 h 25"/>
                <a:gd name="T8" fmla="*/ 0 w 17"/>
                <a:gd name="T9" fmla="*/ 0 h 25"/>
                <a:gd name="T10" fmla="*/ 0 w 17"/>
                <a:gd name="T11" fmla="*/ 0 h 25"/>
                <a:gd name="T12" fmla="*/ 7 w 17"/>
                <a:gd name="T13" fmla="*/ 17 h 25"/>
                <a:gd name="T14" fmla="*/ 7 w 17"/>
                <a:gd name="T15" fmla="*/ 21 h 25"/>
                <a:gd name="T16" fmla="*/ 14 w 17"/>
                <a:gd name="T17" fmla="*/ 23 h 25"/>
                <a:gd name="T18" fmla="*/ 16 w 17"/>
                <a:gd name="T19" fmla="*/ 16 h 25"/>
                <a:gd name="T20" fmla="*/ 12 w 17"/>
                <a:gd name="T21"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25">
                  <a:moveTo>
                    <a:pt x="12" y="14"/>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7" y="17"/>
                    <a:pt x="7" y="17"/>
                    <a:pt x="7" y="17"/>
                  </a:cubicBezTo>
                  <a:cubicBezTo>
                    <a:pt x="6" y="18"/>
                    <a:pt x="6" y="20"/>
                    <a:pt x="7" y="21"/>
                  </a:cubicBezTo>
                  <a:cubicBezTo>
                    <a:pt x="9" y="24"/>
                    <a:pt x="12" y="25"/>
                    <a:pt x="14" y="23"/>
                  </a:cubicBezTo>
                  <a:cubicBezTo>
                    <a:pt x="17" y="22"/>
                    <a:pt x="17" y="19"/>
                    <a:pt x="16" y="16"/>
                  </a:cubicBezTo>
                  <a:cubicBezTo>
                    <a:pt x="15" y="15"/>
                    <a:pt x="14" y="14"/>
                    <a:pt x="12"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sp>
        <p:nvSpPr>
          <p:cNvPr id="2" name="Rectangle 1">
            <a:extLst>
              <a:ext uri="{FF2B5EF4-FFF2-40B4-BE49-F238E27FC236}">
                <a16:creationId xmlns:a16="http://schemas.microsoft.com/office/drawing/2014/main" id="{C42749AC-7546-44B9-85B9-501B14C7B79C}"/>
              </a:ext>
            </a:extLst>
          </p:cNvPr>
          <p:cNvSpPr/>
          <p:nvPr/>
        </p:nvSpPr>
        <p:spPr>
          <a:xfrm>
            <a:off x="3390055" y="4759630"/>
            <a:ext cx="4775000" cy="247460"/>
          </a:xfrm>
          <a:prstGeom prst="rect">
            <a:avLst/>
          </a:prstGeom>
          <a:solidFill>
            <a:schemeClr val="bg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013"/>
          </a:p>
        </p:txBody>
      </p:sp>
      <p:grpSp>
        <p:nvGrpSpPr>
          <p:cNvPr id="47" name="Group 46">
            <a:extLst>
              <a:ext uri="{FF2B5EF4-FFF2-40B4-BE49-F238E27FC236}">
                <a16:creationId xmlns:a16="http://schemas.microsoft.com/office/drawing/2014/main" id="{A5F8F498-F9D4-4357-B976-0FAEBC1CEC48}"/>
              </a:ext>
            </a:extLst>
          </p:cNvPr>
          <p:cNvGrpSpPr>
            <a:grpSpLocks noChangeAspect="1"/>
          </p:cNvGrpSpPr>
          <p:nvPr/>
        </p:nvGrpSpPr>
        <p:grpSpPr>
          <a:xfrm>
            <a:off x="8475300" y="199800"/>
            <a:ext cx="499500" cy="499500"/>
            <a:chOff x="7221198" y="1597983"/>
            <a:chExt cx="1294184" cy="1310809"/>
          </a:xfrm>
        </p:grpSpPr>
        <p:sp>
          <p:nvSpPr>
            <p:cNvPr id="48" name="Oval 7">
              <a:extLst>
                <a:ext uri="{FF2B5EF4-FFF2-40B4-BE49-F238E27FC236}">
                  <a16:creationId xmlns:a16="http://schemas.microsoft.com/office/drawing/2014/main" id="{CB755559-A65F-4287-8C50-DDE8D817B9B0}"/>
                </a:ext>
              </a:extLst>
            </p:cNvPr>
            <p:cNvSpPr>
              <a:spLocks noChangeArrowheads="1"/>
            </p:cNvSpPr>
            <p:nvPr/>
          </p:nvSpPr>
          <p:spPr bwMode="auto">
            <a:xfrm>
              <a:off x="7221198" y="1597983"/>
              <a:ext cx="1294184" cy="1310809"/>
            </a:xfrm>
            <a:prstGeom prst="ellipse">
              <a:avLst/>
            </a:prstGeom>
            <a:solidFill>
              <a:schemeClr val="accent4"/>
            </a:solidFill>
            <a:ln>
              <a:noFill/>
            </a:ln>
          </p:spPr>
          <p:txBody>
            <a:bodyPr vert="horz" wrap="square" lIns="68580" tIns="34290" rIns="68580" bIns="34290" numCol="1" anchor="t" anchorCtr="0" compatLnSpc="1">
              <a:prstTxWarp prst="textNoShape">
                <a:avLst/>
              </a:prstTxWarp>
            </a:bodyPr>
            <a:lstStyle/>
            <a:p>
              <a:endParaRPr lang="en-US" sz="1013"/>
            </a:p>
          </p:txBody>
        </p:sp>
        <p:pic>
          <p:nvPicPr>
            <p:cNvPr id="66" name="Graphic 65" descr="Store with solid fill">
              <a:extLst>
                <a:ext uri="{FF2B5EF4-FFF2-40B4-BE49-F238E27FC236}">
                  <a16:creationId xmlns:a16="http://schemas.microsoft.com/office/drawing/2014/main" id="{9EE0C4A7-3C87-4E5B-8A80-B76D717C6D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03998" y="1766409"/>
              <a:ext cx="914400" cy="914400"/>
            </a:xfrm>
            <a:prstGeom prst="rect">
              <a:avLst/>
            </a:prstGeom>
          </p:spPr>
        </p:pic>
      </p:grpSp>
      <p:sp>
        <p:nvSpPr>
          <p:cNvPr id="76" name="Title 1">
            <a:extLst>
              <a:ext uri="{FF2B5EF4-FFF2-40B4-BE49-F238E27FC236}">
                <a16:creationId xmlns:a16="http://schemas.microsoft.com/office/drawing/2014/main" id="{9FE770DF-6F94-41CF-8FB9-078EEB69BCAA}"/>
              </a:ext>
            </a:extLst>
          </p:cNvPr>
          <p:cNvSpPr txBox="1">
            <a:spLocks/>
          </p:cNvSpPr>
          <p:nvPr/>
        </p:nvSpPr>
        <p:spPr bwMode="auto">
          <a:xfrm>
            <a:off x="6572435" y="235126"/>
            <a:ext cx="1897391" cy="537533"/>
          </a:xfrm>
          <a:prstGeom prst="rect">
            <a:avLst/>
          </a:prstGeom>
          <a:noFill/>
          <a:ln>
            <a:noFill/>
          </a:ln>
        </p:spPr>
        <p:txBody>
          <a:bodyPr vert="horz" wrap="square" lIns="0" tIns="34287" rIns="68573" bIns="34287" numCol="1" anchor="ctr" anchorCtr="0" compatLnSpc="1">
            <a:prstTxWarp prst="textNoShape">
              <a:avLst/>
            </a:prstTxWarp>
          </a:bodyPr>
          <a:lstStyle>
            <a:lvl1pPr algn="l" defTabSz="60952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a:lstStyle>
          <a:p>
            <a:pPr algn="r"/>
            <a:r>
              <a:rPr lang="en-US" sz="900">
                <a:solidFill>
                  <a:srgbClr val="F05587"/>
                </a:solidFill>
              </a:rPr>
              <a:t>For retailers    </a:t>
            </a:r>
          </a:p>
        </p:txBody>
      </p:sp>
      <p:sp>
        <p:nvSpPr>
          <p:cNvPr id="69" name="Title 1">
            <a:extLst>
              <a:ext uri="{FF2B5EF4-FFF2-40B4-BE49-F238E27FC236}">
                <a16:creationId xmlns:a16="http://schemas.microsoft.com/office/drawing/2014/main" id="{89F51B4F-2079-3399-8B18-29D707F91B02}"/>
              </a:ext>
            </a:extLst>
          </p:cNvPr>
          <p:cNvSpPr>
            <a:spLocks noGrp="1"/>
          </p:cNvSpPr>
          <p:nvPr>
            <p:ph type="title"/>
          </p:nvPr>
        </p:nvSpPr>
        <p:spPr/>
        <p:txBody>
          <a:bodyPr vert="horz"/>
          <a:lstStyle/>
          <a:p>
            <a:r>
              <a:rPr lang="en-US" sz="1800"/>
              <a:t>Benefits</a:t>
            </a:r>
            <a:br>
              <a:rPr lang="en-US" sz="1800"/>
            </a:br>
            <a:r>
              <a:rPr lang="en-US" sz="1200" b="1">
                <a:solidFill>
                  <a:srgbClr val="F05587"/>
                </a:solidFill>
              </a:rPr>
              <a:t>Possible operational benefits leading to a reduction in cost and working capital</a:t>
            </a:r>
            <a:endParaRPr lang="en-US" sz="1350" b="1">
              <a:solidFill>
                <a:srgbClr val="F05587"/>
              </a:solidFill>
            </a:endParaRPr>
          </a:p>
        </p:txBody>
      </p:sp>
      <p:cxnSp>
        <p:nvCxnSpPr>
          <p:cNvPr id="58" name="Straight Connector 57">
            <a:extLst>
              <a:ext uri="{FF2B5EF4-FFF2-40B4-BE49-F238E27FC236}">
                <a16:creationId xmlns:a16="http://schemas.microsoft.com/office/drawing/2014/main" id="{A5E96589-A7CA-4197-BEAD-DDAFB678830E}"/>
              </a:ext>
            </a:extLst>
          </p:cNvPr>
          <p:cNvCxnSpPr>
            <a:cxnSpLocks/>
          </p:cNvCxnSpPr>
          <p:nvPr/>
        </p:nvCxnSpPr>
        <p:spPr>
          <a:xfrm>
            <a:off x="1986033" y="1022512"/>
            <a:ext cx="3677348" cy="0"/>
          </a:xfrm>
          <a:prstGeom prst="line">
            <a:avLst/>
          </a:prstGeom>
          <a:ln w="19050">
            <a:solidFill>
              <a:srgbClr val="5B9BD5"/>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2" name="Rounded Rectangle 93">
            <a:extLst>
              <a:ext uri="{FF2B5EF4-FFF2-40B4-BE49-F238E27FC236}">
                <a16:creationId xmlns:a16="http://schemas.microsoft.com/office/drawing/2014/main" id="{FAED5D4E-23BD-452A-8467-115405EB7469}"/>
              </a:ext>
            </a:extLst>
          </p:cNvPr>
          <p:cNvSpPr/>
          <p:nvPr/>
        </p:nvSpPr>
        <p:spPr>
          <a:xfrm>
            <a:off x="3110123" y="881811"/>
            <a:ext cx="1853352" cy="285809"/>
          </a:xfrm>
          <a:prstGeom prst="roundRect">
            <a:avLst>
              <a:gd name="adj" fmla="val 50000"/>
            </a:avLst>
          </a:prstGeom>
          <a:solidFill>
            <a:srgbClr val="5B9BD5"/>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VALUE DRIVERS</a:t>
            </a:r>
          </a:p>
        </p:txBody>
      </p:sp>
      <p:sp>
        <p:nvSpPr>
          <p:cNvPr id="73" name="Oval 20">
            <a:extLst>
              <a:ext uri="{FF2B5EF4-FFF2-40B4-BE49-F238E27FC236}">
                <a16:creationId xmlns:a16="http://schemas.microsoft.com/office/drawing/2014/main" id="{F2B34789-29C8-4F0E-ACC3-A6BAAF6696E8}"/>
              </a:ext>
            </a:extLst>
          </p:cNvPr>
          <p:cNvSpPr/>
          <p:nvPr/>
        </p:nvSpPr>
        <p:spPr>
          <a:xfrm>
            <a:off x="2840472" y="790878"/>
            <a:ext cx="456300" cy="455879"/>
          </a:xfrm>
          <a:prstGeom prst="ellipse">
            <a:avLst/>
          </a:prstGeom>
          <a:solidFill>
            <a:schemeClr val="bg1"/>
          </a:solidFill>
          <a:ln w="19050" cap="flat" cmpd="sng" algn="ctr">
            <a:solidFill>
              <a:srgbClr val="5B9BD5"/>
            </a:solidFill>
            <a:prstDash val="solid"/>
            <a:miter lim="800000"/>
          </a:ln>
          <a:effectLst/>
        </p:spPr>
        <p:txBody>
          <a:bodyPr rtlCol="0" anchor="ctr"/>
          <a:lstStyle/>
          <a:p>
            <a:pPr algn="ctr">
              <a:defRPr/>
            </a:pPr>
            <a:endParaRPr lang="en-US" sz="975" kern="0">
              <a:solidFill>
                <a:prstClr val="white"/>
              </a:solidFill>
            </a:endParaRPr>
          </a:p>
        </p:txBody>
      </p:sp>
      <p:grpSp>
        <p:nvGrpSpPr>
          <p:cNvPr id="74" name="Groupe 699">
            <a:extLst>
              <a:ext uri="{FF2B5EF4-FFF2-40B4-BE49-F238E27FC236}">
                <a16:creationId xmlns:a16="http://schemas.microsoft.com/office/drawing/2014/main" id="{827A61B2-1169-4E4F-9DBE-E9E9404B8EAF}"/>
              </a:ext>
            </a:extLst>
          </p:cNvPr>
          <p:cNvGrpSpPr/>
          <p:nvPr/>
        </p:nvGrpSpPr>
        <p:grpSpPr>
          <a:xfrm>
            <a:off x="2919180" y="944075"/>
            <a:ext cx="298885" cy="174212"/>
            <a:chOff x="2921000" y="5699125"/>
            <a:chExt cx="574675" cy="334963"/>
          </a:xfrm>
          <a:solidFill>
            <a:srgbClr val="802B73"/>
          </a:solidFill>
        </p:grpSpPr>
        <p:sp>
          <p:nvSpPr>
            <p:cNvPr id="75" name="Freeform 327">
              <a:extLst>
                <a:ext uri="{FF2B5EF4-FFF2-40B4-BE49-F238E27FC236}">
                  <a16:creationId xmlns:a16="http://schemas.microsoft.com/office/drawing/2014/main" id="{FCB53FDC-030F-4E9B-BE21-A33E50561214}"/>
                </a:ext>
              </a:extLst>
            </p:cNvPr>
            <p:cNvSpPr>
              <a:spLocks/>
            </p:cNvSpPr>
            <p:nvPr/>
          </p:nvSpPr>
          <p:spPr bwMode="auto">
            <a:xfrm>
              <a:off x="3259138" y="5794375"/>
              <a:ext cx="212725" cy="219075"/>
            </a:xfrm>
            <a:custGeom>
              <a:avLst/>
              <a:gdLst>
                <a:gd name="T0" fmla="*/ 11 w 63"/>
                <a:gd name="T1" fmla="*/ 12 h 64"/>
                <a:gd name="T2" fmla="*/ 52 w 63"/>
                <a:gd name="T3" fmla="*/ 12 h 64"/>
                <a:gd name="T4" fmla="*/ 52 w 63"/>
                <a:gd name="T5" fmla="*/ 52 h 64"/>
                <a:gd name="T6" fmla="*/ 11 w 63"/>
                <a:gd name="T7" fmla="*/ 52 h 64"/>
                <a:gd name="T8" fmla="*/ 11 w 63"/>
                <a:gd name="T9" fmla="*/ 12 h 64"/>
              </a:gdLst>
              <a:ahLst/>
              <a:cxnLst>
                <a:cxn ang="0">
                  <a:pos x="T0" y="T1"/>
                </a:cxn>
                <a:cxn ang="0">
                  <a:pos x="T2" y="T3"/>
                </a:cxn>
                <a:cxn ang="0">
                  <a:pos x="T4" y="T5"/>
                </a:cxn>
                <a:cxn ang="0">
                  <a:pos x="T6" y="T7"/>
                </a:cxn>
                <a:cxn ang="0">
                  <a:pos x="T8" y="T9"/>
                </a:cxn>
              </a:cxnLst>
              <a:rect l="0" t="0" r="r" b="b"/>
              <a:pathLst>
                <a:path w="63" h="64">
                  <a:moveTo>
                    <a:pt x="11" y="12"/>
                  </a:moveTo>
                  <a:cubicBezTo>
                    <a:pt x="22" y="0"/>
                    <a:pt x="41" y="0"/>
                    <a:pt x="52" y="12"/>
                  </a:cubicBezTo>
                  <a:cubicBezTo>
                    <a:pt x="63" y="23"/>
                    <a:pt x="63" y="41"/>
                    <a:pt x="52" y="52"/>
                  </a:cubicBezTo>
                  <a:cubicBezTo>
                    <a:pt x="41" y="64"/>
                    <a:pt x="22" y="64"/>
                    <a:pt x="11" y="52"/>
                  </a:cubicBezTo>
                  <a:cubicBezTo>
                    <a:pt x="0" y="41"/>
                    <a:pt x="0" y="23"/>
                    <a:pt x="11" y="1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77" name="Freeform 328">
              <a:extLst>
                <a:ext uri="{FF2B5EF4-FFF2-40B4-BE49-F238E27FC236}">
                  <a16:creationId xmlns:a16="http://schemas.microsoft.com/office/drawing/2014/main" id="{9140D187-CA77-4718-808F-AAEDBC8C12A5}"/>
                </a:ext>
              </a:extLst>
            </p:cNvPr>
            <p:cNvSpPr>
              <a:spLocks/>
            </p:cNvSpPr>
            <p:nvPr/>
          </p:nvSpPr>
          <p:spPr bwMode="auto">
            <a:xfrm>
              <a:off x="2936875" y="5794375"/>
              <a:ext cx="217488" cy="219075"/>
            </a:xfrm>
            <a:custGeom>
              <a:avLst/>
              <a:gdLst>
                <a:gd name="T0" fmla="*/ 26 w 64"/>
                <a:gd name="T1" fmla="*/ 4 h 64"/>
                <a:gd name="T2" fmla="*/ 60 w 64"/>
                <a:gd name="T3" fmla="*/ 25 h 64"/>
                <a:gd name="T4" fmla="*/ 39 w 64"/>
                <a:gd name="T5" fmla="*/ 60 h 64"/>
                <a:gd name="T6" fmla="*/ 4 w 64"/>
                <a:gd name="T7" fmla="*/ 39 h 64"/>
                <a:gd name="T8" fmla="*/ 26 w 64"/>
                <a:gd name="T9" fmla="*/ 4 h 64"/>
              </a:gdLst>
              <a:ahLst/>
              <a:cxnLst>
                <a:cxn ang="0">
                  <a:pos x="T0" y="T1"/>
                </a:cxn>
                <a:cxn ang="0">
                  <a:pos x="T2" y="T3"/>
                </a:cxn>
                <a:cxn ang="0">
                  <a:pos x="T4" y="T5"/>
                </a:cxn>
                <a:cxn ang="0">
                  <a:pos x="T6" y="T7"/>
                </a:cxn>
                <a:cxn ang="0">
                  <a:pos x="T8" y="T9"/>
                </a:cxn>
              </a:cxnLst>
              <a:rect l="0" t="0" r="r" b="b"/>
              <a:pathLst>
                <a:path w="64" h="64">
                  <a:moveTo>
                    <a:pt x="26" y="4"/>
                  </a:moveTo>
                  <a:cubicBezTo>
                    <a:pt x="41" y="0"/>
                    <a:pt x="57" y="10"/>
                    <a:pt x="60" y="25"/>
                  </a:cubicBezTo>
                  <a:cubicBezTo>
                    <a:pt x="64" y="41"/>
                    <a:pt x="55" y="57"/>
                    <a:pt x="39" y="60"/>
                  </a:cubicBezTo>
                  <a:cubicBezTo>
                    <a:pt x="23" y="64"/>
                    <a:pt x="8" y="54"/>
                    <a:pt x="4" y="39"/>
                  </a:cubicBezTo>
                  <a:cubicBezTo>
                    <a:pt x="0" y="23"/>
                    <a:pt x="10" y="8"/>
                    <a:pt x="26" y="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78" name="Freeform 329">
              <a:extLst>
                <a:ext uri="{FF2B5EF4-FFF2-40B4-BE49-F238E27FC236}">
                  <a16:creationId xmlns:a16="http://schemas.microsoft.com/office/drawing/2014/main" id="{E9292953-31AF-418C-96F1-77A9EA607235}"/>
                </a:ext>
              </a:extLst>
            </p:cNvPr>
            <p:cNvSpPr>
              <a:spLocks noEditPoints="1"/>
            </p:cNvSpPr>
            <p:nvPr/>
          </p:nvSpPr>
          <p:spPr bwMode="auto">
            <a:xfrm>
              <a:off x="2921000" y="5737225"/>
              <a:ext cx="574675" cy="296863"/>
            </a:xfrm>
            <a:custGeom>
              <a:avLst/>
              <a:gdLst>
                <a:gd name="T0" fmla="*/ 158 w 170"/>
                <a:gd name="T1" fmla="*/ 22 h 87"/>
                <a:gd name="T2" fmla="*/ 155 w 170"/>
                <a:gd name="T3" fmla="*/ 19 h 87"/>
                <a:gd name="T4" fmla="*/ 140 w 170"/>
                <a:gd name="T5" fmla="*/ 7 h 87"/>
                <a:gd name="T6" fmla="*/ 122 w 170"/>
                <a:gd name="T7" fmla="*/ 0 h 87"/>
                <a:gd name="T8" fmla="*/ 122 w 170"/>
                <a:gd name="T9" fmla="*/ 0 h 87"/>
                <a:gd name="T10" fmla="*/ 47 w 170"/>
                <a:gd name="T11" fmla="*/ 0 h 87"/>
                <a:gd name="T12" fmla="*/ 47 w 170"/>
                <a:gd name="T13" fmla="*/ 0 h 87"/>
                <a:gd name="T14" fmla="*/ 28 w 170"/>
                <a:gd name="T15" fmla="*/ 7 h 87"/>
                <a:gd name="T16" fmla="*/ 14 w 170"/>
                <a:gd name="T17" fmla="*/ 19 h 87"/>
                <a:gd name="T18" fmla="*/ 11 w 170"/>
                <a:gd name="T19" fmla="*/ 22 h 87"/>
                <a:gd name="T20" fmla="*/ 0 w 170"/>
                <a:gd name="T21" fmla="*/ 49 h 87"/>
                <a:gd name="T22" fmla="*/ 38 w 170"/>
                <a:gd name="T23" fmla="*/ 87 h 87"/>
                <a:gd name="T24" fmla="*/ 75 w 170"/>
                <a:gd name="T25" fmla="*/ 54 h 87"/>
                <a:gd name="T26" fmla="*/ 85 w 170"/>
                <a:gd name="T27" fmla="*/ 56 h 87"/>
                <a:gd name="T28" fmla="*/ 94 w 170"/>
                <a:gd name="T29" fmla="*/ 54 h 87"/>
                <a:gd name="T30" fmla="*/ 132 w 170"/>
                <a:gd name="T31" fmla="*/ 87 h 87"/>
                <a:gd name="T32" fmla="*/ 170 w 170"/>
                <a:gd name="T33" fmla="*/ 49 h 87"/>
                <a:gd name="T34" fmla="*/ 158 w 170"/>
                <a:gd name="T35" fmla="*/ 22 h 87"/>
                <a:gd name="T36" fmla="*/ 37 w 170"/>
                <a:gd name="T37" fmla="*/ 75 h 87"/>
                <a:gd name="T38" fmla="*/ 11 w 170"/>
                <a:gd name="T39" fmla="*/ 49 h 87"/>
                <a:gd name="T40" fmla="*/ 37 w 170"/>
                <a:gd name="T41" fmla="*/ 23 h 87"/>
                <a:gd name="T42" fmla="*/ 63 w 170"/>
                <a:gd name="T43" fmla="*/ 49 h 87"/>
                <a:gd name="T44" fmla="*/ 37 w 170"/>
                <a:gd name="T45" fmla="*/ 75 h 87"/>
                <a:gd name="T46" fmla="*/ 84 w 170"/>
                <a:gd name="T47" fmla="*/ 45 h 87"/>
                <a:gd name="T48" fmla="*/ 76 w 170"/>
                <a:gd name="T49" fmla="*/ 37 h 87"/>
                <a:gd name="T50" fmla="*/ 84 w 170"/>
                <a:gd name="T51" fmla="*/ 28 h 87"/>
                <a:gd name="T52" fmla="*/ 93 w 170"/>
                <a:gd name="T53" fmla="*/ 37 h 87"/>
                <a:gd name="T54" fmla="*/ 84 w 170"/>
                <a:gd name="T55" fmla="*/ 45 h 87"/>
                <a:gd name="T56" fmla="*/ 131 w 170"/>
                <a:gd name="T57" fmla="*/ 75 h 87"/>
                <a:gd name="T58" fmla="*/ 105 w 170"/>
                <a:gd name="T59" fmla="*/ 49 h 87"/>
                <a:gd name="T60" fmla="*/ 131 w 170"/>
                <a:gd name="T61" fmla="*/ 23 h 87"/>
                <a:gd name="T62" fmla="*/ 157 w 170"/>
                <a:gd name="T63" fmla="*/ 49 h 87"/>
                <a:gd name="T64" fmla="*/ 131 w 170"/>
                <a:gd name="T65" fmla="*/ 7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0" h="87">
                  <a:moveTo>
                    <a:pt x="158" y="22"/>
                  </a:moveTo>
                  <a:cubicBezTo>
                    <a:pt x="157" y="21"/>
                    <a:pt x="156" y="20"/>
                    <a:pt x="155" y="19"/>
                  </a:cubicBezTo>
                  <a:cubicBezTo>
                    <a:pt x="140" y="7"/>
                    <a:pt x="140" y="7"/>
                    <a:pt x="140" y="7"/>
                  </a:cubicBezTo>
                  <a:cubicBezTo>
                    <a:pt x="135" y="3"/>
                    <a:pt x="129" y="1"/>
                    <a:pt x="122" y="0"/>
                  </a:cubicBezTo>
                  <a:cubicBezTo>
                    <a:pt x="122" y="0"/>
                    <a:pt x="122" y="0"/>
                    <a:pt x="122" y="0"/>
                  </a:cubicBezTo>
                  <a:cubicBezTo>
                    <a:pt x="47" y="0"/>
                    <a:pt x="47" y="0"/>
                    <a:pt x="47" y="0"/>
                  </a:cubicBezTo>
                  <a:cubicBezTo>
                    <a:pt x="47" y="0"/>
                    <a:pt x="47" y="0"/>
                    <a:pt x="47" y="0"/>
                  </a:cubicBezTo>
                  <a:cubicBezTo>
                    <a:pt x="40" y="1"/>
                    <a:pt x="34" y="3"/>
                    <a:pt x="28" y="7"/>
                  </a:cubicBezTo>
                  <a:cubicBezTo>
                    <a:pt x="14" y="19"/>
                    <a:pt x="14" y="19"/>
                    <a:pt x="14" y="19"/>
                  </a:cubicBezTo>
                  <a:cubicBezTo>
                    <a:pt x="13" y="20"/>
                    <a:pt x="12" y="21"/>
                    <a:pt x="11" y="22"/>
                  </a:cubicBezTo>
                  <a:cubicBezTo>
                    <a:pt x="4" y="29"/>
                    <a:pt x="0" y="38"/>
                    <a:pt x="0" y="49"/>
                  </a:cubicBezTo>
                  <a:cubicBezTo>
                    <a:pt x="0" y="70"/>
                    <a:pt x="17" y="87"/>
                    <a:pt x="38" y="87"/>
                  </a:cubicBezTo>
                  <a:cubicBezTo>
                    <a:pt x="57" y="87"/>
                    <a:pt x="73" y="72"/>
                    <a:pt x="75" y="54"/>
                  </a:cubicBezTo>
                  <a:cubicBezTo>
                    <a:pt x="78" y="55"/>
                    <a:pt x="81" y="56"/>
                    <a:pt x="85" y="56"/>
                  </a:cubicBezTo>
                  <a:cubicBezTo>
                    <a:pt x="88" y="56"/>
                    <a:pt x="91" y="55"/>
                    <a:pt x="94" y="54"/>
                  </a:cubicBezTo>
                  <a:cubicBezTo>
                    <a:pt x="96" y="72"/>
                    <a:pt x="112" y="87"/>
                    <a:pt x="132" y="87"/>
                  </a:cubicBezTo>
                  <a:cubicBezTo>
                    <a:pt x="153" y="87"/>
                    <a:pt x="170" y="70"/>
                    <a:pt x="170" y="49"/>
                  </a:cubicBezTo>
                  <a:cubicBezTo>
                    <a:pt x="169" y="38"/>
                    <a:pt x="165" y="29"/>
                    <a:pt x="158" y="22"/>
                  </a:cubicBezTo>
                  <a:close/>
                  <a:moveTo>
                    <a:pt x="37" y="75"/>
                  </a:moveTo>
                  <a:cubicBezTo>
                    <a:pt x="23" y="75"/>
                    <a:pt x="11" y="63"/>
                    <a:pt x="11" y="49"/>
                  </a:cubicBezTo>
                  <a:cubicBezTo>
                    <a:pt x="11" y="35"/>
                    <a:pt x="23" y="23"/>
                    <a:pt x="37" y="23"/>
                  </a:cubicBezTo>
                  <a:cubicBezTo>
                    <a:pt x="51" y="23"/>
                    <a:pt x="63" y="34"/>
                    <a:pt x="63" y="49"/>
                  </a:cubicBezTo>
                  <a:cubicBezTo>
                    <a:pt x="63" y="63"/>
                    <a:pt x="51" y="75"/>
                    <a:pt x="37" y="75"/>
                  </a:cubicBezTo>
                  <a:close/>
                  <a:moveTo>
                    <a:pt x="84" y="45"/>
                  </a:moveTo>
                  <a:cubicBezTo>
                    <a:pt x="80" y="45"/>
                    <a:pt x="76" y="42"/>
                    <a:pt x="76" y="37"/>
                  </a:cubicBezTo>
                  <a:cubicBezTo>
                    <a:pt x="76" y="32"/>
                    <a:pt x="79" y="28"/>
                    <a:pt x="84" y="28"/>
                  </a:cubicBezTo>
                  <a:cubicBezTo>
                    <a:pt x="89" y="28"/>
                    <a:pt x="93" y="32"/>
                    <a:pt x="93" y="37"/>
                  </a:cubicBezTo>
                  <a:cubicBezTo>
                    <a:pt x="93" y="42"/>
                    <a:pt x="89" y="45"/>
                    <a:pt x="84" y="45"/>
                  </a:cubicBezTo>
                  <a:close/>
                  <a:moveTo>
                    <a:pt x="131" y="75"/>
                  </a:moveTo>
                  <a:cubicBezTo>
                    <a:pt x="117" y="75"/>
                    <a:pt x="105" y="63"/>
                    <a:pt x="105" y="49"/>
                  </a:cubicBezTo>
                  <a:cubicBezTo>
                    <a:pt x="105" y="35"/>
                    <a:pt x="117" y="23"/>
                    <a:pt x="131" y="23"/>
                  </a:cubicBezTo>
                  <a:cubicBezTo>
                    <a:pt x="146" y="23"/>
                    <a:pt x="157" y="34"/>
                    <a:pt x="157" y="49"/>
                  </a:cubicBezTo>
                  <a:cubicBezTo>
                    <a:pt x="157" y="63"/>
                    <a:pt x="145" y="75"/>
                    <a:pt x="131" y="75"/>
                  </a:cubicBezTo>
                  <a:close/>
                </a:path>
              </a:pathLst>
            </a:custGeom>
            <a:solidFill>
              <a:srgbClr val="5B9BD5"/>
            </a:solidFill>
            <a:ln w="9525">
              <a:solidFill>
                <a:srgbClr val="5B9BD5"/>
              </a:solidFill>
              <a:round/>
              <a:headEnd/>
              <a:tailEnd/>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79" name="Freeform 330">
              <a:extLst>
                <a:ext uri="{FF2B5EF4-FFF2-40B4-BE49-F238E27FC236}">
                  <a16:creationId xmlns:a16="http://schemas.microsoft.com/office/drawing/2014/main" id="{69152DFF-6820-45E9-B98C-38F45F3909C4}"/>
                </a:ext>
              </a:extLst>
            </p:cNvPr>
            <p:cNvSpPr>
              <a:spLocks/>
            </p:cNvSpPr>
            <p:nvPr/>
          </p:nvSpPr>
          <p:spPr bwMode="auto">
            <a:xfrm>
              <a:off x="2994025" y="5849938"/>
              <a:ext cx="65088" cy="65088"/>
            </a:xfrm>
            <a:custGeom>
              <a:avLst/>
              <a:gdLst>
                <a:gd name="T0" fmla="*/ 3 w 19"/>
                <a:gd name="T1" fmla="*/ 19 h 19"/>
                <a:gd name="T2" fmla="*/ 0 w 19"/>
                <a:gd name="T3" fmla="*/ 16 h 19"/>
                <a:gd name="T4" fmla="*/ 17 w 19"/>
                <a:gd name="T5" fmla="*/ 0 h 19"/>
                <a:gd name="T6" fmla="*/ 19 w 19"/>
                <a:gd name="T7" fmla="*/ 3 h 19"/>
                <a:gd name="T8" fmla="*/ 17 w 19"/>
                <a:gd name="T9" fmla="*/ 6 h 19"/>
                <a:gd name="T10" fmla="*/ 6 w 19"/>
                <a:gd name="T11" fmla="*/ 16 h 19"/>
                <a:gd name="T12" fmla="*/ 3 w 19"/>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9" h="19">
                  <a:moveTo>
                    <a:pt x="3" y="19"/>
                  </a:moveTo>
                  <a:cubicBezTo>
                    <a:pt x="2" y="19"/>
                    <a:pt x="0" y="18"/>
                    <a:pt x="0" y="16"/>
                  </a:cubicBezTo>
                  <a:cubicBezTo>
                    <a:pt x="0" y="7"/>
                    <a:pt x="8" y="0"/>
                    <a:pt x="17" y="0"/>
                  </a:cubicBezTo>
                  <a:cubicBezTo>
                    <a:pt x="18" y="0"/>
                    <a:pt x="19" y="1"/>
                    <a:pt x="19" y="3"/>
                  </a:cubicBezTo>
                  <a:cubicBezTo>
                    <a:pt x="19" y="5"/>
                    <a:pt x="18" y="6"/>
                    <a:pt x="17" y="6"/>
                  </a:cubicBezTo>
                  <a:cubicBezTo>
                    <a:pt x="11" y="6"/>
                    <a:pt x="6" y="10"/>
                    <a:pt x="6" y="16"/>
                  </a:cubicBezTo>
                  <a:cubicBezTo>
                    <a:pt x="6" y="18"/>
                    <a:pt x="5" y="19"/>
                    <a:pt x="3" y="19"/>
                  </a:cubicBezTo>
                  <a:close/>
                </a:path>
              </a:pathLst>
            </a:custGeom>
            <a:solidFill>
              <a:srgbClr val="5B9B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80" name="Freeform 331">
              <a:extLst>
                <a:ext uri="{FF2B5EF4-FFF2-40B4-BE49-F238E27FC236}">
                  <a16:creationId xmlns:a16="http://schemas.microsoft.com/office/drawing/2014/main" id="{693E6F56-812A-4FC7-AF55-A2E164B0E38B}"/>
                </a:ext>
              </a:extLst>
            </p:cNvPr>
            <p:cNvSpPr>
              <a:spLocks/>
            </p:cNvSpPr>
            <p:nvPr/>
          </p:nvSpPr>
          <p:spPr bwMode="auto">
            <a:xfrm>
              <a:off x="3313113" y="5849938"/>
              <a:ext cx="63500" cy="65088"/>
            </a:xfrm>
            <a:custGeom>
              <a:avLst/>
              <a:gdLst>
                <a:gd name="T0" fmla="*/ 3 w 19"/>
                <a:gd name="T1" fmla="*/ 19 h 19"/>
                <a:gd name="T2" fmla="*/ 0 w 19"/>
                <a:gd name="T3" fmla="*/ 16 h 19"/>
                <a:gd name="T4" fmla="*/ 16 w 19"/>
                <a:gd name="T5" fmla="*/ 0 h 19"/>
                <a:gd name="T6" fmla="*/ 19 w 19"/>
                <a:gd name="T7" fmla="*/ 3 h 19"/>
                <a:gd name="T8" fmla="*/ 16 w 19"/>
                <a:gd name="T9" fmla="*/ 6 h 19"/>
                <a:gd name="T10" fmla="*/ 6 w 19"/>
                <a:gd name="T11" fmla="*/ 16 h 19"/>
                <a:gd name="T12" fmla="*/ 3 w 19"/>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9" h="19">
                  <a:moveTo>
                    <a:pt x="3" y="19"/>
                  </a:moveTo>
                  <a:cubicBezTo>
                    <a:pt x="1" y="19"/>
                    <a:pt x="0" y="18"/>
                    <a:pt x="0" y="16"/>
                  </a:cubicBezTo>
                  <a:cubicBezTo>
                    <a:pt x="0" y="7"/>
                    <a:pt x="7" y="0"/>
                    <a:pt x="16" y="0"/>
                  </a:cubicBezTo>
                  <a:cubicBezTo>
                    <a:pt x="17" y="0"/>
                    <a:pt x="19" y="1"/>
                    <a:pt x="19" y="3"/>
                  </a:cubicBezTo>
                  <a:cubicBezTo>
                    <a:pt x="19" y="5"/>
                    <a:pt x="17" y="6"/>
                    <a:pt x="16" y="6"/>
                  </a:cubicBezTo>
                  <a:cubicBezTo>
                    <a:pt x="10" y="6"/>
                    <a:pt x="6" y="10"/>
                    <a:pt x="6" y="16"/>
                  </a:cubicBezTo>
                  <a:cubicBezTo>
                    <a:pt x="6" y="18"/>
                    <a:pt x="4" y="19"/>
                    <a:pt x="3" y="19"/>
                  </a:cubicBezTo>
                  <a:close/>
                </a:path>
              </a:pathLst>
            </a:custGeom>
            <a:solidFill>
              <a:srgbClr val="5B9B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81" name="Freeform 332">
              <a:extLst>
                <a:ext uri="{FF2B5EF4-FFF2-40B4-BE49-F238E27FC236}">
                  <a16:creationId xmlns:a16="http://schemas.microsoft.com/office/drawing/2014/main" id="{CCBAD2F4-4347-43BD-BA2F-B3616FCD3682}"/>
                </a:ext>
              </a:extLst>
            </p:cNvPr>
            <p:cNvSpPr>
              <a:spLocks/>
            </p:cNvSpPr>
            <p:nvPr/>
          </p:nvSpPr>
          <p:spPr bwMode="auto">
            <a:xfrm>
              <a:off x="3079750" y="5699125"/>
              <a:ext cx="249238" cy="38100"/>
            </a:xfrm>
            <a:custGeom>
              <a:avLst/>
              <a:gdLst>
                <a:gd name="T0" fmla="*/ 0 w 74"/>
                <a:gd name="T1" fmla="*/ 11 h 11"/>
                <a:gd name="T2" fmla="*/ 74 w 74"/>
                <a:gd name="T3" fmla="*/ 11 h 11"/>
                <a:gd name="T4" fmla="*/ 74 w 74"/>
                <a:gd name="T5" fmla="*/ 11 h 11"/>
                <a:gd name="T6" fmla="*/ 66 w 74"/>
                <a:gd name="T7" fmla="*/ 3 h 11"/>
                <a:gd name="T8" fmla="*/ 66 w 74"/>
                <a:gd name="T9" fmla="*/ 3 h 11"/>
                <a:gd name="T10" fmla="*/ 57 w 74"/>
                <a:gd name="T11" fmla="*/ 0 h 11"/>
                <a:gd name="T12" fmla="*/ 44 w 74"/>
                <a:gd name="T13" fmla="*/ 9 h 11"/>
                <a:gd name="T14" fmla="*/ 38 w 74"/>
                <a:gd name="T15" fmla="*/ 7 h 11"/>
                <a:gd name="T16" fmla="*/ 37 w 74"/>
                <a:gd name="T17" fmla="*/ 7 h 11"/>
                <a:gd name="T18" fmla="*/ 30 w 74"/>
                <a:gd name="T19" fmla="*/ 9 h 11"/>
                <a:gd name="T20" fmla="*/ 17 w 74"/>
                <a:gd name="T21" fmla="*/ 0 h 11"/>
                <a:gd name="T22" fmla="*/ 8 w 74"/>
                <a:gd name="T23" fmla="*/ 3 h 11"/>
                <a:gd name="T24" fmla="*/ 8 w 74"/>
                <a:gd name="T25" fmla="*/ 3 h 11"/>
                <a:gd name="T26" fmla="*/ 0 w 74"/>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11">
                  <a:moveTo>
                    <a:pt x="0" y="11"/>
                  </a:moveTo>
                  <a:cubicBezTo>
                    <a:pt x="74" y="11"/>
                    <a:pt x="74" y="11"/>
                    <a:pt x="74" y="11"/>
                  </a:cubicBezTo>
                  <a:cubicBezTo>
                    <a:pt x="74" y="11"/>
                    <a:pt x="74" y="11"/>
                    <a:pt x="74" y="11"/>
                  </a:cubicBezTo>
                  <a:cubicBezTo>
                    <a:pt x="66" y="3"/>
                    <a:pt x="66" y="3"/>
                    <a:pt x="66" y="3"/>
                  </a:cubicBezTo>
                  <a:cubicBezTo>
                    <a:pt x="66" y="3"/>
                    <a:pt x="66" y="3"/>
                    <a:pt x="66" y="3"/>
                  </a:cubicBezTo>
                  <a:cubicBezTo>
                    <a:pt x="64" y="1"/>
                    <a:pt x="60" y="0"/>
                    <a:pt x="57" y="0"/>
                  </a:cubicBezTo>
                  <a:cubicBezTo>
                    <a:pt x="51" y="0"/>
                    <a:pt x="46" y="4"/>
                    <a:pt x="44" y="9"/>
                  </a:cubicBezTo>
                  <a:cubicBezTo>
                    <a:pt x="42" y="8"/>
                    <a:pt x="40" y="7"/>
                    <a:pt x="38" y="7"/>
                  </a:cubicBezTo>
                  <a:cubicBezTo>
                    <a:pt x="38" y="7"/>
                    <a:pt x="37" y="7"/>
                    <a:pt x="37" y="7"/>
                  </a:cubicBezTo>
                  <a:cubicBezTo>
                    <a:pt x="34" y="7"/>
                    <a:pt x="32" y="8"/>
                    <a:pt x="30" y="9"/>
                  </a:cubicBezTo>
                  <a:cubicBezTo>
                    <a:pt x="28" y="4"/>
                    <a:pt x="23" y="0"/>
                    <a:pt x="17" y="0"/>
                  </a:cubicBezTo>
                  <a:cubicBezTo>
                    <a:pt x="14" y="0"/>
                    <a:pt x="11" y="1"/>
                    <a:pt x="8" y="3"/>
                  </a:cubicBezTo>
                  <a:cubicBezTo>
                    <a:pt x="8" y="3"/>
                    <a:pt x="8" y="3"/>
                    <a:pt x="8" y="3"/>
                  </a:cubicBezTo>
                  <a:cubicBezTo>
                    <a:pt x="0" y="11"/>
                    <a:pt x="0" y="11"/>
                    <a:pt x="0" y="11"/>
                  </a:cubicBezTo>
                  <a:close/>
                </a:path>
              </a:pathLst>
            </a:custGeom>
            <a:solidFill>
              <a:srgbClr val="5B9B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sp>
        <p:nvSpPr>
          <p:cNvPr id="49" name="Rectangle: Rounded Corners 48">
            <a:extLst>
              <a:ext uri="{FF2B5EF4-FFF2-40B4-BE49-F238E27FC236}">
                <a16:creationId xmlns:a16="http://schemas.microsoft.com/office/drawing/2014/main" id="{04216579-6867-4B49-B61D-F33F4437D46A}"/>
              </a:ext>
            </a:extLst>
          </p:cNvPr>
          <p:cNvSpPr/>
          <p:nvPr/>
        </p:nvSpPr>
        <p:spPr>
          <a:xfrm>
            <a:off x="2231268" y="2967435"/>
            <a:ext cx="1459264" cy="1039077"/>
          </a:xfrm>
          <a:prstGeom prst="roundRect">
            <a:avLst/>
          </a:prstGeom>
          <a:solidFill>
            <a:srgbClr val="BF83B9">
              <a:alpha val="14902"/>
            </a:srgbClr>
          </a:solidFill>
          <a:ln w="19050">
            <a:solidFill>
              <a:schemeClr val="accent6"/>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50" name="Rectangle: Rounded Corners 49">
            <a:extLst>
              <a:ext uri="{FF2B5EF4-FFF2-40B4-BE49-F238E27FC236}">
                <a16:creationId xmlns:a16="http://schemas.microsoft.com/office/drawing/2014/main" id="{48A807D6-2CD9-4502-9659-8DD32C910464}"/>
              </a:ext>
            </a:extLst>
          </p:cNvPr>
          <p:cNvSpPr/>
          <p:nvPr/>
        </p:nvSpPr>
        <p:spPr>
          <a:xfrm>
            <a:off x="2908047" y="2709759"/>
            <a:ext cx="2873567" cy="227786"/>
          </a:xfrm>
          <a:prstGeom prst="roundRect">
            <a:avLst/>
          </a:prstGeom>
          <a:solidFill>
            <a:srgbClr val="F26334">
              <a:alpha val="14902"/>
            </a:srgbClr>
          </a:solidFill>
          <a:ln w="19050">
            <a:solidFill>
              <a:schemeClr val="accent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57" name="Rectangle: Rounded Corners 56">
            <a:extLst>
              <a:ext uri="{FF2B5EF4-FFF2-40B4-BE49-F238E27FC236}">
                <a16:creationId xmlns:a16="http://schemas.microsoft.com/office/drawing/2014/main" id="{E6DBAEC9-C106-4418-9303-FCDBDC84B098}"/>
              </a:ext>
            </a:extLst>
          </p:cNvPr>
          <p:cNvSpPr/>
          <p:nvPr/>
        </p:nvSpPr>
        <p:spPr>
          <a:xfrm>
            <a:off x="2919180" y="1847156"/>
            <a:ext cx="1459264" cy="1462396"/>
          </a:xfrm>
          <a:prstGeom prst="roundRect">
            <a:avLst/>
          </a:prstGeom>
          <a:solidFill>
            <a:srgbClr val="C1D82F">
              <a:alpha val="14902"/>
            </a:srgbClr>
          </a:solidFill>
          <a:ln w="19050">
            <a:solidFill>
              <a:srgbClr val="C1D82F"/>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3" name="Picture 42">
            <a:extLst>
              <a:ext uri="{FF2B5EF4-FFF2-40B4-BE49-F238E27FC236}">
                <a16:creationId xmlns:a16="http://schemas.microsoft.com/office/drawing/2014/main" id="{07C3D347-A9D6-4513-BCEE-7001C445E8FA}"/>
              </a:ext>
            </a:extLst>
          </p:cNvPr>
          <p:cNvPicPr>
            <a:picLocks noChangeAspect="1"/>
          </p:cNvPicPr>
          <p:nvPr/>
        </p:nvPicPr>
        <p:blipFill>
          <a:blip r:embed="rId5"/>
          <a:stretch>
            <a:fillRect/>
          </a:stretch>
        </p:blipFill>
        <p:spPr>
          <a:xfrm>
            <a:off x="4092017" y="1697063"/>
            <a:ext cx="351319" cy="351318"/>
          </a:xfrm>
          <a:prstGeom prst="rect">
            <a:avLst/>
          </a:prstGeom>
        </p:spPr>
      </p:pic>
      <p:pic>
        <p:nvPicPr>
          <p:cNvPr id="44" name="Picture 43">
            <a:extLst>
              <a:ext uri="{FF2B5EF4-FFF2-40B4-BE49-F238E27FC236}">
                <a16:creationId xmlns:a16="http://schemas.microsoft.com/office/drawing/2014/main" id="{E2B3D7D0-8C2A-4A98-A259-52DEE324A3A3}"/>
              </a:ext>
            </a:extLst>
          </p:cNvPr>
          <p:cNvPicPr>
            <a:picLocks noChangeAspect="1"/>
          </p:cNvPicPr>
          <p:nvPr/>
        </p:nvPicPr>
        <p:blipFill>
          <a:blip r:embed="rId6"/>
          <a:stretch>
            <a:fillRect/>
          </a:stretch>
        </p:blipFill>
        <p:spPr>
          <a:xfrm>
            <a:off x="2069605" y="3775448"/>
            <a:ext cx="351319" cy="351318"/>
          </a:xfrm>
          <a:prstGeom prst="rect">
            <a:avLst/>
          </a:prstGeom>
        </p:spPr>
      </p:pic>
      <p:pic>
        <p:nvPicPr>
          <p:cNvPr id="45" name="Picture 44">
            <a:extLst>
              <a:ext uri="{FF2B5EF4-FFF2-40B4-BE49-F238E27FC236}">
                <a16:creationId xmlns:a16="http://schemas.microsoft.com/office/drawing/2014/main" id="{457CF507-CF9E-4716-B893-B738DE5CD3B4}"/>
              </a:ext>
            </a:extLst>
          </p:cNvPr>
          <p:cNvPicPr>
            <a:picLocks noChangeAspect="1"/>
          </p:cNvPicPr>
          <p:nvPr/>
        </p:nvPicPr>
        <p:blipFill>
          <a:blip r:embed="rId7"/>
          <a:stretch>
            <a:fillRect/>
          </a:stretch>
        </p:blipFill>
        <p:spPr>
          <a:xfrm>
            <a:off x="2605841" y="2647992"/>
            <a:ext cx="351319" cy="351318"/>
          </a:xfrm>
          <a:prstGeom prst="rect">
            <a:avLst/>
          </a:prstGeom>
        </p:spPr>
      </p:pic>
      <p:sp>
        <p:nvSpPr>
          <p:cNvPr id="86" name="Rectangle: Rounded Corners 85">
            <a:extLst>
              <a:ext uri="{FF2B5EF4-FFF2-40B4-BE49-F238E27FC236}">
                <a16:creationId xmlns:a16="http://schemas.microsoft.com/office/drawing/2014/main" id="{6DD79117-A68C-4F83-B624-78AE989FA242}"/>
              </a:ext>
            </a:extLst>
          </p:cNvPr>
          <p:cNvSpPr/>
          <p:nvPr/>
        </p:nvSpPr>
        <p:spPr>
          <a:xfrm>
            <a:off x="7644283" y="1246755"/>
            <a:ext cx="1330517" cy="3124492"/>
          </a:xfrm>
          <a:prstGeom prst="roundRect">
            <a:avLst/>
          </a:prstGeom>
          <a:solidFill>
            <a:srgbClr val="FF8200">
              <a:alpha val="10196"/>
            </a:srgbClr>
          </a:solidFill>
          <a:ln w="19050">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87" name="Rounded Rectangle 93">
            <a:extLst>
              <a:ext uri="{FF2B5EF4-FFF2-40B4-BE49-F238E27FC236}">
                <a16:creationId xmlns:a16="http://schemas.microsoft.com/office/drawing/2014/main" id="{90133A95-0C2D-40FE-9FDD-03C5A4C22EF6}"/>
              </a:ext>
            </a:extLst>
          </p:cNvPr>
          <p:cNvSpPr/>
          <p:nvPr/>
        </p:nvSpPr>
        <p:spPr>
          <a:xfrm>
            <a:off x="7644284" y="883363"/>
            <a:ext cx="1318409" cy="285809"/>
          </a:xfrm>
          <a:prstGeom prst="roundRect">
            <a:avLst>
              <a:gd name="adj" fmla="val 50000"/>
            </a:avLst>
          </a:prstGeom>
          <a:solidFill>
            <a:srgbClr val="FFF2E5"/>
          </a:solidFill>
          <a:ln w="19050" cap="flat" cmpd="sng" algn="ctr">
            <a:noFill/>
            <a:prstDash val="solid"/>
          </a:ln>
          <a:effectLst/>
        </p:spPr>
        <p:txBody>
          <a:bodyPr wrap="square" lIns="342900" tIns="0" rIns="25769" bIns="0" rtlCol="0" anchor="ctr"/>
          <a:lstStyle/>
          <a:p>
            <a:pPr defTabSz="654542">
              <a:defRPr/>
            </a:pPr>
            <a:r>
              <a:rPr lang="en-US" sz="1200" b="1" kern="0">
                <a:solidFill>
                  <a:schemeClr val="accent1"/>
                </a:solidFill>
                <a:cs typeface="Arial"/>
              </a:rPr>
              <a:t>KPIS</a:t>
            </a:r>
          </a:p>
        </p:txBody>
      </p:sp>
      <p:sp>
        <p:nvSpPr>
          <p:cNvPr id="88" name="Text Placeholder 4">
            <a:extLst>
              <a:ext uri="{FF2B5EF4-FFF2-40B4-BE49-F238E27FC236}">
                <a16:creationId xmlns:a16="http://schemas.microsoft.com/office/drawing/2014/main" id="{C60E3A8F-DF5F-42F9-884B-18B80E3BCDDD}"/>
              </a:ext>
            </a:extLst>
          </p:cNvPr>
          <p:cNvSpPr txBox="1">
            <a:spLocks noChangeAspect="1"/>
          </p:cNvSpPr>
          <p:nvPr/>
        </p:nvSpPr>
        <p:spPr>
          <a:xfrm flipH="1">
            <a:off x="7696097" y="1286412"/>
            <a:ext cx="1266596" cy="3309285"/>
          </a:xfrm>
          <a:prstGeom prst="rect">
            <a:avLst/>
          </a:prstGeom>
          <a:noFill/>
        </p:spPr>
        <p:txBody>
          <a:bodyPr anchor="t"/>
          <a:lstStyle>
            <a:lvl1pPr marL="479988" marR="0" indent="-380990" algn="l" defTabSz="609525" rtl="0" eaLnBrk="1" fontAlgn="base" latinLnBrk="0" hangingPunct="1">
              <a:lnSpc>
                <a:spcPct val="110000"/>
              </a:lnSpc>
              <a:spcBef>
                <a:spcPts val="533"/>
              </a:spcBef>
              <a:spcAft>
                <a:spcPct val="0"/>
              </a:spcAft>
              <a:buClr>
                <a:schemeClr val="accent1"/>
              </a:buClr>
              <a:buSzTx/>
              <a:buFont typeface="Arial"/>
              <a:buChar char="•"/>
              <a:tabLst/>
              <a:defRPr sz="2267" b="0" i="0" kern="1200" baseline="0">
                <a:solidFill>
                  <a:schemeClr val="tx2"/>
                </a:solidFill>
                <a:latin typeface="Verdana"/>
                <a:ea typeface="ＭＳ Ｐゴシック" charset="0"/>
                <a:cs typeface="Verdana"/>
              </a:defRPr>
            </a:lvl1pPr>
            <a:lvl2pPr marL="743981" marR="0" indent="-380990" algn="l" defTabSz="609525" rtl="0" eaLnBrk="1" fontAlgn="base" latinLnBrk="0" hangingPunct="1">
              <a:lnSpc>
                <a:spcPct val="110000"/>
              </a:lnSpc>
              <a:spcBef>
                <a:spcPts val="533"/>
              </a:spcBef>
              <a:spcAft>
                <a:spcPct val="0"/>
              </a:spcAft>
              <a:buClr>
                <a:schemeClr val="accent1"/>
              </a:buClr>
              <a:buSzTx/>
              <a:buFont typeface="Lucida Grande"/>
              <a:buChar char="­"/>
              <a:tabLst/>
              <a:defRPr sz="2267" b="0" i="0" kern="1200">
                <a:solidFill>
                  <a:schemeClr val="tx2"/>
                </a:solidFill>
                <a:latin typeface="Verdana"/>
                <a:ea typeface="ＭＳ Ｐゴシック" charset="0"/>
                <a:cs typeface="Verdana"/>
              </a:defRPr>
            </a:lvl2pPr>
            <a:lvl3pPr marL="1099173" indent="-380990" algn="l" defTabSz="609525" rtl="0" eaLnBrk="1" fontAlgn="base" hangingPunct="1">
              <a:lnSpc>
                <a:spcPct val="110000"/>
              </a:lnSpc>
              <a:spcBef>
                <a:spcPts val="533"/>
              </a:spcBef>
              <a:spcAft>
                <a:spcPct val="0"/>
              </a:spcAft>
              <a:buClr>
                <a:schemeClr val="accent1"/>
              </a:buClr>
              <a:buFont typeface="Arial"/>
              <a:buChar char="•"/>
              <a:defRPr sz="2267" b="0" i="0" kern="1200">
                <a:solidFill>
                  <a:schemeClr val="tx2"/>
                </a:solidFill>
                <a:latin typeface="Verdana"/>
                <a:ea typeface="ＭＳ Ｐゴシック" charset="0"/>
                <a:cs typeface="Verdana"/>
              </a:defRPr>
            </a:lvl3pPr>
            <a:lvl4pPr marL="1401565" indent="-304763" algn="l" defTabSz="609525" rtl="0" eaLnBrk="1" fontAlgn="base" hangingPunct="1">
              <a:lnSpc>
                <a:spcPct val="110000"/>
              </a:lnSpc>
              <a:spcBef>
                <a:spcPts val="533"/>
              </a:spcBef>
              <a:spcAft>
                <a:spcPct val="0"/>
              </a:spcAft>
              <a:buClr>
                <a:schemeClr val="accent1"/>
              </a:buClr>
              <a:buFont typeface="Lucida Grande"/>
              <a:buChar char="­"/>
              <a:defRPr sz="2267" b="0" i="0" kern="1200">
                <a:solidFill>
                  <a:schemeClr val="tx2"/>
                </a:solidFill>
                <a:latin typeface="Verdana"/>
                <a:ea typeface="ＭＳ Ｐゴシック" charset="0"/>
                <a:cs typeface="Verdana"/>
              </a:defRPr>
            </a:lvl4pPr>
            <a:lvl5pPr marL="1689558" indent="-304763" algn="l" defTabSz="609525" rtl="0" eaLnBrk="1" fontAlgn="base" hangingPunct="1">
              <a:lnSpc>
                <a:spcPct val="110000"/>
              </a:lnSpc>
              <a:spcBef>
                <a:spcPts val="533"/>
              </a:spcBef>
              <a:spcAft>
                <a:spcPct val="0"/>
              </a:spcAft>
              <a:buClr>
                <a:schemeClr val="accent1"/>
              </a:buClr>
              <a:buSzPct val="100000"/>
              <a:buFont typeface="Arial"/>
              <a:buChar char="•"/>
              <a:defRPr sz="2267" b="0" i="0" kern="1200">
                <a:solidFill>
                  <a:schemeClr val="tx2"/>
                </a:solidFill>
                <a:latin typeface="Verdana"/>
                <a:ea typeface="ＭＳ Ｐゴシック" charset="0"/>
                <a:cs typeface="Verdana"/>
              </a:defRPr>
            </a:lvl5pPr>
            <a:lvl6pPr marL="3352388" indent="-304763" algn="l" defTabSz="609525" rtl="0" eaLnBrk="1" latinLnBrk="0" hangingPunct="1">
              <a:spcBef>
                <a:spcPct val="20000"/>
              </a:spcBef>
              <a:buFont typeface="Arial"/>
              <a:buChar char="•"/>
              <a:defRPr sz="2667" kern="1200">
                <a:solidFill>
                  <a:schemeClr val="tx1"/>
                </a:solidFill>
                <a:latin typeface="+mn-lt"/>
                <a:ea typeface="+mn-ea"/>
                <a:cs typeface="+mn-cs"/>
              </a:defRPr>
            </a:lvl6pPr>
            <a:lvl7pPr marL="3961913" indent="-304763" algn="l" defTabSz="609525" rtl="0" eaLnBrk="1" latinLnBrk="0" hangingPunct="1">
              <a:spcBef>
                <a:spcPct val="20000"/>
              </a:spcBef>
              <a:buFont typeface="Arial"/>
              <a:buChar char="•"/>
              <a:defRPr sz="2667" kern="1200">
                <a:solidFill>
                  <a:schemeClr val="tx1"/>
                </a:solidFill>
                <a:latin typeface="+mn-lt"/>
                <a:ea typeface="+mn-ea"/>
                <a:cs typeface="+mn-cs"/>
              </a:defRPr>
            </a:lvl7pPr>
            <a:lvl8pPr marL="4571439" indent="-304763" algn="l" defTabSz="609525" rtl="0" eaLnBrk="1" latinLnBrk="0" hangingPunct="1">
              <a:spcBef>
                <a:spcPct val="20000"/>
              </a:spcBef>
              <a:buFont typeface="Arial"/>
              <a:buChar char="•"/>
              <a:defRPr sz="2667" kern="1200">
                <a:solidFill>
                  <a:schemeClr val="tx1"/>
                </a:solidFill>
                <a:latin typeface="+mn-lt"/>
                <a:ea typeface="+mn-ea"/>
                <a:cs typeface="+mn-cs"/>
              </a:defRPr>
            </a:lvl8pPr>
            <a:lvl9pPr marL="5180965" indent="-304763" algn="l" defTabSz="609525" rtl="0" eaLnBrk="1" latinLnBrk="0" hangingPunct="1">
              <a:spcBef>
                <a:spcPct val="20000"/>
              </a:spcBef>
              <a:buFont typeface="Arial"/>
              <a:buChar char="•"/>
              <a:defRPr sz="2667" kern="1200">
                <a:solidFill>
                  <a:schemeClr val="tx1"/>
                </a:solidFill>
                <a:latin typeface="+mn-lt"/>
                <a:ea typeface="+mn-ea"/>
                <a:cs typeface="+mn-cs"/>
              </a:defRPr>
            </a:lvl9pPr>
          </a:lstStyle>
          <a:p>
            <a:pPr marL="74249" indent="0">
              <a:lnSpc>
                <a:spcPct val="100000"/>
              </a:lnSpc>
              <a:buNone/>
            </a:pPr>
            <a:r>
              <a:rPr lang="en-US" sz="788" b="1">
                <a:solidFill>
                  <a:schemeClr val="accent1"/>
                </a:solidFill>
              </a:rPr>
              <a:t>Inventory Management, Sustainability &amp; Transparency</a:t>
            </a:r>
          </a:p>
          <a:p>
            <a:pPr marL="128588" indent="-128588">
              <a:buFont typeface="Arial" panose="020B0604020202020204" pitchFamily="34" charset="0"/>
              <a:buChar char="•"/>
            </a:pPr>
            <a:r>
              <a:rPr lang="en-US" sz="600"/>
              <a:t>Inventory accuracy</a:t>
            </a:r>
          </a:p>
          <a:p>
            <a:pPr marL="128588" indent="-128588">
              <a:buFont typeface="Arial" panose="020B0604020202020204" pitchFamily="34" charset="0"/>
              <a:buChar char="•"/>
            </a:pPr>
            <a:r>
              <a:rPr lang="en-US" sz="600"/>
              <a:t>Number of scanning errors</a:t>
            </a:r>
          </a:p>
          <a:p>
            <a:pPr marL="128588" indent="-128588">
              <a:buFont typeface="Arial" panose="020B0604020202020204" pitchFamily="34" charset="0"/>
              <a:buChar char="•"/>
            </a:pPr>
            <a:r>
              <a:rPr lang="en-US" sz="600"/>
              <a:t>Accuracy of forecast</a:t>
            </a:r>
          </a:p>
          <a:p>
            <a:pPr marL="128588" indent="-128588">
              <a:buFont typeface="Arial" panose="020B0604020202020204" pitchFamily="34" charset="0"/>
              <a:buChar char="•"/>
            </a:pPr>
            <a:r>
              <a:rPr lang="en-US" sz="600"/>
              <a:t>Lead time</a:t>
            </a:r>
          </a:p>
          <a:p>
            <a:pPr marL="128588" indent="-128588">
              <a:buFont typeface="Arial" panose="020B0604020202020204" pitchFamily="34" charset="0"/>
              <a:buChar char="•"/>
            </a:pPr>
            <a:r>
              <a:rPr lang="en-US" sz="600"/>
              <a:t>Safety stock levels</a:t>
            </a:r>
          </a:p>
          <a:p>
            <a:pPr marL="128588" indent="-128588">
              <a:buFont typeface="Arial" panose="020B0604020202020204" pitchFamily="34" charset="0"/>
              <a:buChar char="•"/>
            </a:pPr>
            <a:r>
              <a:rPr lang="en-US" sz="600"/>
              <a:t>Utilization rate</a:t>
            </a:r>
          </a:p>
          <a:p>
            <a:pPr marL="128588" indent="-128588">
              <a:buFont typeface="Arial" panose="020B0604020202020204" pitchFamily="34" charset="0"/>
              <a:buChar char="•"/>
            </a:pPr>
            <a:r>
              <a:rPr lang="en-US" sz="600"/>
              <a:t>Cost of waste</a:t>
            </a:r>
          </a:p>
          <a:p>
            <a:pPr marL="128588" indent="-128588">
              <a:buFont typeface="Arial" panose="020B0604020202020204" pitchFamily="34" charset="0"/>
              <a:buChar char="•"/>
            </a:pPr>
            <a:r>
              <a:rPr lang="en-US" sz="600"/>
              <a:t>Lost sales ratio</a:t>
            </a:r>
          </a:p>
          <a:p>
            <a:pPr marL="128588" indent="-128588">
              <a:buFont typeface="Arial" panose="020B0604020202020204" pitchFamily="34" charset="0"/>
              <a:buChar char="•"/>
            </a:pPr>
            <a:r>
              <a:rPr lang="en-US" sz="600"/>
              <a:t>FTE productivity</a:t>
            </a:r>
          </a:p>
          <a:p>
            <a:pPr marL="128588" indent="-128588">
              <a:buFont typeface="Arial" panose="020B0604020202020204" pitchFamily="34" charset="0"/>
              <a:buChar char="•"/>
            </a:pPr>
            <a:r>
              <a:rPr lang="en-US" sz="600"/>
              <a:t>Time to recall</a:t>
            </a:r>
          </a:p>
          <a:p>
            <a:pPr marL="128588" indent="-128588">
              <a:buFont typeface="Arial" panose="020B0604020202020204" pitchFamily="34" charset="0"/>
              <a:buChar char="•"/>
            </a:pPr>
            <a:r>
              <a:rPr lang="en-US" sz="600"/>
              <a:t>Recycling rates</a:t>
            </a:r>
          </a:p>
          <a:p>
            <a:pPr marL="128588" indent="-128588">
              <a:buFont typeface="Arial" panose="020B0604020202020204" pitchFamily="34" charset="0"/>
              <a:buChar char="•"/>
            </a:pPr>
            <a:r>
              <a:rPr lang="en-US" sz="600"/>
              <a:t>Sell-through rate</a:t>
            </a:r>
          </a:p>
          <a:p>
            <a:pPr marL="128588" indent="-128588">
              <a:buFont typeface="Arial" panose="020B0604020202020204" pitchFamily="34" charset="0"/>
              <a:buChar char="•"/>
            </a:pPr>
            <a:r>
              <a:rPr lang="en-US" sz="600"/>
              <a:t>Perfect order rate</a:t>
            </a:r>
          </a:p>
          <a:p>
            <a:pPr marL="128588" indent="-128588">
              <a:buFont typeface="Arial" panose="020B0604020202020204" pitchFamily="34" charset="0"/>
              <a:buChar char="•"/>
            </a:pPr>
            <a:r>
              <a:rPr lang="en-US" sz="600"/>
              <a:t>Throughput</a:t>
            </a:r>
          </a:p>
          <a:p>
            <a:pPr marL="128588" indent="-128588">
              <a:buFont typeface="Arial" panose="020B0604020202020204" pitchFamily="34" charset="0"/>
              <a:buChar char="•"/>
            </a:pPr>
            <a:endParaRPr lang="en-US" sz="600"/>
          </a:p>
          <a:p>
            <a:pPr marL="128588" indent="-128588">
              <a:buFont typeface="Arial" panose="020B0604020202020204" pitchFamily="34" charset="0"/>
              <a:buChar char="•"/>
            </a:pPr>
            <a:endParaRPr lang="en-US" sz="600"/>
          </a:p>
          <a:p>
            <a:pPr marL="128588" indent="-128588">
              <a:buFont typeface="Arial" panose="020B0604020202020204" pitchFamily="34" charset="0"/>
              <a:buChar char="•"/>
            </a:pPr>
            <a:endParaRPr lang="en-US" sz="600"/>
          </a:p>
          <a:p>
            <a:pPr marL="128588" indent="-128588">
              <a:buFont typeface="Arial" panose="020B0604020202020204" pitchFamily="34" charset="0"/>
              <a:buChar char="•"/>
            </a:pPr>
            <a:endParaRPr lang="en-US" sz="825"/>
          </a:p>
          <a:p>
            <a:pPr marL="128588" indent="-128588">
              <a:buFont typeface="Arial" panose="020B0604020202020204" pitchFamily="34" charset="0"/>
              <a:buChar char="•"/>
            </a:pPr>
            <a:endParaRPr lang="en-US" sz="825"/>
          </a:p>
          <a:p>
            <a:pPr marL="128588" indent="-128588">
              <a:buFont typeface="Arial" panose="020B0604020202020204" pitchFamily="34" charset="0"/>
              <a:buChar char="•"/>
            </a:pPr>
            <a:endParaRPr lang="en-US" sz="825"/>
          </a:p>
          <a:p>
            <a:pPr marL="128588" indent="-128588">
              <a:buFont typeface="Arial" panose="020B0604020202020204" pitchFamily="34" charset="0"/>
              <a:buChar char="•"/>
            </a:pPr>
            <a:endParaRPr lang="en-US" sz="825"/>
          </a:p>
          <a:p>
            <a:pPr marL="74249" indent="0">
              <a:lnSpc>
                <a:spcPct val="100000"/>
              </a:lnSpc>
              <a:buNone/>
            </a:pPr>
            <a:endParaRPr lang="en-US" sz="825" b="1">
              <a:solidFill>
                <a:schemeClr val="accent1"/>
              </a:solidFill>
            </a:endParaRPr>
          </a:p>
        </p:txBody>
      </p:sp>
      <p:pic>
        <p:nvPicPr>
          <p:cNvPr id="5" name="Picture 4">
            <a:extLst>
              <a:ext uri="{FF2B5EF4-FFF2-40B4-BE49-F238E27FC236}">
                <a16:creationId xmlns:a16="http://schemas.microsoft.com/office/drawing/2014/main" id="{3D6CD2B2-CF71-4C9B-9F80-FEDDB81E1394}"/>
              </a:ext>
            </a:extLst>
          </p:cNvPr>
          <p:cNvPicPr>
            <a:picLocks noChangeAspect="1"/>
          </p:cNvPicPr>
          <p:nvPr/>
        </p:nvPicPr>
        <p:blipFill>
          <a:blip r:embed="rId8"/>
          <a:stretch>
            <a:fillRect/>
          </a:stretch>
        </p:blipFill>
        <p:spPr>
          <a:xfrm>
            <a:off x="188035" y="1908135"/>
            <a:ext cx="7049766" cy="2010625"/>
          </a:xfrm>
          <a:prstGeom prst="rect">
            <a:avLst/>
          </a:prstGeom>
        </p:spPr>
      </p:pic>
      <p:grpSp>
        <p:nvGrpSpPr>
          <p:cNvPr id="89" name="Group 88">
            <a:extLst>
              <a:ext uri="{FF2B5EF4-FFF2-40B4-BE49-F238E27FC236}">
                <a16:creationId xmlns:a16="http://schemas.microsoft.com/office/drawing/2014/main" id="{9E8C9EE2-4198-4054-AB63-6B0ECC5CB0E4}"/>
              </a:ext>
            </a:extLst>
          </p:cNvPr>
          <p:cNvGrpSpPr/>
          <p:nvPr/>
        </p:nvGrpSpPr>
        <p:grpSpPr>
          <a:xfrm>
            <a:off x="7405014" y="4531233"/>
            <a:ext cx="186825" cy="186825"/>
            <a:chOff x="9873352" y="6041644"/>
            <a:chExt cx="249100" cy="249100"/>
          </a:xfrm>
        </p:grpSpPr>
        <p:sp>
          <p:nvSpPr>
            <p:cNvPr id="90" name="Oval 89">
              <a:hlinkClick r:id="" action="ppaction://hlinkshowjump?jump=previousslide"/>
              <a:extLst>
                <a:ext uri="{FF2B5EF4-FFF2-40B4-BE49-F238E27FC236}">
                  <a16:creationId xmlns:a16="http://schemas.microsoft.com/office/drawing/2014/main" id="{415E7228-BA4C-41D4-A142-1CD19A3DC731}"/>
                </a:ext>
              </a:extLst>
            </p:cNvPr>
            <p:cNvSpPr/>
            <p:nvPr userDrawn="1"/>
          </p:nvSpPr>
          <p:spPr>
            <a:xfrm>
              <a:off x="9873352" y="6041644"/>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91" name="Group 90">
              <a:extLst>
                <a:ext uri="{FF2B5EF4-FFF2-40B4-BE49-F238E27FC236}">
                  <a16:creationId xmlns:a16="http://schemas.microsoft.com/office/drawing/2014/main" id="{9058A0E9-9670-4F5C-BE37-F653D94506D7}"/>
                </a:ext>
              </a:extLst>
            </p:cNvPr>
            <p:cNvGrpSpPr/>
            <p:nvPr userDrawn="1"/>
          </p:nvGrpSpPr>
          <p:grpSpPr>
            <a:xfrm>
              <a:off x="9971776" y="6136088"/>
              <a:ext cx="41137" cy="66044"/>
              <a:chOff x="3345327" y="4804129"/>
              <a:chExt cx="74099" cy="118964"/>
            </a:xfrm>
          </p:grpSpPr>
          <p:cxnSp>
            <p:nvCxnSpPr>
              <p:cNvPr id="92" name="Straight Connector 91">
                <a:hlinkClick r:id="" action="ppaction://hlinkshowjump?jump=previousslide"/>
                <a:extLst>
                  <a:ext uri="{FF2B5EF4-FFF2-40B4-BE49-F238E27FC236}">
                    <a16:creationId xmlns:a16="http://schemas.microsoft.com/office/drawing/2014/main" id="{A592AC6F-39BF-4381-A949-1914C322F707}"/>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a:hlinkClick r:id="" action="ppaction://hlinkshowjump?jump=previousslide"/>
                <a:extLst>
                  <a:ext uri="{FF2B5EF4-FFF2-40B4-BE49-F238E27FC236}">
                    <a16:creationId xmlns:a16="http://schemas.microsoft.com/office/drawing/2014/main" id="{45C3D090-7DAF-4319-9996-655310546E7E}"/>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94" name="Group 93">
            <a:extLst>
              <a:ext uri="{FF2B5EF4-FFF2-40B4-BE49-F238E27FC236}">
                <a16:creationId xmlns:a16="http://schemas.microsoft.com/office/drawing/2014/main" id="{D0B4D04E-79E2-4164-928E-527C2051FB70}"/>
              </a:ext>
            </a:extLst>
          </p:cNvPr>
          <p:cNvGrpSpPr/>
          <p:nvPr/>
        </p:nvGrpSpPr>
        <p:grpSpPr>
          <a:xfrm>
            <a:off x="7642346" y="4531233"/>
            <a:ext cx="186825" cy="186825"/>
            <a:chOff x="10189795" y="6045160"/>
            <a:chExt cx="249100" cy="249100"/>
          </a:xfrm>
        </p:grpSpPr>
        <p:sp>
          <p:nvSpPr>
            <p:cNvPr id="95" name="Oval 94">
              <a:hlinkClick r:id="" action="ppaction://hlinkshowjump?jump=nextslide"/>
              <a:extLst>
                <a:ext uri="{FF2B5EF4-FFF2-40B4-BE49-F238E27FC236}">
                  <a16:creationId xmlns:a16="http://schemas.microsoft.com/office/drawing/2014/main" id="{348C68AF-D3F4-47E2-BE9C-8A422ADD0F50}"/>
                </a:ext>
              </a:extLst>
            </p:cNvPr>
            <p:cNvSpPr/>
            <p:nvPr userDrawn="1"/>
          </p:nvSpPr>
          <p:spPr>
            <a:xfrm>
              <a:off x="10189795" y="6045160"/>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96" name="Group 95">
              <a:extLst>
                <a:ext uri="{FF2B5EF4-FFF2-40B4-BE49-F238E27FC236}">
                  <a16:creationId xmlns:a16="http://schemas.microsoft.com/office/drawing/2014/main" id="{8AA61EC6-C327-4AFC-A6E6-848E5E8A8FB0}"/>
                </a:ext>
              </a:extLst>
            </p:cNvPr>
            <p:cNvGrpSpPr/>
            <p:nvPr userDrawn="1"/>
          </p:nvGrpSpPr>
          <p:grpSpPr>
            <a:xfrm flipH="1" flipV="1">
              <a:off x="10297292" y="6133992"/>
              <a:ext cx="41137" cy="66044"/>
              <a:chOff x="3345327" y="4804129"/>
              <a:chExt cx="74099" cy="118964"/>
            </a:xfrm>
          </p:grpSpPr>
          <p:cxnSp>
            <p:nvCxnSpPr>
              <p:cNvPr id="97" name="Straight Connector 96">
                <a:hlinkClick r:id="" action="ppaction://hlinkshowjump?jump=nextslide"/>
                <a:extLst>
                  <a:ext uri="{FF2B5EF4-FFF2-40B4-BE49-F238E27FC236}">
                    <a16:creationId xmlns:a16="http://schemas.microsoft.com/office/drawing/2014/main" id="{7653AE87-0AF9-4031-9DC0-35F26CA4BD56}"/>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98" name="Straight Connector 97">
                <a:hlinkClick r:id="" action="ppaction://hlinkshowjump?jump=nextslide"/>
                <a:extLst>
                  <a:ext uri="{FF2B5EF4-FFF2-40B4-BE49-F238E27FC236}">
                    <a16:creationId xmlns:a16="http://schemas.microsoft.com/office/drawing/2014/main" id="{EFF97DF8-9AFB-4E13-98B7-450BA4A558B9}"/>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70" name="Group 69">
            <a:extLst>
              <a:ext uri="{FF2B5EF4-FFF2-40B4-BE49-F238E27FC236}">
                <a16:creationId xmlns:a16="http://schemas.microsoft.com/office/drawing/2014/main" id="{408212FD-1763-6E1E-27D5-8DB0FF2F93D6}"/>
              </a:ext>
            </a:extLst>
          </p:cNvPr>
          <p:cNvGrpSpPr/>
          <p:nvPr/>
        </p:nvGrpSpPr>
        <p:grpSpPr>
          <a:xfrm>
            <a:off x="1799208" y="4531579"/>
            <a:ext cx="5302641" cy="195507"/>
            <a:chOff x="1799208" y="4531579"/>
            <a:chExt cx="5302641" cy="195507"/>
          </a:xfrm>
        </p:grpSpPr>
        <p:sp>
          <p:nvSpPr>
            <p:cNvPr id="82" name="AutoShape 2">
              <a:hlinkClick r:id="rId9" action="ppaction://hlinksldjump"/>
              <a:extLst>
                <a:ext uri="{FF2B5EF4-FFF2-40B4-BE49-F238E27FC236}">
                  <a16:creationId xmlns:a16="http://schemas.microsoft.com/office/drawing/2014/main" id="{121BB25C-34AD-4FD2-94DC-6EDF8777B8B7}"/>
                </a:ext>
              </a:extLst>
            </p:cNvPr>
            <p:cNvSpPr>
              <a:spLocks noChangeArrowheads="1"/>
            </p:cNvSpPr>
            <p:nvPr/>
          </p:nvSpPr>
          <p:spPr bwMode="gray">
            <a:xfrm>
              <a:off x="3057029" y="4535154"/>
              <a:ext cx="797767" cy="185652"/>
            </a:xfrm>
            <a:prstGeom prst="roundRect">
              <a:avLst>
                <a:gd name="adj" fmla="val 50000"/>
              </a:avLst>
            </a:prstGeom>
            <a:solidFill>
              <a:srgbClr val="FF8200"/>
            </a:solidFill>
            <a:ln w="10795">
              <a:noFill/>
              <a:round/>
              <a:headEnd/>
              <a:tailEnd/>
            </a:ln>
            <a:effectLst/>
          </p:spPr>
          <p:txBody>
            <a:bodyPr vert="horz" wrap="square" lIns="0" tIns="0" rIns="0" bIns="0" anchor="ctr" anchorCtr="0">
              <a:noAutofit/>
            </a:bodyPr>
            <a:lstStyle/>
            <a:p>
              <a:pPr algn="ctr">
                <a:lnSpc>
                  <a:spcPct val="95000"/>
                </a:lnSpc>
              </a:pPr>
              <a:r>
                <a:rPr lang="en-US" sz="525" b="1">
                  <a:solidFill>
                    <a:schemeClr val="bg1"/>
                  </a:solidFill>
                </a:rPr>
                <a:t>WHY</a:t>
              </a:r>
            </a:p>
          </p:txBody>
        </p:sp>
        <p:sp>
          <p:nvSpPr>
            <p:cNvPr id="83" name="AutoShape 2">
              <a:hlinkClick r:id="rId10" action="ppaction://hlinksldjump"/>
              <a:extLst>
                <a:ext uri="{FF2B5EF4-FFF2-40B4-BE49-F238E27FC236}">
                  <a16:creationId xmlns:a16="http://schemas.microsoft.com/office/drawing/2014/main" id="{1C97193D-30E3-B7CF-2538-C44F607066BD}"/>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WHAT</a:t>
              </a:r>
            </a:p>
          </p:txBody>
        </p:sp>
        <p:sp>
          <p:nvSpPr>
            <p:cNvPr id="84" name="AutoShape 2">
              <a:hlinkClick r:id="rId11" action="ppaction://hlinksldjump"/>
              <a:extLst>
                <a:ext uri="{FF2B5EF4-FFF2-40B4-BE49-F238E27FC236}">
                  <a16:creationId xmlns:a16="http://schemas.microsoft.com/office/drawing/2014/main" id="{75696C09-893D-C3AE-406F-43B0CEA56664}"/>
                </a:ext>
              </a:extLst>
            </p:cNvPr>
            <p:cNvSpPr>
              <a:spLocks noChangeArrowheads="1"/>
            </p:cNvSpPr>
            <p:nvPr/>
          </p:nvSpPr>
          <p:spPr bwMode="gray">
            <a:xfrm>
              <a:off x="2245264"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GENERAL</a:t>
              </a:r>
            </a:p>
          </p:txBody>
        </p:sp>
        <p:sp>
          <p:nvSpPr>
            <p:cNvPr id="85" name="AutoShape 2">
              <a:hlinkClick r:id="rId12" action="ppaction://hlinksldjump"/>
              <a:extLst>
                <a:ext uri="{FF2B5EF4-FFF2-40B4-BE49-F238E27FC236}">
                  <a16:creationId xmlns:a16="http://schemas.microsoft.com/office/drawing/2014/main" id="{2065758F-3B4A-E437-4D3C-7552F6087D24}"/>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WHO</a:t>
              </a:r>
            </a:p>
          </p:txBody>
        </p:sp>
        <p:sp>
          <p:nvSpPr>
            <p:cNvPr id="99" name="AutoShape 2">
              <a:hlinkClick r:id="rId13" action="ppaction://hlinksldjump"/>
              <a:extLst>
                <a:ext uri="{FF2B5EF4-FFF2-40B4-BE49-F238E27FC236}">
                  <a16:creationId xmlns:a16="http://schemas.microsoft.com/office/drawing/2014/main" id="{15A53C1C-F9CA-549B-AE4F-D06F7074215B}"/>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HOW</a:t>
              </a:r>
            </a:p>
          </p:txBody>
        </p:sp>
        <p:sp>
          <p:nvSpPr>
            <p:cNvPr id="100" name="AutoShape 2">
              <a:hlinkClick r:id="rId14" action="ppaction://hlinksldjump"/>
              <a:extLst>
                <a:ext uri="{FF2B5EF4-FFF2-40B4-BE49-F238E27FC236}">
                  <a16:creationId xmlns:a16="http://schemas.microsoft.com/office/drawing/2014/main" id="{C64506F4-E643-4420-03D1-472EB12E914D}"/>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REPORT &amp; LEARN</a:t>
              </a:r>
            </a:p>
          </p:txBody>
        </p:sp>
        <p:pic>
          <p:nvPicPr>
            <p:cNvPr id="101" name="Picture 100">
              <a:hlinkClick r:id="rId11" action="ppaction://hlinksldjump"/>
              <a:extLst>
                <a:ext uri="{FF2B5EF4-FFF2-40B4-BE49-F238E27FC236}">
                  <a16:creationId xmlns:a16="http://schemas.microsoft.com/office/drawing/2014/main" id="{94ACEFB7-2703-1B22-690F-BB4D9500DF8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042152" y="4531579"/>
              <a:ext cx="189116" cy="189117"/>
            </a:xfrm>
            <a:prstGeom prst="rect">
              <a:avLst/>
            </a:prstGeom>
          </p:spPr>
        </p:pic>
        <p:sp>
          <p:nvSpPr>
            <p:cNvPr id="102" name="Arrow: Right 101">
              <a:hlinkClick r:id="" action="ppaction://hlinkshowjump?jump=lastslideviewed"/>
              <a:extLst>
                <a:ext uri="{FF2B5EF4-FFF2-40B4-BE49-F238E27FC236}">
                  <a16:creationId xmlns:a16="http://schemas.microsoft.com/office/drawing/2014/main" id="{FFA509DD-CD28-D977-E702-3A3CAD1AA898}"/>
                </a:ext>
              </a:extLst>
            </p:cNvPr>
            <p:cNvSpPr/>
            <p:nvPr/>
          </p:nvSpPr>
          <p:spPr>
            <a:xfrm rot="10800000">
              <a:off x="1799208" y="4541436"/>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67" name="Slide Number Placeholder 3">
            <a:extLst>
              <a:ext uri="{FF2B5EF4-FFF2-40B4-BE49-F238E27FC236}">
                <a16:creationId xmlns:a16="http://schemas.microsoft.com/office/drawing/2014/main" id="{3E4E2769-DA17-4DDC-903C-4313096F9683}"/>
              </a:ext>
            </a:extLst>
          </p:cNvPr>
          <p:cNvSpPr>
            <a:spLocks noGrp="1"/>
          </p:cNvSpPr>
          <p:nvPr>
            <p:ph type="sldNum" sz="quarter" idx="12"/>
          </p:nvPr>
        </p:nvSpPr>
        <p:spPr>
          <a:xfrm>
            <a:off x="8447486" y="4759631"/>
            <a:ext cx="247535" cy="150195"/>
          </a:xfrm>
        </p:spPr>
        <p:txBody>
          <a:bodyPr/>
          <a:lstStyle>
            <a:lvl1pPr rtl="0">
              <a:defRPr/>
            </a:lvl1pPr>
          </a:lstStyle>
          <a:p>
            <a:pPr fontAlgn="base">
              <a:spcAft>
                <a:spcPct val="0"/>
              </a:spcAft>
              <a:defRPr/>
            </a:pPr>
            <a:fld id="{4472AB7F-E8D0-4874-A9B8-335B68DC5F05}" type="slidenum">
              <a:rPr lang="en-US" smtClean="0"/>
              <a:pPr fontAlgn="base">
                <a:spcAft>
                  <a:spcPct val="0"/>
                </a:spcAft>
                <a:defRPr/>
              </a:pPr>
              <a:t>29</a:t>
            </a:fld>
            <a:endParaRPr lang="en-US"/>
          </a:p>
        </p:txBody>
      </p:sp>
    </p:spTree>
    <p:extLst>
      <p:ext uri="{BB962C8B-B14F-4D97-AF65-F5344CB8AC3E}">
        <p14:creationId xmlns:p14="http://schemas.microsoft.com/office/powerpoint/2010/main" val="605351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0AC0717-5AD6-4023-A4C1-07EB1CBB8799}"/>
              </a:ext>
            </a:extLst>
          </p:cNvPr>
          <p:cNvGraphicFramePr>
            <a:graphicFrameLocks noChangeAspect="1"/>
          </p:cNvGraphicFramePr>
          <p:nvPr>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8" name="Object 7" hidden="1">
                        <a:extLst>
                          <a:ext uri="{FF2B5EF4-FFF2-40B4-BE49-F238E27FC236}">
                            <a16:creationId xmlns:a16="http://schemas.microsoft.com/office/drawing/2014/main" id="{70AC0717-5AD6-4023-A4C1-07EB1CBB8799}"/>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14" name="Rectangle 13"/>
          <p:cNvSpPr/>
          <p:nvPr/>
        </p:nvSpPr>
        <p:spPr>
          <a:xfrm>
            <a:off x="1690746" y="961026"/>
            <a:ext cx="5762507" cy="369332"/>
          </a:xfrm>
          <a:prstGeom prst="rect">
            <a:avLst/>
          </a:prstGeom>
        </p:spPr>
        <p:txBody>
          <a:bodyPr wrap="square" lIns="0" tIns="0" rIns="0" bIns="0">
            <a:spAutoFit/>
          </a:bodyPr>
          <a:lstStyle/>
          <a:p>
            <a:pPr marL="0" marR="0" lvl="1" indent="0" algn="ctr" defTabSz="685800"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a:ln>
                  <a:noFill/>
                </a:ln>
                <a:solidFill>
                  <a:srgbClr val="002C6C"/>
                </a:solidFill>
                <a:effectLst/>
                <a:uLnTx/>
                <a:uFillTx/>
                <a:latin typeface="Verdana"/>
                <a:ea typeface="+mn-ea"/>
                <a:cs typeface="+mn-cs"/>
              </a:rPr>
              <a:t>A set of practical and relevant building blocks to enable both manufacturers or brand owners and retailers to jump start their 2D pilots </a:t>
            </a:r>
          </a:p>
        </p:txBody>
      </p:sp>
      <p:sp>
        <p:nvSpPr>
          <p:cNvPr id="16" name="Rounded Rectangle 15"/>
          <p:cNvSpPr/>
          <p:nvPr/>
        </p:nvSpPr>
        <p:spPr>
          <a:xfrm>
            <a:off x="304801" y="491880"/>
            <a:ext cx="8534399" cy="335564"/>
          </a:xfrm>
          <a:prstGeom prst="roundRect">
            <a:avLst>
              <a:gd name="adj" fmla="val 50000"/>
            </a:avLst>
          </a:prstGeom>
          <a:solidFill>
            <a:srgbClr val="F263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13" b="0" i="0" u="none" strike="noStrike" kern="1200" cap="none" spc="0" normalizeH="0" baseline="0" noProof="0">
                <a:ln>
                  <a:noFill/>
                </a:ln>
                <a:solidFill>
                  <a:prstClr val="white"/>
                </a:solidFill>
                <a:effectLst/>
                <a:uLnTx/>
                <a:uFillTx/>
                <a:latin typeface="Verdana"/>
                <a:ea typeface="+mn-ea"/>
                <a:cs typeface="+mn-cs"/>
              </a:rPr>
              <a:t>WHAT IS </a:t>
            </a:r>
            <a:r>
              <a:rPr kumimoji="0" lang="en-US" sz="1013" b="1" i="0" u="none" strike="noStrike" kern="1200" cap="none" spc="0" normalizeH="0" baseline="0" noProof="0">
                <a:ln>
                  <a:noFill/>
                </a:ln>
                <a:solidFill>
                  <a:prstClr val="white"/>
                </a:solidFill>
                <a:effectLst/>
                <a:uLnTx/>
                <a:uFillTx/>
                <a:latin typeface="Verdana"/>
                <a:ea typeface="+mn-ea"/>
                <a:cs typeface="+mn-cs"/>
              </a:rPr>
              <a:t>THE 2D PILOT TOOLKIT</a:t>
            </a:r>
            <a:r>
              <a:rPr kumimoji="0" lang="en-US" sz="1013" b="0" i="0" u="none" strike="noStrike" kern="1200" cap="none" spc="0" normalizeH="0" baseline="0" noProof="0">
                <a:ln>
                  <a:noFill/>
                </a:ln>
                <a:solidFill>
                  <a:prstClr val="white"/>
                </a:solidFill>
                <a:effectLst/>
                <a:uLnTx/>
                <a:uFillTx/>
                <a:latin typeface="Verdana"/>
                <a:ea typeface="+mn-ea"/>
                <a:cs typeface="+mn-cs"/>
              </a:rPr>
              <a:t>?</a:t>
            </a:r>
          </a:p>
        </p:txBody>
      </p:sp>
      <p:sp>
        <p:nvSpPr>
          <p:cNvPr id="20" name="Rectangle: Rounded Corners 1">
            <a:extLst>
              <a:ext uri="{FF2B5EF4-FFF2-40B4-BE49-F238E27FC236}">
                <a16:creationId xmlns:a16="http://schemas.microsoft.com/office/drawing/2014/main" id="{6468B7C4-B8AA-448C-82FA-917A4B82A1C0}"/>
              </a:ext>
            </a:extLst>
          </p:cNvPr>
          <p:cNvSpPr/>
          <p:nvPr/>
        </p:nvSpPr>
        <p:spPr>
          <a:xfrm>
            <a:off x="536131" y="1728712"/>
            <a:ext cx="3946127" cy="1163574"/>
          </a:xfrm>
          <a:prstGeom prst="roundRect">
            <a:avLst>
              <a:gd name="adj" fmla="val 10935"/>
            </a:avLst>
          </a:prstGeom>
          <a:solidFill>
            <a:schemeClr val="bg1"/>
          </a:solidFill>
          <a:ln w="19050">
            <a:solidFill>
              <a:srgbClr val="F26334"/>
            </a:solidFill>
          </a:ln>
          <a:effectLst/>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2C6C"/>
              </a:solidFill>
              <a:effectLst/>
              <a:uLnTx/>
              <a:uFillTx/>
              <a:latin typeface="Verdana"/>
              <a:ea typeface="+mn-ea"/>
              <a:cs typeface="+mn-cs"/>
            </a:endParaRPr>
          </a:p>
        </p:txBody>
      </p:sp>
      <p:sp>
        <p:nvSpPr>
          <p:cNvPr id="21" name="Rectangle: Rounded Corners 2">
            <a:extLst>
              <a:ext uri="{FF2B5EF4-FFF2-40B4-BE49-F238E27FC236}">
                <a16:creationId xmlns:a16="http://schemas.microsoft.com/office/drawing/2014/main" id="{F8C3772C-D6FC-46F9-9F46-02EE28538802}"/>
              </a:ext>
            </a:extLst>
          </p:cNvPr>
          <p:cNvSpPr/>
          <p:nvPr/>
        </p:nvSpPr>
        <p:spPr>
          <a:xfrm>
            <a:off x="4664150" y="1728712"/>
            <a:ext cx="3946125" cy="1163574"/>
          </a:xfrm>
          <a:prstGeom prst="roundRect">
            <a:avLst>
              <a:gd name="adj" fmla="val 10935"/>
            </a:avLst>
          </a:prstGeom>
          <a:solidFill>
            <a:schemeClr val="bg1"/>
          </a:solidFill>
          <a:ln w="19050">
            <a:solidFill>
              <a:srgbClr val="F26334"/>
            </a:solidFill>
          </a:ln>
          <a:effectLst/>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2C6C"/>
              </a:solidFill>
              <a:effectLst/>
              <a:uLnTx/>
              <a:uFillTx/>
              <a:latin typeface="Verdana"/>
              <a:ea typeface="+mn-ea"/>
              <a:cs typeface="+mn-cs"/>
            </a:endParaRPr>
          </a:p>
        </p:txBody>
      </p:sp>
      <p:sp>
        <p:nvSpPr>
          <p:cNvPr id="22" name="Rectangle: Rounded Corners 3">
            <a:extLst>
              <a:ext uri="{FF2B5EF4-FFF2-40B4-BE49-F238E27FC236}">
                <a16:creationId xmlns:a16="http://schemas.microsoft.com/office/drawing/2014/main" id="{5177127F-B2E3-45FA-A645-CE361E25C1CE}"/>
              </a:ext>
            </a:extLst>
          </p:cNvPr>
          <p:cNvSpPr/>
          <p:nvPr/>
        </p:nvSpPr>
        <p:spPr>
          <a:xfrm>
            <a:off x="536131" y="3071805"/>
            <a:ext cx="3946127" cy="1163574"/>
          </a:xfrm>
          <a:prstGeom prst="roundRect">
            <a:avLst>
              <a:gd name="adj" fmla="val 10935"/>
            </a:avLst>
          </a:prstGeom>
          <a:solidFill>
            <a:schemeClr val="bg1"/>
          </a:solidFill>
          <a:ln w="19050">
            <a:solidFill>
              <a:srgbClr val="F26334"/>
            </a:solidFill>
          </a:ln>
          <a:effectLst/>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2C6C"/>
              </a:solidFill>
              <a:effectLst/>
              <a:uLnTx/>
              <a:uFillTx/>
              <a:latin typeface="Verdana"/>
              <a:ea typeface="+mn-ea"/>
              <a:cs typeface="+mn-cs"/>
            </a:endParaRPr>
          </a:p>
        </p:txBody>
      </p:sp>
      <p:sp>
        <p:nvSpPr>
          <p:cNvPr id="23" name="Rectangle: Rounded Corners 4">
            <a:extLst>
              <a:ext uri="{FF2B5EF4-FFF2-40B4-BE49-F238E27FC236}">
                <a16:creationId xmlns:a16="http://schemas.microsoft.com/office/drawing/2014/main" id="{E2CA27EB-EF1E-4878-B202-57272F03BC6B}"/>
              </a:ext>
            </a:extLst>
          </p:cNvPr>
          <p:cNvSpPr/>
          <p:nvPr/>
        </p:nvSpPr>
        <p:spPr>
          <a:xfrm>
            <a:off x="4664150" y="3071805"/>
            <a:ext cx="3946125" cy="1163574"/>
          </a:xfrm>
          <a:prstGeom prst="roundRect">
            <a:avLst>
              <a:gd name="adj" fmla="val 10935"/>
            </a:avLst>
          </a:prstGeom>
          <a:solidFill>
            <a:schemeClr val="bg1"/>
          </a:solidFill>
          <a:ln w="19050">
            <a:solidFill>
              <a:srgbClr val="F26334"/>
            </a:solidFill>
          </a:ln>
          <a:effectLst/>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2C6C"/>
              </a:solidFill>
              <a:effectLst/>
              <a:uLnTx/>
              <a:uFillTx/>
              <a:latin typeface="Verdana"/>
              <a:ea typeface="+mn-ea"/>
              <a:cs typeface="+mn-cs"/>
            </a:endParaRPr>
          </a:p>
        </p:txBody>
      </p:sp>
      <p:grpSp>
        <p:nvGrpSpPr>
          <p:cNvPr id="24" name="Group 23">
            <a:extLst>
              <a:ext uri="{FF2B5EF4-FFF2-40B4-BE49-F238E27FC236}">
                <a16:creationId xmlns:a16="http://schemas.microsoft.com/office/drawing/2014/main" id="{C8FC72A8-AD76-494D-8442-2CCB4C7A3357}"/>
              </a:ext>
            </a:extLst>
          </p:cNvPr>
          <p:cNvGrpSpPr/>
          <p:nvPr/>
        </p:nvGrpSpPr>
        <p:grpSpPr>
          <a:xfrm>
            <a:off x="3538085" y="1946928"/>
            <a:ext cx="2070236" cy="2070236"/>
            <a:chOff x="3408947" y="1618682"/>
            <a:chExt cx="2310064" cy="2310064"/>
          </a:xfrm>
        </p:grpSpPr>
        <p:sp>
          <p:nvSpPr>
            <p:cNvPr id="62" name="Oval 61">
              <a:extLst>
                <a:ext uri="{FF2B5EF4-FFF2-40B4-BE49-F238E27FC236}">
                  <a16:creationId xmlns:a16="http://schemas.microsoft.com/office/drawing/2014/main" id="{D6FDAB84-5B02-46D4-8F31-B95740AD0F46}"/>
                </a:ext>
              </a:extLst>
            </p:cNvPr>
            <p:cNvSpPr/>
            <p:nvPr/>
          </p:nvSpPr>
          <p:spPr>
            <a:xfrm>
              <a:off x="3408947" y="1618682"/>
              <a:ext cx="2310064" cy="2310064"/>
            </a:xfrm>
            <a:prstGeom prst="ellipse">
              <a:avLst/>
            </a:prstGeom>
            <a:solidFill>
              <a:schemeClr val="bg1"/>
            </a:solidFill>
            <a:ln w="38100">
              <a:solidFill>
                <a:schemeClr val="bg1"/>
              </a:solidFill>
            </a:ln>
            <a:effectLst/>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26334"/>
                </a:solidFill>
                <a:effectLst/>
                <a:uLnTx/>
                <a:uFillTx/>
                <a:latin typeface="Verdana"/>
                <a:ea typeface="+mn-ea"/>
                <a:cs typeface="+mn-cs"/>
              </a:endParaRPr>
            </a:p>
          </p:txBody>
        </p:sp>
        <p:sp>
          <p:nvSpPr>
            <p:cNvPr id="63" name="Oval 62">
              <a:extLst>
                <a:ext uri="{FF2B5EF4-FFF2-40B4-BE49-F238E27FC236}">
                  <a16:creationId xmlns:a16="http://schemas.microsoft.com/office/drawing/2014/main" id="{AADF7A15-FC14-4877-AF31-594F378327F1}"/>
                </a:ext>
              </a:extLst>
            </p:cNvPr>
            <p:cNvSpPr/>
            <p:nvPr/>
          </p:nvSpPr>
          <p:spPr>
            <a:xfrm>
              <a:off x="3579914" y="1789650"/>
              <a:ext cx="1968132" cy="1968130"/>
            </a:xfrm>
            <a:prstGeom prst="ellipse">
              <a:avLst/>
            </a:prstGeom>
            <a:solidFill>
              <a:srgbClr val="F26334">
                <a:alpha val="10196"/>
              </a:srgbClr>
            </a:solidFill>
            <a:ln w="38100">
              <a:solidFill>
                <a:srgbClr val="F26334"/>
              </a:solidFill>
            </a:ln>
            <a:effectLst/>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26334"/>
                </a:solidFill>
                <a:effectLst/>
                <a:uLnTx/>
                <a:uFillTx/>
                <a:latin typeface="Verdana"/>
                <a:ea typeface="+mn-ea"/>
                <a:cs typeface="+mn-cs"/>
              </a:endParaRPr>
            </a:p>
          </p:txBody>
        </p:sp>
      </p:grpSp>
      <p:sp>
        <p:nvSpPr>
          <p:cNvPr id="29" name="TextBox 28">
            <a:extLst>
              <a:ext uri="{FF2B5EF4-FFF2-40B4-BE49-F238E27FC236}">
                <a16:creationId xmlns:a16="http://schemas.microsoft.com/office/drawing/2014/main" id="{C199B98C-9606-4480-9737-13B48FFD49E1}"/>
              </a:ext>
            </a:extLst>
          </p:cNvPr>
          <p:cNvSpPr txBox="1"/>
          <p:nvPr/>
        </p:nvSpPr>
        <p:spPr>
          <a:xfrm>
            <a:off x="3691300" y="2780005"/>
            <a:ext cx="1763807" cy="404085"/>
          </a:xfrm>
          <a:prstGeom prst="rect">
            <a:avLst/>
          </a:prstGeom>
          <a:noFill/>
        </p:spPr>
        <p:txBody>
          <a:bodyPr wrap="square" rtlCol="0" anchor="ctr" anchorCtr="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13" b="0" i="0" u="none" strike="noStrike" kern="1200" cap="none" spc="0" normalizeH="0" baseline="0" noProof="0">
                <a:ln>
                  <a:noFill/>
                </a:ln>
                <a:solidFill>
                  <a:srgbClr val="F26334"/>
                </a:solidFill>
                <a:effectLst/>
                <a:uLnTx/>
                <a:uFillTx/>
                <a:latin typeface="Verdana"/>
                <a:ea typeface="+mn-ea"/>
                <a:cs typeface="+mn-cs"/>
              </a:rPr>
              <a:t>THE 2D TOOLKIT</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13" b="0" i="0" u="none" strike="noStrike" kern="1200" cap="none" spc="0" normalizeH="0" baseline="0" noProof="0">
                <a:ln>
                  <a:noFill/>
                </a:ln>
                <a:solidFill>
                  <a:srgbClr val="F26334"/>
                </a:solidFill>
                <a:effectLst/>
                <a:uLnTx/>
                <a:uFillTx/>
                <a:latin typeface="Verdana"/>
                <a:ea typeface="+mn-ea"/>
                <a:cs typeface="+mn-cs"/>
              </a:rPr>
              <a:t>CONTAINS</a:t>
            </a:r>
          </a:p>
        </p:txBody>
      </p:sp>
      <p:grpSp>
        <p:nvGrpSpPr>
          <p:cNvPr id="72" name="Group 71"/>
          <p:cNvGrpSpPr/>
          <p:nvPr/>
        </p:nvGrpSpPr>
        <p:grpSpPr>
          <a:xfrm>
            <a:off x="3527496" y="2864638"/>
            <a:ext cx="55295" cy="234815"/>
            <a:chOff x="4909067" y="4168834"/>
            <a:chExt cx="73727" cy="313086"/>
          </a:xfrm>
          <a:solidFill>
            <a:schemeClr val="accent1"/>
          </a:solidFill>
        </p:grpSpPr>
        <p:sp>
          <p:nvSpPr>
            <p:cNvPr id="31" name="Oval 30">
              <a:extLst>
                <a:ext uri="{FF2B5EF4-FFF2-40B4-BE49-F238E27FC236}">
                  <a16:creationId xmlns:a16="http://schemas.microsoft.com/office/drawing/2014/main" id="{4E71B07F-5D59-42CD-9134-9ABD9A477DBF}"/>
                </a:ext>
              </a:extLst>
            </p:cNvPr>
            <p:cNvSpPr/>
            <p:nvPr/>
          </p:nvSpPr>
          <p:spPr>
            <a:xfrm>
              <a:off x="4909067" y="4168834"/>
              <a:ext cx="73727" cy="73727"/>
            </a:xfrm>
            <a:prstGeom prst="ellipse">
              <a:avLst/>
            </a:prstGeom>
            <a:grpFill/>
            <a:ln w="19050">
              <a:noFill/>
            </a:ln>
            <a:effectLst/>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2C6C"/>
                </a:solidFill>
                <a:effectLst/>
                <a:uLnTx/>
                <a:uFillTx/>
                <a:latin typeface="Verdana"/>
                <a:ea typeface="+mn-ea"/>
                <a:cs typeface="+mn-cs"/>
              </a:endParaRPr>
            </a:p>
          </p:txBody>
        </p:sp>
        <p:sp>
          <p:nvSpPr>
            <p:cNvPr id="32" name="Oval 31">
              <a:extLst>
                <a:ext uri="{FF2B5EF4-FFF2-40B4-BE49-F238E27FC236}">
                  <a16:creationId xmlns:a16="http://schemas.microsoft.com/office/drawing/2014/main" id="{EAE353D8-7A9F-46D3-AD04-274D9B548DA8}"/>
                </a:ext>
              </a:extLst>
            </p:cNvPr>
            <p:cNvSpPr/>
            <p:nvPr/>
          </p:nvSpPr>
          <p:spPr>
            <a:xfrm>
              <a:off x="4909067" y="4408193"/>
              <a:ext cx="73727" cy="73727"/>
            </a:xfrm>
            <a:prstGeom prst="ellipse">
              <a:avLst/>
            </a:prstGeom>
            <a:grpFill/>
            <a:ln w="19050">
              <a:noFill/>
            </a:ln>
            <a:effectLst/>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2C6C"/>
                </a:solidFill>
                <a:effectLst/>
                <a:uLnTx/>
                <a:uFillTx/>
                <a:latin typeface="Verdana"/>
                <a:ea typeface="+mn-ea"/>
                <a:cs typeface="+mn-cs"/>
              </a:endParaRPr>
            </a:p>
          </p:txBody>
        </p:sp>
      </p:grpSp>
      <p:grpSp>
        <p:nvGrpSpPr>
          <p:cNvPr id="73" name="Group 72"/>
          <p:cNvGrpSpPr/>
          <p:nvPr/>
        </p:nvGrpSpPr>
        <p:grpSpPr>
          <a:xfrm>
            <a:off x="4459077" y="3966992"/>
            <a:ext cx="232720" cy="55295"/>
            <a:chOff x="5945436" y="5415753"/>
            <a:chExt cx="310293" cy="73727"/>
          </a:xfrm>
          <a:solidFill>
            <a:schemeClr val="accent1"/>
          </a:solidFill>
        </p:grpSpPr>
        <p:sp>
          <p:nvSpPr>
            <p:cNvPr id="33" name="Oval 32">
              <a:extLst>
                <a:ext uri="{FF2B5EF4-FFF2-40B4-BE49-F238E27FC236}">
                  <a16:creationId xmlns:a16="http://schemas.microsoft.com/office/drawing/2014/main" id="{4CCD9440-A46D-4F36-9BC8-A967D7E69951}"/>
                </a:ext>
              </a:extLst>
            </p:cNvPr>
            <p:cNvSpPr/>
            <p:nvPr/>
          </p:nvSpPr>
          <p:spPr>
            <a:xfrm>
              <a:off x="5945436" y="5415753"/>
              <a:ext cx="73727" cy="73727"/>
            </a:xfrm>
            <a:prstGeom prst="ellipse">
              <a:avLst/>
            </a:prstGeom>
            <a:grpFill/>
            <a:ln w="19050">
              <a:noFill/>
            </a:ln>
            <a:effectLst/>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2C6C"/>
                </a:solidFill>
                <a:effectLst/>
                <a:uLnTx/>
                <a:uFillTx/>
                <a:latin typeface="Verdana"/>
                <a:ea typeface="+mn-ea"/>
                <a:cs typeface="+mn-cs"/>
              </a:endParaRPr>
            </a:p>
          </p:txBody>
        </p:sp>
        <p:sp>
          <p:nvSpPr>
            <p:cNvPr id="34" name="Oval 33">
              <a:extLst>
                <a:ext uri="{FF2B5EF4-FFF2-40B4-BE49-F238E27FC236}">
                  <a16:creationId xmlns:a16="http://schemas.microsoft.com/office/drawing/2014/main" id="{22D72227-DBFA-4950-93ED-5C209B8E9ACA}"/>
                </a:ext>
              </a:extLst>
            </p:cNvPr>
            <p:cNvSpPr/>
            <p:nvPr/>
          </p:nvSpPr>
          <p:spPr>
            <a:xfrm>
              <a:off x="6182002" y="5415753"/>
              <a:ext cx="73727" cy="73727"/>
            </a:xfrm>
            <a:prstGeom prst="ellipse">
              <a:avLst/>
            </a:prstGeom>
            <a:grpFill/>
            <a:ln w="19050">
              <a:noFill/>
            </a:ln>
            <a:effectLst/>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2C6C"/>
                </a:solidFill>
                <a:effectLst/>
                <a:uLnTx/>
                <a:uFillTx/>
                <a:latin typeface="Verdana"/>
                <a:ea typeface="+mn-ea"/>
                <a:cs typeface="+mn-cs"/>
              </a:endParaRPr>
            </a:p>
          </p:txBody>
        </p:sp>
      </p:grpSp>
      <p:grpSp>
        <p:nvGrpSpPr>
          <p:cNvPr id="70" name="Group 69"/>
          <p:cNvGrpSpPr/>
          <p:nvPr/>
        </p:nvGrpSpPr>
        <p:grpSpPr>
          <a:xfrm>
            <a:off x="5568758" y="2864638"/>
            <a:ext cx="55295" cy="234815"/>
            <a:chOff x="7192600" y="4168834"/>
            <a:chExt cx="73727" cy="313086"/>
          </a:xfrm>
          <a:solidFill>
            <a:schemeClr val="accent1"/>
          </a:solidFill>
        </p:grpSpPr>
        <p:sp>
          <p:nvSpPr>
            <p:cNvPr id="35" name="Oval 34">
              <a:extLst>
                <a:ext uri="{FF2B5EF4-FFF2-40B4-BE49-F238E27FC236}">
                  <a16:creationId xmlns:a16="http://schemas.microsoft.com/office/drawing/2014/main" id="{4CB4E9A1-023D-4C1A-8A7A-E938A0A0ED21}"/>
                </a:ext>
              </a:extLst>
            </p:cNvPr>
            <p:cNvSpPr/>
            <p:nvPr/>
          </p:nvSpPr>
          <p:spPr>
            <a:xfrm>
              <a:off x="7192600" y="4168834"/>
              <a:ext cx="73727" cy="73727"/>
            </a:xfrm>
            <a:prstGeom prst="ellipse">
              <a:avLst/>
            </a:prstGeom>
            <a:grpFill/>
            <a:ln w="19050">
              <a:noFill/>
            </a:ln>
            <a:effectLst/>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2C6C"/>
                </a:solidFill>
                <a:effectLst/>
                <a:uLnTx/>
                <a:uFillTx/>
                <a:latin typeface="Verdana"/>
                <a:ea typeface="+mn-ea"/>
                <a:cs typeface="+mn-cs"/>
              </a:endParaRPr>
            </a:p>
          </p:txBody>
        </p:sp>
        <p:sp>
          <p:nvSpPr>
            <p:cNvPr id="36" name="Oval 35">
              <a:extLst>
                <a:ext uri="{FF2B5EF4-FFF2-40B4-BE49-F238E27FC236}">
                  <a16:creationId xmlns:a16="http://schemas.microsoft.com/office/drawing/2014/main" id="{050DF4BC-1C89-47FE-ADEC-7B21BBF235E7}"/>
                </a:ext>
              </a:extLst>
            </p:cNvPr>
            <p:cNvSpPr/>
            <p:nvPr/>
          </p:nvSpPr>
          <p:spPr>
            <a:xfrm>
              <a:off x="7192600" y="4408193"/>
              <a:ext cx="73727" cy="73727"/>
            </a:xfrm>
            <a:prstGeom prst="ellipse">
              <a:avLst/>
            </a:prstGeom>
            <a:grpFill/>
            <a:ln w="19050">
              <a:noFill/>
            </a:ln>
            <a:effectLst/>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2C6C"/>
                </a:solidFill>
                <a:effectLst/>
                <a:uLnTx/>
                <a:uFillTx/>
                <a:latin typeface="Verdana"/>
                <a:ea typeface="+mn-ea"/>
                <a:cs typeface="+mn-cs"/>
              </a:endParaRPr>
            </a:p>
          </p:txBody>
        </p:sp>
      </p:grpSp>
      <p:grpSp>
        <p:nvGrpSpPr>
          <p:cNvPr id="71" name="Group 70"/>
          <p:cNvGrpSpPr/>
          <p:nvPr/>
        </p:nvGrpSpPr>
        <p:grpSpPr>
          <a:xfrm>
            <a:off x="4459077" y="1937519"/>
            <a:ext cx="232720" cy="55295"/>
            <a:chOff x="5945436" y="3161274"/>
            <a:chExt cx="310293" cy="73727"/>
          </a:xfrm>
          <a:solidFill>
            <a:schemeClr val="accent1"/>
          </a:solidFill>
        </p:grpSpPr>
        <p:sp>
          <p:nvSpPr>
            <p:cNvPr id="30" name="Oval 29">
              <a:extLst>
                <a:ext uri="{FF2B5EF4-FFF2-40B4-BE49-F238E27FC236}">
                  <a16:creationId xmlns:a16="http://schemas.microsoft.com/office/drawing/2014/main" id="{31B9D161-B93A-433E-9788-F5A22C73C4B4}"/>
                </a:ext>
              </a:extLst>
            </p:cNvPr>
            <p:cNvSpPr/>
            <p:nvPr/>
          </p:nvSpPr>
          <p:spPr>
            <a:xfrm>
              <a:off x="5945436" y="3161274"/>
              <a:ext cx="73727" cy="73727"/>
            </a:xfrm>
            <a:prstGeom prst="ellipse">
              <a:avLst/>
            </a:prstGeom>
            <a:grpFill/>
            <a:ln w="19050">
              <a:noFill/>
            </a:ln>
            <a:effectLst/>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2C6C"/>
                </a:solidFill>
                <a:effectLst/>
                <a:uLnTx/>
                <a:uFillTx/>
                <a:latin typeface="Verdana"/>
                <a:ea typeface="+mn-ea"/>
                <a:cs typeface="+mn-cs"/>
              </a:endParaRPr>
            </a:p>
          </p:txBody>
        </p:sp>
        <p:sp>
          <p:nvSpPr>
            <p:cNvPr id="37" name="Oval 36">
              <a:extLst>
                <a:ext uri="{FF2B5EF4-FFF2-40B4-BE49-F238E27FC236}">
                  <a16:creationId xmlns:a16="http://schemas.microsoft.com/office/drawing/2014/main" id="{E0959899-3521-4418-9A50-4226E5CA09A1}"/>
                </a:ext>
              </a:extLst>
            </p:cNvPr>
            <p:cNvSpPr/>
            <p:nvPr/>
          </p:nvSpPr>
          <p:spPr>
            <a:xfrm>
              <a:off x="6182002" y="3161274"/>
              <a:ext cx="73727" cy="73727"/>
            </a:xfrm>
            <a:prstGeom prst="ellipse">
              <a:avLst/>
            </a:prstGeom>
            <a:grpFill/>
            <a:ln w="19050">
              <a:noFill/>
            </a:ln>
            <a:effectLst/>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2C6C"/>
                </a:solidFill>
                <a:effectLst/>
                <a:uLnTx/>
                <a:uFillTx/>
                <a:latin typeface="Verdana"/>
                <a:ea typeface="+mn-ea"/>
                <a:cs typeface="+mn-cs"/>
              </a:endParaRPr>
            </a:p>
          </p:txBody>
        </p:sp>
      </p:grpSp>
      <p:sp>
        <p:nvSpPr>
          <p:cNvPr id="38" name="TextBox 37">
            <a:extLst>
              <a:ext uri="{FF2B5EF4-FFF2-40B4-BE49-F238E27FC236}">
                <a16:creationId xmlns:a16="http://schemas.microsoft.com/office/drawing/2014/main" id="{F1FEA583-1A08-4B39-8608-8DFD9BAE2967}"/>
              </a:ext>
            </a:extLst>
          </p:cNvPr>
          <p:cNvSpPr txBox="1"/>
          <p:nvPr/>
        </p:nvSpPr>
        <p:spPr>
          <a:xfrm>
            <a:off x="883850" y="2125833"/>
            <a:ext cx="2698941" cy="276999"/>
          </a:xfrm>
          <a:prstGeom prst="rect">
            <a:avLst/>
          </a:prstGeom>
          <a:noFill/>
        </p:spPr>
        <p:txBody>
          <a:bodyPr wrap="square" lIns="0" t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2C6C"/>
                </a:solidFill>
                <a:effectLst/>
                <a:uLnTx/>
                <a:uFillTx/>
                <a:latin typeface="Verdana"/>
                <a:ea typeface="+mn-ea"/>
                <a:cs typeface="+mn-cs"/>
              </a:rPr>
              <a:t>Tools</a:t>
            </a:r>
          </a:p>
        </p:txBody>
      </p:sp>
      <p:grpSp>
        <p:nvGrpSpPr>
          <p:cNvPr id="25" name="Group 24">
            <a:extLst>
              <a:ext uri="{FF2B5EF4-FFF2-40B4-BE49-F238E27FC236}">
                <a16:creationId xmlns:a16="http://schemas.microsoft.com/office/drawing/2014/main" id="{281A7C5A-06D9-4090-9BFA-05E69B6A01B3}"/>
              </a:ext>
            </a:extLst>
          </p:cNvPr>
          <p:cNvGrpSpPr/>
          <p:nvPr/>
        </p:nvGrpSpPr>
        <p:grpSpPr>
          <a:xfrm>
            <a:off x="287179" y="1499520"/>
            <a:ext cx="582413" cy="582413"/>
            <a:chOff x="237320" y="873468"/>
            <a:chExt cx="487886" cy="487886"/>
          </a:xfrm>
          <a:solidFill>
            <a:srgbClr val="F26334"/>
          </a:solidFill>
        </p:grpSpPr>
        <p:sp>
          <p:nvSpPr>
            <p:cNvPr id="60" name="Oval 59">
              <a:extLst>
                <a:ext uri="{FF2B5EF4-FFF2-40B4-BE49-F238E27FC236}">
                  <a16:creationId xmlns:a16="http://schemas.microsoft.com/office/drawing/2014/main" id="{7E3B174D-E160-4A0E-8402-1F3F17265E10}"/>
                </a:ext>
              </a:extLst>
            </p:cNvPr>
            <p:cNvSpPr/>
            <p:nvPr/>
          </p:nvSpPr>
          <p:spPr>
            <a:xfrm>
              <a:off x="237320" y="873468"/>
              <a:ext cx="487886" cy="487886"/>
            </a:xfrm>
            <a:prstGeom prst="ellipse">
              <a:avLst/>
            </a:prstGeom>
            <a:grpFill/>
            <a:ln>
              <a:solidFill>
                <a:schemeClr val="bg1"/>
              </a:solidFill>
            </a:ln>
            <a:effectLst/>
          </p:spPr>
          <p:style>
            <a:lnRef idx="1">
              <a:schemeClr val="accent6"/>
            </a:lnRef>
            <a:fillRef idx="3">
              <a:schemeClr val="accent6"/>
            </a:fillRef>
            <a:effectRef idx="2">
              <a:schemeClr val="accent6"/>
            </a:effectRef>
            <a:fontRef idx="minor">
              <a:schemeClr val="lt1"/>
            </a:fontRef>
          </p:style>
          <p:txBody>
            <a:bodyPr wrap="none"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2C6C"/>
                </a:solidFill>
                <a:effectLst/>
                <a:uLnTx/>
                <a:uFillTx/>
                <a:latin typeface="Verdana"/>
                <a:ea typeface="+mn-ea"/>
                <a:cs typeface="+mn-cs"/>
              </a:endParaRPr>
            </a:p>
          </p:txBody>
        </p:sp>
        <p:sp>
          <p:nvSpPr>
            <p:cNvPr id="61" name="Oval 60">
              <a:extLst>
                <a:ext uri="{FF2B5EF4-FFF2-40B4-BE49-F238E27FC236}">
                  <a16:creationId xmlns:a16="http://schemas.microsoft.com/office/drawing/2014/main" id="{09AB8C04-1A82-40B7-8902-A23F5C8615BD}"/>
                </a:ext>
              </a:extLst>
            </p:cNvPr>
            <p:cNvSpPr/>
            <p:nvPr/>
          </p:nvSpPr>
          <p:spPr>
            <a:xfrm>
              <a:off x="295776" y="931925"/>
              <a:ext cx="370974" cy="370972"/>
            </a:xfrm>
            <a:prstGeom prst="ellipse">
              <a:avLst/>
            </a:prstGeom>
            <a:grpFill/>
            <a:ln w="19050">
              <a:noFill/>
            </a:ln>
            <a:effectLst/>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2C6C"/>
                </a:solidFill>
                <a:effectLst/>
                <a:uLnTx/>
                <a:uFillTx/>
                <a:latin typeface="Verdana"/>
                <a:ea typeface="+mn-ea"/>
                <a:cs typeface="+mn-cs"/>
              </a:endParaRPr>
            </a:p>
          </p:txBody>
        </p:sp>
      </p:grpSp>
      <p:grpSp>
        <p:nvGrpSpPr>
          <p:cNvPr id="27" name="Group 26">
            <a:extLst>
              <a:ext uri="{FF2B5EF4-FFF2-40B4-BE49-F238E27FC236}">
                <a16:creationId xmlns:a16="http://schemas.microsoft.com/office/drawing/2014/main" id="{43DDD75D-6D4F-4CA2-9267-A2939EEE509A}"/>
              </a:ext>
            </a:extLst>
          </p:cNvPr>
          <p:cNvGrpSpPr/>
          <p:nvPr/>
        </p:nvGrpSpPr>
        <p:grpSpPr>
          <a:xfrm>
            <a:off x="287179" y="3882158"/>
            <a:ext cx="582413" cy="582413"/>
            <a:chOff x="237320" y="873468"/>
            <a:chExt cx="487886" cy="487886"/>
          </a:xfrm>
          <a:solidFill>
            <a:srgbClr val="F26334"/>
          </a:solidFill>
        </p:grpSpPr>
        <p:sp>
          <p:nvSpPr>
            <p:cNvPr id="56" name="Oval 55">
              <a:extLst>
                <a:ext uri="{FF2B5EF4-FFF2-40B4-BE49-F238E27FC236}">
                  <a16:creationId xmlns:a16="http://schemas.microsoft.com/office/drawing/2014/main" id="{A62DAB33-46A9-46D5-9770-3F2AB72EB70D}"/>
                </a:ext>
              </a:extLst>
            </p:cNvPr>
            <p:cNvSpPr/>
            <p:nvPr/>
          </p:nvSpPr>
          <p:spPr>
            <a:xfrm>
              <a:off x="237320" y="873468"/>
              <a:ext cx="487886" cy="487886"/>
            </a:xfrm>
            <a:prstGeom prst="ellipse">
              <a:avLst/>
            </a:prstGeom>
            <a:grpFill/>
            <a:ln>
              <a:solidFill>
                <a:schemeClr val="bg1"/>
              </a:solidFill>
            </a:ln>
            <a:effectLst/>
          </p:spPr>
          <p:style>
            <a:lnRef idx="1">
              <a:schemeClr val="accent6"/>
            </a:lnRef>
            <a:fillRef idx="3">
              <a:schemeClr val="accent6"/>
            </a:fillRef>
            <a:effectRef idx="2">
              <a:schemeClr val="accent6"/>
            </a:effectRef>
            <a:fontRef idx="minor">
              <a:schemeClr val="lt1"/>
            </a:fontRef>
          </p:style>
          <p:txBody>
            <a:bodyPr wrap="none"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2C6C"/>
                </a:solidFill>
                <a:effectLst/>
                <a:uLnTx/>
                <a:uFillTx/>
                <a:latin typeface="Verdana"/>
                <a:ea typeface="+mn-ea"/>
                <a:cs typeface="+mn-cs"/>
              </a:endParaRPr>
            </a:p>
          </p:txBody>
        </p:sp>
        <p:sp>
          <p:nvSpPr>
            <p:cNvPr id="57" name="Oval 56">
              <a:extLst>
                <a:ext uri="{FF2B5EF4-FFF2-40B4-BE49-F238E27FC236}">
                  <a16:creationId xmlns:a16="http://schemas.microsoft.com/office/drawing/2014/main" id="{5BE2BB36-2782-4A67-9ED4-52578A9BC7AF}"/>
                </a:ext>
              </a:extLst>
            </p:cNvPr>
            <p:cNvSpPr/>
            <p:nvPr/>
          </p:nvSpPr>
          <p:spPr>
            <a:xfrm>
              <a:off x="295776" y="931925"/>
              <a:ext cx="370974" cy="370972"/>
            </a:xfrm>
            <a:prstGeom prst="ellipse">
              <a:avLst/>
            </a:prstGeom>
            <a:grpFill/>
            <a:ln w="19050">
              <a:noFill/>
            </a:ln>
            <a:effectLst/>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2C6C"/>
                </a:solidFill>
                <a:effectLst/>
                <a:uLnTx/>
                <a:uFillTx/>
                <a:latin typeface="Verdana"/>
                <a:ea typeface="+mn-ea"/>
                <a:cs typeface="+mn-cs"/>
              </a:endParaRPr>
            </a:p>
          </p:txBody>
        </p:sp>
      </p:grpSp>
      <p:grpSp>
        <p:nvGrpSpPr>
          <p:cNvPr id="26" name="Group 25">
            <a:extLst>
              <a:ext uri="{FF2B5EF4-FFF2-40B4-BE49-F238E27FC236}">
                <a16:creationId xmlns:a16="http://schemas.microsoft.com/office/drawing/2014/main" id="{59D76308-27BB-4F50-81E3-A1E066BD78EE}"/>
              </a:ext>
            </a:extLst>
          </p:cNvPr>
          <p:cNvGrpSpPr/>
          <p:nvPr/>
        </p:nvGrpSpPr>
        <p:grpSpPr>
          <a:xfrm>
            <a:off x="8279647" y="1499520"/>
            <a:ext cx="582413" cy="582413"/>
            <a:chOff x="237320" y="873468"/>
            <a:chExt cx="487886" cy="487886"/>
          </a:xfrm>
          <a:solidFill>
            <a:srgbClr val="F26334"/>
          </a:solidFill>
        </p:grpSpPr>
        <p:sp>
          <p:nvSpPr>
            <p:cNvPr id="58" name="Oval 57">
              <a:extLst>
                <a:ext uri="{FF2B5EF4-FFF2-40B4-BE49-F238E27FC236}">
                  <a16:creationId xmlns:a16="http://schemas.microsoft.com/office/drawing/2014/main" id="{D4A6553F-F521-4F9A-A9D6-20AD115C4B18}"/>
                </a:ext>
              </a:extLst>
            </p:cNvPr>
            <p:cNvSpPr/>
            <p:nvPr/>
          </p:nvSpPr>
          <p:spPr>
            <a:xfrm>
              <a:off x="237320" y="873468"/>
              <a:ext cx="487886" cy="487886"/>
            </a:xfrm>
            <a:prstGeom prst="ellipse">
              <a:avLst/>
            </a:prstGeom>
            <a:grpFill/>
            <a:ln>
              <a:solidFill>
                <a:schemeClr val="bg1"/>
              </a:solidFill>
            </a:ln>
            <a:effectLst/>
          </p:spPr>
          <p:style>
            <a:lnRef idx="1">
              <a:schemeClr val="accent6"/>
            </a:lnRef>
            <a:fillRef idx="3">
              <a:schemeClr val="accent6"/>
            </a:fillRef>
            <a:effectRef idx="2">
              <a:schemeClr val="accent6"/>
            </a:effectRef>
            <a:fontRef idx="minor">
              <a:schemeClr val="lt1"/>
            </a:fontRef>
          </p:style>
          <p:txBody>
            <a:bodyPr wrap="none"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2C6C"/>
                </a:solidFill>
                <a:effectLst/>
                <a:uLnTx/>
                <a:uFillTx/>
                <a:latin typeface="Verdana"/>
                <a:ea typeface="+mn-ea"/>
                <a:cs typeface="+mn-cs"/>
              </a:endParaRPr>
            </a:p>
          </p:txBody>
        </p:sp>
        <p:sp>
          <p:nvSpPr>
            <p:cNvPr id="59" name="Oval 58">
              <a:extLst>
                <a:ext uri="{FF2B5EF4-FFF2-40B4-BE49-F238E27FC236}">
                  <a16:creationId xmlns:a16="http://schemas.microsoft.com/office/drawing/2014/main" id="{0705AD6F-93FC-453F-AA9B-200D4DB9DB5C}"/>
                </a:ext>
              </a:extLst>
            </p:cNvPr>
            <p:cNvSpPr/>
            <p:nvPr/>
          </p:nvSpPr>
          <p:spPr>
            <a:xfrm>
              <a:off x="295776" y="931925"/>
              <a:ext cx="370974" cy="370972"/>
            </a:xfrm>
            <a:prstGeom prst="ellipse">
              <a:avLst/>
            </a:prstGeom>
            <a:grpFill/>
            <a:ln w="19050">
              <a:noFill/>
            </a:ln>
            <a:effectLst/>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2C6C"/>
                </a:solidFill>
                <a:effectLst/>
                <a:uLnTx/>
                <a:uFillTx/>
                <a:latin typeface="Verdana"/>
                <a:ea typeface="+mn-ea"/>
                <a:cs typeface="+mn-cs"/>
              </a:endParaRPr>
            </a:p>
          </p:txBody>
        </p:sp>
      </p:grpSp>
      <p:grpSp>
        <p:nvGrpSpPr>
          <p:cNvPr id="28" name="Group 27">
            <a:extLst>
              <a:ext uri="{FF2B5EF4-FFF2-40B4-BE49-F238E27FC236}">
                <a16:creationId xmlns:a16="http://schemas.microsoft.com/office/drawing/2014/main" id="{52C64588-ADB4-41A6-91B1-FC8D41522B29}"/>
              </a:ext>
            </a:extLst>
          </p:cNvPr>
          <p:cNvGrpSpPr/>
          <p:nvPr/>
        </p:nvGrpSpPr>
        <p:grpSpPr>
          <a:xfrm>
            <a:off x="8279647" y="3882158"/>
            <a:ext cx="582413" cy="582413"/>
            <a:chOff x="237320" y="873468"/>
            <a:chExt cx="487886" cy="487886"/>
          </a:xfrm>
          <a:solidFill>
            <a:srgbClr val="F26334"/>
          </a:solidFill>
        </p:grpSpPr>
        <p:sp>
          <p:nvSpPr>
            <p:cNvPr id="54" name="Oval 53">
              <a:extLst>
                <a:ext uri="{FF2B5EF4-FFF2-40B4-BE49-F238E27FC236}">
                  <a16:creationId xmlns:a16="http://schemas.microsoft.com/office/drawing/2014/main" id="{25AC4DE2-2EC9-4139-9A86-E6275A9DCF12}"/>
                </a:ext>
              </a:extLst>
            </p:cNvPr>
            <p:cNvSpPr/>
            <p:nvPr/>
          </p:nvSpPr>
          <p:spPr>
            <a:xfrm>
              <a:off x="237320" y="873468"/>
              <a:ext cx="487886" cy="487886"/>
            </a:xfrm>
            <a:prstGeom prst="ellipse">
              <a:avLst/>
            </a:prstGeom>
            <a:grpFill/>
            <a:ln>
              <a:noFill/>
            </a:ln>
            <a:effectLst/>
          </p:spPr>
          <p:style>
            <a:lnRef idx="1">
              <a:schemeClr val="accent6"/>
            </a:lnRef>
            <a:fillRef idx="3">
              <a:schemeClr val="accent6"/>
            </a:fillRef>
            <a:effectRef idx="2">
              <a:schemeClr val="accent6"/>
            </a:effectRef>
            <a:fontRef idx="minor">
              <a:schemeClr val="lt1"/>
            </a:fontRef>
          </p:style>
          <p:txBody>
            <a:bodyPr wrap="none"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2C6C"/>
                </a:solidFill>
                <a:effectLst/>
                <a:uLnTx/>
                <a:uFillTx/>
                <a:latin typeface="Verdana"/>
                <a:ea typeface="+mn-ea"/>
                <a:cs typeface="+mn-cs"/>
              </a:endParaRPr>
            </a:p>
          </p:txBody>
        </p:sp>
        <p:sp>
          <p:nvSpPr>
            <p:cNvPr id="55" name="Oval 54">
              <a:extLst>
                <a:ext uri="{FF2B5EF4-FFF2-40B4-BE49-F238E27FC236}">
                  <a16:creationId xmlns:a16="http://schemas.microsoft.com/office/drawing/2014/main" id="{F2AEE06D-544F-4BFF-AEEE-0BF84D3DB49E}"/>
                </a:ext>
              </a:extLst>
            </p:cNvPr>
            <p:cNvSpPr/>
            <p:nvPr/>
          </p:nvSpPr>
          <p:spPr>
            <a:xfrm>
              <a:off x="295776" y="931925"/>
              <a:ext cx="370974" cy="370972"/>
            </a:xfrm>
            <a:prstGeom prst="ellipse">
              <a:avLst/>
            </a:prstGeom>
            <a:grpFill/>
            <a:ln w="19050">
              <a:noFill/>
            </a:ln>
            <a:effectLst/>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2C6C"/>
                </a:solidFill>
                <a:effectLst/>
                <a:uLnTx/>
                <a:uFillTx/>
                <a:latin typeface="Verdana"/>
                <a:ea typeface="+mn-ea"/>
                <a:cs typeface="+mn-cs"/>
              </a:endParaRPr>
            </a:p>
          </p:txBody>
        </p:sp>
      </p:grpSp>
      <p:sp>
        <p:nvSpPr>
          <p:cNvPr id="74" name="TextBox 73">
            <a:extLst>
              <a:ext uri="{FF2B5EF4-FFF2-40B4-BE49-F238E27FC236}">
                <a16:creationId xmlns:a16="http://schemas.microsoft.com/office/drawing/2014/main" id="{F1FEA583-1A08-4B39-8608-8DFD9BAE2967}"/>
              </a:ext>
            </a:extLst>
          </p:cNvPr>
          <p:cNvSpPr txBox="1"/>
          <p:nvPr/>
        </p:nvSpPr>
        <p:spPr>
          <a:xfrm>
            <a:off x="883850" y="3519955"/>
            <a:ext cx="2698941" cy="276999"/>
          </a:xfrm>
          <a:prstGeom prst="rect">
            <a:avLst/>
          </a:prstGeom>
          <a:noFill/>
        </p:spPr>
        <p:txBody>
          <a:bodyPr wrap="square" lIns="0" t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2C6C"/>
                </a:solidFill>
                <a:effectLst/>
                <a:uLnTx/>
                <a:uFillTx/>
                <a:latin typeface="Verdana"/>
                <a:ea typeface="+mn-ea"/>
                <a:cs typeface="+mn-cs"/>
              </a:rPr>
              <a:t>Easy to navigate</a:t>
            </a:r>
          </a:p>
        </p:txBody>
      </p:sp>
      <p:sp>
        <p:nvSpPr>
          <p:cNvPr id="75" name="TextBox 74">
            <a:extLst>
              <a:ext uri="{FF2B5EF4-FFF2-40B4-BE49-F238E27FC236}">
                <a16:creationId xmlns:a16="http://schemas.microsoft.com/office/drawing/2014/main" id="{F1FEA583-1A08-4B39-8608-8DFD9BAE2967}"/>
              </a:ext>
            </a:extLst>
          </p:cNvPr>
          <p:cNvSpPr txBox="1"/>
          <p:nvPr/>
        </p:nvSpPr>
        <p:spPr>
          <a:xfrm>
            <a:off x="5577873" y="2121760"/>
            <a:ext cx="2698941" cy="276999"/>
          </a:xfrm>
          <a:prstGeom prst="rect">
            <a:avLst/>
          </a:prstGeom>
          <a:noFill/>
        </p:spPr>
        <p:txBody>
          <a:bodyPr wrap="square" lIns="0" t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2C6C"/>
                </a:solidFill>
                <a:effectLst/>
                <a:uLnTx/>
                <a:uFillTx/>
                <a:latin typeface="Verdana"/>
                <a:ea typeface="+mn-ea"/>
                <a:cs typeface="+mn-cs"/>
              </a:rPr>
              <a:t>Lessons learned</a:t>
            </a:r>
          </a:p>
        </p:txBody>
      </p:sp>
      <p:sp>
        <p:nvSpPr>
          <p:cNvPr id="76" name="TextBox 75">
            <a:extLst>
              <a:ext uri="{FF2B5EF4-FFF2-40B4-BE49-F238E27FC236}">
                <a16:creationId xmlns:a16="http://schemas.microsoft.com/office/drawing/2014/main" id="{F1FEA583-1A08-4B39-8608-8DFD9BAE2967}"/>
              </a:ext>
            </a:extLst>
          </p:cNvPr>
          <p:cNvSpPr txBox="1"/>
          <p:nvPr/>
        </p:nvSpPr>
        <p:spPr>
          <a:xfrm>
            <a:off x="5604883" y="3519955"/>
            <a:ext cx="2698941" cy="276999"/>
          </a:xfrm>
          <a:prstGeom prst="rect">
            <a:avLst/>
          </a:prstGeom>
          <a:noFill/>
        </p:spPr>
        <p:txBody>
          <a:bodyPr wrap="square" lIns="0" t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2C6C"/>
                </a:solidFill>
                <a:effectLst/>
                <a:uLnTx/>
                <a:uFillTx/>
                <a:latin typeface="Verdana"/>
                <a:ea typeface="+mn-ea"/>
                <a:cs typeface="+mn-cs"/>
              </a:rPr>
              <a:t>Best practices</a:t>
            </a:r>
          </a:p>
        </p:txBody>
      </p:sp>
      <p:grpSp>
        <p:nvGrpSpPr>
          <p:cNvPr id="52" name="Groupe 900">
            <a:extLst>
              <a:ext uri="{FF2B5EF4-FFF2-40B4-BE49-F238E27FC236}">
                <a16:creationId xmlns:a16="http://schemas.microsoft.com/office/drawing/2014/main" id="{0827DFE4-30A6-4460-ACCE-E93F50AF69E3}"/>
              </a:ext>
            </a:extLst>
          </p:cNvPr>
          <p:cNvGrpSpPr/>
          <p:nvPr/>
        </p:nvGrpSpPr>
        <p:grpSpPr>
          <a:xfrm>
            <a:off x="8444372" y="4023384"/>
            <a:ext cx="252963" cy="299968"/>
            <a:chOff x="8237538" y="722313"/>
            <a:chExt cx="469900" cy="557212"/>
          </a:xfrm>
          <a:solidFill>
            <a:schemeClr val="bg1"/>
          </a:solidFill>
        </p:grpSpPr>
        <p:sp>
          <p:nvSpPr>
            <p:cNvPr id="53" name="Freeform 118">
              <a:extLst>
                <a:ext uri="{FF2B5EF4-FFF2-40B4-BE49-F238E27FC236}">
                  <a16:creationId xmlns:a16="http://schemas.microsoft.com/office/drawing/2014/main" id="{26013A8B-6B7E-4117-BF2D-C9D6A37D6593}"/>
                </a:ext>
              </a:extLst>
            </p:cNvPr>
            <p:cNvSpPr>
              <a:spLocks noEditPoints="1"/>
            </p:cNvSpPr>
            <p:nvPr/>
          </p:nvSpPr>
          <p:spPr bwMode="auto">
            <a:xfrm>
              <a:off x="8237538" y="1054100"/>
              <a:ext cx="469900" cy="225425"/>
            </a:xfrm>
            <a:custGeom>
              <a:avLst/>
              <a:gdLst>
                <a:gd name="T0" fmla="*/ 103 w 125"/>
                <a:gd name="T1" fmla="*/ 4 h 60"/>
                <a:gd name="T2" fmla="*/ 95 w 125"/>
                <a:gd name="T3" fmla="*/ 3 h 60"/>
                <a:gd name="T4" fmla="*/ 68 w 125"/>
                <a:gd name="T5" fmla="*/ 16 h 60"/>
                <a:gd name="T6" fmla="*/ 70 w 125"/>
                <a:gd name="T7" fmla="*/ 23 h 60"/>
                <a:gd name="T8" fmla="*/ 103 w 125"/>
                <a:gd name="T9" fmla="*/ 4 h 60"/>
                <a:gd name="T10" fmla="*/ 121 w 125"/>
                <a:gd name="T11" fmla="*/ 5 h 60"/>
                <a:gd name="T12" fmla="*/ 105 w 125"/>
                <a:gd name="T13" fmla="*/ 6 h 60"/>
                <a:gd name="T14" fmla="*/ 70 w 125"/>
                <a:gd name="T15" fmla="*/ 26 h 60"/>
                <a:gd name="T16" fmla="*/ 69 w 125"/>
                <a:gd name="T17" fmla="*/ 28 h 60"/>
                <a:gd name="T18" fmla="*/ 61 w 125"/>
                <a:gd name="T19" fmla="*/ 35 h 60"/>
                <a:gd name="T20" fmla="*/ 52 w 125"/>
                <a:gd name="T21" fmla="*/ 34 h 60"/>
                <a:gd name="T22" fmla="*/ 34 w 125"/>
                <a:gd name="T23" fmla="*/ 25 h 60"/>
                <a:gd name="T24" fmla="*/ 34 w 125"/>
                <a:gd name="T25" fmla="*/ 22 h 60"/>
                <a:gd name="T26" fmla="*/ 54 w 125"/>
                <a:gd name="T27" fmla="*/ 32 h 60"/>
                <a:gd name="T28" fmla="*/ 59 w 125"/>
                <a:gd name="T29" fmla="*/ 32 h 60"/>
                <a:gd name="T30" fmla="*/ 60 w 125"/>
                <a:gd name="T31" fmla="*/ 32 h 60"/>
                <a:gd name="T32" fmla="*/ 60 w 125"/>
                <a:gd name="T33" fmla="*/ 32 h 60"/>
                <a:gd name="T34" fmla="*/ 65 w 125"/>
                <a:gd name="T35" fmla="*/ 29 h 60"/>
                <a:gd name="T36" fmla="*/ 66 w 125"/>
                <a:gd name="T37" fmla="*/ 27 h 60"/>
                <a:gd name="T38" fmla="*/ 67 w 125"/>
                <a:gd name="T39" fmla="*/ 24 h 60"/>
                <a:gd name="T40" fmla="*/ 65 w 125"/>
                <a:gd name="T41" fmla="*/ 17 h 60"/>
                <a:gd name="T42" fmla="*/ 62 w 125"/>
                <a:gd name="T43" fmla="*/ 14 h 60"/>
                <a:gd name="T44" fmla="*/ 33 w 125"/>
                <a:gd name="T45" fmla="*/ 1 h 60"/>
                <a:gd name="T46" fmla="*/ 23 w 125"/>
                <a:gd name="T47" fmla="*/ 1 h 60"/>
                <a:gd name="T48" fmla="*/ 3 w 125"/>
                <a:gd name="T49" fmla="*/ 5 h 60"/>
                <a:gd name="T50" fmla="*/ 0 w 125"/>
                <a:gd name="T51" fmla="*/ 39 h 60"/>
                <a:gd name="T52" fmla="*/ 3 w 125"/>
                <a:gd name="T53" fmla="*/ 44 h 60"/>
                <a:gd name="T54" fmla="*/ 17 w 125"/>
                <a:gd name="T55" fmla="*/ 44 h 60"/>
                <a:gd name="T56" fmla="*/ 20 w 125"/>
                <a:gd name="T57" fmla="*/ 44 h 60"/>
                <a:gd name="T58" fmla="*/ 22 w 125"/>
                <a:gd name="T59" fmla="*/ 45 h 60"/>
                <a:gd name="T60" fmla="*/ 59 w 125"/>
                <a:gd name="T61" fmla="*/ 59 h 60"/>
                <a:gd name="T62" fmla="*/ 64 w 125"/>
                <a:gd name="T63" fmla="*/ 59 h 60"/>
                <a:gd name="T64" fmla="*/ 66 w 125"/>
                <a:gd name="T65" fmla="*/ 58 h 60"/>
                <a:gd name="T66" fmla="*/ 116 w 125"/>
                <a:gd name="T67" fmla="*/ 21 h 60"/>
                <a:gd name="T68" fmla="*/ 121 w 125"/>
                <a:gd name="T69" fmla="*/ 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5" h="60">
                  <a:moveTo>
                    <a:pt x="103" y="4"/>
                  </a:moveTo>
                  <a:cubicBezTo>
                    <a:pt x="100" y="2"/>
                    <a:pt x="97" y="1"/>
                    <a:pt x="95" y="3"/>
                  </a:cubicBezTo>
                  <a:cubicBezTo>
                    <a:pt x="68" y="16"/>
                    <a:pt x="68" y="16"/>
                    <a:pt x="68" y="16"/>
                  </a:cubicBezTo>
                  <a:cubicBezTo>
                    <a:pt x="69" y="18"/>
                    <a:pt x="70" y="20"/>
                    <a:pt x="70" y="23"/>
                  </a:cubicBezTo>
                  <a:lnTo>
                    <a:pt x="103" y="4"/>
                  </a:lnTo>
                  <a:close/>
                  <a:moveTo>
                    <a:pt x="121" y="5"/>
                  </a:moveTo>
                  <a:cubicBezTo>
                    <a:pt x="118" y="1"/>
                    <a:pt x="111" y="2"/>
                    <a:pt x="105" y="6"/>
                  </a:cubicBezTo>
                  <a:cubicBezTo>
                    <a:pt x="94" y="12"/>
                    <a:pt x="70" y="26"/>
                    <a:pt x="70" y="26"/>
                  </a:cubicBezTo>
                  <a:cubicBezTo>
                    <a:pt x="69" y="27"/>
                    <a:pt x="69" y="28"/>
                    <a:pt x="69" y="28"/>
                  </a:cubicBezTo>
                  <a:cubicBezTo>
                    <a:pt x="67" y="32"/>
                    <a:pt x="64" y="34"/>
                    <a:pt x="61" y="35"/>
                  </a:cubicBezTo>
                  <a:cubicBezTo>
                    <a:pt x="58" y="36"/>
                    <a:pt x="55" y="36"/>
                    <a:pt x="52" y="34"/>
                  </a:cubicBezTo>
                  <a:cubicBezTo>
                    <a:pt x="34" y="25"/>
                    <a:pt x="34" y="25"/>
                    <a:pt x="34" y="25"/>
                  </a:cubicBezTo>
                  <a:cubicBezTo>
                    <a:pt x="34" y="22"/>
                    <a:pt x="34" y="22"/>
                    <a:pt x="34" y="22"/>
                  </a:cubicBezTo>
                  <a:cubicBezTo>
                    <a:pt x="54" y="32"/>
                    <a:pt x="54" y="32"/>
                    <a:pt x="54" y="32"/>
                  </a:cubicBezTo>
                  <a:cubicBezTo>
                    <a:pt x="55" y="32"/>
                    <a:pt x="57" y="33"/>
                    <a:pt x="59" y="32"/>
                  </a:cubicBezTo>
                  <a:cubicBezTo>
                    <a:pt x="59" y="32"/>
                    <a:pt x="59" y="32"/>
                    <a:pt x="60" y="32"/>
                  </a:cubicBezTo>
                  <a:cubicBezTo>
                    <a:pt x="60" y="32"/>
                    <a:pt x="60" y="32"/>
                    <a:pt x="60" y="32"/>
                  </a:cubicBezTo>
                  <a:cubicBezTo>
                    <a:pt x="62" y="32"/>
                    <a:pt x="63" y="31"/>
                    <a:pt x="65" y="29"/>
                  </a:cubicBezTo>
                  <a:cubicBezTo>
                    <a:pt x="65" y="29"/>
                    <a:pt x="66" y="28"/>
                    <a:pt x="66" y="27"/>
                  </a:cubicBezTo>
                  <a:cubicBezTo>
                    <a:pt x="67" y="26"/>
                    <a:pt x="67" y="25"/>
                    <a:pt x="67" y="24"/>
                  </a:cubicBezTo>
                  <a:cubicBezTo>
                    <a:pt x="67" y="22"/>
                    <a:pt x="67" y="19"/>
                    <a:pt x="65" y="17"/>
                  </a:cubicBezTo>
                  <a:cubicBezTo>
                    <a:pt x="64" y="16"/>
                    <a:pt x="63" y="15"/>
                    <a:pt x="62" y="14"/>
                  </a:cubicBezTo>
                  <a:cubicBezTo>
                    <a:pt x="62" y="14"/>
                    <a:pt x="40" y="4"/>
                    <a:pt x="33" y="1"/>
                  </a:cubicBezTo>
                  <a:cubicBezTo>
                    <a:pt x="30" y="0"/>
                    <a:pt x="27" y="1"/>
                    <a:pt x="23" y="1"/>
                  </a:cubicBezTo>
                  <a:cubicBezTo>
                    <a:pt x="19" y="2"/>
                    <a:pt x="3" y="5"/>
                    <a:pt x="3" y="5"/>
                  </a:cubicBezTo>
                  <a:cubicBezTo>
                    <a:pt x="8" y="10"/>
                    <a:pt x="2" y="28"/>
                    <a:pt x="0" y="39"/>
                  </a:cubicBezTo>
                  <a:cubicBezTo>
                    <a:pt x="0" y="43"/>
                    <a:pt x="1" y="44"/>
                    <a:pt x="3" y="44"/>
                  </a:cubicBezTo>
                  <a:cubicBezTo>
                    <a:pt x="17" y="44"/>
                    <a:pt x="17" y="44"/>
                    <a:pt x="17" y="44"/>
                  </a:cubicBezTo>
                  <a:cubicBezTo>
                    <a:pt x="17" y="44"/>
                    <a:pt x="19" y="44"/>
                    <a:pt x="20" y="44"/>
                  </a:cubicBezTo>
                  <a:cubicBezTo>
                    <a:pt x="21" y="44"/>
                    <a:pt x="22" y="45"/>
                    <a:pt x="22" y="45"/>
                  </a:cubicBezTo>
                  <a:cubicBezTo>
                    <a:pt x="59" y="59"/>
                    <a:pt x="59" y="59"/>
                    <a:pt x="59" y="59"/>
                  </a:cubicBezTo>
                  <a:cubicBezTo>
                    <a:pt x="60" y="60"/>
                    <a:pt x="62" y="60"/>
                    <a:pt x="64" y="59"/>
                  </a:cubicBezTo>
                  <a:cubicBezTo>
                    <a:pt x="64" y="59"/>
                    <a:pt x="65" y="59"/>
                    <a:pt x="66" y="58"/>
                  </a:cubicBezTo>
                  <a:cubicBezTo>
                    <a:pt x="77" y="51"/>
                    <a:pt x="112" y="24"/>
                    <a:pt x="116" y="21"/>
                  </a:cubicBezTo>
                  <a:cubicBezTo>
                    <a:pt x="125" y="14"/>
                    <a:pt x="124" y="9"/>
                    <a:pt x="121" y="5"/>
                  </a:cubicBezTo>
                  <a:close/>
                </a:path>
              </a:pathLst>
            </a:custGeom>
            <a:grpFill/>
            <a:ln w="3175">
              <a:noFill/>
              <a:round/>
              <a:headEnd/>
              <a:tailEnd/>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a:ln>
                  <a:noFill/>
                </a:ln>
                <a:solidFill>
                  <a:srgbClr val="002C6C"/>
                </a:solidFill>
                <a:effectLst/>
                <a:uLnTx/>
                <a:uFillTx/>
                <a:latin typeface="Verdana"/>
                <a:ea typeface="+mn-ea"/>
                <a:cs typeface="+mn-cs"/>
              </a:endParaRPr>
            </a:p>
          </p:txBody>
        </p:sp>
        <p:sp>
          <p:nvSpPr>
            <p:cNvPr id="64" name="Freeform 119">
              <a:extLst>
                <a:ext uri="{FF2B5EF4-FFF2-40B4-BE49-F238E27FC236}">
                  <a16:creationId xmlns:a16="http://schemas.microsoft.com/office/drawing/2014/main" id="{C59E29FB-2246-47AC-B0A3-ABCAE96F35FA}"/>
                </a:ext>
              </a:extLst>
            </p:cNvPr>
            <p:cNvSpPr>
              <a:spLocks/>
            </p:cNvSpPr>
            <p:nvPr/>
          </p:nvSpPr>
          <p:spPr bwMode="auto">
            <a:xfrm>
              <a:off x="8347076" y="722313"/>
              <a:ext cx="250825" cy="247650"/>
            </a:xfrm>
            <a:custGeom>
              <a:avLst/>
              <a:gdLst>
                <a:gd name="T0" fmla="*/ 66 w 67"/>
                <a:gd name="T1" fmla="*/ 27 h 66"/>
                <a:gd name="T2" fmla="*/ 65 w 67"/>
                <a:gd name="T3" fmla="*/ 22 h 66"/>
                <a:gd name="T4" fmla="*/ 61 w 67"/>
                <a:gd name="T5" fmla="*/ 20 h 66"/>
                <a:gd name="T6" fmla="*/ 61 w 67"/>
                <a:gd name="T7" fmla="*/ 20 h 66"/>
                <a:gd name="T8" fmla="*/ 57 w 67"/>
                <a:gd name="T9" fmla="*/ 26 h 66"/>
                <a:gd name="T10" fmla="*/ 58 w 67"/>
                <a:gd name="T11" fmla="*/ 33 h 66"/>
                <a:gd name="T12" fmla="*/ 33 w 67"/>
                <a:gd name="T13" fmla="*/ 57 h 66"/>
                <a:gd name="T14" fmla="*/ 9 w 67"/>
                <a:gd name="T15" fmla="*/ 33 h 66"/>
                <a:gd name="T16" fmla="*/ 33 w 67"/>
                <a:gd name="T17" fmla="*/ 8 h 66"/>
                <a:gd name="T18" fmla="*/ 47 w 67"/>
                <a:gd name="T19" fmla="*/ 13 h 66"/>
                <a:gd name="T20" fmla="*/ 51 w 67"/>
                <a:gd name="T21" fmla="*/ 8 h 66"/>
                <a:gd name="T22" fmla="*/ 46 w 67"/>
                <a:gd name="T23" fmla="*/ 5 h 66"/>
                <a:gd name="T24" fmla="*/ 44 w 67"/>
                <a:gd name="T25" fmla="*/ 2 h 66"/>
                <a:gd name="T26" fmla="*/ 40 w 67"/>
                <a:gd name="T27" fmla="*/ 0 h 66"/>
                <a:gd name="T28" fmla="*/ 36 w 67"/>
                <a:gd name="T29" fmla="*/ 2 h 66"/>
                <a:gd name="T30" fmla="*/ 30 w 67"/>
                <a:gd name="T31" fmla="*/ 2 h 66"/>
                <a:gd name="T32" fmla="*/ 27 w 67"/>
                <a:gd name="T33" fmla="*/ 0 h 66"/>
                <a:gd name="T34" fmla="*/ 23 w 67"/>
                <a:gd name="T35" fmla="*/ 2 h 66"/>
                <a:gd name="T36" fmla="*/ 20 w 67"/>
                <a:gd name="T37" fmla="*/ 5 h 66"/>
                <a:gd name="T38" fmla="*/ 16 w 67"/>
                <a:gd name="T39" fmla="*/ 8 h 66"/>
                <a:gd name="T40" fmla="*/ 12 w 67"/>
                <a:gd name="T41" fmla="*/ 8 h 66"/>
                <a:gd name="T42" fmla="*/ 8 w 67"/>
                <a:gd name="T43" fmla="*/ 11 h 66"/>
                <a:gd name="T44" fmla="*/ 8 w 67"/>
                <a:gd name="T45" fmla="*/ 15 h 66"/>
                <a:gd name="T46" fmla="*/ 5 w 67"/>
                <a:gd name="T47" fmla="*/ 20 h 66"/>
                <a:gd name="T48" fmla="*/ 2 w 67"/>
                <a:gd name="T49" fmla="*/ 22 h 66"/>
                <a:gd name="T50" fmla="*/ 1 w 67"/>
                <a:gd name="T51" fmla="*/ 27 h 66"/>
                <a:gd name="T52" fmla="*/ 3 w 67"/>
                <a:gd name="T53" fmla="*/ 30 h 66"/>
                <a:gd name="T54" fmla="*/ 3 w 67"/>
                <a:gd name="T55" fmla="*/ 36 h 66"/>
                <a:gd name="T56" fmla="*/ 1 w 67"/>
                <a:gd name="T57" fmla="*/ 39 h 66"/>
                <a:gd name="T58" fmla="*/ 2 w 67"/>
                <a:gd name="T59" fmla="*/ 44 h 66"/>
                <a:gd name="T60" fmla="*/ 5 w 67"/>
                <a:gd name="T61" fmla="*/ 46 h 66"/>
                <a:gd name="T62" fmla="*/ 8 w 67"/>
                <a:gd name="T63" fmla="*/ 51 h 66"/>
                <a:gd name="T64" fmla="*/ 8 w 67"/>
                <a:gd name="T65" fmla="*/ 54 h 66"/>
                <a:gd name="T66" fmla="*/ 12 w 67"/>
                <a:gd name="T67" fmla="*/ 58 h 66"/>
                <a:gd name="T68" fmla="*/ 16 w 67"/>
                <a:gd name="T69" fmla="*/ 58 h 66"/>
                <a:gd name="T70" fmla="*/ 20 w 67"/>
                <a:gd name="T71" fmla="*/ 61 h 66"/>
                <a:gd name="T72" fmla="*/ 23 w 67"/>
                <a:gd name="T73" fmla="*/ 64 h 66"/>
                <a:gd name="T74" fmla="*/ 27 w 67"/>
                <a:gd name="T75" fmla="*/ 65 h 66"/>
                <a:gd name="T76" fmla="*/ 30 w 67"/>
                <a:gd name="T77" fmla="*/ 64 h 66"/>
                <a:gd name="T78" fmla="*/ 36 w 67"/>
                <a:gd name="T79" fmla="*/ 64 h 66"/>
                <a:gd name="T80" fmla="*/ 40 w 67"/>
                <a:gd name="T81" fmla="*/ 65 h 66"/>
                <a:gd name="T82" fmla="*/ 44 w 67"/>
                <a:gd name="T83" fmla="*/ 64 h 66"/>
                <a:gd name="T84" fmla="*/ 46 w 67"/>
                <a:gd name="T85" fmla="*/ 61 h 66"/>
                <a:gd name="T86" fmla="*/ 51 w 67"/>
                <a:gd name="T87" fmla="*/ 58 h 66"/>
                <a:gd name="T88" fmla="*/ 55 w 67"/>
                <a:gd name="T89" fmla="*/ 58 h 66"/>
                <a:gd name="T90" fmla="*/ 58 w 67"/>
                <a:gd name="T91" fmla="*/ 54 h 66"/>
                <a:gd name="T92" fmla="*/ 59 w 67"/>
                <a:gd name="T93" fmla="*/ 51 h 66"/>
                <a:gd name="T94" fmla="*/ 61 w 67"/>
                <a:gd name="T95" fmla="*/ 46 h 66"/>
                <a:gd name="T96" fmla="*/ 65 w 67"/>
                <a:gd name="T97" fmla="*/ 44 h 66"/>
                <a:gd name="T98" fmla="*/ 66 w 67"/>
                <a:gd name="T99" fmla="*/ 39 h 66"/>
                <a:gd name="T100" fmla="*/ 64 w 67"/>
                <a:gd name="T101" fmla="*/ 36 h 66"/>
                <a:gd name="T102" fmla="*/ 64 w 67"/>
                <a:gd name="T103" fmla="*/ 30 h 66"/>
                <a:gd name="T104" fmla="*/ 66 w 67"/>
                <a:gd name="T105" fmla="*/ 2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7" h="66">
                  <a:moveTo>
                    <a:pt x="66" y="27"/>
                  </a:moveTo>
                  <a:cubicBezTo>
                    <a:pt x="67" y="25"/>
                    <a:pt x="66" y="23"/>
                    <a:pt x="65" y="22"/>
                  </a:cubicBezTo>
                  <a:cubicBezTo>
                    <a:pt x="61" y="20"/>
                    <a:pt x="61" y="20"/>
                    <a:pt x="61" y="20"/>
                  </a:cubicBezTo>
                  <a:cubicBezTo>
                    <a:pt x="61" y="20"/>
                    <a:pt x="61" y="20"/>
                    <a:pt x="61" y="20"/>
                  </a:cubicBezTo>
                  <a:cubicBezTo>
                    <a:pt x="57" y="26"/>
                    <a:pt x="57" y="26"/>
                    <a:pt x="57" y="26"/>
                  </a:cubicBezTo>
                  <a:cubicBezTo>
                    <a:pt x="57" y="28"/>
                    <a:pt x="58" y="30"/>
                    <a:pt x="58" y="33"/>
                  </a:cubicBezTo>
                  <a:cubicBezTo>
                    <a:pt x="58" y="46"/>
                    <a:pt x="47" y="57"/>
                    <a:pt x="33" y="57"/>
                  </a:cubicBezTo>
                  <a:cubicBezTo>
                    <a:pt x="20" y="57"/>
                    <a:pt x="9" y="46"/>
                    <a:pt x="9" y="33"/>
                  </a:cubicBezTo>
                  <a:cubicBezTo>
                    <a:pt x="9" y="19"/>
                    <a:pt x="20" y="8"/>
                    <a:pt x="33" y="8"/>
                  </a:cubicBezTo>
                  <a:cubicBezTo>
                    <a:pt x="38" y="8"/>
                    <a:pt x="43" y="10"/>
                    <a:pt x="47" y="13"/>
                  </a:cubicBezTo>
                  <a:cubicBezTo>
                    <a:pt x="51" y="8"/>
                    <a:pt x="51" y="8"/>
                    <a:pt x="51" y="8"/>
                  </a:cubicBezTo>
                  <a:cubicBezTo>
                    <a:pt x="49" y="7"/>
                    <a:pt x="47" y="6"/>
                    <a:pt x="46" y="5"/>
                  </a:cubicBezTo>
                  <a:cubicBezTo>
                    <a:pt x="44" y="2"/>
                    <a:pt x="44" y="2"/>
                    <a:pt x="44" y="2"/>
                  </a:cubicBezTo>
                  <a:cubicBezTo>
                    <a:pt x="43" y="0"/>
                    <a:pt x="41" y="0"/>
                    <a:pt x="40" y="0"/>
                  </a:cubicBezTo>
                  <a:cubicBezTo>
                    <a:pt x="36" y="2"/>
                    <a:pt x="36" y="2"/>
                    <a:pt x="36" y="2"/>
                  </a:cubicBezTo>
                  <a:cubicBezTo>
                    <a:pt x="35" y="3"/>
                    <a:pt x="32" y="3"/>
                    <a:pt x="30" y="2"/>
                  </a:cubicBezTo>
                  <a:cubicBezTo>
                    <a:pt x="27" y="0"/>
                    <a:pt x="27" y="0"/>
                    <a:pt x="27" y="0"/>
                  </a:cubicBezTo>
                  <a:cubicBezTo>
                    <a:pt x="26" y="0"/>
                    <a:pt x="23" y="0"/>
                    <a:pt x="23" y="2"/>
                  </a:cubicBezTo>
                  <a:cubicBezTo>
                    <a:pt x="20" y="5"/>
                    <a:pt x="20" y="5"/>
                    <a:pt x="20" y="5"/>
                  </a:cubicBezTo>
                  <a:cubicBezTo>
                    <a:pt x="19" y="6"/>
                    <a:pt x="17" y="8"/>
                    <a:pt x="16" y="8"/>
                  </a:cubicBezTo>
                  <a:cubicBezTo>
                    <a:pt x="12" y="8"/>
                    <a:pt x="12" y="8"/>
                    <a:pt x="12" y="8"/>
                  </a:cubicBezTo>
                  <a:cubicBezTo>
                    <a:pt x="10" y="8"/>
                    <a:pt x="8" y="9"/>
                    <a:pt x="8" y="11"/>
                  </a:cubicBezTo>
                  <a:cubicBezTo>
                    <a:pt x="8" y="15"/>
                    <a:pt x="8" y="15"/>
                    <a:pt x="8" y="15"/>
                  </a:cubicBezTo>
                  <a:cubicBezTo>
                    <a:pt x="8" y="17"/>
                    <a:pt x="7" y="19"/>
                    <a:pt x="5" y="20"/>
                  </a:cubicBezTo>
                  <a:cubicBezTo>
                    <a:pt x="2" y="22"/>
                    <a:pt x="2" y="22"/>
                    <a:pt x="2" y="22"/>
                  </a:cubicBezTo>
                  <a:cubicBezTo>
                    <a:pt x="1" y="23"/>
                    <a:pt x="0" y="25"/>
                    <a:pt x="1" y="27"/>
                  </a:cubicBezTo>
                  <a:cubicBezTo>
                    <a:pt x="3" y="30"/>
                    <a:pt x="3" y="30"/>
                    <a:pt x="3" y="30"/>
                  </a:cubicBezTo>
                  <a:cubicBezTo>
                    <a:pt x="3" y="32"/>
                    <a:pt x="3" y="34"/>
                    <a:pt x="3" y="36"/>
                  </a:cubicBezTo>
                  <a:cubicBezTo>
                    <a:pt x="1" y="39"/>
                    <a:pt x="1" y="39"/>
                    <a:pt x="1" y="39"/>
                  </a:cubicBezTo>
                  <a:cubicBezTo>
                    <a:pt x="0" y="41"/>
                    <a:pt x="1" y="43"/>
                    <a:pt x="2" y="44"/>
                  </a:cubicBezTo>
                  <a:cubicBezTo>
                    <a:pt x="5" y="46"/>
                    <a:pt x="5" y="46"/>
                    <a:pt x="5" y="46"/>
                  </a:cubicBezTo>
                  <a:cubicBezTo>
                    <a:pt x="7" y="47"/>
                    <a:pt x="8" y="49"/>
                    <a:pt x="8" y="51"/>
                  </a:cubicBezTo>
                  <a:cubicBezTo>
                    <a:pt x="8" y="54"/>
                    <a:pt x="8" y="54"/>
                    <a:pt x="8" y="54"/>
                  </a:cubicBezTo>
                  <a:cubicBezTo>
                    <a:pt x="8" y="56"/>
                    <a:pt x="10" y="58"/>
                    <a:pt x="12" y="58"/>
                  </a:cubicBezTo>
                  <a:cubicBezTo>
                    <a:pt x="16" y="58"/>
                    <a:pt x="16" y="58"/>
                    <a:pt x="16" y="58"/>
                  </a:cubicBezTo>
                  <a:cubicBezTo>
                    <a:pt x="17" y="58"/>
                    <a:pt x="19" y="59"/>
                    <a:pt x="20" y="61"/>
                  </a:cubicBezTo>
                  <a:cubicBezTo>
                    <a:pt x="23" y="64"/>
                    <a:pt x="23" y="64"/>
                    <a:pt x="23" y="64"/>
                  </a:cubicBezTo>
                  <a:cubicBezTo>
                    <a:pt x="23" y="66"/>
                    <a:pt x="26" y="66"/>
                    <a:pt x="27" y="65"/>
                  </a:cubicBezTo>
                  <a:cubicBezTo>
                    <a:pt x="30" y="64"/>
                    <a:pt x="30" y="64"/>
                    <a:pt x="30" y="64"/>
                  </a:cubicBezTo>
                  <a:cubicBezTo>
                    <a:pt x="32" y="63"/>
                    <a:pt x="35" y="63"/>
                    <a:pt x="36" y="64"/>
                  </a:cubicBezTo>
                  <a:cubicBezTo>
                    <a:pt x="40" y="65"/>
                    <a:pt x="40" y="65"/>
                    <a:pt x="40" y="65"/>
                  </a:cubicBezTo>
                  <a:cubicBezTo>
                    <a:pt x="41" y="66"/>
                    <a:pt x="43" y="66"/>
                    <a:pt x="44" y="64"/>
                  </a:cubicBezTo>
                  <a:cubicBezTo>
                    <a:pt x="46" y="61"/>
                    <a:pt x="46" y="61"/>
                    <a:pt x="46" y="61"/>
                  </a:cubicBezTo>
                  <a:cubicBezTo>
                    <a:pt x="47" y="59"/>
                    <a:pt x="49" y="58"/>
                    <a:pt x="51" y="58"/>
                  </a:cubicBezTo>
                  <a:cubicBezTo>
                    <a:pt x="55" y="58"/>
                    <a:pt x="55" y="58"/>
                    <a:pt x="55" y="58"/>
                  </a:cubicBezTo>
                  <a:cubicBezTo>
                    <a:pt x="57" y="58"/>
                    <a:pt x="58" y="56"/>
                    <a:pt x="58" y="54"/>
                  </a:cubicBezTo>
                  <a:cubicBezTo>
                    <a:pt x="59" y="51"/>
                    <a:pt x="59" y="51"/>
                    <a:pt x="59" y="51"/>
                  </a:cubicBezTo>
                  <a:cubicBezTo>
                    <a:pt x="59" y="49"/>
                    <a:pt x="60" y="47"/>
                    <a:pt x="61" y="46"/>
                  </a:cubicBezTo>
                  <a:cubicBezTo>
                    <a:pt x="65" y="44"/>
                    <a:pt x="65" y="44"/>
                    <a:pt x="65" y="44"/>
                  </a:cubicBezTo>
                  <a:cubicBezTo>
                    <a:pt x="66" y="43"/>
                    <a:pt x="67" y="41"/>
                    <a:pt x="66" y="39"/>
                  </a:cubicBezTo>
                  <a:cubicBezTo>
                    <a:pt x="64" y="36"/>
                    <a:pt x="64" y="36"/>
                    <a:pt x="64" y="36"/>
                  </a:cubicBezTo>
                  <a:cubicBezTo>
                    <a:pt x="63" y="34"/>
                    <a:pt x="63" y="32"/>
                    <a:pt x="64" y="30"/>
                  </a:cubicBezTo>
                  <a:lnTo>
                    <a:pt x="66" y="27"/>
                  </a:lnTo>
                  <a:close/>
                </a:path>
              </a:pathLst>
            </a:custGeom>
            <a:grpFill/>
            <a:ln w="3175">
              <a:noFill/>
              <a:round/>
              <a:headEnd/>
              <a:tailEnd/>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a:ln>
                  <a:noFill/>
                </a:ln>
                <a:solidFill>
                  <a:srgbClr val="002C6C"/>
                </a:solidFill>
                <a:effectLst/>
                <a:uLnTx/>
                <a:uFillTx/>
                <a:latin typeface="Verdana"/>
                <a:ea typeface="+mn-ea"/>
                <a:cs typeface="+mn-cs"/>
              </a:endParaRPr>
            </a:p>
          </p:txBody>
        </p:sp>
        <p:sp>
          <p:nvSpPr>
            <p:cNvPr id="65" name="Freeform 120">
              <a:extLst>
                <a:ext uri="{FF2B5EF4-FFF2-40B4-BE49-F238E27FC236}">
                  <a16:creationId xmlns:a16="http://schemas.microsoft.com/office/drawing/2014/main" id="{FEC8B2DE-10EA-499B-BD2D-BE7F10F8884E}"/>
                </a:ext>
              </a:extLst>
            </p:cNvPr>
            <p:cNvSpPr>
              <a:spLocks/>
            </p:cNvSpPr>
            <p:nvPr/>
          </p:nvSpPr>
          <p:spPr bwMode="auto">
            <a:xfrm>
              <a:off x="8366126" y="947738"/>
              <a:ext cx="101600" cy="93662"/>
            </a:xfrm>
            <a:custGeom>
              <a:avLst/>
              <a:gdLst>
                <a:gd name="T0" fmla="*/ 23 w 27"/>
                <a:gd name="T1" fmla="*/ 7 h 25"/>
                <a:gd name="T2" fmla="*/ 21 w 27"/>
                <a:gd name="T3" fmla="*/ 7 h 25"/>
                <a:gd name="T4" fmla="*/ 16 w 27"/>
                <a:gd name="T5" fmla="*/ 5 h 25"/>
                <a:gd name="T6" fmla="*/ 14 w 27"/>
                <a:gd name="T7" fmla="*/ 1 h 25"/>
                <a:gd name="T8" fmla="*/ 11 w 27"/>
                <a:gd name="T9" fmla="*/ 0 h 25"/>
                <a:gd name="T10" fmla="*/ 8 w 27"/>
                <a:gd name="T11" fmla="*/ 0 h 25"/>
                <a:gd name="T12" fmla="*/ 0 w 27"/>
                <a:gd name="T13" fmla="*/ 18 h 25"/>
                <a:gd name="T14" fmla="*/ 1 w 27"/>
                <a:gd name="T15" fmla="*/ 18 h 25"/>
                <a:gd name="T16" fmla="*/ 11 w 27"/>
                <a:gd name="T17" fmla="*/ 18 h 25"/>
                <a:gd name="T18" fmla="*/ 19 w 27"/>
                <a:gd name="T19" fmla="*/ 25 h 25"/>
                <a:gd name="T20" fmla="*/ 19 w 27"/>
                <a:gd name="T21" fmla="*/ 25 h 25"/>
                <a:gd name="T22" fmla="*/ 27 w 27"/>
                <a:gd name="T23" fmla="*/ 5 h 25"/>
                <a:gd name="T24" fmla="*/ 27 w 27"/>
                <a:gd name="T25" fmla="*/ 5 h 25"/>
                <a:gd name="T26" fmla="*/ 23 w 27"/>
                <a:gd name="T27" fmla="*/ 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25">
                  <a:moveTo>
                    <a:pt x="23" y="7"/>
                  </a:moveTo>
                  <a:cubicBezTo>
                    <a:pt x="23" y="7"/>
                    <a:pt x="22" y="7"/>
                    <a:pt x="21" y="7"/>
                  </a:cubicBezTo>
                  <a:cubicBezTo>
                    <a:pt x="19" y="7"/>
                    <a:pt x="17" y="6"/>
                    <a:pt x="16" y="5"/>
                  </a:cubicBezTo>
                  <a:cubicBezTo>
                    <a:pt x="14" y="1"/>
                    <a:pt x="14" y="1"/>
                    <a:pt x="14" y="1"/>
                  </a:cubicBezTo>
                  <a:cubicBezTo>
                    <a:pt x="13" y="1"/>
                    <a:pt x="12" y="0"/>
                    <a:pt x="11" y="0"/>
                  </a:cubicBezTo>
                  <a:cubicBezTo>
                    <a:pt x="8" y="0"/>
                    <a:pt x="8" y="0"/>
                    <a:pt x="8" y="0"/>
                  </a:cubicBezTo>
                  <a:cubicBezTo>
                    <a:pt x="0" y="18"/>
                    <a:pt x="0" y="18"/>
                    <a:pt x="0" y="18"/>
                  </a:cubicBezTo>
                  <a:cubicBezTo>
                    <a:pt x="1" y="18"/>
                    <a:pt x="1" y="18"/>
                    <a:pt x="1" y="18"/>
                  </a:cubicBezTo>
                  <a:cubicBezTo>
                    <a:pt x="11" y="18"/>
                    <a:pt x="11" y="18"/>
                    <a:pt x="11" y="18"/>
                  </a:cubicBezTo>
                  <a:cubicBezTo>
                    <a:pt x="19" y="25"/>
                    <a:pt x="19" y="25"/>
                    <a:pt x="19" y="25"/>
                  </a:cubicBezTo>
                  <a:cubicBezTo>
                    <a:pt x="19" y="25"/>
                    <a:pt x="19" y="25"/>
                    <a:pt x="19" y="25"/>
                  </a:cubicBezTo>
                  <a:cubicBezTo>
                    <a:pt x="27" y="5"/>
                    <a:pt x="27" y="5"/>
                    <a:pt x="27" y="5"/>
                  </a:cubicBezTo>
                  <a:cubicBezTo>
                    <a:pt x="27" y="5"/>
                    <a:pt x="27" y="5"/>
                    <a:pt x="27" y="5"/>
                  </a:cubicBezTo>
                  <a:lnTo>
                    <a:pt x="23" y="7"/>
                  </a:lnTo>
                  <a:close/>
                </a:path>
              </a:pathLst>
            </a:custGeom>
            <a:grpFill/>
            <a:ln w="3175">
              <a:noFill/>
              <a:round/>
              <a:headEnd/>
              <a:tailEnd/>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a:ln>
                  <a:noFill/>
                </a:ln>
                <a:solidFill>
                  <a:srgbClr val="002C6C"/>
                </a:solidFill>
                <a:effectLst/>
                <a:uLnTx/>
                <a:uFillTx/>
                <a:latin typeface="Verdana"/>
                <a:ea typeface="+mn-ea"/>
                <a:cs typeface="+mn-cs"/>
              </a:endParaRPr>
            </a:p>
          </p:txBody>
        </p:sp>
        <p:sp>
          <p:nvSpPr>
            <p:cNvPr id="66" name="Freeform 121">
              <a:extLst>
                <a:ext uri="{FF2B5EF4-FFF2-40B4-BE49-F238E27FC236}">
                  <a16:creationId xmlns:a16="http://schemas.microsoft.com/office/drawing/2014/main" id="{E7038157-06A3-42D5-9688-3302C99BD412}"/>
                </a:ext>
              </a:extLst>
            </p:cNvPr>
            <p:cNvSpPr>
              <a:spLocks/>
            </p:cNvSpPr>
            <p:nvPr/>
          </p:nvSpPr>
          <p:spPr bwMode="auto">
            <a:xfrm>
              <a:off x="8474076" y="947738"/>
              <a:ext cx="101600" cy="93662"/>
            </a:xfrm>
            <a:custGeom>
              <a:avLst/>
              <a:gdLst>
                <a:gd name="T0" fmla="*/ 17 w 27"/>
                <a:gd name="T1" fmla="*/ 0 h 25"/>
                <a:gd name="T2" fmla="*/ 14 w 27"/>
                <a:gd name="T3" fmla="*/ 1 h 25"/>
                <a:gd name="T4" fmla="*/ 12 w 27"/>
                <a:gd name="T5" fmla="*/ 5 h 25"/>
                <a:gd name="T6" fmla="*/ 7 w 27"/>
                <a:gd name="T7" fmla="*/ 7 h 25"/>
                <a:gd name="T8" fmla="*/ 4 w 27"/>
                <a:gd name="T9" fmla="*/ 7 h 25"/>
                <a:gd name="T10" fmla="*/ 1 w 27"/>
                <a:gd name="T11" fmla="*/ 5 h 25"/>
                <a:gd name="T12" fmla="*/ 0 w 27"/>
                <a:gd name="T13" fmla="*/ 5 h 25"/>
                <a:gd name="T14" fmla="*/ 9 w 27"/>
                <a:gd name="T15" fmla="*/ 25 h 25"/>
                <a:gd name="T16" fmla="*/ 9 w 27"/>
                <a:gd name="T17" fmla="*/ 25 h 25"/>
                <a:gd name="T18" fmla="*/ 16 w 27"/>
                <a:gd name="T19" fmla="*/ 18 h 25"/>
                <a:gd name="T20" fmla="*/ 27 w 27"/>
                <a:gd name="T21" fmla="*/ 18 h 25"/>
                <a:gd name="T22" fmla="*/ 27 w 27"/>
                <a:gd name="T23" fmla="*/ 18 h 25"/>
                <a:gd name="T24" fmla="*/ 20 w 27"/>
                <a:gd name="T25" fmla="*/ 0 h 25"/>
                <a:gd name="T26" fmla="*/ 17 w 27"/>
                <a:gd name="T2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25">
                  <a:moveTo>
                    <a:pt x="17" y="0"/>
                  </a:moveTo>
                  <a:cubicBezTo>
                    <a:pt x="16" y="0"/>
                    <a:pt x="15" y="1"/>
                    <a:pt x="14" y="1"/>
                  </a:cubicBezTo>
                  <a:cubicBezTo>
                    <a:pt x="12" y="5"/>
                    <a:pt x="12" y="5"/>
                    <a:pt x="12" y="5"/>
                  </a:cubicBezTo>
                  <a:cubicBezTo>
                    <a:pt x="11" y="6"/>
                    <a:pt x="9" y="7"/>
                    <a:pt x="7" y="7"/>
                  </a:cubicBezTo>
                  <a:cubicBezTo>
                    <a:pt x="6" y="7"/>
                    <a:pt x="5" y="7"/>
                    <a:pt x="4" y="7"/>
                  </a:cubicBezTo>
                  <a:cubicBezTo>
                    <a:pt x="1" y="5"/>
                    <a:pt x="1" y="5"/>
                    <a:pt x="1" y="5"/>
                  </a:cubicBezTo>
                  <a:cubicBezTo>
                    <a:pt x="1" y="5"/>
                    <a:pt x="1" y="5"/>
                    <a:pt x="0" y="5"/>
                  </a:cubicBezTo>
                  <a:cubicBezTo>
                    <a:pt x="9" y="25"/>
                    <a:pt x="9" y="25"/>
                    <a:pt x="9" y="25"/>
                  </a:cubicBezTo>
                  <a:cubicBezTo>
                    <a:pt x="9" y="25"/>
                    <a:pt x="9" y="25"/>
                    <a:pt x="9" y="25"/>
                  </a:cubicBezTo>
                  <a:cubicBezTo>
                    <a:pt x="16" y="18"/>
                    <a:pt x="16" y="18"/>
                    <a:pt x="16" y="18"/>
                  </a:cubicBezTo>
                  <a:cubicBezTo>
                    <a:pt x="27" y="18"/>
                    <a:pt x="27" y="18"/>
                    <a:pt x="27" y="18"/>
                  </a:cubicBezTo>
                  <a:cubicBezTo>
                    <a:pt x="27" y="18"/>
                    <a:pt x="27" y="18"/>
                    <a:pt x="27" y="18"/>
                  </a:cubicBezTo>
                  <a:cubicBezTo>
                    <a:pt x="20" y="0"/>
                    <a:pt x="20" y="0"/>
                    <a:pt x="20" y="0"/>
                  </a:cubicBezTo>
                  <a:lnTo>
                    <a:pt x="17" y="0"/>
                  </a:lnTo>
                  <a:close/>
                </a:path>
              </a:pathLst>
            </a:custGeom>
            <a:grpFill/>
            <a:ln w="3175">
              <a:noFill/>
              <a:round/>
              <a:headEnd/>
              <a:tailEnd/>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a:ln>
                  <a:noFill/>
                </a:ln>
                <a:solidFill>
                  <a:srgbClr val="002C6C"/>
                </a:solidFill>
                <a:effectLst/>
                <a:uLnTx/>
                <a:uFillTx/>
                <a:latin typeface="Verdana"/>
                <a:ea typeface="+mn-ea"/>
                <a:cs typeface="+mn-cs"/>
              </a:endParaRPr>
            </a:p>
          </p:txBody>
        </p:sp>
        <p:sp>
          <p:nvSpPr>
            <p:cNvPr id="67" name="Freeform 122">
              <a:extLst>
                <a:ext uri="{FF2B5EF4-FFF2-40B4-BE49-F238E27FC236}">
                  <a16:creationId xmlns:a16="http://schemas.microsoft.com/office/drawing/2014/main" id="{6AFD2F24-BFF3-4AE9-B24F-086AE4A98FFD}"/>
                </a:ext>
              </a:extLst>
            </p:cNvPr>
            <p:cNvSpPr>
              <a:spLocks/>
            </p:cNvSpPr>
            <p:nvPr/>
          </p:nvSpPr>
          <p:spPr bwMode="auto">
            <a:xfrm>
              <a:off x="8410576" y="749300"/>
              <a:ext cx="169863" cy="153987"/>
            </a:xfrm>
            <a:custGeom>
              <a:avLst/>
              <a:gdLst>
                <a:gd name="T0" fmla="*/ 16 w 45"/>
                <a:gd name="T1" fmla="*/ 29 h 41"/>
                <a:gd name="T2" fmla="*/ 9 w 45"/>
                <a:gd name="T3" fmla="*/ 20 h 41"/>
                <a:gd name="T4" fmla="*/ 3 w 45"/>
                <a:gd name="T5" fmla="*/ 20 h 41"/>
                <a:gd name="T6" fmla="*/ 2 w 45"/>
                <a:gd name="T7" fmla="*/ 26 h 41"/>
                <a:gd name="T8" fmla="*/ 13 w 45"/>
                <a:gd name="T9" fmla="*/ 39 h 41"/>
                <a:gd name="T10" fmla="*/ 16 w 45"/>
                <a:gd name="T11" fmla="*/ 41 h 41"/>
                <a:gd name="T12" fmla="*/ 16 w 45"/>
                <a:gd name="T13" fmla="*/ 41 h 41"/>
                <a:gd name="T14" fmla="*/ 20 w 45"/>
                <a:gd name="T15" fmla="*/ 39 h 41"/>
                <a:gd name="T16" fmla="*/ 36 w 45"/>
                <a:gd name="T17" fmla="*/ 18 h 41"/>
                <a:gd name="T18" fmla="*/ 38 w 45"/>
                <a:gd name="T19" fmla="*/ 15 h 41"/>
                <a:gd name="T20" fmla="*/ 40 w 45"/>
                <a:gd name="T21" fmla="*/ 13 h 41"/>
                <a:gd name="T22" fmla="*/ 42 w 45"/>
                <a:gd name="T23" fmla="*/ 10 h 41"/>
                <a:gd name="T24" fmla="*/ 44 w 45"/>
                <a:gd name="T25" fmla="*/ 8 h 41"/>
                <a:gd name="T26" fmla="*/ 43 w 45"/>
                <a:gd name="T27" fmla="*/ 1 h 41"/>
                <a:gd name="T28" fmla="*/ 38 w 45"/>
                <a:gd name="T29" fmla="*/ 1 h 41"/>
                <a:gd name="T30" fmla="*/ 36 w 45"/>
                <a:gd name="T31" fmla="*/ 2 h 41"/>
                <a:gd name="T32" fmla="*/ 34 w 45"/>
                <a:gd name="T33" fmla="*/ 5 h 41"/>
                <a:gd name="T34" fmla="*/ 32 w 45"/>
                <a:gd name="T35" fmla="*/ 7 h 41"/>
                <a:gd name="T36" fmla="*/ 30 w 45"/>
                <a:gd name="T37" fmla="*/ 10 h 41"/>
                <a:gd name="T38" fmla="*/ 16 w 45"/>
                <a:gd name="T39" fmla="*/ 2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 h="41">
                  <a:moveTo>
                    <a:pt x="16" y="29"/>
                  </a:moveTo>
                  <a:cubicBezTo>
                    <a:pt x="9" y="20"/>
                    <a:pt x="9" y="20"/>
                    <a:pt x="9" y="20"/>
                  </a:cubicBezTo>
                  <a:cubicBezTo>
                    <a:pt x="8" y="18"/>
                    <a:pt x="5" y="18"/>
                    <a:pt x="3" y="20"/>
                  </a:cubicBezTo>
                  <a:cubicBezTo>
                    <a:pt x="1" y="21"/>
                    <a:pt x="0" y="24"/>
                    <a:pt x="2" y="26"/>
                  </a:cubicBezTo>
                  <a:cubicBezTo>
                    <a:pt x="13" y="39"/>
                    <a:pt x="13" y="39"/>
                    <a:pt x="13" y="39"/>
                  </a:cubicBezTo>
                  <a:cubicBezTo>
                    <a:pt x="14" y="40"/>
                    <a:pt x="15" y="41"/>
                    <a:pt x="16" y="41"/>
                  </a:cubicBezTo>
                  <a:cubicBezTo>
                    <a:pt x="16" y="41"/>
                    <a:pt x="16" y="41"/>
                    <a:pt x="16" y="41"/>
                  </a:cubicBezTo>
                  <a:cubicBezTo>
                    <a:pt x="18" y="41"/>
                    <a:pt x="19" y="40"/>
                    <a:pt x="20" y="39"/>
                  </a:cubicBezTo>
                  <a:cubicBezTo>
                    <a:pt x="36" y="18"/>
                    <a:pt x="36" y="18"/>
                    <a:pt x="36" y="18"/>
                  </a:cubicBezTo>
                  <a:cubicBezTo>
                    <a:pt x="38" y="15"/>
                    <a:pt x="38" y="15"/>
                    <a:pt x="38" y="15"/>
                  </a:cubicBezTo>
                  <a:cubicBezTo>
                    <a:pt x="40" y="13"/>
                    <a:pt x="40" y="13"/>
                    <a:pt x="40" y="13"/>
                  </a:cubicBezTo>
                  <a:cubicBezTo>
                    <a:pt x="42" y="10"/>
                    <a:pt x="42" y="10"/>
                    <a:pt x="42" y="10"/>
                  </a:cubicBezTo>
                  <a:cubicBezTo>
                    <a:pt x="44" y="8"/>
                    <a:pt x="44" y="8"/>
                    <a:pt x="44" y="8"/>
                  </a:cubicBezTo>
                  <a:cubicBezTo>
                    <a:pt x="45" y="6"/>
                    <a:pt x="45" y="3"/>
                    <a:pt x="43" y="1"/>
                  </a:cubicBezTo>
                  <a:cubicBezTo>
                    <a:pt x="42" y="0"/>
                    <a:pt x="40" y="0"/>
                    <a:pt x="38" y="1"/>
                  </a:cubicBezTo>
                  <a:cubicBezTo>
                    <a:pt x="38" y="1"/>
                    <a:pt x="37" y="2"/>
                    <a:pt x="36" y="2"/>
                  </a:cubicBezTo>
                  <a:cubicBezTo>
                    <a:pt x="34" y="5"/>
                    <a:pt x="34" y="5"/>
                    <a:pt x="34" y="5"/>
                  </a:cubicBezTo>
                  <a:cubicBezTo>
                    <a:pt x="32" y="7"/>
                    <a:pt x="32" y="7"/>
                    <a:pt x="32" y="7"/>
                  </a:cubicBezTo>
                  <a:cubicBezTo>
                    <a:pt x="30" y="10"/>
                    <a:pt x="30" y="10"/>
                    <a:pt x="30" y="10"/>
                  </a:cubicBezTo>
                  <a:lnTo>
                    <a:pt x="16" y="29"/>
                  </a:lnTo>
                  <a:close/>
                </a:path>
              </a:pathLst>
            </a:custGeom>
            <a:grpFill/>
            <a:ln w="3175">
              <a:noFill/>
              <a:round/>
              <a:headEnd/>
              <a:tailEnd/>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a:ln>
                  <a:noFill/>
                </a:ln>
                <a:solidFill>
                  <a:srgbClr val="002C6C"/>
                </a:solidFill>
                <a:effectLst/>
                <a:uLnTx/>
                <a:uFillTx/>
                <a:latin typeface="Verdana"/>
                <a:ea typeface="+mn-ea"/>
                <a:cs typeface="+mn-cs"/>
              </a:endParaRPr>
            </a:p>
          </p:txBody>
        </p:sp>
      </p:grpSp>
      <p:grpSp>
        <p:nvGrpSpPr>
          <p:cNvPr id="68" name="Groupe 299">
            <a:extLst>
              <a:ext uri="{FF2B5EF4-FFF2-40B4-BE49-F238E27FC236}">
                <a16:creationId xmlns:a16="http://schemas.microsoft.com/office/drawing/2014/main" id="{E8F2BF26-CFCE-404A-A6A8-B51516EDD819}"/>
              </a:ext>
            </a:extLst>
          </p:cNvPr>
          <p:cNvGrpSpPr/>
          <p:nvPr/>
        </p:nvGrpSpPr>
        <p:grpSpPr>
          <a:xfrm>
            <a:off x="442114" y="4051012"/>
            <a:ext cx="272531" cy="244724"/>
            <a:chOff x="4719222" y="5426227"/>
            <a:chExt cx="544513" cy="488950"/>
          </a:xfrm>
          <a:solidFill>
            <a:schemeClr val="bg1"/>
          </a:solidFill>
        </p:grpSpPr>
        <p:sp>
          <p:nvSpPr>
            <p:cNvPr id="69" name="Freeform 198">
              <a:extLst>
                <a:ext uri="{FF2B5EF4-FFF2-40B4-BE49-F238E27FC236}">
                  <a16:creationId xmlns:a16="http://schemas.microsoft.com/office/drawing/2014/main" id="{F115E4D5-69E5-4F0C-9FC4-7A468ABF823D}"/>
                </a:ext>
              </a:extLst>
            </p:cNvPr>
            <p:cNvSpPr>
              <a:spLocks noChangeAspect="1"/>
            </p:cNvSpPr>
            <p:nvPr/>
          </p:nvSpPr>
          <p:spPr bwMode="auto">
            <a:xfrm>
              <a:off x="4925597" y="5588152"/>
              <a:ext cx="338138" cy="150812"/>
            </a:xfrm>
            <a:custGeom>
              <a:avLst/>
              <a:gdLst>
                <a:gd name="T0" fmla="*/ 90 w 90"/>
                <a:gd name="T1" fmla="*/ 20 h 40"/>
                <a:gd name="T2" fmla="*/ 61 w 90"/>
                <a:gd name="T3" fmla="*/ 0 h 40"/>
                <a:gd name="T4" fmla="*/ 61 w 90"/>
                <a:gd name="T5" fmla="*/ 12 h 40"/>
                <a:gd name="T6" fmla="*/ 0 w 90"/>
                <a:gd name="T7" fmla="*/ 7 h 40"/>
                <a:gd name="T8" fmla="*/ 0 w 90"/>
                <a:gd name="T9" fmla="*/ 35 h 40"/>
                <a:gd name="T10" fmla="*/ 61 w 90"/>
                <a:gd name="T11" fmla="*/ 26 h 40"/>
                <a:gd name="T12" fmla="*/ 61 w 90"/>
                <a:gd name="T13" fmla="*/ 40 h 40"/>
                <a:gd name="T14" fmla="*/ 90 w 90"/>
                <a:gd name="T15" fmla="*/ 2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 h="40">
                  <a:moveTo>
                    <a:pt x="90" y="20"/>
                  </a:moveTo>
                  <a:cubicBezTo>
                    <a:pt x="61" y="0"/>
                    <a:pt x="61" y="0"/>
                    <a:pt x="61" y="0"/>
                  </a:cubicBezTo>
                  <a:cubicBezTo>
                    <a:pt x="61" y="12"/>
                    <a:pt x="61" y="12"/>
                    <a:pt x="61" y="12"/>
                  </a:cubicBezTo>
                  <a:cubicBezTo>
                    <a:pt x="0" y="7"/>
                    <a:pt x="0" y="7"/>
                    <a:pt x="0" y="7"/>
                  </a:cubicBezTo>
                  <a:cubicBezTo>
                    <a:pt x="9" y="24"/>
                    <a:pt x="0" y="35"/>
                    <a:pt x="0" y="35"/>
                  </a:cubicBezTo>
                  <a:cubicBezTo>
                    <a:pt x="61" y="26"/>
                    <a:pt x="61" y="26"/>
                    <a:pt x="61" y="26"/>
                  </a:cubicBezTo>
                  <a:cubicBezTo>
                    <a:pt x="61" y="40"/>
                    <a:pt x="61" y="40"/>
                    <a:pt x="61" y="40"/>
                  </a:cubicBezTo>
                  <a:lnTo>
                    <a:pt x="9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a:ln>
                  <a:noFill/>
                </a:ln>
                <a:solidFill>
                  <a:srgbClr val="002C6C"/>
                </a:solidFill>
                <a:effectLst/>
                <a:uLnTx/>
                <a:uFillTx/>
                <a:latin typeface="Verdana"/>
                <a:ea typeface="+mn-ea"/>
                <a:cs typeface="+mn-cs"/>
              </a:endParaRPr>
            </a:p>
          </p:txBody>
        </p:sp>
        <p:sp>
          <p:nvSpPr>
            <p:cNvPr id="77" name="Freeform 199">
              <a:extLst>
                <a:ext uri="{FF2B5EF4-FFF2-40B4-BE49-F238E27FC236}">
                  <a16:creationId xmlns:a16="http://schemas.microsoft.com/office/drawing/2014/main" id="{4836FADC-500E-47AA-B978-1AE55AB79313}"/>
                </a:ext>
              </a:extLst>
            </p:cNvPr>
            <p:cNvSpPr>
              <a:spLocks noChangeAspect="1"/>
            </p:cNvSpPr>
            <p:nvPr/>
          </p:nvSpPr>
          <p:spPr bwMode="auto">
            <a:xfrm>
              <a:off x="4719222" y="5426227"/>
              <a:ext cx="338138" cy="147637"/>
            </a:xfrm>
            <a:custGeom>
              <a:avLst/>
              <a:gdLst>
                <a:gd name="T0" fmla="*/ 90 w 90"/>
                <a:gd name="T1" fmla="*/ 19 h 39"/>
                <a:gd name="T2" fmla="*/ 61 w 90"/>
                <a:gd name="T3" fmla="*/ 0 h 39"/>
                <a:gd name="T4" fmla="*/ 61 w 90"/>
                <a:gd name="T5" fmla="*/ 11 h 39"/>
                <a:gd name="T6" fmla="*/ 0 w 90"/>
                <a:gd name="T7" fmla="*/ 7 h 39"/>
                <a:gd name="T8" fmla="*/ 0 w 90"/>
                <a:gd name="T9" fmla="*/ 34 h 39"/>
                <a:gd name="T10" fmla="*/ 61 w 90"/>
                <a:gd name="T11" fmla="*/ 26 h 39"/>
                <a:gd name="T12" fmla="*/ 61 w 90"/>
                <a:gd name="T13" fmla="*/ 39 h 39"/>
                <a:gd name="T14" fmla="*/ 90 w 90"/>
                <a:gd name="T15" fmla="*/ 1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 h="39">
                  <a:moveTo>
                    <a:pt x="90" y="19"/>
                  </a:moveTo>
                  <a:cubicBezTo>
                    <a:pt x="61" y="0"/>
                    <a:pt x="61" y="0"/>
                    <a:pt x="61" y="0"/>
                  </a:cubicBezTo>
                  <a:cubicBezTo>
                    <a:pt x="61" y="11"/>
                    <a:pt x="61" y="11"/>
                    <a:pt x="61" y="11"/>
                  </a:cubicBezTo>
                  <a:cubicBezTo>
                    <a:pt x="0" y="7"/>
                    <a:pt x="0" y="7"/>
                    <a:pt x="0" y="7"/>
                  </a:cubicBezTo>
                  <a:cubicBezTo>
                    <a:pt x="9" y="24"/>
                    <a:pt x="0" y="34"/>
                    <a:pt x="0" y="34"/>
                  </a:cubicBezTo>
                  <a:cubicBezTo>
                    <a:pt x="61" y="26"/>
                    <a:pt x="61" y="26"/>
                    <a:pt x="61" y="26"/>
                  </a:cubicBezTo>
                  <a:cubicBezTo>
                    <a:pt x="61" y="39"/>
                    <a:pt x="61" y="39"/>
                    <a:pt x="61" y="39"/>
                  </a:cubicBezTo>
                  <a:lnTo>
                    <a:pt x="90"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a:ln>
                  <a:noFill/>
                </a:ln>
                <a:solidFill>
                  <a:srgbClr val="002C6C"/>
                </a:solidFill>
                <a:effectLst/>
                <a:uLnTx/>
                <a:uFillTx/>
                <a:latin typeface="Verdana"/>
                <a:ea typeface="+mn-ea"/>
                <a:cs typeface="+mn-cs"/>
              </a:endParaRPr>
            </a:p>
          </p:txBody>
        </p:sp>
        <p:sp>
          <p:nvSpPr>
            <p:cNvPr id="78" name="Freeform 200">
              <a:extLst>
                <a:ext uri="{FF2B5EF4-FFF2-40B4-BE49-F238E27FC236}">
                  <a16:creationId xmlns:a16="http://schemas.microsoft.com/office/drawing/2014/main" id="{16FF228A-0A6D-4647-AD68-50BDDF3585EC}"/>
                </a:ext>
              </a:extLst>
            </p:cNvPr>
            <p:cNvSpPr>
              <a:spLocks noChangeAspect="1"/>
            </p:cNvSpPr>
            <p:nvPr/>
          </p:nvSpPr>
          <p:spPr bwMode="auto">
            <a:xfrm>
              <a:off x="4782722" y="5769127"/>
              <a:ext cx="338138" cy="146050"/>
            </a:xfrm>
            <a:custGeom>
              <a:avLst/>
              <a:gdLst>
                <a:gd name="T0" fmla="*/ 90 w 90"/>
                <a:gd name="T1" fmla="*/ 19 h 39"/>
                <a:gd name="T2" fmla="*/ 61 w 90"/>
                <a:gd name="T3" fmla="*/ 0 h 39"/>
                <a:gd name="T4" fmla="*/ 61 w 90"/>
                <a:gd name="T5" fmla="*/ 11 h 39"/>
                <a:gd name="T6" fmla="*/ 0 w 90"/>
                <a:gd name="T7" fmla="*/ 7 h 39"/>
                <a:gd name="T8" fmla="*/ 0 w 90"/>
                <a:gd name="T9" fmla="*/ 34 h 39"/>
                <a:gd name="T10" fmla="*/ 61 w 90"/>
                <a:gd name="T11" fmla="*/ 26 h 39"/>
                <a:gd name="T12" fmla="*/ 60 w 90"/>
                <a:gd name="T13" fmla="*/ 39 h 39"/>
                <a:gd name="T14" fmla="*/ 90 w 90"/>
                <a:gd name="T15" fmla="*/ 1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 h="39">
                  <a:moveTo>
                    <a:pt x="90" y="19"/>
                  </a:moveTo>
                  <a:cubicBezTo>
                    <a:pt x="61" y="0"/>
                    <a:pt x="61" y="0"/>
                    <a:pt x="61" y="0"/>
                  </a:cubicBezTo>
                  <a:cubicBezTo>
                    <a:pt x="61" y="11"/>
                    <a:pt x="61" y="11"/>
                    <a:pt x="61" y="11"/>
                  </a:cubicBezTo>
                  <a:cubicBezTo>
                    <a:pt x="0" y="7"/>
                    <a:pt x="0" y="7"/>
                    <a:pt x="0" y="7"/>
                  </a:cubicBezTo>
                  <a:cubicBezTo>
                    <a:pt x="9" y="24"/>
                    <a:pt x="0" y="34"/>
                    <a:pt x="0" y="34"/>
                  </a:cubicBezTo>
                  <a:cubicBezTo>
                    <a:pt x="61" y="26"/>
                    <a:pt x="61" y="26"/>
                    <a:pt x="61" y="26"/>
                  </a:cubicBezTo>
                  <a:cubicBezTo>
                    <a:pt x="60" y="39"/>
                    <a:pt x="60" y="39"/>
                    <a:pt x="60" y="39"/>
                  </a:cubicBezTo>
                  <a:lnTo>
                    <a:pt x="90"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a:ln>
                  <a:noFill/>
                </a:ln>
                <a:solidFill>
                  <a:srgbClr val="002C6C"/>
                </a:solidFill>
                <a:effectLst/>
                <a:uLnTx/>
                <a:uFillTx/>
                <a:latin typeface="Verdana"/>
                <a:ea typeface="+mn-ea"/>
                <a:cs typeface="+mn-cs"/>
              </a:endParaRPr>
            </a:p>
          </p:txBody>
        </p:sp>
      </p:grpSp>
      <p:grpSp>
        <p:nvGrpSpPr>
          <p:cNvPr id="79" name="Group 78">
            <a:extLst>
              <a:ext uri="{FF2B5EF4-FFF2-40B4-BE49-F238E27FC236}">
                <a16:creationId xmlns:a16="http://schemas.microsoft.com/office/drawing/2014/main" id="{3DC606F7-910F-47C0-A0FD-8D4BA81B6436}"/>
              </a:ext>
            </a:extLst>
          </p:cNvPr>
          <p:cNvGrpSpPr/>
          <p:nvPr/>
        </p:nvGrpSpPr>
        <p:grpSpPr>
          <a:xfrm>
            <a:off x="449906" y="1664117"/>
            <a:ext cx="256959" cy="253211"/>
            <a:chOff x="2822716" y="2621795"/>
            <a:chExt cx="508632" cy="501215"/>
          </a:xfrm>
          <a:solidFill>
            <a:schemeClr val="bg1"/>
          </a:solidFill>
        </p:grpSpPr>
        <p:sp>
          <p:nvSpPr>
            <p:cNvPr id="80" name="Freeform 24">
              <a:extLst>
                <a:ext uri="{FF2B5EF4-FFF2-40B4-BE49-F238E27FC236}">
                  <a16:creationId xmlns:a16="http://schemas.microsoft.com/office/drawing/2014/main" id="{9645A4E7-2903-4686-8500-10DE96EF0D20}"/>
                </a:ext>
              </a:extLst>
            </p:cNvPr>
            <p:cNvSpPr>
              <a:spLocks noEditPoints="1"/>
            </p:cNvSpPr>
            <p:nvPr/>
          </p:nvSpPr>
          <p:spPr bwMode="auto">
            <a:xfrm>
              <a:off x="2838078" y="2621795"/>
              <a:ext cx="493270" cy="482715"/>
            </a:xfrm>
            <a:custGeom>
              <a:avLst/>
              <a:gdLst>
                <a:gd name="T0" fmla="*/ 117 w 122"/>
                <a:gd name="T1" fmla="*/ 17 h 121"/>
                <a:gd name="T2" fmla="*/ 99 w 122"/>
                <a:gd name="T3" fmla="*/ 34 h 121"/>
                <a:gd name="T4" fmla="*/ 87 w 122"/>
                <a:gd name="T5" fmla="*/ 22 h 121"/>
                <a:gd name="T6" fmla="*/ 105 w 122"/>
                <a:gd name="T7" fmla="*/ 4 h 121"/>
                <a:gd name="T8" fmla="*/ 76 w 122"/>
                <a:gd name="T9" fmla="*/ 8 h 121"/>
                <a:gd name="T10" fmla="*/ 71 w 122"/>
                <a:gd name="T11" fmla="*/ 13 h 121"/>
                <a:gd name="T12" fmla="*/ 66 w 122"/>
                <a:gd name="T13" fmla="*/ 39 h 121"/>
                <a:gd name="T14" fmla="*/ 5 w 122"/>
                <a:gd name="T15" fmla="*/ 100 h 121"/>
                <a:gd name="T16" fmla="*/ 5 w 122"/>
                <a:gd name="T17" fmla="*/ 117 h 121"/>
                <a:gd name="T18" fmla="*/ 22 w 122"/>
                <a:gd name="T19" fmla="*/ 116 h 121"/>
                <a:gd name="T20" fmla="*/ 83 w 122"/>
                <a:gd name="T21" fmla="*/ 55 h 121"/>
                <a:gd name="T22" fmla="*/ 109 w 122"/>
                <a:gd name="T23" fmla="*/ 50 h 121"/>
                <a:gd name="T24" fmla="*/ 113 w 122"/>
                <a:gd name="T25" fmla="*/ 46 h 121"/>
                <a:gd name="T26" fmla="*/ 117 w 122"/>
                <a:gd name="T27" fmla="*/ 17 h 121"/>
                <a:gd name="T28" fmla="*/ 18 w 122"/>
                <a:gd name="T29" fmla="*/ 110 h 121"/>
                <a:gd name="T30" fmla="*/ 12 w 122"/>
                <a:gd name="T31" fmla="*/ 110 h 121"/>
                <a:gd name="T32" fmla="*/ 12 w 122"/>
                <a:gd name="T33" fmla="*/ 104 h 121"/>
                <a:gd name="T34" fmla="*/ 18 w 122"/>
                <a:gd name="T35" fmla="*/ 104 h 121"/>
                <a:gd name="T36" fmla="*/ 18 w 122"/>
                <a:gd name="T37" fmla="*/ 11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2" h="121">
                  <a:moveTo>
                    <a:pt x="117" y="17"/>
                  </a:moveTo>
                  <a:cubicBezTo>
                    <a:pt x="117" y="17"/>
                    <a:pt x="99" y="34"/>
                    <a:pt x="99" y="34"/>
                  </a:cubicBezTo>
                  <a:cubicBezTo>
                    <a:pt x="99" y="34"/>
                    <a:pt x="87" y="22"/>
                    <a:pt x="87" y="22"/>
                  </a:cubicBezTo>
                  <a:cubicBezTo>
                    <a:pt x="87" y="22"/>
                    <a:pt x="105" y="4"/>
                    <a:pt x="105" y="4"/>
                  </a:cubicBezTo>
                  <a:cubicBezTo>
                    <a:pt x="95" y="0"/>
                    <a:pt x="83" y="1"/>
                    <a:pt x="76" y="8"/>
                  </a:cubicBezTo>
                  <a:cubicBezTo>
                    <a:pt x="71" y="13"/>
                    <a:pt x="71" y="13"/>
                    <a:pt x="71" y="13"/>
                  </a:cubicBezTo>
                  <a:cubicBezTo>
                    <a:pt x="64" y="20"/>
                    <a:pt x="63" y="30"/>
                    <a:pt x="66" y="39"/>
                  </a:cubicBezTo>
                  <a:cubicBezTo>
                    <a:pt x="66" y="39"/>
                    <a:pt x="5" y="100"/>
                    <a:pt x="5" y="100"/>
                  </a:cubicBezTo>
                  <a:cubicBezTo>
                    <a:pt x="0" y="105"/>
                    <a:pt x="0" y="113"/>
                    <a:pt x="5" y="117"/>
                  </a:cubicBezTo>
                  <a:cubicBezTo>
                    <a:pt x="10" y="121"/>
                    <a:pt x="17" y="121"/>
                    <a:pt x="22" y="116"/>
                  </a:cubicBezTo>
                  <a:cubicBezTo>
                    <a:pt x="22" y="116"/>
                    <a:pt x="83" y="55"/>
                    <a:pt x="83" y="55"/>
                  </a:cubicBezTo>
                  <a:cubicBezTo>
                    <a:pt x="92" y="59"/>
                    <a:pt x="102" y="57"/>
                    <a:pt x="109" y="50"/>
                  </a:cubicBezTo>
                  <a:cubicBezTo>
                    <a:pt x="113" y="46"/>
                    <a:pt x="113" y="46"/>
                    <a:pt x="113" y="46"/>
                  </a:cubicBezTo>
                  <a:cubicBezTo>
                    <a:pt x="121" y="38"/>
                    <a:pt x="122" y="27"/>
                    <a:pt x="117" y="17"/>
                  </a:cubicBezTo>
                  <a:close/>
                  <a:moveTo>
                    <a:pt x="18" y="110"/>
                  </a:moveTo>
                  <a:cubicBezTo>
                    <a:pt x="16" y="112"/>
                    <a:pt x="13" y="112"/>
                    <a:pt x="12" y="110"/>
                  </a:cubicBezTo>
                  <a:cubicBezTo>
                    <a:pt x="10" y="108"/>
                    <a:pt x="10" y="105"/>
                    <a:pt x="12" y="104"/>
                  </a:cubicBezTo>
                  <a:cubicBezTo>
                    <a:pt x="13" y="102"/>
                    <a:pt x="16" y="102"/>
                    <a:pt x="18" y="104"/>
                  </a:cubicBezTo>
                  <a:cubicBezTo>
                    <a:pt x="20" y="105"/>
                    <a:pt x="20" y="108"/>
                    <a:pt x="18" y="1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2C6C"/>
                </a:solidFill>
                <a:effectLst/>
                <a:uLnTx/>
                <a:uFillTx/>
                <a:latin typeface="Verdana"/>
                <a:ea typeface="+mn-ea"/>
                <a:cs typeface="+mn-cs"/>
              </a:endParaRPr>
            </a:p>
          </p:txBody>
        </p:sp>
        <p:sp>
          <p:nvSpPr>
            <p:cNvPr id="81" name="Freeform 25">
              <a:extLst>
                <a:ext uri="{FF2B5EF4-FFF2-40B4-BE49-F238E27FC236}">
                  <a16:creationId xmlns:a16="http://schemas.microsoft.com/office/drawing/2014/main" id="{6CC99D77-22E9-4C0C-A92F-E8D3E2BB0D97}"/>
                </a:ext>
              </a:extLst>
            </p:cNvPr>
            <p:cNvSpPr>
              <a:spLocks/>
            </p:cNvSpPr>
            <p:nvPr/>
          </p:nvSpPr>
          <p:spPr bwMode="auto">
            <a:xfrm>
              <a:off x="2822716" y="2645342"/>
              <a:ext cx="484735" cy="477668"/>
            </a:xfrm>
            <a:custGeom>
              <a:avLst/>
              <a:gdLst>
                <a:gd name="T0" fmla="*/ 118 w 120"/>
                <a:gd name="T1" fmla="*/ 99 h 120"/>
                <a:gd name="T2" fmla="*/ 95 w 120"/>
                <a:gd name="T3" fmla="*/ 76 h 120"/>
                <a:gd name="T4" fmla="*/ 92 w 120"/>
                <a:gd name="T5" fmla="*/ 68 h 120"/>
                <a:gd name="T6" fmla="*/ 84 w 120"/>
                <a:gd name="T7" fmla="*/ 67 h 120"/>
                <a:gd name="T8" fmla="*/ 81 w 120"/>
                <a:gd name="T9" fmla="*/ 70 h 120"/>
                <a:gd name="T10" fmla="*/ 37 w 120"/>
                <a:gd name="T11" fmla="*/ 27 h 120"/>
                <a:gd name="T12" fmla="*/ 33 w 120"/>
                <a:gd name="T13" fmla="*/ 15 h 120"/>
                <a:gd name="T14" fmla="*/ 9 w 120"/>
                <a:gd name="T15" fmla="*/ 0 h 120"/>
                <a:gd name="T16" fmla="*/ 0 w 120"/>
                <a:gd name="T17" fmla="*/ 9 h 120"/>
                <a:gd name="T18" fmla="*/ 15 w 120"/>
                <a:gd name="T19" fmla="*/ 33 h 120"/>
                <a:gd name="T20" fmla="*/ 27 w 120"/>
                <a:gd name="T21" fmla="*/ 37 h 120"/>
                <a:gd name="T22" fmla="*/ 71 w 120"/>
                <a:gd name="T23" fmla="*/ 81 h 120"/>
                <a:gd name="T24" fmla="*/ 67 w 120"/>
                <a:gd name="T25" fmla="*/ 84 h 120"/>
                <a:gd name="T26" fmla="*/ 68 w 120"/>
                <a:gd name="T27" fmla="*/ 92 h 120"/>
                <a:gd name="T28" fmla="*/ 76 w 120"/>
                <a:gd name="T29" fmla="*/ 95 h 120"/>
                <a:gd name="T30" fmla="*/ 99 w 120"/>
                <a:gd name="T31" fmla="*/ 118 h 120"/>
                <a:gd name="T32" fmla="*/ 107 w 120"/>
                <a:gd name="T33" fmla="*/ 120 h 120"/>
                <a:gd name="T34" fmla="*/ 120 w 120"/>
                <a:gd name="T35" fmla="*/ 107 h 120"/>
                <a:gd name="T36" fmla="*/ 118 w 120"/>
                <a:gd name="T37" fmla="*/ 9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 h="120">
                  <a:moveTo>
                    <a:pt x="118" y="99"/>
                  </a:moveTo>
                  <a:cubicBezTo>
                    <a:pt x="118" y="99"/>
                    <a:pt x="95" y="76"/>
                    <a:pt x="95" y="76"/>
                  </a:cubicBezTo>
                  <a:cubicBezTo>
                    <a:pt x="95" y="76"/>
                    <a:pt x="92" y="68"/>
                    <a:pt x="92" y="68"/>
                  </a:cubicBezTo>
                  <a:cubicBezTo>
                    <a:pt x="92" y="68"/>
                    <a:pt x="84" y="67"/>
                    <a:pt x="84" y="67"/>
                  </a:cubicBezTo>
                  <a:cubicBezTo>
                    <a:pt x="81" y="70"/>
                    <a:pt x="81" y="70"/>
                    <a:pt x="81" y="70"/>
                  </a:cubicBezTo>
                  <a:cubicBezTo>
                    <a:pt x="37" y="27"/>
                    <a:pt x="37" y="27"/>
                    <a:pt x="37" y="27"/>
                  </a:cubicBezTo>
                  <a:cubicBezTo>
                    <a:pt x="37" y="27"/>
                    <a:pt x="33" y="15"/>
                    <a:pt x="33" y="15"/>
                  </a:cubicBezTo>
                  <a:cubicBezTo>
                    <a:pt x="33" y="15"/>
                    <a:pt x="9" y="0"/>
                    <a:pt x="9" y="0"/>
                  </a:cubicBezTo>
                  <a:cubicBezTo>
                    <a:pt x="9" y="0"/>
                    <a:pt x="0" y="9"/>
                    <a:pt x="0" y="9"/>
                  </a:cubicBezTo>
                  <a:cubicBezTo>
                    <a:pt x="15" y="33"/>
                    <a:pt x="15" y="33"/>
                    <a:pt x="15" y="33"/>
                  </a:cubicBezTo>
                  <a:cubicBezTo>
                    <a:pt x="15" y="33"/>
                    <a:pt x="27" y="37"/>
                    <a:pt x="27" y="37"/>
                  </a:cubicBezTo>
                  <a:cubicBezTo>
                    <a:pt x="27" y="37"/>
                    <a:pt x="71" y="81"/>
                    <a:pt x="71" y="81"/>
                  </a:cubicBezTo>
                  <a:cubicBezTo>
                    <a:pt x="67" y="84"/>
                    <a:pt x="67" y="84"/>
                    <a:pt x="67" y="84"/>
                  </a:cubicBezTo>
                  <a:cubicBezTo>
                    <a:pt x="67" y="84"/>
                    <a:pt x="68" y="92"/>
                    <a:pt x="68" y="92"/>
                  </a:cubicBezTo>
                  <a:cubicBezTo>
                    <a:pt x="68" y="92"/>
                    <a:pt x="76" y="95"/>
                    <a:pt x="76" y="95"/>
                  </a:cubicBezTo>
                  <a:cubicBezTo>
                    <a:pt x="99" y="118"/>
                    <a:pt x="99" y="118"/>
                    <a:pt x="99" y="118"/>
                  </a:cubicBezTo>
                  <a:cubicBezTo>
                    <a:pt x="99" y="118"/>
                    <a:pt x="107" y="120"/>
                    <a:pt x="107" y="120"/>
                  </a:cubicBezTo>
                  <a:cubicBezTo>
                    <a:pt x="107" y="120"/>
                    <a:pt x="120" y="107"/>
                    <a:pt x="120" y="107"/>
                  </a:cubicBezTo>
                  <a:lnTo>
                    <a:pt x="118" y="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2C6C"/>
                </a:solidFill>
                <a:effectLst/>
                <a:uLnTx/>
                <a:uFillTx/>
                <a:latin typeface="Verdana"/>
                <a:ea typeface="+mn-ea"/>
                <a:cs typeface="+mn-cs"/>
              </a:endParaRPr>
            </a:p>
          </p:txBody>
        </p:sp>
      </p:grpSp>
      <p:grpSp>
        <p:nvGrpSpPr>
          <p:cNvPr id="83" name="Gruppieren 147">
            <a:extLst>
              <a:ext uri="{FF2B5EF4-FFF2-40B4-BE49-F238E27FC236}">
                <a16:creationId xmlns:a16="http://schemas.microsoft.com/office/drawing/2014/main" id="{A427D385-3E87-44F3-B115-B074CE28566B}"/>
              </a:ext>
            </a:extLst>
          </p:cNvPr>
          <p:cNvGrpSpPr/>
          <p:nvPr/>
        </p:nvGrpSpPr>
        <p:grpSpPr>
          <a:xfrm>
            <a:off x="8444433" y="1688885"/>
            <a:ext cx="252844" cy="203684"/>
            <a:chOff x="-584200" y="2100324"/>
            <a:chExt cx="777875" cy="652463"/>
          </a:xfrm>
          <a:solidFill>
            <a:schemeClr val="bg1"/>
          </a:solidFill>
        </p:grpSpPr>
        <p:sp>
          <p:nvSpPr>
            <p:cNvPr id="84" name="Freeform 38">
              <a:extLst>
                <a:ext uri="{FF2B5EF4-FFF2-40B4-BE49-F238E27FC236}">
                  <a16:creationId xmlns:a16="http://schemas.microsoft.com/office/drawing/2014/main" id="{01B232BE-CDD5-4B87-AC53-3876BBA3C995}"/>
                </a:ext>
              </a:extLst>
            </p:cNvPr>
            <p:cNvSpPr>
              <a:spLocks/>
            </p:cNvSpPr>
            <p:nvPr/>
          </p:nvSpPr>
          <p:spPr bwMode="auto">
            <a:xfrm>
              <a:off x="-101600" y="2336862"/>
              <a:ext cx="295275" cy="415925"/>
            </a:xfrm>
            <a:custGeom>
              <a:avLst/>
              <a:gdLst>
                <a:gd name="T0" fmla="*/ 186 w 186"/>
                <a:gd name="T1" fmla="*/ 137 h 262"/>
                <a:gd name="T2" fmla="*/ 0 w 186"/>
                <a:gd name="T3" fmla="*/ 0 h 262"/>
                <a:gd name="T4" fmla="*/ 21 w 186"/>
                <a:gd name="T5" fmla="*/ 230 h 262"/>
                <a:gd name="T6" fmla="*/ 76 w 186"/>
                <a:gd name="T7" fmla="*/ 168 h 262"/>
                <a:gd name="T8" fmla="*/ 130 w 186"/>
                <a:gd name="T9" fmla="*/ 262 h 262"/>
                <a:gd name="T10" fmla="*/ 160 w 186"/>
                <a:gd name="T11" fmla="*/ 244 h 262"/>
                <a:gd name="T12" fmla="*/ 105 w 186"/>
                <a:gd name="T13" fmla="*/ 151 h 262"/>
                <a:gd name="T14" fmla="*/ 186 w 186"/>
                <a:gd name="T15" fmla="*/ 137 h 2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6" h="262">
                  <a:moveTo>
                    <a:pt x="186" y="137"/>
                  </a:moveTo>
                  <a:lnTo>
                    <a:pt x="0" y="0"/>
                  </a:lnTo>
                  <a:lnTo>
                    <a:pt x="21" y="230"/>
                  </a:lnTo>
                  <a:lnTo>
                    <a:pt x="76" y="168"/>
                  </a:lnTo>
                  <a:lnTo>
                    <a:pt x="130" y="262"/>
                  </a:lnTo>
                  <a:lnTo>
                    <a:pt x="160" y="244"/>
                  </a:lnTo>
                  <a:lnTo>
                    <a:pt x="105" y="151"/>
                  </a:lnTo>
                  <a:lnTo>
                    <a:pt x="186" y="1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2C6C"/>
                </a:solidFill>
                <a:effectLst/>
                <a:uLnTx/>
                <a:uFillTx/>
                <a:latin typeface="Verdana"/>
                <a:ea typeface="+mn-ea"/>
                <a:cs typeface="+mn-cs"/>
              </a:endParaRPr>
            </a:p>
          </p:txBody>
        </p:sp>
        <p:sp>
          <p:nvSpPr>
            <p:cNvPr id="85" name="Rectangle 39">
              <a:extLst>
                <a:ext uri="{FF2B5EF4-FFF2-40B4-BE49-F238E27FC236}">
                  <a16:creationId xmlns:a16="http://schemas.microsoft.com/office/drawing/2014/main" id="{D7D48FA8-1BB1-419F-9FD0-B2CDE3BE32E8}"/>
                </a:ext>
              </a:extLst>
            </p:cNvPr>
            <p:cNvSpPr>
              <a:spLocks noChangeArrowheads="1"/>
            </p:cNvSpPr>
            <p:nvPr/>
          </p:nvSpPr>
          <p:spPr bwMode="auto">
            <a:xfrm>
              <a:off x="-466725" y="2289237"/>
              <a:ext cx="247650" cy="58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2C6C"/>
                </a:solidFill>
                <a:effectLst/>
                <a:uLnTx/>
                <a:uFillTx/>
                <a:latin typeface="Verdana"/>
                <a:ea typeface="+mn-ea"/>
                <a:cs typeface="+mn-cs"/>
              </a:endParaRPr>
            </a:p>
          </p:txBody>
        </p:sp>
        <p:sp>
          <p:nvSpPr>
            <p:cNvPr id="86" name="Rectangle 40">
              <a:extLst>
                <a:ext uri="{FF2B5EF4-FFF2-40B4-BE49-F238E27FC236}">
                  <a16:creationId xmlns:a16="http://schemas.microsoft.com/office/drawing/2014/main" id="{96BF61A2-E37A-4C7D-953F-D63BD9C634DD}"/>
                </a:ext>
              </a:extLst>
            </p:cNvPr>
            <p:cNvSpPr>
              <a:spLocks noChangeArrowheads="1"/>
            </p:cNvSpPr>
            <p:nvPr/>
          </p:nvSpPr>
          <p:spPr bwMode="auto">
            <a:xfrm>
              <a:off x="-466725" y="2392424"/>
              <a:ext cx="176213" cy="555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2C6C"/>
                </a:solidFill>
                <a:effectLst/>
                <a:uLnTx/>
                <a:uFillTx/>
                <a:latin typeface="Verdana"/>
                <a:ea typeface="+mn-ea"/>
                <a:cs typeface="+mn-cs"/>
              </a:endParaRPr>
            </a:p>
          </p:txBody>
        </p:sp>
        <p:sp>
          <p:nvSpPr>
            <p:cNvPr id="87" name="Freeform 41">
              <a:extLst>
                <a:ext uri="{FF2B5EF4-FFF2-40B4-BE49-F238E27FC236}">
                  <a16:creationId xmlns:a16="http://schemas.microsoft.com/office/drawing/2014/main" id="{A34ACD9C-9A47-4290-A38B-040116B3ACFB}"/>
                </a:ext>
              </a:extLst>
            </p:cNvPr>
            <p:cNvSpPr>
              <a:spLocks noEditPoints="1"/>
            </p:cNvSpPr>
            <p:nvPr/>
          </p:nvSpPr>
          <p:spPr bwMode="auto">
            <a:xfrm>
              <a:off x="-584200" y="2100324"/>
              <a:ext cx="750888" cy="517525"/>
            </a:xfrm>
            <a:custGeom>
              <a:avLst/>
              <a:gdLst>
                <a:gd name="T0" fmla="*/ 35 w 269"/>
                <a:gd name="T1" fmla="*/ 165 h 186"/>
                <a:gd name="T2" fmla="*/ 20 w 269"/>
                <a:gd name="T3" fmla="*/ 151 h 186"/>
                <a:gd name="T4" fmla="*/ 20 w 269"/>
                <a:gd name="T5" fmla="*/ 44 h 186"/>
                <a:gd name="T6" fmla="*/ 249 w 269"/>
                <a:gd name="T7" fmla="*/ 44 h 186"/>
                <a:gd name="T8" fmla="*/ 249 w 269"/>
                <a:gd name="T9" fmla="*/ 109 h 186"/>
                <a:gd name="T10" fmla="*/ 269 w 269"/>
                <a:gd name="T11" fmla="*/ 124 h 186"/>
                <a:gd name="T12" fmla="*/ 269 w 269"/>
                <a:gd name="T13" fmla="*/ 0 h 186"/>
                <a:gd name="T14" fmla="*/ 0 w 269"/>
                <a:gd name="T15" fmla="*/ 0 h 186"/>
                <a:gd name="T16" fmla="*/ 0 w 269"/>
                <a:gd name="T17" fmla="*/ 151 h 186"/>
                <a:gd name="T18" fmla="*/ 35 w 269"/>
                <a:gd name="T19" fmla="*/ 186 h 186"/>
                <a:gd name="T20" fmla="*/ 157 w 269"/>
                <a:gd name="T21" fmla="*/ 186 h 186"/>
                <a:gd name="T22" fmla="*/ 155 w 269"/>
                <a:gd name="T23" fmla="*/ 165 h 186"/>
                <a:gd name="T24" fmla="*/ 35 w 269"/>
                <a:gd name="T25" fmla="*/ 165 h 186"/>
                <a:gd name="T26" fmla="*/ 75 w 269"/>
                <a:gd name="T27" fmla="*/ 18 h 186"/>
                <a:gd name="T28" fmla="*/ 82 w 269"/>
                <a:gd name="T29" fmla="*/ 25 h 186"/>
                <a:gd name="T30" fmla="*/ 75 w 269"/>
                <a:gd name="T31" fmla="*/ 32 h 186"/>
                <a:gd name="T32" fmla="*/ 68 w 269"/>
                <a:gd name="T33" fmla="*/ 25 h 186"/>
                <a:gd name="T34" fmla="*/ 75 w 269"/>
                <a:gd name="T35" fmla="*/ 18 h 186"/>
                <a:gd name="T36" fmla="*/ 52 w 269"/>
                <a:gd name="T37" fmla="*/ 18 h 186"/>
                <a:gd name="T38" fmla="*/ 59 w 269"/>
                <a:gd name="T39" fmla="*/ 25 h 186"/>
                <a:gd name="T40" fmla="*/ 52 w 269"/>
                <a:gd name="T41" fmla="*/ 32 h 186"/>
                <a:gd name="T42" fmla="*/ 45 w 269"/>
                <a:gd name="T43" fmla="*/ 25 h 186"/>
                <a:gd name="T44" fmla="*/ 52 w 269"/>
                <a:gd name="T45" fmla="*/ 18 h 186"/>
                <a:gd name="T46" fmla="*/ 28 w 269"/>
                <a:gd name="T47" fmla="*/ 18 h 186"/>
                <a:gd name="T48" fmla="*/ 35 w 269"/>
                <a:gd name="T49" fmla="*/ 25 h 186"/>
                <a:gd name="T50" fmla="*/ 28 w 269"/>
                <a:gd name="T51" fmla="*/ 32 h 186"/>
                <a:gd name="T52" fmla="*/ 21 w 269"/>
                <a:gd name="T53" fmla="*/ 25 h 186"/>
                <a:gd name="T54" fmla="*/ 28 w 269"/>
                <a:gd name="T55" fmla="*/ 1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69" h="186">
                  <a:moveTo>
                    <a:pt x="35" y="165"/>
                  </a:moveTo>
                  <a:cubicBezTo>
                    <a:pt x="27" y="165"/>
                    <a:pt x="20" y="159"/>
                    <a:pt x="20" y="151"/>
                  </a:cubicBezTo>
                  <a:cubicBezTo>
                    <a:pt x="20" y="44"/>
                    <a:pt x="20" y="44"/>
                    <a:pt x="20" y="44"/>
                  </a:cubicBezTo>
                  <a:cubicBezTo>
                    <a:pt x="249" y="44"/>
                    <a:pt x="249" y="44"/>
                    <a:pt x="249" y="44"/>
                  </a:cubicBezTo>
                  <a:cubicBezTo>
                    <a:pt x="249" y="109"/>
                    <a:pt x="249" y="109"/>
                    <a:pt x="249" y="109"/>
                  </a:cubicBezTo>
                  <a:cubicBezTo>
                    <a:pt x="269" y="124"/>
                    <a:pt x="269" y="124"/>
                    <a:pt x="269" y="124"/>
                  </a:cubicBezTo>
                  <a:cubicBezTo>
                    <a:pt x="269" y="0"/>
                    <a:pt x="269" y="0"/>
                    <a:pt x="269" y="0"/>
                  </a:cubicBezTo>
                  <a:cubicBezTo>
                    <a:pt x="0" y="0"/>
                    <a:pt x="0" y="0"/>
                    <a:pt x="0" y="0"/>
                  </a:cubicBezTo>
                  <a:cubicBezTo>
                    <a:pt x="0" y="151"/>
                    <a:pt x="0" y="151"/>
                    <a:pt x="0" y="151"/>
                  </a:cubicBezTo>
                  <a:cubicBezTo>
                    <a:pt x="0" y="170"/>
                    <a:pt x="16" y="186"/>
                    <a:pt x="35" y="186"/>
                  </a:cubicBezTo>
                  <a:cubicBezTo>
                    <a:pt x="157" y="186"/>
                    <a:pt x="157" y="186"/>
                    <a:pt x="157" y="186"/>
                  </a:cubicBezTo>
                  <a:cubicBezTo>
                    <a:pt x="155" y="165"/>
                    <a:pt x="155" y="165"/>
                    <a:pt x="155" y="165"/>
                  </a:cubicBezTo>
                  <a:lnTo>
                    <a:pt x="35" y="165"/>
                  </a:lnTo>
                  <a:close/>
                  <a:moveTo>
                    <a:pt x="75" y="18"/>
                  </a:moveTo>
                  <a:cubicBezTo>
                    <a:pt x="79" y="18"/>
                    <a:pt x="82" y="21"/>
                    <a:pt x="82" y="25"/>
                  </a:cubicBezTo>
                  <a:cubicBezTo>
                    <a:pt x="82" y="29"/>
                    <a:pt x="79" y="32"/>
                    <a:pt x="75" y="32"/>
                  </a:cubicBezTo>
                  <a:cubicBezTo>
                    <a:pt x="71" y="32"/>
                    <a:pt x="68" y="29"/>
                    <a:pt x="68" y="25"/>
                  </a:cubicBezTo>
                  <a:cubicBezTo>
                    <a:pt x="68" y="21"/>
                    <a:pt x="71" y="18"/>
                    <a:pt x="75" y="18"/>
                  </a:cubicBezTo>
                  <a:close/>
                  <a:moveTo>
                    <a:pt x="52" y="18"/>
                  </a:moveTo>
                  <a:cubicBezTo>
                    <a:pt x="55" y="18"/>
                    <a:pt x="59" y="21"/>
                    <a:pt x="59" y="25"/>
                  </a:cubicBezTo>
                  <a:cubicBezTo>
                    <a:pt x="59" y="29"/>
                    <a:pt x="55" y="32"/>
                    <a:pt x="52" y="32"/>
                  </a:cubicBezTo>
                  <a:cubicBezTo>
                    <a:pt x="48" y="32"/>
                    <a:pt x="45" y="29"/>
                    <a:pt x="45" y="25"/>
                  </a:cubicBezTo>
                  <a:cubicBezTo>
                    <a:pt x="45" y="21"/>
                    <a:pt x="48" y="18"/>
                    <a:pt x="52" y="18"/>
                  </a:cubicBezTo>
                  <a:close/>
                  <a:moveTo>
                    <a:pt x="28" y="18"/>
                  </a:moveTo>
                  <a:cubicBezTo>
                    <a:pt x="32" y="18"/>
                    <a:pt x="35" y="21"/>
                    <a:pt x="35" y="25"/>
                  </a:cubicBezTo>
                  <a:cubicBezTo>
                    <a:pt x="35" y="29"/>
                    <a:pt x="32" y="32"/>
                    <a:pt x="28" y="32"/>
                  </a:cubicBezTo>
                  <a:cubicBezTo>
                    <a:pt x="24" y="32"/>
                    <a:pt x="21" y="29"/>
                    <a:pt x="21" y="25"/>
                  </a:cubicBezTo>
                  <a:cubicBezTo>
                    <a:pt x="21" y="21"/>
                    <a:pt x="24" y="18"/>
                    <a:pt x="28"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2C6C"/>
                </a:solidFill>
                <a:effectLst/>
                <a:uLnTx/>
                <a:uFillTx/>
                <a:latin typeface="Verdana"/>
                <a:ea typeface="+mn-ea"/>
                <a:cs typeface="+mn-cs"/>
              </a:endParaRPr>
            </a:p>
          </p:txBody>
        </p:sp>
      </p:grpSp>
      <p:grpSp>
        <p:nvGrpSpPr>
          <p:cNvPr id="82" name="Group 81">
            <a:extLst>
              <a:ext uri="{FF2B5EF4-FFF2-40B4-BE49-F238E27FC236}">
                <a16:creationId xmlns:a16="http://schemas.microsoft.com/office/drawing/2014/main" id="{3F5E3426-923C-4447-A434-508A9FC27C6F}"/>
              </a:ext>
            </a:extLst>
          </p:cNvPr>
          <p:cNvGrpSpPr/>
          <p:nvPr/>
        </p:nvGrpSpPr>
        <p:grpSpPr>
          <a:xfrm>
            <a:off x="2042152" y="4531579"/>
            <a:ext cx="5059697" cy="189227"/>
            <a:chOff x="2722869" y="6042105"/>
            <a:chExt cx="6746263" cy="252302"/>
          </a:xfrm>
        </p:grpSpPr>
        <p:sp>
          <p:nvSpPr>
            <p:cNvPr id="89" name="AutoShape 2">
              <a:hlinkClick r:id="rId6" action="ppaction://hlinksldjump"/>
              <a:extLst>
                <a:ext uri="{FF2B5EF4-FFF2-40B4-BE49-F238E27FC236}">
                  <a16:creationId xmlns:a16="http://schemas.microsoft.com/office/drawing/2014/main" id="{4252A928-59ED-4F8B-835F-6BDE6927F832}"/>
                </a:ext>
              </a:extLst>
            </p:cNvPr>
            <p:cNvSpPr>
              <a:spLocks noChangeArrowheads="1"/>
            </p:cNvSpPr>
            <p:nvPr/>
          </p:nvSpPr>
          <p:spPr bwMode="gray">
            <a:xfrm>
              <a:off x="4076038" y="6046872"/>
              <a:ext cx="1063690" cy="247535"/>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a:ln>
                    <a:noFill/>
                  </a:ln>
                  <a:solidFill>
                    <a:srgbClr val="888B8D">
                      <a:lumMod val="60000"/>
                      <a:lumOff val="40000"/>
                    </a:srgbClr>
                  </a:solidFill>
                  <a:effectLst/>
                  <a:uLnTx/>
                  <a:uFillTx/>
                  <a:latin typeface="Verdana"/>
                  <a:ea typeface="+mn-ea"/>
                  <a:cs typeface="+mn-cs"/>
                </a:rPr>
                <a:t>WHY</a:t>
              </a:r>
            </a:p>
          </p:txBody>
        </p:sp>
        <p:sp>
          <p:nvSpPr>
            <p:cNvPr id="90" name="AutoShape 2">
              <a:hlinkClick r:id="" action="ppaction://noaction"/>
              <a:extLst>
                <a:ext uri="{FF2B5EF4-FFF2-40B4-BE49-F238E27FC236}">
                  <a16:creationId xmlns:a16="http://schemas.microsoft.com/office/drawing/2014/main" id="{6AA2EA01-7F97-4FEC-BFC4-94F6D0736E2F}"/>
                </a:ext>
              </a:extLst>
            </p:cNvPr>
            <p:cNvSpPr>
              <a:spLocks noChangeArrowheads="1"/>
            </p:cNvSpPr>
            <p:nvPr/>
          </p:nvSpPr>
          <p:spPr bwMode="gray">
            <a:xfrm>
              <a:off x="2993686" y="6046872"/>
              <a:ext cx="1063690" cy="247535"/>
            </a:xfrm>
            <a:prstGeom prst="roundRect">
              <a:avLst>
                <a:gd name="adj" fmla="val 50000"/>
              </a:avLst>
            </a:prstGeom>
            <a:solidFill>
              <a:schemeClr val="tx2"/>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1" i="0" u="none" strike="noStrike" kern="1200" cap="none" spc="0" normalizeH="0" baseline="0" noProof="0">
                  <a:ln>
                    <a:noFill/>
                  </a:ln>
                  <a:solidFill>
                    <a:prstClr val="white"/>
                  </a:solidFill>
                  <a:effectLst/>
                  <a:uLnTx/>
                  <a:uFillTx/>
                  <a:latin typeface="Verdana"/>
                  <a:ea typeface="+mn-ea"/>
                  <a:cs typeface="+mn-cs"/>
                </a:rPr>
                <a:t>GENERAL</a:t>
              </a:r>
            </a:p>
          </p:txBody>
        </p:sp>
        <p:sp>
          <p:nvSpPr>
            <p:cNvPr id="91" name="AutoShape 2">
              <a:hlinkClick r:id="" action="ppaction://noaction"/>
              <a:extLst>
                <a:ext uri="{FF2B5EF4-FFF2-40B4-BE49-F238E27FC236}">
                  <a16:creationId xmlns:a16="http://schemas.microsoft.com/office/drawing/2014/main" id="{48F79198-B2D8-488E-90E5-2B86885C995A}"/>
                </a:ext>
              </a:extLst>
            </p:cNvPr>
            <p:cNvSpPr>
              <a:spLocks noChangeArrowheads="1"/>
            </p:cNvSpPr>
            <p:nvPr/>
          </p:nvSpPr>
          <p:spPr bwMode="gray">
            <a:xfrm>
              <a:off x="5158390" y="6046872"/>
              <a:ext cx="1063690" cy="247535"/>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a:ln>
                    <a:noFill/>
                  </a:ln>
                  <a:solidFill>
                    <a:srgbClr val="888B8D">
                      <a:lumMod val="60000"/>
                      <a:lumOff val="40000"/>
                    </a:srgbClr>
                  </a:solidFill>
                  <a:effectLst/>
                  <a:uLnTx/>
                  <a:uFillTx/>
                  <a:latin typeface="Verdana"/>
                  <a:ea typeface="+mn-ea"/>
                  <a:cs typeface="+mn-cs"/>
                </a:rPr>
                <a:t>WHAT</a:t>
              </a:r>
            </a:p>
          </p:txBody>
        </p:sp>
        <p:sp>
          <p:nvSpPr>
            <p:cNvPr id="92" name="AutoShape 2">
              <a:hlinkClick r:id="" action="ppaction://noaction"/>
              <a:extLst>
                <a:ext uri="{FF2B5EF4-FFF2-40B4-BE49-F238E27FC236}">
                  <a16:creationId xmlns:a16="http://schemas.microsoft.com/office/drawing/2014/main" id="{61DE60E0-E0BD-4428-84C8-3C70F2DEC017}"/>
                </a:ext>
              </a:extLst>
            </p:cNvPr>
            <p:cNvSpPr>
              <a:spLocks noChangeArrowheads="1"/>
            </p:cNvSpPr>
            <p:nvPr/>
          </p:nvSpPr>
          <p:spPr bwMode="gray">
            <a:xfrm>
              <a:off x="6240742" y="6046872"/>
              <a:ext cx="1063690" cy="247535"/>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a:ln>
                    <a:noFill/>
                  </a:ln>
                  <a:solidFill>
                    <a:srgbClr val="888B8D">
                      <a:lumMod val="60000"/>
                      <a:lumOff val="40000"/>
                    </a:srgbClr>
                  </a:solidFill>
                  <a:effectLst/>
                  <a:uLnTx/>
                  <a:uFillTx/>
                  <a:latin typeface="Verdana"/>
                  <a:ea typeface="+mn-ea"/>
                  <a:cs typeface="+mn-cs"/>
                </a:rPr>
                <a:t>WHO</a:t>
              </a:r>
            </a:p>
          </p:txBody>
        </p:sp>
        <p:sp>
          <p:nvSpPr>
            <p:cNvPr id="93" name="AutoShape 2">
              <a:hlinkClick r:id="" action="ppaction://noaction"/>
              <a:extLst>
                <a:ext uri="{FF2B5EF4-FFF2-40B4-BE49-F238E27FC236}">
                  <a16:creationId xmlns:a16="http://schemas.microsoft.com/office/drawing/2014/main" id="{D70EEC3D-A784-45A5-BD10-B79CCB7291B8}"/>
                </a:ext>
              </a:extLst>
            </p:cNvPr>
            <p:cNvSpPr>
              <a:spLocks noChangeArrowheads="1"/>
            </p:cNvSpPr>
            <p:nvPr/>
          </p:nvSpPr>
          <p:spPr bwMode="gray">
            <a:xfrm>
              <a:off x="7323092" y="6046725"/>
              <a:ext cx="1063690" cy="247535"/>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a:ln>
                    <a:noFill/>
                  </a:ln>
                  <a:solidFill>
                    <a:srgbClr val="888B8D">
                      <a:lumMod val="60000"/>
                      <a:lumOff val="40000"/>
                    </a:srgbClr>
                  </a:solidFill>
                  <a:effectLst/>
                  <a:uLnTx/>
                  <a:uFillTx/>
                  <a:latin typeface="Verdana"/>
                  <a:ea typeface="+mn-ea"/>
                  <a:cs typeface="+mn-cs"/>
                </a:rPr>
                <a:t>HOW</a:t>
              </a:r>
            </a:p>
          </p:txBody>
        </p:sp>
        <p:sp>
          <p:nvSpPr>
            <p:cNvPr id="94" name="AutoShape 2">
              <a:hlinkClick r:id="" action="ppaction://noaction"/>
              <a:extLst>
                <a:ext uri="{FF2B5EF4-FFF2-40B4-BE49-F238E27FC236}">
                  <a16:creationId xmlns:a16="http://schemas.microsoft.com/office/drawing/2014/main" id="{CF32145F-B7EE-4789-9098-ECC6CAC8D3CC}"/>
                </a:ext>
              </a:extLst>
            </p:cNvPr>
            <p:cNvSpPr>
              <a:spLocks noChangeArrowheads="1"/>
            </p:cNvSpPr>
            <p:nvPr/>
          </p:nvSpPr>
          <p:spPr bwMode="gray">
            <a:xfrm>
              <a:off x="8405442" y="6046725"/>
              <a:ext cx="1063690" cy="247535"/>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a:ln>
                    <a:noFill/>
                  </a:ln>
                  <a:solidFill>
                    <a:srgbClr val="888B8D">
                      <a:lumMod val="60000"/>
                      <a:lumOff val="40000"/>
                    </a:srgbClr>
                  </a:solidFill>
                  <a:effectLst/>
                  <a:uLnTx/>
                  <a:uFillTx/>
                  <a:latin typeface="Verdana"/>
                  <a:ea typeface="+mn-ea"/>
                  <a:cs typeface="+mn-cs"/>
                </a:rPr>
                <a:t>REPORT &amp; LEARN</a:t>
              </a:r>
            </a:p>
          </p:txBody>
        </p:sp>
        <p:pic>
          <p:nvPicPr>
            <p:cNvPr id="95" name="Picture 94">
              <a:hlinkClick r:id="" action="ppaction://noaction"/>
              <a:extLst>
                <a:ext uri="{FF2B5EF4-FFF2-40B4-BE49-F238E27FC236}">
                  <a16:creationId xmlns:a16="http://schemas.microsoft.com/office/drawing/2014/main" id="{E93B1F1A-A509-422B-88B7-D9A6B676023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22869" y="6042105"/>
              <a:ext cx="252155" cy="252155"/>
            </a:xfrm>
            <a:prstGeom prst="rect">
              <a:avLst/>
            </a:prstGeom>
          </p:spPr>
        </p:pic>
      </p:grpSp>
      <p:grpSp>
        <p:nvGrpSpPr>
          <p:cNvPr id="106" name="Group 105">
            <a:extLst>
              <a:ext uri="{FF2B5EF4-FFF2-40B4-BE49-F238E27FC236}">
                <a16:creationId xmlns:a16="http://schemas.microsoft.com/office/drawing/2014/main" id="{682B65BB-33F5-4B21-BBA5-86E3C90A160C}"/>
              </a:ext>
            </a:extLst>
          </p:cNvPr>
          <p:cNvGrpSpPr/>
          <p:nvPr/>
        </p:nvGrpSpPr>
        <p:grpSpPr>
          <a:xfrm>
            <a:off x="7405014" y="4531233"/>
            <a:ext cx="186825" cy="186825"/>
            <a:chOff x="9873352" y="6041644"/>
            <a:chExt cx="249100" cy="249100"/>
          </a:xfrm>
        </p:grpSpPr>
        <p:sp>
          <p:nvSpPr>
            <p:cNvPr id="107" name="Oval 106">
              <a:hlinkClick r:id="" action="ppaction://hlinkshowjump?jump=previousslide"/>
              <a:extLst>
                <a:ext uri="{FF2B5EF4-FFF2-40B4-BE49-F238E27FC236}">
                  <a16:creationId xmlns:a16="http://schemas.microsoft.com/office/drawing/2014/main" id="{C5AE115C-D447-41F6-8989-7751B7930981}"/>
                </a:ext>
              </a:extLst>
            </p:cNvPr>
            <p:cNvSpPr/>
            <p:nvPr userDrawn="1"/>
          </p:nvSpPr>
          <p:spPr>
            <a:xfrm>
              <a:off x="9873352" y="6041644"/>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108" name="Group 107">
              <a:extLst>
                <a:ext uri="{FF2B5EF4-FFF2-40B4-BE49-F238E27FC236}">
                  <a16:creationId xmlns:a16="http://schemas.microsoft.com/office/drawing/2014/main" id="{02C27E07-AAD6-4453-8A55-226FBBFD0565}"/>
                </a:ext>
              </a:extLst>
            </p:cNvPr>
            <p:cNvGrpSpPr/>
            <p:nvPr userDrawn="1"/>
          </p:nvGrpSpPr>
          <p:grpSpPr>
            <a:xfrm>
              <a:off x="9971776" y="6136088"/>
              <a:ext cx="41137" cy="66044"/>
              <a:chOff x="3345327" y="4804129"/>
              <a:chExt cx="74099" cy="118964"/>
            </a:xfrm>
          </p:grpSpPr>
          <p:cxnSp>
            <p:nvCxnSpPr>
              <p:cNvPr id="109" name="Straight Connector 108">
                <a:hlinkClick r:id="" action="ppaction://hlinkshowjump?jump=previousslide"/>
                <a:extLst>
                  <a:ext uri="{FF2B5EF4-FFF2-40B4-BE49-F238E27FC236}">
                    <a16:creationId xmlns:a16="http://schemas.microsoft.com/office/drawing/2014/main" id="{EA6C2253-B67C-4606-9B9A-1A09D16D008E}"/>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a:hlinkClick r:id="" action="ppaction://hlinkshowjump?jump=previousslide"/>
                <a:extLst>
                  <a:ext uri="{FF2B5EF4-FFF2-40B4-BE49-F238E27FC236}">
                    <a16:creationId xmlns:a16="http://schemas.microsoft.com/office/drawing/2014/main" id="{53FFE2FF-081F-4756-BB29-526E97D90CC7}"/>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111" name="Group 110">
            <a:extLst>
              <a:ext uri="{FF2B5EF4-FFF2-40B4-BE49-F238E27FC236}">
                <a16:creationId xmlns:a16="http://schemas.microsoft.com/office/drawing/2014/main" id="{3C057734-C979-425F-8A81-4D4854692A79}"/>
              </a:ext>
            </a:extLst>
          </p:cNvPr>
          <p:cNvGrpSpPr/>
          <p:nvPr/>
        </p:nvGrpSpPr>
        <p:grpSpPr>
          <a:xfrm>
            <a:off x="7642346" y="4531233"/>
            <a:ext cx="186825" cy="186825"/>
            <a:chOff x="10189795" y="6045160"/>
            <a:chExt cx="249100" cy="249100"/>
          </a:xfrm>
        </p:grpSpPr>
        <p:sp>
          <p:nvSpPr>
            <p:cNvPr id="112" name="Oval 111">
              <a:hlinkClick r:id="" action="ppaction://hlinkshowjump?jump=nextslide"/>
              <a:extLst>
                <a:ext uri="{FF2B5EF4-FFF2-40B4-BE49-F238E27FC236}">
                  <a16:creationId xmlns:a16="http://schemas.microsoft.com/office/drawing/2014/main" id="{074557F9-D4F5-4F37-8624-AE87DC73EAE4}"/>
                </a:ext>
              </a:extLst>
            </p:cNvPr>
            <p:cNvSpPr/>
            <p:nvPr userDrawn="1"/>
          </p:nvSpPr>
          <p:spPr>
            <a:xfrm>
              <a:off x="10189795" y="6045160"/>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113" name="Group 112">
              <a:extLst>
                <a:ext uri="{FF2B5EF4-FFF2-40B4-BE49-F238E27FC236}">
                  <a16:creationId xmlns:a16="http://schemas.microsoft.com/office/drawing/2014/main" id="{03819CFC-AACB-449C-A00F-F4E0C95A51B7}"/>
                </a:ext>
              </a:extLst>
            </p:cNvPr>
            <p:cNvGrpSpPr/>
            <p:nvPr userDrawn="1"/>
          </p:nvGrpSpPr>
          <p:grpSpPr>
            <a:xfrm flipH="1" flipV="1">
              <a:off x="10297292" y="6133992"/>
              <a:ext cx="41137" cy="66044"/>
              <a:chOff x="3345327" y="4804129"/>
              <a:chExt cx="74099" cy="118964"/>
            </a:xfrm>
          </p:grpSpPr>
          <p:cxnSp>
            <p:nvCxnSpPr>
              <p:cNvPr id="114" name="Straight Connector 113">
                <a:hlinkClick r:id="" action="ppaction://hlinkshowjump?jump=nextslide"/>
                <a:extLst>
                  <a:ext uri="{FF2B5EF4-FFF2-40B4-BE49-F238E27FC236}">
                    <a16:creationId xmlns:a16="http://schemas.microsoft.com/office/drawing/2014/main" id="{1758309E-6062-4268-8DAB-6FA737D9DF1E}"/>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a:hlinkClick r:id="" action="ppaction://hlinkshowjump?jump=nextslide"/>
                <a:extLst>
                  <a:ext uri="{FF2B5EF4-FFF2-40B4-BE49-F238E27FC236}">
                    <a16:creationId xmlns:a16="http://schemas.microsoft.com/office/drawing/2014/main" id="{6ABAB4C6-27DA-4C44-A0AB-3A4DCAC013B2}"/>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1333798276"/>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7" name="Straight Connector 86">
            <a:extLst>
              <a:ext uri="{FF2B5EF4-FFF2-40B4-BE49-F238E27FC236}">
                <a16:creationId xmlns:a16="http://schemas.microsoft.com/office/drawing/2014/main" id="{1EB430B6-E82C-45DA-B19C-3E92B24C5AD2}"/>
              </a:ext>
            </a:extLst>
          </p:cNvPr>
          <p:cNvCxnSpPr>
            <a:cxnSpLocks/>
          </p:cNvCxnSpPr>
          <p:nvPr/>
        </p:nvCxnSpPr>
        <p:spPr>
          <a:xfrm flipV="1">
            <a:off x="3069900" y="926100"/>
            <a:ext cx="5179433"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56FBDA5F-76A1-42CB-991D-EB17D3D131AE}"/>
              </a:ext>
            </a:extLst>
          </p:cNvPr>
          <p:cNvCxnSpPr>
            <a:cxnSpLocks/>
          </p:cNvCxnSpPr>
          <p:nvPr/>
        </p:nvCxnSpPr>
        <p:spPr>
          <a:xfrm flipV="1">
            <a:off x="3069900" y="2939427"/>
            <a:ext cx="5178600"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A5C40996-74A0-45C3-AD14-40279A3F29AC}"/>
              </a:ext>
            </a:extLst>
          </p:cNvPr>
          <p:cNvSpPr/>
          <p:nvPr/>
        </p:nvSpPr>
        <p:spPr>
          <a:xfrm>
            <a:off x="1966" y="0"/>
            <a:ext cx="2993588" cy="4445491"/>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 name="Title 1">
            <a:extLst>
              <a:ext uri="{FF2B5EF4-FFF2-40B4-BE49-F238E27FC236}">
                <a16:creationId xmlns:a16="http://schemas.microsoft.com/office/drawing/2014/main" id="{B7E3CED6-E3D4-4124-84D3-031096F9305F}"/>
              </a:ext>
            </a:extLst>
          </p:cNvPr>
          <p:cNvSpPr txBox="1">
            <a:spLocks/>
          </p:cNvSpPr>
          <p:nvPr/>
        </p:nvSpPr>
        <p:spPr bwMode="auto">
          <a:xfrm>
            <a:off x="303609" y="87475"/>
            <a:ext cx="2691945" cy="537533"/>
          </a:xfrm>
          <a:prstGeom prst="rect">
            <a:avLst/>
          </a:prstGeom>
          <a:noFill/>
          <a:ln>
            <a:noFill/>
          </a:ln>
        </p:spPr>
        <p:txBody>
          <a:bodyPr vert="horz" wrap="square" lIns="0" tIns="34287" rIns="68573" bIns="34287" numCol="1" anchor="b" anchorCtr="0" compatLnSpc="1">
            <a:prstTxWarp prst="textNoShape">
              <a:avLst/>
            </a:prstTxWarp>
          </a:bodyPr>
          <a:lstStyle>
            <a:lvl1pPr algn="l" defTabSz="60952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a:lstStyle>
          <a:p>
            <a:r>
              <a:rPr lang="en-US" sz="1500">
                <a:solidFill>
                  <a:schemeClr val="bg1"/>
                </a:solidFill>
              </a:rPr>
              <a:t>Evaluate your Cost Logic</a:t>
            </a:r>
          </a:p>
        </p:txBody>
      </p:sp>
      <p:sp>
        <p:nvSpPr>
          <p:cNvPr id="160" name="Rectangle 159">
            <a:extLst>
              <a:ext uri="{FF2B5EF4-FFF2-40B4-BE49-F238E27FC236}">
                <a16:creationId xmlns:a16="http://schemas.microsoft.com/office/drawing/2014/main" id="{BB720DCA-E7D0-44EC-A838-EA09C37BF319}"/>
              </a:ext>
            </a:extLst>
          </p:cNvPr>
          <p:cNvSpPr>
            <a:spLocks/>
          </p:cNvSpPr>
          <p:nvPr/>
        </p:nvSpPr>
        <p:spPr>
          <a:xfrm>
            <a:off x="142183" y="1215016"/>
            <a:ext cx="2853371" cy="585442"/>
          </a:xfrm>
          <a:prstGeom prst="rect">
            <a:avLst/>
          </a:prstGeom>
          <a:noFill/>
          <a:ln w="12700" cap="flat" cmpd="sng" algn="ctr">
            <a:noFill/>
            <a:prstDash val="solid"/>
          </a:ln>
          <a:effectLst/>
        </p:spPr>
        <p:txBody>
          <a:bodyPr wrap="square" tIns="54000" rtlCol="0" anchor="t">
            <a:spAutoFit/>
          </a:bodyPr>
          <a:lstStyle/>
          <a:p>
            <a:pPr marL="0" lvl="1" fontAlgn="base">
              <a:spcAft>
                <a:spcPts val="300"/>
              </a:spcAft>
              <a:buClr>
                <a:schemeClr val="bg1"/>
              </a:buClr>
            </a:pPr>
            <a:r>
              <a:rPr lang="en-US" sz="1050">
                <a:solidFill>
                  <a:schemeClr val="bg1"/>
                </a:solidFill>
              </a:rPr>
              <a:t>The Cost Logic method (also called Cost Breakdown) identifies and divides costs into meaningful components. </a:t>
            </a:r>
          </a:p>
        </p:txBody>
      </p:sp>
      <p:sp>
        <p:nvSpPr>
          <p:cNvPr id="161" name="Rectangle 160">
            <a:extLst>
              <a:ext uri="{FF2B5EF4-FFF2-40B4-BE49-F238E27FC236}">
                <a16:creationId xmlns:a16="http://schemas.microsoft.com/office/drawing/2014/main" id="{9367CCFA-54C0-4261-8085-E422DD1ABA7D}"/>
              </a:ext>
            </a:extLst>
          </p:cNvPr>
          <p:cNvSpPr>
            <a:spLocks/>
          </p:cNvSpPr>
          <p:nvPr/>
        </p:nvSpPr>
        <p:spPr>
          <a:xfrm>
            <a:off x="3399297" y="1215017"/>
            <a:ext cx="5299429" cy="1819113"/>
          </a:xfrm>
          <a:prstGeom prst="rect">
            <a:avLst/>
          </a:prstGeom>
          <a:noFill/>
          <a:ln w="12700" cap="flat" cmpd="sng" algn="ctr">
            <a:noFill/>
            <a:prstDash val="solid"/>
          </a:ln>
          <a:effectLst/>
        </p:spPr>
        <p:txBody>
          <a:bodyPr wrap="square" tIns="54000" rtlCol="0" anchor="t">
            <a:spAutoFit/>
          </a:bodyPr>
          <a:lstStyle/>
          <a:p>
            <a:pPr marL="214313" lvl="2" indent="-214313" fontAlgn="base">
              <a:spcAft>
                <a:spcPts val="150"/>
              </a:spcAft>
              <a:buClr>
                <a:srgbClr val="FF8200"/>
              </a:buClr>
              <a:buFont typeface="Arial" panose="020B0604020202020204" pitchFamily="34" charset="0"/>
              <a:buChar char="•"/>
              <a:defRPr/>
            </a:pPr>
            <a:r>
              <a:rPr lang="en-US" sz="1050">
                <a:solidFill>
                  <a:schemeClr val="tx2"/>
                </a:solidFill>
              </a:rPr>
              <a:t>The cost logic defines the cost areas to reach the ambition set by the stakeholders and calculate the Business Case.</a:t>
            </a:r>
          </a:p>
          <a:p>
            <a:pPr marL="214313" lvl="2" indent="-214313" fontAlgn="base">
              <a:spcAft>
                <a:spcPts val="150"/>
              </a:spcAft>
              <a:buClr>
                <a:srgbClr val="FF8200"/>
              </a:buClr>
              <a:buFont typeface="Arial" panose="020B0604020202020204" pitchFamily="34" charset="0"/>
              <a:buChar char="•"/>
              <a:defRPr/>
            </a:pPr>
            <a:r>
              <a:rPr lang="en-US" sz="1050">
                <a:solidFill>
                  <a:schemeClr val="tx2"/>
                </a:solidFill>
              </a:rPr>
              <a:t>It also provides a framework for linking defined solutions to the cost areas. By doing this, it automatically creates insights into the cost of priorities activities.</a:t>
            </a:r>
          </a:p>
          <a:p>
            <a:pPr marL="214313" lvl="2" indent="-214313" fontAlgn="base">
              <a:spcAft>
                <a:spcPts val="150"/>
              </a:spcAft>
              <a:buClr>
                <a:srgbClr val="FF8200"/>
              </a:buClr>
              <a:buFont typeface="Arial" panose="020B0604020202020204" pitchFamily="34" charset="0"/>
              <a:buChar char="•"/>
              <a:defRPr/>
            </a:pPr>
            <a:r>
              <a:rPr lang="en-US" sz="1050">
                <a:solidFill>
                  <a:schemeClr val="tx2"/>
                </a:solidFill>
              </a:rPr>
              <a:t>2D introduction requires investments in technology, processes and people.</a:t>
            </a:r>
          </a:p>
          <a:p>
            <a:pPr marL="214313" lvl="2" indent="-214313" fontAlgn="base">
              <a:spcAft>
                <a:spcPts val="150"/>
              </a:spcAft>
              <a:buClr>
                <a:srgbClr val="FF8200"/>
              </a:buClr>
              <a:buFont typeface="Arial" panose="020B0604020202020204" pitchFamily="34" charset="0"/>
              <a:buChar char="•"/>
              <a:defRPr/>
            </a:pPr>
            <a:r>
              <a:rPr lang="en-US" sz="1050">
                <a:solidFill>
                  <a:schemeClr val="tx2"/>
                </a:solidFill>
              </a:rPr>
              <a:t>Note that investments can differ depending on the category and brand label. Take this into account when setting priorities for implementation.</a:t>
            </a:r>
          </a:p>
          <a:p>
            <a:pPr marL="0" lvl="2" fontAlgn="base">
              <a:spcAft>
                <a:spcPts val="150"/>
              </a:spcAft>
              <a:buClr>
                <a:schemeClr val="tx2"/>
              </a:buClr>
              <a:defRPr/>
            </a:pPr>
            <a:endParaRPr lang="en-US" sz="1050">
              <a:solidFill>
                <a:schemeClr val="tx2"/>
              </a:solidFill>
            </a:endParaRPr>
          </a:p>
        </p:txBody>
      </p:sp>
      <p:sp>
        <p:nvSpPr>
          <p:cNvPr id="163" name="Rounded Rectangle 93">
            <a:extLst>
              <a:ext uri="{FF2B5EF4-FFF2-40B4-BE49-F238E27FC236}">
                <a16:creationId xmlns:a16="http://schemas.microsoft.com/office/drawing/2014/main" id="{1F790F16-0370-49DD-944C-B19C47A1982E}"/>
              </a:ext>
            </a:extLst>
          </p:cNvPr>
          <p:cNvSpPr/>
          <p:nvPr/>
        </p:nvSpPr>
        <p:spPr>
          <a:xfrm>
            <a:off x="3666418" y="783045"/>
            <a:ext cx="1966113" cy="253210"/>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WHY COST LOGIC</a:t>
            </a:r>
          </a:p>
        </p:txBody>
      </p:sp>
      <p:grpSp>
        <p:nvGrpSpPr>
          <p:cNvPr id="165" name="Group 164">
            <a:extLst>
              <a:ext uri="{FF2B5EF4-FFF2-40B4-BE49-F238E27FC236}">
                <a16:creationId xmlns:a16="http://schemas.microsoft.com/office/drawing/2014/main" id="{C28B03AE-1BEB-4D6D-B861-36970DC91F9F}"/>
              </a:ext>
            </a:extLst>
          </p:cNvPr>
          <p:cNvGrpSpPr/>
          <p:nvPr/>
        </p:nvGrpSpPr>
        <p:grpSpPr>
          <a:xfrm>
            <a:off x="3396767" y="698010"/>
            <a:ext cx="456300" cy="455879"/>
            <a:chOff x="4727848" y="1172232"/>
            <a:chExt cx="608400" cy="607839"/>
          </a:xfrm>
        </p:grpSpPr>
        <p:sp>
          <p:nvSpPr>
            <p:cNvPr id="183" name="Oval 20">
              <a:extLst>
                <a:ext uri="{FF2B5EF4-FFF2-40B4-BE49-F238E27FC236}">
                  <a16:creationId xmlns:a16="http://schemas.microsoft.com/office/drawing/2014/main" id="{4D340028-40E8-4C6D-B7B9-5DFC33ED72B6}"/>
                </a:ext>
              </a:extLst>
            </p:cNvPr>
            <p:cNvSpPr/>
            <p:nvPr/>
          </p:nvSpPr>
          <p:spPr>
            <a:xfrm>
              <a:off x="4727848" y="1172232"/>
              <a:ext cx="608400" cy="60783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grpSp>
          <p:nvGrpSpPr>
            <p:cNvPr id="184" name="Groupe 355">
              <a:extLst>
                <a:ext uri="{FF2B5EF4-FFF2-40B4-BE49-F238E27FC236}">
                  <a16:creationId xmlns:a16="http://schemas.microsoft.com/office/drawing/2014/main" id="{275843DB-05DB-4A37-B19F-FB07390220B3}"/>
                </a:ext>
              </a:extLst>
            </p:cNvPr>
            <p:cNvGrpSpPr/>
            <p:nvPr/>
          </p:nvGrpSpPr>
          <p:grpSpPr>
            <a:xfrm>
              <a:off x="4869882" y="1285172"/>
              <a:ext cx="323920" cy="381923"/>
              <a:chOff x="9153875" y="3671977"/>
              <a:chExt cx="363537" cy="428625"/>
            </a:xfrm>
            <a:solidFill>
              <a:srgbClr val="007D74"/>
            </a:solidFill>
          </p:grpSpPr>
          <p:sp>
            <p:nvSpPr>
              <p:cNvPr id="185" name="Freeform 76">
                <a:extLst>
                  <a:ext uri="{FF2B5EF4-FFF2-40B4-BE49-F238E27FC236}">
                    <a16:creationId xmlns:a16="http://schemas.microsoft.com/office/drawing/2014/main" id="{2E3DDE06-D01B-4AA6-997E-4C091DC9D2FC}"/>
                  </a:ext>
                </a:extLst>
              </p:cNvPr>
              <p:cNvSpPr>
                <a:spLocks/>
              </p:cNvSpPr>
              <p:nvPr/>
            </p:nvSpPr>
            <p:spPr bwMode="auto">
              <a:xfrm>
                <a:off x="9330087" y="3671977"/>
                <a:ext cx="19050" cy="85725"/>
              </a:xfrm>
              <a:custGeom>
                <a:avLst/>
                <a:gdLst>
                  <a:gd name="T0" fmla="*/ 3 w 5"/>
                  <a:gd name="T1" fmla="*/ 23 h 23"/>
                  <a:gd name="T2" fmla="*/ 5 w 5"/>
                  <a:gd name="T3" fmla="*/ 21 h 23"/>
                  <a:gd name="T4" fmla="*/ 5 w 5"/>
                  <a:gd name="T5" fmla="*/ 2 h 23"/>
                  <a:gd name="T6" fmla="*/ 3 w 5"/>
                  <a:gd name="T7" fmla="*/ 0 h 23"/>
                  <a:gd name="T8" fmla="*/ 0 w 5"/>
                  <a:gd name="T9" fmla="*/ 2 h 23"/>
                  <a:gd name="T10" fmla="*/ 0 w 5"/>
                  <a:gd name="T11" fmla="*/ 21 h 23"/>
                  <a:gd name="T12" fmla="*/ 3 w 5"/>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5" h="23">
                    <a:moveTo>
                      <a:pt x="3" y="23"/>
                    </a:moveTo>
                    <a:cubicBezTo>
                      <a:pt x="4" y="23"/>
                      <a:pt x="5" y="22"/>
                      <a:pt x="5" y="21"/>
                    </a:cubicBezTo>
                    <a:cubicBezTo>
                      <a:pt x="5" y="2"/>
                      <a:pt x="5" y="2"/>
                      <a:pt x="5" y="2"/>
                    </a:cubicBezTo>
                    <a:cubicBezTo>
                      <a:pt x="5" y="1"/>
                      <a:pt x="4" y="0"/>
                      <a:pt x="3" y="0"/>
                    </a:cubicBezTo>
                    <a:cubicBezTo>
                      <a:pt x="1" y="0"/>
                      <a:pt x="0" y="1"/>
                      <a:pt x="0" y="2"/>
                    </a:cubicBezTo>
                    <a:cubicBezTo>
                      <a:pt x="0" y="21"/>
                      <a:pt x="0" y="21"/>
                      <a:pt x="0" y="21"/>
                    </a:cubicBezTo>
                    <a:cubicBezTo>
                      <a:pt x="0" y="22"/>
                      <a:pt x="1" y="23"/>
                      <a:pt x="3" y="23"/>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86" name="Freeform 77">
                <a:extLst>
                  <a:ext uri="{FF2B5EF4-FFF2-40B4-BE49-F238E27FC236}">
                    <a16:creationId xmlns:a16="http://schemas.microsoft.com/office/drawing/2014/main" id="{DC326712-F3B0-4286-B89C-04A34A7DA855}"/>
                  </a:ext>
                </a:extLst>
              </p:cNvPr>
              <p:cNvSpPr>
                <a:spLocks/>
              </p:cNvSpPr>
              <p:nvPr/>
            </p:nvSpPr>
            <p:spPr bwMode="auto">
              <a:xfrm>
                <a:off x="9157050" y="3765639"/>
                <a:ext cx="79375" cy="55563"/>
              </a:xfrm>
              <a:custGeom>
                <a:avLst/>
                <a:gdLst>
                  <a:gd name="T0" fmla="*/ 20 w 21"/>
                  <a:gd name="T1" fmla="*/ 10 h 15"/>
                  <a:gd name="T2" fmla="*/ 4 w 21"/>
                  <a:gd name="T3" fmla="*/ 1 h 15"/>
                  <a:gd name="T4" fmla="*/ 4 w 21"/>
                  <a:gd name="T5" fmla="*/ 1 h 15"/>
                  <a:gd name="T6" fmla="*/ 2 w 21"/>
                  <a:gd name="T7" fmla="*/ 1 h 15"/>
                  <a:gd name="T8" fmla="*/ 0 w 21"/>
                  <a:gd name="T9" fmla="*/ 2 h 15"/>
                  <a:gd name="T10" fmla="*/ 0 w 21"/>
                  <a:gd name="T11" fmla="*/ 4 h 15"/>
                  <a:gd name="T12" fmla="*/ 1 w 21"/>
                  <a:gd name="T13" fmla="*/ 5 h 15"/>
                  <a:gd name="T14" fmla="*/ 17 w 21"/>
                  <a:gd name="T15" fmla="*/ 14 h 15"/>
                  <a:gd name="T16" fmla="*/ 18 w 21"/>
                  <a:gd name="T17" fmla="*/ 15 h 15"/>
                  <a:gd name="T18" fmla="*/ 20 w 21"/>
                  <a:gd name="T19" fmla="*/ 13 h 15"/>
                  <a:gd name="T20" fmla="*/ 21 w 21"/>
                  <a:gd name="T21" fmla="*/ 12 h 15"/>
                  <a:gd name="T22" fmla="*/ 20 w 21"/>
                  <a:gd name="T23"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5">
                    <a:moveTo>
                      <a:pt x="20" y="10"/>
                    </a:moveTo>
                    <a:cubicBezTo>
                      <a:pt x="4" y="1"/>
                      <a:pt x="4" y="1"/>
                      <a:pt x="4" y="1"/>
                    </a:cubicBezTo>
                    <a:cubicBezTo>
                      <a:pt x="4" y="1"/>
                      <a:pt x="4" y="1"/>
                      <a:pt x="4" y="1"/>
                    </a:cubicBezTo>
                    <a:cubicBezTo>
                      <a:pt x="3" y="1"/>
                      <a:pt x="2" y="0"/>
                      <a:pt x="2" y="1"/>
                    </a:cubicBezTo>
                    <a:cubicBezTo>
                      <a:pt x="1" y="1"/>
                      <a:pt x="1" y="1"/>
                      <a:pt x="0" y="2"/>
                    </a:cubicBezTo>
                    <a:cubicBezTo>
                      <a:pt x="0" y="2"/>
                      <a:pt x="0" y="3"/>
                      <a:pt x="0" y="4"/>
                    </a:cubicBezTo>
                    <a:cubicBezTo>
                      <a:pt x="0" y="4"/>
                      <a:pt x="1" y="5"/>
                      <a:pt x="1" y="5"/>
                    </a:cubicBezTo>
                    <a:cubicBezTo>
                      <a:pt x="17" y="14"/>
                      <a:pt x="17" y="14"/>
                      <a:pt x="17" y="14"/>
                    </a:cubicBezTo>
                    <a:cubicBezTo>
                      <a:pt x="17" y="15"/>
                      <a:pt x="18" y="15"/>
                      <a:pt x="18" y="15"/>
                    </a:cubicBezTo>
                    <a:cubicBezTo>
                      <a:pt x="19" y="15"/>
                      <a:pt x="20" y="14"/>
                      <a:pt x="20" y="13"/>
                    </a:cubicBezTo>
                    <a:cubicBezTo>
                      <a:pt x="21" y="13"/>
                      <a:pt x="21" y="12"/>
                      <a:pt x="21" y="12"/>
                    </a:cubicBezTo>
                    <a:cubicBezTo>
                      <a:pt x="21" y="11"/>
                      <a:pt x="20" y="10"/>
                      <a:pt x="20" y="1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87" name="Freeform 78">
                <a:extLst>
                  <a:ext uri="{FF2B5EF4-FFF2-40B4-BE49-F238E27FC236}">
                    <a16:creationId xmlns:a16="http://schemas.microsoft.com/office/drawing/2014/main" id="{D7F5A576-A683-4F59-A237-5DEBFADA1589}"/>
                  </a:ext>
                </a:extLst>
              </p:cNvPr>
              <p:cNvSpPr>
                <a:spLocks/>
              </p:cNvSpPr>
              <p:nvPr/>
            </p:nvSpPr>
            <p:spPr bwMode="auto">
              <a:xfrm>
                <a:off x="9153875" y="3930739"/>
                <a:ext cx="77788" cy="52388"/>
              </a:xfrm>
              <a:custGeom>
                <a:avLst/>
                <a:gdLst>
                  <a:gd name="T0" fmla="*/ 19 w 21"/>
                  <a:gd name="T1" fmla="*/ 0 h 14"/>
                  <a:gd name="T2" fmla="*/ 17 w 21"/>
                  <a:gd name="T3" fmla="*/ 0 h 14"/>
                  <a:gd name="T4" fmla="*/ 1 w 21"/>
                  <a:gd name="T5" fmla="*/ 10 h 14"/>
                  <a:gd name="T6" fmla="*/ 0 w 21"/>
                  <a:gd name="T7" fmla="*/ 11 h 14"/>
                  <a:gd name="T8" fmla="*/ 0 w 21"/>
                  <a:gd name="T9" fmla="*/ 13 h 14"/>
                  <a:gd name="T10" fmla="*/ 3 w 21"/>
                  <a:gd name="T11" fmla="*/ 14 h 14"/>
                  <a:gd name="T12" fmla="*/ 4 w 21"/>
                  <a:gd name="T13" fmla="*/ 14 h 14"/>
                  <a:gd name="T14" fmla="*/ 20 w 21"/>
                  <a:gd name="T15" fmla="*/ 5 h 14"/>
                  <a:gd name="T16" fmla="*/ 21 w 21"/>
                  <a:gd name="T17" fmla="*/ 3 h 14"/>
                  <a:gd name="T18" fmla="*/ 21 w 21"/>
                  <a:gd name="T19" fmla="*/ 1 h 14"/>
                  <a:gd name="T20" fmla="*/ 19 w 21"/>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19" y="0"/>
                    </a:moveTo>
                    <a:cubicBezTo>
                      <a:pt x="18" y="0"/>
                      <a:pt x="18" y="0"/>
                      <a:pt x="17" y="0"/>
                    </a:cubicBezTo>
                    <a:cubicBezTo>
                      <a:pt x="1" y="10"/>
                      <a:pt x="1" y="10"/>
                      <a:pt x="1" y="10"/>
                    </a:cubicBezTo>
                    <a:cubicBezTo>
                      <a:pt x="1" y="10"/>
                      <a:pt x="0" y="11"/>
                      <a:pt x="0" y="11"/>
                    </a:cubicBezTo>
                    <a:cubicBezTo>
                      <a:pt x="0" y="12"/>
                      <a:pt x="0" y="12"/>
                      <a:pt x="0" y="13"/>
                    </a:cubicBezTo>
                    <a:cubicBezTo>
                      <a:pt x="1" y="14"/>
                      <a:pt x="2" y="14"/>
                      <a:pt x="3" y="14"/>
                    </a:cubicBezTo>
                    <a:cubicBezTo>
                      <a:pt x="3" y="14"/>
                      <a:pt x="3" y="14"/>
                      <a:pt x="4" y="14"/>
                    </a:cubicBezTo>
                    <a:cubicBezTo>
                      <a:pt x="20" y="5"/>
                      <a:pt x="20" y="5"/>
                      <a:pt x="20" y="5"/>
                    </a:cubicBezTo>
                    <a:cubicBezTo>
                      <a:pt x="20" y="4"/>
                      <a:pt x="21" y="4"/>
                      <a:pt x="21" y="3"/>
                    </a:cubicBezTo>
                    <a:cubicBezTo>
                      <a:pt x="21" y="3"/>
                      <a:pt x="21" y="2"/>
                      <a:pt x="21" y="1"/>
                    </a:cubicBezTo>
                    <a:cubicBezTo>
                      <a:pt x="20" y="1"/>
                      <a:pt x="20" y="0"/>
                      <a:pt x="19"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88" name="Freeform 79">
                <a:extLst>
                  <a:ext uri="{FF2B5EF4-FFF2-40B4-BE49-F238E27FC236}">
                    <a16:creationId xmlns:a16="http://schemas.microsoft.com/office/drawing/2014/main" id="{6CABD4D8-5358-4241-804C-2539B74C95C5}"/>
                  </a:ext>
                </a:extLst>
              </p:cNvPr>
              <p:cNvSpPr>
                <a:spLocks/>
              </p:cNvSpPr>
              <p:nvPr/>
            </p:nvSpPr>
            <p:spPr bwMode="auto">
              <a:xfrm>
                <a:off x="9434862" y="3938677"/>
                <a:ext cx="79375" cy="52388"/>
              </a:xfrm>
              <a:custGeom>
                <a:avLst/>
                <a:gdLst>
                  <a:gd name="T0" fmla="*/ 20 w 21"/>
                  <a:gd name="T1" fmla="*/ 9 h 14"/>
                  <a:gd name="T2" fmla="*/ 4 w 21"/>
                  <a:gd name="T3" fmla="*/ 0 h 14"/>
                  <a:gd name="T4" fmla="*/ 2 w 21"/>
                  <a:gd name="T5" fmla="*/ 0 h 14"/>
                  <a:gd name="T6" fmla="*/ 1 w 21"/>
                  <a:gd name="T7" fmla="*/ 1 h 14"/>
                  <a:gd name="T8" fmla="*/ 1 w 21"/>
                  <a:gd name="T9" fmla="*/ 3 h 14"/>
                  <a:gd name="T10" fmla="*/ 2 w 21"/>
                  <a:gd name="T11" fmla="*/ 4 h 14"/>
                  <a:gd name="T12" fmla="*/ 18 w 21"/>
                  <a:gd name="T13" fmla="*/ 13 h 14"/>
                  <a:gd name="T14" fmla="*/ 19 w 21"/>
                  <a:gd name="T15" fmla="*/ 14 h 14"/>
                  <a:gd name="T16" fmla="*/ 21 w 21"/>
                  <a:gd name="T17" fmla="*/ 13 h 14"/>
                  <a:gd name="T18" fmla="*/ 21 w 21"/>
                  <a:gd name="T19" fmla="*/ 11 h 14"/>
                  <a:gd name="T20" fmla="*/ 20 w 21"/>
                  <a:gd name="T2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0" y="9"/>
                    </a:moveTo>
                    <a:cubicBezTo>
                      <a:pt x="4" y="0"/>
                      <a:pt x="4" y="0"/>
                      <a:pt x="4" y="0"/>
                    </a:cubicBezTo>
                    <a:cubicBezTo>
                      <a:pt x="4" y="0"/>
                      <a:pt x="3" y="0"/>
                      <a:pt x="2" y="0"/>
                    </a:cubicBezTo>
                    <a:cubicBezTo>
                      <a:pt x="2" y="0"/>
                      <a:pt x="1" y="0"/>
                      <a:pt x="1" y="1"/>
                    </a:cubicBezTo>
                    <a:cubicBezTo>
                      <a:pt x="1" y="1"/>
                      <a:pt x="0" y="2"/>
                      <a:pt x="1" y="3"/>
                    </a:cubicBezTo>
                    <a:cubicBezTo>
                      <a:pt x="1" y="3"/>
                      <a:pt x="1" y="4"/>
                      <a:pt x="2" y="4"/>
                    </a:cubicBezTo>
                    <a:cubicBezTo>
                      <a:pt x="18" y="13"/>
                      <a:pt x="18" y="13"/>
                      <a:pt x="18" y="13"/>
                    </a:cubicBezTo>
                    <a:cubicBezTo>
                      <a:pt x="18" y="14"/>
                      <a:pt x="18" y="14"/>
                      <a:pt x="19" y="14"/>
                    </a:cubicBezTo>
                    <a:cubicBezTo>
                      <a:pt x="20" y="14"/>
                      <a:pt x="21" y="13"/>
                      <a:pt x="21" y="13"/>
                    </a:cubicBezTo>
                    <a:cubicBezTo>
                      <a:pt x="21" y="12"/>
                      <a:pt x="21" y="11"/>
                      <a:pt x="21" y="11"/>
                    </a:cubicBezTo>
                    <a:cubicBezTo>
                      <a:pt x="21" y="10"/>
                      <a:pt x="21" y="9"/>
                      <a:pt x="20" y="9"/>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89" name="Freeform 80">
                <a:extLst>
                  <a:ext uri="{FF2B5EF4-FFF2-40B4-BE49-F238E27FC236}">
                    <a16:creationId xmlns:a16="http://schemas.microsoft.com/office/drawing/2014/main" id="{63BC9C4B-7A20-41B1-8224-C0CB856C90CB}"/>
                  </a:ext>
                </a:extLst>
              </p:cNvPr>
              <p:cNvSpPr>
                <a:spLocks/>
              </p:cNvSpPr>
              <p:nvPr/>
            </p:nvSpPr>
            <p:spPr bwMode="auto">
              <a:xfrm>
                <a:off x="9438037" y="3773577"/>
                <a:ext cx="79375" cy="52388"/>
              </a:xfrm>
              <a:custGeom>
                <a:avLst/>
                <a:gdLst>
                  <a:gd name="T0" fmla="*/ 21 w 21"/>
                  <a:gd name="T1" fmla="*/ 1 h 14"/>
                  <a:gd name="T2" fmla="*/ 19 w 21"/>
                  <a:gd name="T3" fmla="*/ 0 h 14"/>
                  <a:gd name="T4" fmla="*/ 17 w 21"/>
                  <a:gd name="T5" fmla="*/ 0 h 14"/>
                  <a:gd name="T6" fmla="*/ 2 w 21"/>
                  <a:gd name="T7" fmla="*/ 10 h 14"/>
                  <a:gd name="T8" fmla="*/ 0 w 21"/>
                  <a:gd name="T9" fmla="*/ 11 h 14"/>
                  <a:gd name="T10" fmla="*/ 1 w 21"/>
                  <a:gd name="T11" fmla="*/ 13 h 14"/>
                  <a:gd name="T12" fmla="*/ 3 w 21"/>
                  <a:gd name="T13" fmla="*/ 14 h 14"/>
                  <a:gd name="T14" fmla="*/ 4 w 21"/>
                  <a:gd name="T15" fmla="*/ 14 h 14"/>
                  <a:gd name="T16" fmla="*/ 20 w 21"/>
                  <a:gd name="T17" fmla="*/ 5 h 14"/>
                  <a:gd name="T18" fmla="*/ 21 w 21"/>
                  <a:gd name="T19" fmla="*/ 3 h 14"/>
                  <a:gd name="T20" fmla="*/ 21 w 21"/>
                  <a:gd name="T21"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1" y="1"/>
                    </a:moveTo>
                    <a:cubicBezTo>
                      <a:pt x="21" y="1"/>
                      <a:pt x="20" y="0"/>
                      <a:pt x="19" y="0"/>
                    </a:cubicBezTo>
                    <a:cubicBezTo>
                      <a:pt x="19" y="0"/>
                      <a:pt x="18" y="0"/>
                      <a:pt x="17" y="0"/>
                    </a:cubicBezTo>
                    <a:cubicBezTo>
                      <a:pt x="2" y="10"/>
                      <a:pt x="2" y="10"/>
                      <a:pt x="2" y="10"/>
                    </a:cubicBezTo>
                    <a:cubicBezTo>
                      <a:pt x="1" y="10"/>
                      <a:pt x="1" y="10"/>
                      <a:pt x="0" y="11"/>
                    </a:cubicBezTo>
                    <a:cubicBezTo>
                      <a:pt x="0" y="12"/>
                      <a:pt x="0" y="12"/>
                      <a:pt x="1" y="13"/>
                    </a:cubicBezTo>
                    <a:cubicBezTo>
                      <a:pt x="1" y="14"/>
                      <a:pt x="2" y="14"/>
                      <a:pt x="3" y="14"/>
                    </a:cubicBezTo>
                    <a:cubicBezTo>
                      <a:pt x="3" y="14"/>
                      <a:pt x="4" y="14"/>
                      <a:pt x="4" y="14"/>
                    </a:cubicBezTo>
                    <a:cubicBezTo>
                      <a:pt x="20" y="5"/>
                      <a:pt x="20" y="5"/>
                      <a:pt x="20" y="5"/>
                    </a:cubicBezTo>
                    <a:cubicBezTo>
                      <a:pt x="21" y="4"/>
                      <a:pt x="21" y="4"/>
                      <a:pt x="21" y="3"/>
                    </a:cubicBezTo>
                    <a:cubicBezTo>
                      <a:pt x="21" y="3"/>
                      <a:pt x="21" y="2"/>
                      <a:pt x="21" y="1"/>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90" name="Freeform 81">
                <a:extLst>
                  <a:ext uri="{FF2B5EF4-FFF2-40B4-BE49-F238E27FC236}">
                    <a16:creationId xmlns:a16="http://schemas.microsoft.com/office/drawing/2014/main" id="{7F91EF8F-25A3-477D-A33C-37A4324031D4}"/>
                  </a:ext>
                </a:extLst>
              </p:cNvPr>
              <p:cNvSpPr>
                <a:spLocks noEditPoints="1"/>
              </p:cNvSpPr>
              <p:nvPr/>
            </p:nvSpPr>
            <p:spPr bwMode="auto">
              <a:xfrm>
                <a:off x="9220550" y="3776752"/>
                <a:ext cx="222250" cy="323850"/>
              </a:xfrm>
              <a:custGeom>
                <a:avLst/>
                <a:gdLst>
                  <a:gd name="T0" fmla="*/ 58 w 59"/>
                  <a:gd name="T1" fmla="*/ 31 h 86"/>
                  <a:gd name="T2" fmla="*/ 58 w 59"/>
                  <a:gd name="T3" fmla="*/ 26 h 86"/>
                  <a:gd name="T4" fmla="*/ 58 w 59"/>
                  <a:gd name="T5" fmla="*/ 25 h 86"/>
                  <a:gd name="T6" fmla="*/ 59 w 59"/>
                  <a:gd name="T7" fmla="*/ 18 h 86"/>
                  <a:gd name="T8" fmla="*/ 54 w 59"/>
                  <a:gd name="T9" fmla="*/ 11 h 86"/>
                  <a:gd name="T10" fmla="*/ 54 w 59"/>
                  <a:gd name="T11" fmla="*/ 11 h 86"/>
                  <a:gd name="T12" fmla="*/ 45 w 59"/>
                  <a:gd name="T13" fmla="*/ 3 h 86"/>
                  <a:gd name="T14" fmla="*/ 44 w 59"/>
                  <a:gd name="T15" fmla="*/ 3 h 86"/>
                  <a:gd name="T16" fmla="*/ 32 w 59"/>
                  <a:gd name="T17" fmla="*/ 0 h 86"/>
                  <a:gd name="T18" fmla="*/ 19 w 59"/>
                  <a:gd name="T19" fmla="*/ 3 h 86"/>
                  <a:gd name="T20" fmla="*/ 8 w 59"/>
                  <a:gd name="T21" fmla="*/ 40 h 86"/>
                  <a:gd name="T22" fmla="*/ 18 w 59"/>
                  <a:gd name="T23" fmla="*/ 51 h 86"/>
                  <a:gd name="T24" fmla="*/ 18 w 59"/>
                  <a:gd name="T25" fmla="*/ 61 h 86"/>
                  <a:gd name="T26" fmla="*/ 18 w 59"/>
                  <a:gd name="T27" fmla="*/ 61 h 86"/>
                  <a:gd name="T28" fmla="*/ 18 w 59"/>
                  <a:gd name="T29" fmla="*/ 61 h 86"/>
                  <a:gd name="T30" fmla="*/ 18 w 59"/>
                  <a:gd name="T31" fmla="*/ 74 h 86"/>
                  <a:gd name="T32" fmla="*/ 23 w 59"/>
                  <a:gd name="T33" fmla="*/ 81 h 86"/>
                  <a:gd name="T34" fmla="*/ 31 w 59"/>
                  <a:gd name="T35" fmla="*/ 86 h 86"/>
                  <a:gd name="T36" fmla="*/ 40 w 59"/>
                  <a:gd name="T37" fmla="*/ 81 h 86"/>
                  <a:gd name="T38" fmla="*/ 45 w 59"/>
                  <a:gd name="T39" fmla="*/ 74 h 86"/>
                  <a:gd name="T40" fmla="*/ 45 w 59"/>
                  <a:gd name="T41" fmla="*/ 52 h 86"/>
                  <a:gd name="T42" fmla="*/ 45 w 59"/>
                  <a:gd name="T43" fmla="*/ 52 h 86"/>
                  <a:gd name="T44" fmla="*/ 52 w 59"/>
                  <a:gd name="T45" fmla="*/ 46 h 86"/>
                  <a:gd name="T46" fmla="*/ 55 w 59"/>
                  <a:gd name="T47" fmla="*/ 41 h 86"/>
                  <a:gd name="T48" fmla="*/ 58 w 59"/>
                  <a:gd name="T49" fmla="*/ 31 h 86"/>
                  <a:gd name="T50" fmla="*/ 58 w 59"/>
                  <a:gd name="T51" fmla="*/ 31 h 86"/>
                  <a:gd name="T52" fmla="*/ 17 w 59"/>
                  <a:gd name="T53" fmla="*/ 28 h 86"/>
                  <a:gd name="T54" fmla="*/ 16 w 59"/>
                  <a:gd name="T55" fmla="*/ 30 h 86"/>
                  <a:gd name="T56" fmla="*/ 15 w 59"/>
                  <a:gd name="T57" fmla="*/ 28 h 86"/>
                  <a:gd name="T58" fmla="*/ 34 w 59"/>
                  <a:gd name="T59" fmla="*/ 10 h 86"/>
                  <a:gd name="T60" fmla="*/ 35 w 59"/>
                  <a:gd name="T61" fmla="*/ 11 h 86"/>
                  <a:gd name="T62" fmla="*/ 34 w 59"/>
                  <a:gd name="T63" fmla="*/ 12 h 86"/>
                  <a:gd name="T64" fmla="*/ 17 w 59"/>
                  <a:gd name="T65" fmla="*/ 28 h 86"/>
                  <a:gd name="T66" fmla="*/ 42 w 59"/>
                  <a:gd name="T67" fmla="*/ 74 h 86"/>
                  <a:gd name="T68" fmla="*/ 38 w 59"/>
                  <a:gd name="T69" fmla="*/ 79 h 86"/>
                  <a:gd name="T70" fmla="*/ 37 w 59"/>
                  <a:gd name="T71" fmla="*/ 80 h 86"/>
                  <a:gd name="T72" fmla="*/ 37 w 59"/>
                  <a:gd name="T73" fmla="*/ 80 h 86"/>
                  <a:gd name="T74" fmla="*/ 31 w 59"/>
                  <a:gd name="T75" fmla="*/ 83 h 86"/>
                  <a:gd name="T76" fmla="*/ 26 w 59"/>
                  <a:gd name="T77" fmla="*/ 80 h 86"/>
                  <a:gd name="T78" fmla="*/ 26 w 59"/>
                  <a:gd name="T79" fmla="*/ 80 h 86"/>
                  <a:gd name="T80" fmla="*/ 25 w 59"/>
                  <a:gd name="T81" fmla="*/ 79 h 86"/>
                  <a:gd name="T82" fmla="*/ 21 w 59"/>
                  <a:gd name="T83" fmla="*/ 74 h 86"/>
                  <a:gd name="T84" fmla="*/ 21 w 59"/>
                  <a:gd name="T85" fmla="*/ 62 h 86"/>
                  <a:gd name="T86" fmla="*/ 42 w 59"/>
                  <a:gd name="T87" fmla="*/ 62 h 86"/>
                  <a:gd name="T88" fmla="*/ 42 w 59"/>
                  <a:gd name="T89" fmla="*/ 7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 h="86">
                    <a:moveTo>
                      <a:pt x="58" y="31"/>
                    </a:moveTo>
                    <a:cubicBezTo>
                      <a:pt x="58" y="29"/>
                      <a:pt x="58" y="27"/>
                      <a:pt x="58" y="26"/>
                    </a:cubicBezTo>
                    <a:cubicBezTo>
                      <a:pt x="58" y="25"/>
                      <a:pt x="58" y="25"/>
                      <a:pt x="58" y="25"/>
                    </a:cubicBezTo>
                    <a:cubicBezTo>
                      <a:pt x="58" y="22"/>
                      <a:pt x="59" y="20"/>
                      <a:pt x="59" y="18"/>
                    </a:cubicBezTo>
                    <a:cubicBezTo>
                      <a:pt x="59" y="18"/>
                      <a:pt x="58" y="15"/>
                      <a:pt x="54" y="11"/>
                    </a:cubicBezTo>
                    <a:cubicBezTo>
                      <a:pt x="54" y="11"/>
                      <a:pt x="54" y="11"/>
                      <a:pt x="54" y="11"/>
                    </a:cubicBezTo>
                    <a:cubicBezTo>
                      <a:pt x="52" y="8"/>
                      <a:pt x="49" y="5"/>
                      <a:pt x="45" y="3"/>
                    </a:cubicBezTo>
                    <a:cubicBezTo>
                      <a:pt x="44" y="3"/>
                      <a:pt x="44" y="3"/>
                      <a:pt x="44" y="3"/>
                    </a:cubicBezTo>
                    <a:cubicBezTo>
                      <a:pt x="40" y="1"/>
                      <a:pt x="36" y="0"/>
                      <a:pt x="32" y="0"/>
                    </a:cubicBezTo>
                    <a:cubicBezTo>
                      <a:pt x="27" y="0"/>
                      <a:pt x="23" y="1"/>
                      <a:pt x="19" y="3"/>
                    </a:cubicBezTo>
                    <a:cubicBezTo>
                      <a:pt x="5" y="11"/>
                      <a:pt x="0" y="27"/>
                      <a:pt x="8" y="40"/>
                    </a:cubicBezTo>
                    <a:cubicBezTo>
                      <a:pt x="10" y="45"/>
                      <a:pt x="14" y="49"/>
                      <a:pt x="18" y="51"/>
                    </a:cubicBezTo>
                    <a:cubicBezTo>
                      <a:pt x="18" y="61"/>
                      <a:pt x="18" y="61"/>
                      <a:pt x="18" y="61"/>
                    </a:cubicBezTo>
                    <a:cubicBezTo>
                      <a:pt x="18" y="61"/>
                      <a:pt x="18" y="61"/>
                      <a:pt x="18" y="61"/>
                    </a:cubicBezTo>
                    <a:cubicBezTo>
                      <a:pt x="18" y="61"/>
                      <a:pt x="18" y="61"/>
                      <a:pt x="18" y="61"/>
                    </a:cubicBezTo>
                    <a:cubicBezTo>
                      <a:pt x="18" y="74"/>
                      <a:pt x="18" y="74"/>
                      <a:pt x="18" y="74"/>
                    </a:cubicBezTo>
                    <a:cubicBezTo>
                      <a:pt x="18" y="77"/>
                      <a:pt x="20" y="79"/>
                      <a:pt x="23" y="81"/>
                    </a:cubicBezTo>
                    <a:cubicBezTo>
                      <a:pt x="24" y="83"/>
                      <a:pt x="27" y="86"/>
                      <a:pt x="31" y="86"/>
                    </a:cubicBezTo>
                    <a:cubicBezTo>
                      <a:pt x="36" y="86"/>
                      <a:pt x="39" y="83"/>
                      <a:pt x="40" y="81"/>
                    </a:cubicBezTo>
                    <a:cubicBezTo>
                      <a:pt x="43" y="79"/>
                      <a:pt x="45" y="77"/>
                      <a:pt x="45" y="74"/>
                    </a:cubicBezTo>
                    <a:cubicBezTo>
                      <a:pt x="45" y="52"/>
                      <a:pt x="45" y="52"/>
                      <a:pt x="45" y="52"/>
                    </a:cubicBezTo>
                    <a:cubicBezTo>
                      <a:pt x="45" y="52"/>
                      <a:pt x="45" y="52"/>
                      <a:pt x="45" y="52"/>
                    </a:cubicBezTo>
                    <a:cubicBezTo>
                      <a:pt x="47" y="50"/>
                      <a:pt x="50" y="48"/>
                      <a:pt x="52" y="46"/>
                    </a:cubicBezTo>
                    <a:cubicBezTo>
                      <a:pt x="53" y="45"/>
                      <a:pt x="54" y="43"/>
                      <a:pt x="55" y="41"/>
                    </a:cubicBezTo>
                    <a:cubicBezTo>
                      <a:pt x="56" y="38"/>
                      <a:pt x="57" y="34"/>
                      <a:pt x="58" y="31"/>
                    </a:cubicBezTo>
                    <a:cubicBezTo>
                      <a:pt x="58" y="31"/>
                      <a:pt x="58" y="31"/>
                      <a:pt x="58" y="31"/>
                    </a:cubicBezTo>
                    <a:moveTo>
                      <a:pt x="17" y="28"/>
                    </a:moveTo>
                    <a:cubicBezTo>
                      <a:pt x="17" y="29"/>
                      <a:pt x="17" y="30"/>
                      <a:pt x="16" y="30"/>
                    </a:cubicBezTo>
                    <a:cubicBezTo>
                      <a:pt x="16" y="30"/>
                      <a:pt x="15" y="29"/>
                      <a:pt x="15" y="28"/>
                    </a:cubicBezTo>
                    <a:cubicBezTo>
                      <a:pt x="15" y="18"/>
                      <a:pt x="23" y="10"/>
                      <a:pt x="34" y="10"/>
                    </a:cubicBezTo>
                    <a:cubicBezTo>
                      <a:pt x="35" y="10"/>
                      <a:pt x="35" y="10"/>
                      <a:pt x="35" y="11"/>
                    </a:cubicBezTo>
                    <a:cubicBezTo>
                      <a:pt x="35" y="11"/>
                      <a:pt x="35" y="12"/>
                      <a:pt x="34" y="12"/>
                    </a:cubicBezTo>
                    <a:cubicBezTo>
                      <a:pt x="25" y="12"/>
                      <a:pt x="17" y="19"/>
                      <a:pt x="17" y="28"/>
                    </a:cubicBezTo>
                    <a:moveTo>
                      <a:pt x="42" y="74"/>
                    </a:moveTo>
                    <a:cubicBezTo>
                      <a:pt x="42" y="76"/>
                      <a:pt x="40" y="78"/>
                      <a:pt x="38" y="79"/>
                    </a:cubicBezTo>
                    <a:cubicBezTo>
                      <a:pt x="37" y="79"/>
                      <a:pt x="37" y="80"/>
                      <a:pt x="37" y="80"/>
                    </a:cubicBezTo>
                    <a:cubicBezTo>
                      <a:pt x="37" y="80"/>
                      <a:pt x="37" y="80"/>
                      <a:pt x="37" y="80"/>
                    </a:cubicBezTo>
                    <a:cubicBezTo>
                      <a:pt x="37" y="82"/>
                      <a:pt x="35" y="83"/>
                      <a:pt x="31" y="83"/>
                    </a:cubicBezTo>
                    <a:cubicBezTo>
                      <a:pt x="28" y="83"/>
                      <a:pt x="26" y="82"/>
                      <a:pt x="26" y="80"/>
                    </a:cubicBezTo>
                    <a:cubicBezTo>
                      <a:pt x="26" y="80"/>
                      <a:pt x="26" y="80"/>
                      <a:pt x="26" y="80"/>
                    </a:cubicBezTo>
                    <a:cubicBezTo>
                      <a:pt x="26" y="80"/>
                      <a:pt x="25" y="79"/>
                      <a:pt x="25" y="79"/>
                    </a:cubicBezTo>
                    <a:cubicBezTo>
                      <a:pt x="22" y="78"/>
                      <a:pt x="21" y="76"/>
                      <a:pt x="21" y="74"/>
                    </a:cubicBezTo>
                    <a:cubicBezTo>
                      <a:pt x="21" y="62"/>
                      <a:pt x="21" y="62"/>
                      <a:pt x="21" y="62"/>
                    </a:cubicBezTo>
                    <a:cubicBezTo>
                      <a:pt x="42" y="62"/>
                      <a:pt x="42" y="62"/>
                      <a:pt x="42" y="62"/>
                    </a:cubicBezTo>
                    <a:lnTo>
                      <a:pt x="42" y="7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grpSp>
      <p:sp>
        <p:nvSpPr>
          <p:cNvPr id="192" name="Rounded Rectangle 93">
            <a:extLst>
              <a:ext uri="{FF2B5EF4-FFF2-40B4-BE49-F238E27FC236}">
                <a16:creationId xmlns:a16="http://schemas.microsoft.com/office/drawing/2014/main" id="{E9AEEB96-BDD2-4DE3-8D40-43F9FFE3D10B}"/>
              </a:ext>
            </a:extLst>
          </p:cNvPr>
          <p:cNvSpPr/>
          <p:nvPr/>
        </p:nvSpPr>
        <p:spPr>
          <a:xfrm>
            <a:off x="350257" y="2796523"/>
            <a:ext cx="1516492"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STEPS</a:t>
            </a:r>
          </a:p>
        </p:txBody>
      </p:sp>
      <p:grpSp>
        <p:nvGrpSpPr>
          <p:cNvPr id="193" name="Groupe 568">
            <a:extLst>
              <a:ext uri="{FF2B5EF4-FFF2-40B4-BE49-F238E27FC236}">
                <a16:creationId xmlns:a16="http://schemas.microsoft.com/office/drawing/2014/main" id="{9888B24D-EC36-43DE-AFE4-AA024549CDAD}"/>
              </a:ext>
            </a:extLst>
          </p:cNvPr>
          <p:cNvGrpSpPr/>
          <p:nvPr/>
        </p:nvGrpSpPr>
        <p:grpSpPr>
          <a:xfrm>
            <a:off x="183619" y="2795949"/>
            <a:ext cx="248273" cy="286956"/>
            <a:chOff x="6557963" y="1939925"/>
            <a:chExt cx="544512" cy="644526"/>
          </a:xfrm>
        </p:grpSpPr>
        <p:sp>
          <p:nvSpPr>
            <p:cNvPr id="211" name="Rectangle 94">
              <a:extLst>
                <a:ext uri="{FF2B5EF4-FFF2-40B4-BE49-F238E27FC236}">
                  <a16:creationId xmlns:a16="http://schemas.microsoft.com/office/drawing/2014/main" id="{66E3214B-B368-4CDD-8720-CDB3247C4DD1}"/>
                </a:ext>
              </a:extLst>
            </p:cNvPr>
            <p:cNvSpPr>
              <a:spLocks noChangeArrowheads="1"/>
            </p:cNvSpPr>
            <p:nvPr/>
          </p:nvSpPr>
          <p:spPr bwMode="auto">
            <a:xfrm>
              <a:off x="6557963" y="1976438"/>
              <a:ext cx="412750" cy="566738"/>
            </a:xfrm>
            <a:prstGeom prst="rect">
              <a:avLst/>
            </a:prstGeom>
            <a:solidFill>
              <a:srgbClr val="007D7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12" name="Freeform 95">
              <a:extLst>
                <a:ext uri="{FF2B5EF4-FFF2-40B4-BE49-F238E27FC236}">
                  <a16:creationId xmlns:a16="http://schemas.microsoft.com/office/drawing/2014/main" id="{C06A0EF0-7D7B-44A3-B9BA-2CBF6D1B65D7}"/>
                </a:ext>
              </a:extLst>
            </p:cNvPr>
            <p:cNvSpPr>
              <a:spLocks/>
            </p:cNvSpPr>
            <p:nvPr/>
          </p:nvSpPr>
          <p:spPr bwMode="auto">
            <a:xfrm>
              <a:off x="6584950" y="1997075"/>
              <a:ext cx="355600" cy="525463"/>
            </a:xfrm>
            <a:custGeom>
              <a:avLst/>
              <a:gdLst>
                <a:gd name="T0" fmla="*/ 105 w 105"/>
                <a:gd name="T1" fmla="*/ 149 h 155"/>
                <a:gd name="T2" fmla="*/ 0 w 105"/>
                <a:gd name="T3" fmla="*/ 149 h 155"/>
                <a:gd name="T4" fmla="*/ 0 w 105"/>
                <a:gd name="T5" fmla="*/ 0 h 155"/>
                <a:gd name="T6" fmla="*/ 105 w 105"/>
                <a:gd name="T7" fmla="*/ 0 h 155"/>
                <a:gd name="T8" fmla="*/ 105 w 105"/>
                <a:gd name="T9" fmla="*/ 149 h 155"/>
              </a:gdLst>
              <a:ahLst/>
              <a:cxnLst>
                <a:cxn ang="0">
                  <a:pos x="T0" y="T1"/>
                </a:cxn>
                <a:cxn ang="0">
                  <a:pos x="T2" y="T3"/>
                </a:cxn>
                <a:cxn ang="0">
                  <a:pos x="T4" y="T5"/>
                </a:cxn>
                <a:cxn ang="0">
                  <a:pos x="T6" y="T7"/>
                </a:cxn>
                <a:cxn ang="0">
                  <a:pos x="T8" y="T9"/>
                </a:cxn>
              </a:cxnLst>
              <a:rect l="0" t="0" r="r" b="b"/>
              <a:pathLst>
                <a:path w="105" h="155">
                  <a:moveTo>
                    <a:pt x="105" y="149"/>
                  </a:moveTo>
                  <a:cubicBezTo>
                    <a:pt x="101" y="155"/>
                    <a:pt x="7" y="146"/>
                    <a:pt x="0" y="149"/>
                  </a:cubicBezTo>
                  <a:cubicBezTo>
                    <a:pt x="0" y="125"/>
                    <a:pt x="0" y="0"/>
                    <a:pt x="0" y="0"/>
                  </a:cubicBezTo>
                  <a:cubicBezTo>
                    <a:pt x="105" y="0"/>
                    <a:pt x="105" y="0"/>
                    <a:pt x="105" y="0"/>
                  </a:cubicBezTo>
                  <a:cubicBezTo>
                    <a:pt x="105" y="0"/>
                    <a:pt x="105" y="122"/>
                    <a:pt x="105" y="14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13" name="Rectangle 96">
              <a:extLst>
                <a:ext uri="{FF2B5EF4-FFF2-40B4-BE49-F238E27FC236}">
                  <a16:creationId xmlns:a16="http://schemas.microsoft.com/office/drawing/2014/main" id="{87C5F44A-B1A3-4399-8B6A-B1D30CB69291}"/>
                </a:ext>
              </a:extLst>
            </p:cNvPr>
            <p:cNvSpPr>
              <a:spLocks noChangeArrowheads="1"/>
            </p:cNvSpPr>
            <p:nvPr/>
          </p:nvSpPr>
          <p:spPr bwMode="auto">
            <a:xfrm>
              <a:off x="6672263" y="1963738"/>
              <a:ext cx="179388" cy="68263"/>
            </a:xfrm>
            <a:prstGeom prst="rect">
              <a:avLst/>
            </a:prstGeom>
            <a:solidFill>
              <a:srgbClr val="007D7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14" name="Rectangle 97">
              <a:extLst>
                <a:ext uri="{FF2B5EF4-FFF2-40B4-BE49-F238E27FC236}">
                  <a16:creationId xmlns:a16="http://schemas.microsoft.com/office/drawing/2014/main" id="{E7FD23C9-DE72-4CB3-9973-5514462AA0DC}"/>
                </a:ext>
              </a:extLst>
            </p:cNvPr>
            <p:cNvSpPr>
              <a:spLocks noChangeArrowheads="1"/>
            </p:cNvSpPr>
            <p:nvPr/>
          </p:nvSpPr>
          <p:spPr bwMode="auto">
            <a:xfrm>
              <a:off x="6723063" y="1939925"/>
              <a:ext cx="77788" cy="36513"/>
            </a:xfrm>
            <a:prstGeom prst="rect">
              <a:avLst/>
            </a:prstGeom>
            <a:solidFill>
              <a:srgbClr val="007D7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15" name="Freeform 98">
              <a:extLst>
                <a:ext uri="{FF2B5EF4-FFF2-40B4-BE49-F238E27FC236}">
                  <a16:creationId xmlns:a16="http://schemas.microsoft.com/office/drawing/2014/main" id="{460B5977-43F3-4279-A19C-C7BDD4712B1B}"/>
                </a:ext>
              </a:extLst>
            </p:cNvPr>
            <p:cNvSpPr>
              <a:spLocks/>
            </p:cNvSpPr>
            <p:nvPr/>
          </p:nvSpPr>
          <p:spPr bwMode="auto">
            <a:xfrm>
              <a:off x="6734175" y="2309813"/>
              <a:ext cx="368300" cy="274638"/>
            </a:xfrm>
            <a:custGeom>
              <a:avLst/>
              <a:gdLst>
                <a:gd name="T0" fmla="*/ 39 w 109"/>
                <a:gd name="T1" fmla="*/ 81 h 81"/>
                <a:gd name="T2" fmla="*/ 34 w 109"/>
                <a:gd name="T3" fmla="*/ 74 h 81"/>
                <a:gd name="T4" fmla="*/ 3 w 109"/>
                <a:gd name="T5" fmla="*/ 47 h 81"/>
                <a:gd name="T6" fmla="*/ 2 w 109"/>
                <a:gd name="T7" fmla="*/ 38 h 81"/>
                <a:gd name="T8" fmla="*/ 11 w 109"/>
                <a:gd name="T9" fmla="*/ 37 h 81"/>
                <a:gd name="T10" fmla="*/ 38 w 109"/>
                <a:gd name="T11" fmla="*/ 60 h 81"/>
                <a:gd name="T12" fmla="*/ 99 w 109"/>
                <a:gd name="T13" fmla="*/ 2 h 81"/>
                <a:gd name="T14" fmla="*/ 108 w 109"/>
                <a:gd name="T15" fmla="*/ 4 h 81"/>
                <a:gd name="T16" fmla="*/ 105 w 109"/>
                <a:gd name="T17" fmla="*/ 13 h 81"/>
                <a:gd name="T18" fmla="*/ 44 w 109"/>
                <a:gd name="T19" fmla="*/ 74 h 81"/>
                <a:gd name="T20" fmla="*/ 39 w 109"/>
                <a:gd name="T21"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81">
                  <a:moveTo>
                    <a:pt x="39" y="81"/>
                  </a:moveTo>
                  <a:cubicBezTo>
                    <a:pt x="34" y="74"/>
                    <a:pt x="34" y="74"/>
                    <a:pt x="34" y="74"/>
                  </a:cubicBezTo>
                  <a:cubicBezTo>
                    <a:pt x="26" y="65"/>
                    <a:pt x="4" y="47"/>
                    <a:pt x="3" y="47"/>
                  </a:cubicBezTo>
                  <a:cubicBezTo>
                    <a:pt x="1" y="45"/>
                    <a:pt x="0" y="41"/>
                    <a:pt x="2" y="38"/>
                  </a:cubicBezTo>
                  <a:cubicBezTo>
                    <a:pt x="4" y="35"/>
                    <a:pt x="9" y="35"/>
                    <a:pt x="11" y="37"/>
                  </a:cubicBezTo>
                  <a:cubicBezTo>
                    <a:pt x="12" y="38"/>
                    <a:pt x="28" y="50"/>
                    <a:pt x="38" y="60"/>
                  </a:cubicBezTo>
                  <a:cubicBezTo>
                    <a:pt x="50" y="43"/>
                    <a:pt x="72" y="17"/>
                    <a:pt x="99" y="2"/>
                  </a:cubicBezTo>
                  <a:cubicBezTo>
                    <a:pt x="102" y="0"/>
                    <a:pt x="106" y="1"/>
                    <a:pt x="108" y="4"/>
                  </a:cubicBezTo>
                  <a:cubicBezTo>
                    <a:pt x="109" y="7"/>
                    <a:pt x="108" y="11"/>
                    <a:pt x="105" y="13"/>
                  </a:cubicBezTo>
                  <a:cubicBezTo>
                    <a:pt x="77" y="29"/>
                    <a:pt x="55" y="58"/>
                    <a:pt x="44" y="74"/>
                  </a:cubicBezTo>
                  <a:lnTo>
                    <a:pt x="39" y="81"/>
                  </a:lnTo>
                  <a:close/>
                </a:path>
              </a:pathLst>
            </a:custGeom>
            <a:solidFill>
              <a:srgbClr val="007D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16" name="Freeform 99">
              <a:extLst>
                <a:ext uri="{FF2B5EF4-FFF2-40B4-BE49-F238E27FC236}">
                  <a16:creationId xmlns:a16="http://schemas.microsoft.com/office/drawing/2014/main" id="{156F055C-9EE0-45CD-AF14-EB27A006766D}"/>
                </a:ext>
              </a:extLst>
            </p:cNvPr>
            <p:cNvSpPr>
              <a:spLocks/>
            </p:cNvSpPr>
            <p:nvPr/>
          </p:nvSpPr>
          <p:spPr bwMode="auto">
            <a:xfrm>
              <a:off x="6635750" y="2109788"/>
              <a:ext cx="53975" cy="44450"/>
            </a:xfrm>
            <a:custGeom>
              <a:avLst/>
              <a:gdLst>
                <a:gd name="T0" fmla="*/ 6 w 16"/>
                <a:gd name="T1" fmla="*/ 13 h 13"/>
                <a:gd name="T2" fmla="*/ 5 w 16"/>
                <a:gd name="T3" fmla="*/ 12 h 13"/>
                <a:gd name="T4" fmla="*/ 0 w 16"/>
                <a:gd name="T5" fmla="*/ 8 h 13"/>
                <a:gd name="T6" fmla="*/ 0 w 16"/>
                <a:gd name="T7" fmla="*/ 6 h 13"/>
                <a:gd name="T8" fmla="*/ 1 w 16"/>
                <a:gd name="T9" fmla="*/ 6 h 13"/>
                <a:gd name="T10" fmla="*/ 5 w 16"/>
                <a:gd name="T11" fmla="*/ 9 h 13"/>
                <a:gd name="T12" fmla="*/ 14 w 16"/>
                <a:gd name="T13" fmla="*/ 0 h 13"/>
                <a:gd name="T14" fmla="*/ 16 w 16"/>
                <a:gd name="T15" fmla="*/ 0 h 13"/>
                <a:gd name="T16" fmla="*/ 15 w 16"/>
                <a:gd name="T17" fmla="*/ 2 h 13"/>
                <a:gd name="T18" fmla="*/ 6 w 16"/>
                <a:gd name="T19" fmla="*/ 11 h 13"/>
                <a:gd name="T20" fmla="*/ 6 w 16"/>
                <a:gd name="T2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3">
                  <a:moveTo>
                    <a:pt x="6" y="13"/>
                  </a:moveTo>
                  <a:cubicBezTo>
                    <a:pt x="5" y="12"/>
                    <a:pt x="5" y="12"/>
                    <a:pt x="5" y="12"/>
                  </a:cubicBezTo>
                  <a:cubicBezTo>
                    <a:pt x="4" y="10"/>
                    <a:pt x="0" y="8"/>
                    <a:pt x="0" y="8"/>
                  </a:cubicBezTo>
                  <a:cubicBezTo>
                    <a:pt x="0" y="7"/>
                    <a:pt x="0" y="7"/>
                    <a:pt x="0" y="6"/>
                  </a:cubicBezTo>
                  <a:cubicBezTo>
                    <a:pt x="0" y="6"/>
                    <a:pt x="1" y="6"/>
                    <a:pt x="1" y="6"/>
                  </a:cubicBezTo>
                  <a:cubicBezTo>
                    <a:pt x="1" y="6"/>
                    <a:pt x="4" y="8"/>
                    <a:pt x="5" y="9"/>
                  </a:cubicBezTo>
                  <a:cubicBezTo>
                    <a:pt x="7" y="7"/>
                    <a:pt x="10" y="3"/>
                    <a:pt x="14" y="0"/>
                  </a:cubicBezTo>
                  <a:cubicBezTo>
                    <a:pt x="15" y="0"/>
                    <a:pt x="15" y="0"/>
                    <a:pt x="16" y="0"/>
                  </a:cubicBezTo>
                  <a:cubicBezTo>
                    <a:pt x="16" y="1"/>
                    <a:pt x="16" y="1"/>
                    <a:pt x="15" y="2"/>
                  </a:cubicBezTo>
                  <a:cubicBezTo>
                    <a:pt x="11" y="4"/>
                    <a:pt x="8" y="9"/>
                    <a:pt x="6" y="11"/>
                  </a:cubicBezTo>
                  <a:lnTo>
                    <a:pt x="6" y="13"/>
                  </a:ln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17" name="Freeform 100">
              <a:extLst>
                <a:ext uri="{FF2B5EF4-FFF2-40B4-BE49-F238E27FC236}">
                  <a16:creationId xmlns:a16="http://schemas.microsoft.com/office/drawing/2014/main" id="{3979A476-9588-424D-97C2-6AFBDD0DBE80}"/>
                </a:ext>
              </a:extLst>
            </p:cNvPr>
            <p:cNvSpPr>
              <a:spLocks/>
            </p:cNvSpPr>
            <p:nvPr/>
          </p:nvSpPr>
          <p:spPr bwMode="auto">
            <a:xfrm>
              <a:off x="6692900" y="2133600"/>
              <a:ext cx="161925" cy="6350"/>
            </a:xfrm>
            <a:custGeom>
              <a:avLst/>
              <a:gdLst>
                <a:gd name="T0" fmla="*/ 48 w 48"/>
                <a:gd name="T1" fmla="*/ 2 h 2"/>
                <a:gd name="T2" fmla="*/ 1 w 48"/>
                <a:gd name="T3" fmla="*/ 2 h 2"/>
                <a:gd name="T4" fmla="*/ 0 w 48"/>
                <a:gd name="T5" fmla="*/ 1 h 2"/>
                <a:gd name="T6" fmla="*/ 1 w 48"/>
                <a:gd name="T7" fmla="*/ 0 h 2"/>
                <a:gd name="T8" fmla="*/ 48 w 48"/>
                <a:gd name="T9" fmla="*/ 0 h 2"/>
                <a:gd name="T10" fmla="*/ 48 w 48"/>
                <a:gd name="T11" fmla="*/ 1 h 2"/>
                <a:gd name="T12" fmla="*/ 48 w 4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8" h="2">
                  <a:moveTo>
                    <a:pt x="48" y="2"/>
                  </a:moveTo>
                  <a:cubicBezTo>
                    <a:pt x="1" y="2"/>
                    <a:pt x="1" y="2"/>
                    <a:pt x="1" y="2"/>
                  </a:cubicBezTo>
                  <a:cubicBezTo>
                    <a:pt x="0" y="2"/>
                    <a:pt x="0" y="1"/>
                    <a:pt x="0" y="1"/>
                  </a:cubicBezTo>
                  <a:cubicBezTo>
                    <a:pt x="0" y="0"/>
                    <a:pt x="0" y="0"/>
                    <a:pt x="1" y="0"/>
                  </a:cubicBezTo>
                  <a:cubicBezTo>
                    <a:pt x="48" y="0"/>
                    <a:pt x="48" y="0"/>
                    <a:pt x="48" y="0"/>
                  </a:cubicBezTo>
                  <a:cubicBezTo>
                    <a:pt x="48" y="0"/>
                    <a:pt x="48" y="0"/>
                    <a:pt x="48" y="1"/>
                  </a:cubicBezTo>
                  <a:cubicBezTo>
                    <a:pt x="48" y="1"/>
                    <a:pt x="48" y="2"/>
                    <a:pt x="48" y="2"/>
                  </a:cubicBez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18" name="Freeform 101">
              <a:extLst>
                <a:ext uri="{FF2B5EF4-FFF2-40B4-BE49-F238E27FC236}">
                  <a16:creationId xmlns:a16="http://schemas.microsoft.com/office/drawing/2014/main" id="{90375E67-EE13-4C17-A272-D46CE52EA040}"/>
                </a:ext>
              </a:extLst>
            </p:cNvPr>
            <p:cNvSpPr>
              <a:spLocks/>
            </p:cNvSpPr>
            <p:nvPr/>
          </p:nvSpPr>
          <p:spPr bwMode="auto">
            <a:xfrm>
              <a:off x="6635750" y="2178050"/>
              <a:ext cx="53975" cy="42863"/>
            </a:xfrm>
            <a:custGeom>
              <a:avLst/>
              <a:gdLst>
                <a:gd name="T0" fmla="*/ 6 w 16"/>
                <a:gd name="T1" fmla="*/ 13 h 13"/>
                <a:gd name="T2" fmla="*/ 5 w 16"/>
                <a:gd name="T3" fmla="*/ 12 h 13"/>
                <a:gd name="T4" fmla="*/ 0 w 16"/>
                <a:gd name="T5" fmla="*/ 8 h 13"/>
                <a:gd name="T6" fmla="*/ 0 w 16"/>
                <a:gd name="T7" fmla="*/ 7 h 13"/>
                <a:gd name="T8" fmla="*/ 1 w 16"/>
                <a:gd name="T9" fmla="*/ 6 h 13"/>
                <a:gd name="T10" fmla="*/ 5 w 16"/>
                <a:gd name="T11" fmla="*/ 10 h 13"/>
                <a:gd name="T12" fmla="*/ 14 w 16"/>
                <a:gd name="T13" fmla="*/ 0 h 13"/>
                <a:gd name="T14" fmla="*/ 16 w 16"/>
                <a:gd name="T15" fmla="*/ 1 h 13"/>
                <a:gd name="T16" fmla="*/ 15 w 16"/>
                <a:gd name="T17" fmla="*/ 2 h 13"/>
                <a:gd name="T18" fmla="*/ 6 w 16"/>
                <a:gd name="T19" fmla="*/ 12 h 13"/>
                <a:gd name="T20" fmla="*/ 6 w 16"/>
                <a:gd name="T2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3">
                  <a:moveTo>
                    <a:pt x="6" y="13"/>
                  </a:moveTo>
                  <a:cubicBezTo>
                    <a:pt x="5" y="12"/>
                    <a:pt x="5" y="12"/>
                    <a:pt x="5" y="12"/>
                  </a:cubicBezTo>
                  <a:cubicBezTo>
                    <a:pt x="4" y="10"/>
                    <a:pt x="0" y="8"/>
                    <a:pt x="0" y="8"/>
                  </a:cubicBezTo>
                  <a:cubicBezTo>
                    <a:pt x="0" y="8"/>
                    <a:pt x="0" y="7"/>
                    <a:pt x="0" y="7"/>
                  </a:cubicBezTo>
                  <a:cubicBezTo>
                    <a:pt x="0" y="6"/>
                    <a:pt x="1" y="6"/>
                    <a:pt x="1" y="6"/>
                  </a:cubicBezTo>
                  <a:cubicBezTo>
                    <a:pt x="1" y="6"/>
                    <a:pt x="4" y="8"/>
                    <a:pt x="5" y="10"/>
                  </a:cubicBezTo>
                  <a:cubicBezTo>
                    <a:pt x="7" y="7"/>
                    <a:pt x="10" y="3"/>
                    <a:pt x="14" y="0"/>
                  </a:cubicBezTo>
                  <a:cubicBezTo>
                    <a:pt x="15" y="0"/>
                    <a:pt x="15" y="0"/>
                    <a:pt x="16" y="1"/>
                  </a:cubicBezTo>
                  <a:cubicBezTo>
                    <a:pt x="16" y="1"/>
                    <a:pt x="16" y="2"/>
                    <a:pt x="15" y="2"/>
                  </a:cubicBezTo>
                  <a:cubicBezTo>
                    <a:pt x="11" y="5"/>
                    <a:pt x="8" y="9"/>
                    <a:pt x="6" y="12"/>
                  </a:cubicBezTo>
                  <a:lnTo>
                    <a:pt x="6" y="13"/>
                  </a:ln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19" name="Freeform 102">
              <a:extLst>
                <a:ext uri="{FF2B5EF4-FFF2-40B4-BE49-F238E27FC236}">
                  <a16:creationId xmlns:a16="http://schemas.microsoft.com/office/drawing/2014/main" id="{02828F98-F6D3-4B82-B32E-136797519772}"/>
                </a:ext>
              </a:extLst>
            </p:cNvPr>
            <p:cNvSpPr>
              <a:spLocks/>
            </p:cNvSpPr>
            <p:nvPr/>
          </p:nvSpPr>
          <p:spPr bwMode="auto">
            <a:xfrm>
              <a:off x="6692900" y="2200275"/>
              <a:ext cx="161925" cy="7938"/>
            </a:xfrm>
            <a:custGeom>
              <a:avLst/>
              <a:gdLst>
                <a:gd name="T0" fmla="*/ 48 w 48"/>
                <a:gd name="T1" fmla="*/ 2 h 2"/>
                <a:gd name="T2" fmla="*/ 1 w 48"/>
                <a:gd name="T3" fmla="*/ 2 h 2"/>
                <a:gd name="T4" fmla="*/ 0 w 48"/>
                <a:gd name="T5" fmla="*/ 1 h 2"/>
                <a:gd name="T6" fmla="*/ 1 w 48"/>
                <a:gd name="T7" fmla="*/ 0 h 2"/>
                <a:gd name="T8" fmla="*/ 48 w 48"/>
                <a:gd name="T9" fmla="*/ 0 h 2"/>
                <a:gd name="T10" fmla="*/ 48 w 48"/>
                <a:gd name="T11" fmla="*/ 1 h 2"/>
                <a:gd name="T12" fmla="*/ 48 w 4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8" h="2">
                  <a:moveTo>
                    <a:pt x="48" y="2"/>
                  </a:moveTo>
                  <a:cubicBezTo>
                    <a:pt x="1" y="2"/>
                    <a:pt x="1" y="2"/>
                    <a:pt x="1" y="2"/>
                  </a:cubicBezTo>
                  <a:cubicBezTo>
                    <a:pt x="0" y="2"/>
                    <a:pt x="0" y="2"/>
                    <a:pt x="0" y="1"/>
                  </a:cubicBezTo>
                  <a:cubicBezTo>
                    <a:pt x="0" y="1"/>
                    <a:pt x="0" y="0"/>
                    <a:pt x="1" y="0"/>
                  </a:cubicBezTo>
                  <a:cubicBezTo>
                    <a:pt x="48" y="0"/>
                    <a:pt x="48" y="0"/>
                    <a:pt x="48" y="0"/>
                  </a:cubicBezTo>
                  <a:cubicBezTo>
                    <a:pt x="48" y="0"/>
                    <a:pt x="48" y="1"/>
                    <a:pt x="48" y="1"/>
                  </a:cubicBezTo>
                  <a:cubicBezTo>
                    <a:pt x="48" y="2"/>
                    <a:pt x="48" y="2"/>
                    <a:pt x="48" y="2"/>
                  </a:cubicBez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20" name="Freeform 103">
              <a:extLst>
                <a:ext uri="{FF2B5EF4-FFF2-40B4-BE49-F238E27FC236}">
                  <a16:creationId xmlns:a16="http://schemas.microsoft.com/office/drawing/2014/main" id="{B07778DF-977B-48DE-925E-0D35100DEF12}"/>
                </a:ext>
              </a:extLst>
            </p:cNvPr>
            <p:cNvSpPr>
              <a:spLocks/>
            </p:cNvSpPr>
            <p:nvPr/>
          </p:nvSpPr>
          <p:spPr bwMode="auto">
            <a:xfrm>
              <a:off x="6635750" y="2244725"/>
              <a:ext cx="53975" cy="44450"/>
            </a:xfrm>
            <a:custGeom>
              <a:avLst/>
              <a:gdLst>
                <a:gd name="T0" fmla="*/ 6 w 16"/>
                <a:gd name="T1" fmla="*/ 13 h 13"/>
                <a:gd name="T2" fmla="*/ 5 w 16"/>
                <a:gd name="T3" fmla="*/ 12 h 13"/>
                <a:gd name="T4" fmla="*/ 0 w 16"/>
                <a:gd name="T5" fmla="*/ 8 h 13"/>
                <a:gd name="T6" fmla="*/ 0 w 16"/>
                <a:gd name="T7" fmla="*/ 7 h 13"/>
                <a:gd name="T8" fmla="*/ 1 w 16"/>
                <a:gd name="T9" fmla="*/ 7 h 13"/>
                <a:gd name="T10" fmla="*/ 5 w 16"/>
                <a:gd name="T11" fmla="*/ 10 h 13"/>
                <a:gd name="T12" fmla="*/ 14 w 16"/>
                <a:gd name="T13" fmla="*/ 1 h 13"/>
                <a:gd name="T14" fmla="*/ 16 w 16"/>
                <a:gd name="T15" fmla="*/ 1 h 13"/>
                <a:gd name="T16" fmla="*/ 15 w 16"/>
                <a:gd name="T17" fmla="*/ 2 h 13"/>
                <a:gd name="T18" fmla="*/ 6 w 16"/>
                <a:gd name="T19" fmla="*/ 12 h 13"/>
                <a:gd name="T20" fmla="*/ 6 w 16"/>
                <a:gd name="T2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3">
                  <a:moveTo>
                    <a:pt x="6" y="13"/>
                  </a:moveTo>
                  <a:cubicBezTo>
                    <a:pt x="5" y="12"/>
                    <a:pt x="5" y="12"/>
                    <a:pt x="5" y="12"/>
                  </a:cubicBezTo>
                  <a:cubicBezTo>
                    <a:pt x="4" y="11"/>
                    <a:pt x="0" y="8"/>
                    <a:pt x="0" y="8"/>
                  </a:cubicBezTo>
                  <a:cubicBezTo>
                    <a:pt x="0" y="8"/>
                    <a:pt x="0" y="7"/>
                    <a:pt x="0" y="7"/>
                  </a:cubicBezTo>
                  <a:cubicBezTo>
                    <a:pt x="0" y="6"/>
                    <a:pt x="1" y="6"/>
                    <a:pt x="1" y="7"/>
                  </a:cubicBezTo>
                  <a:cubicBezTo>
                    <a:pt x="1" y="7"/>
                    <a:pt x="4" y="8"/>
                    <a:pt x="5" y="10"/>
                  </a:cubicBezTo>
                  <a:cubicBezTo>
                    <a:pt x="7" y="7"/>
                    <a:pt x="10" y="3"/>
                    <a:pt x="14" y="1"/>
                  </a:cubicBezTo>
                  <a:cubicBezTo>
                    <a:pt x="15" y="0"/>
                    <a:pt x="15" y="1"/>
                    <a:pt x="16" y="1"/>
                  </a:cubicBezTo>
                  <a:cubicBezTo>
                    <a:pt x="16" y="1"/>
                    <a:pt x="16" y="2"/>
                    <a:pt x="15" y="2"/>
                  </a:cubicBezTo>
                  <a:cubicBezTo>
                    <a:pt x="11" y="5"/>
                    <a:pt x="8" y="10"/>
                    <a:pt x="6" y="12"/>
                  </a:cubicBezTo>
                  <a:lnTo>
                    <a:pt x="6" y="13"/>
                  </a:ln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21" name="Freeform 104">
              <a:extLst>
                <a:ext uri="{FF2B5EF4-FFF2-40B4-BE49-F238E27FC236}">
                  <a16:creationId xmlns:a16="http://schemas.microsoft.com/office/drawing/2014/main" id="{E1D2FD52-AB0E-4A4A-A2D3-7962C1E7E2D3}"/>
                </a:ext>
              </a:extLst>
            </p:cNvPr>
            <p:cNvSpPr>
              <a:spLocks/>
            </p:cNvSpPr>
            <p:nvPr/>
          </p:nvSpPr>
          <p:spPr bwMode="auto">
            <a:xfrm>
              <a:off x="6692900" y="2271713"/>
              <a:ext cx="161925" cy="7938"/>
            </a:xfrm>
            <a:custGeom>
              <a:avLst/>
              <a:gdLst>
                <a:gd name="T0" fmla="*/ 48 w 48"/>
                <a:gd name="T1" fmla="*/ 2 h 2"/>
                <a:gd name="T2" fmla="*/ 1 w 48"/>
                <a:gd name="T3" fmla="*/ 2 h 2"/>
                <a:gd name="T4" fmla="*/ 0 w 48"/>
                <a:gd name="T5" fmla="*/ 1 h 2"/>
                <a:gd name="T6" fmla="*/ 1 w 48"/>
                <a:gd name="T7" fmla="*/ 0 h 2"/>
                <a:gd name="T8" fmla="*/ 48 w 48"/>
                <a:gd name="T9" fmla="*/ 0 h 2"/>
                <a:gd name="T10" fmla="*/ 48 w 48"/>
                <a:gd name="T11" fmla="*/ 1 h 2"/>
                <a:gd name="T12" fmla="*/ 48 w 4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8" h="2">
                  <a:moveTo>
                    <a:pt x="48" y="2"/>
                  </a:moveTo>
                  <a:cubicBezTo>
                    <a:pt x="1" y="2"/>
                    <a:pt x="1" y="2"/>
                    <a:pt x="1" y="2"/>
                  </a:cubicBezTo>
                  <a:cubicBezTo>
                    <a:pt x="0" y="2"/>
                    <a:pt x="0" y="1"/>
                    <a:pt x="0" y="1"/>
                  </a:cubicBezTo>
                  <a:cubicBezTo>
                    <a:pt x="0" y="0"/>
                    <a:pt x="0" y="0"/>
                    <a:pt x="1" y="0"/>
                  </a:cubicBezTo>
                  <a:cubicBezTo>
                    <a:pt x="48" y="0"/>
                    <a:pt x="48" y="0"/>
                    <a:pt x="48" y="0"/>
                  </a:cubicBezTo>
                  <a:cubicBezTo>
                    <a:pt x="48" y="0"/>
                    <a:pt x="48" y="0"/>
                    <a:pt x="48" y="1"/>
                  </a:cubicBezTo>
                  <a:cubicBezTo>
                    <a:pt x="48" y="1"/>
                    <a:pt x="48" y="2"/>
                    <a:pt x="48" y="2"/>
                  </a:cubicBez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22" name="Freeform 105">
              <a:extLst>
                <a:ext uri="{FF2B5EF4-FFF2-40B4-BE49-F238E27FC236}">
                  <a16:creationId xmlns:a16="http://schemas.microsoft.com/office/drawing/2014/main" id="{EE4AB8C1-6FF3-4C9B-8C12-B199E7854AA5}"/>
                </a:ext>
              </a:extLst>
            </p:cNvPr>
            <p:cNvSpPr>
              <a:spLocks/>
            </p:cNvSpPr>
            <p:nvPr/>
          </p:nvSpPr>
          <p:spPr bwMode="auto">
            <a:xfrm>
              <a:off x="6635750" y="2316163"/>
              <a:ext cx="53975" cy="41275"/>
            </a:xfrm>
            <a:custGeom>
              <a:avLst/>
              <a:gdLst>
                <a:gd name="T0" fmla="*/ 6 w 16"/>
                <a:gd name="T1" fmla="*/ 12 h 12"/>
                <a:gd name="T2" fmla="*/ 5 w 16"/>
                <a:gd name="T3" fmla="*/ 11 h 12"/>
                <a:gd name="T4" fmla="*/ 0 w 16"/>
                <a:gd name="T5" fmla="*/ 8 h 12"/>
                <a:gd name="T6" fmla="*/ 0 w 16"/>
                <a:gd name="T7" fmla="*/ 6 h 12"/>
                <a:gd name="T8" fmla="*/ 1 w 16"/>
                <a:gd name="T9" fmla="*/ 6 h 12"/>
                <a:gd name="T10" fmla="*/ 5 w 16"/>
                <a:gd name="T11" fmla="*/ 9 h 12"/>
                <a:gd name="T12" fmla="*/ 14 w 16"/>
                <a:gd name="T13" fmla="*/ 0 h 12"/>
                <a:gd name="T14" fmla="*/ 16 w 16"/>
                <a:gd name="T15" fmla="*/ 0 h 12"/>
                <a:gd name="T16" fmla="*/ 15 w 16"/>
                <a:gd name="T17" fmla="*/ 2 h 12"/>
                <a:gd name="T18" fmla="*/ 6 w 16"/>
                <a:gd name="T19" fmla="*/ 11 h 12"/>
                <a:gd name="T20" fmla="*/ 6 w 16"/>
                <a:gd name="T2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2">
                  <a:moveTo>
                    <a:pt x="6" y="12"/>
                  </a:moveTo>
                  <a:cubicBezTo>
                    <a:pt x="5" y="11"/>
                    <a:pt x="5" y="11"/>
                    <a:pt x="5" y="11"/>
                  </a:cubicBezTo>
                  <a:cubicBezTo>
                    <a:pt x="4" y="10"/>
                    <a:pt x="0" y="8"/>
                    <a:pt x="0" y="8"/>
                  </a:cubicBezTo>
                  <a:cubicBezTo>
                    <a:pt x="0" y="7"/>
                    <a:pt x="0" y="7"/>
                    <a:pt x="0" y="6"/>
                  </a:cubicBezTo>
                  <a:cubicBezTo>
                    <a:pt x="0" y="6"/>
                    <a:pt x="1" y="6"/>
                    <a:pt x="1" y="6"/>
                  </a:cubicBezTo>
                  <a:cubicBezTo>
                    <a:pt x="1" y="6"/>
                    <a:pt x="4" y="8"/>
                    <a:pt x="5" y="9"/>
                  </a:cubicBezTo>
                  <a:cubicBezTo>
                    <a:pt x="7" y="7"/>
                    <a:pt x="10" y="3"/>
                    <a:pt x="14" y="0"/>
                  </a:cubicBezTo>
                  <a:cubicBezTo>
                    <a:pt x="15" y="0"/>
                    <a:pt x="15" y="0"/>
                    <a:pt x="16" y="0"/>
                  </a:cubicBezTo>
                  <a:cubicBezTo>
                    <a:pt x="16" y="1"/>
                    <a:pt x="16" y="1"/>
                    <a:pt x="15" y="2"/>
                  </a:cubicBezTo>
                  <a:cubicBezTo>
                    <a:pt x="11" y="4"/>
                    <a:pt x="8" y="9"/>
                    <a:pt x="6" y="11"/>
                  </a:cubicBezTo>
                  <a:lnTo>
                    <a:pt x="6" y="12"/>
                  </a:ln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23" name="Freeform 106">
              <a:extLst>
                <a:ext uri="{FF2B5EF4-FFF2-40B4-BE49-F238E27FC236}">
                  <a16:creationId xmlns:a16="http://schemas.microsoft.com/office/drawing/2014/main" id="{E3CDAAC8-F034-4010-95D0-1550BE895890}"/>
                </a:ext>
              </a:extLst>
            </p:cNvPr>
            <p:cNvSpPr>
              <a:spLocks/>
            </p:cNvSpPr>
            <p:nvPr/>
          </p:nvSpPr>
          <p:spPr bwMode="auto">
            <a:xfrm>
              <a:off x="6692900" y="2339975"/>
              <a:ext cx="161925" cy="6350"/>
            </a:xfrm>
            <a:custGeom>
              <a:avLst/>
              <a:gdLst>
                <a:gd name="T0" fmla="*/ 48 w 48"/>
                <a:gd name="T1" fmla="*/ 2 h 2"/>
                <a:gd name="T2" fmla="*/ 1 w 48"/>
                <a:gd name="T3" fmla="*/ 2 h 2"/>
                <a:gd name="T4" fmla="*/ 0 w 48"/>
                <a:gd name="T5" fmla="*/ 1 h 2"/>
                <a:gd name="T6" fmla="*/ 1 w 48"/>
                <a:gd name="T7" fmla="*/ 0 h 2"/>
                <a:gd name="T8" fmla="*/ 48 w 48"/>
                <a:gd name="T9" fmla="*/ 0 h 2"/>
                <a:gd name="T10" fmla="*/ 48 w 48"/>
                <a:gd name="T11" fmla="*/ 1 h 2"/>
                <a:gd name="T12" fmla="*/ 48 w 4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8" h="2">
                  <a:moveTo>
                    <a:pt x="48" y="2"/>
                  </a:moveTo>
                  <a:cubicBezTo>
                    <a:pt x="1" y="2"/>
                    <a:pt x="1" y="2"/>
                    <a:pt x="1" y="2"/>
                  </a:cubicBezTo>
                  <a:cubicBezTo>
                    <a:pt x="0" y="2"/>
                    <a:pt x="0" y="1"/>
                    <a:pt x="0" y="1"/>
                  </a:cubicBezTo>
                  <a:cubicBezTo>
                    <a:pt x="0" y="0"/>
                    <a:pt x="0" y="0"/>
                    <a:pt x="1" y="0"/>
                  </a:cubicBezTo>
                  <a:cubicBezTo>
                    <a:pt x="48" y="0"/>
                    <a:pt x="48" y="0"/>
                    <a:pt x="48" y="0"/>
                  </a:cubicBezTo>
                  <a:cubicBezTo>
                    <a:pt x="48" y="0"/>
                    <a:pt x="48" y="0"/>
                    <a:pt x="48" y="1"/>
                  </a:cubicBezTo>
                  <a:cubicBezTo>
                    <a:pt x="48" y="1"/>
                    <a:pt x="48" y="2"/>
                    <a:pt x="48" y="2"/>
                  </a:cubicBez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grpSp>
      <p:sp>
        <p:nvSpPr>
          <p:cNvPr id="195" name="Oval 20">
            <a:extLst>
              <a:ext uri="{FF2B5EF4-FFF2-40B4-BE49-F238E27FC236}">
                <a16:creationId xmlns:a16="http://schemas.microsoft.com/office/drawing/2014/main" id="{4F18D01B-9244-4FE7-9388-CFFD83C1DC16}"/>
              </a:ext>
            </a:extLst>
          </p:cNvPr>
          <p:cNvSpPr/>
          <p:nvPr/>
        </p:nvSpPr>
        <p:spPr>
          <a:xfrm>
            <a:off x="74104" y="2711488"/>
            <a:ext cx="467303" cy="455879"/>
          </a:xfrm>
          <a:prstGeom prst="ellipse">
            <a:avLst/>
          </a:prstGeom>
          <a:solidFill>
            <a:schemeClr val="bg1"/>
          </a:solidFill>
          <a:ln w="19050" cap="flat" cmpd="sng" algn="ctr">
            <a:solidFill>
              <a:srgbClr val="002C6C"/>
            </a:solidFill>
            <a:prstDash val="solid"/>
            <a:miter lim="800000"/>
          </a:ln>
          <a:effectLst/>
        </p:spPr>
        <p:txBody>
          <a:bodyPr rtlCol="0" anchor="ctr"/>
          <a:lstStyle/>
          <a:p>
            <a:pPr algn="ctr">
              <a:defRPr/>
            </a:pPr>
            <a:endParaRPr lang="en-US" sz="975" kern="0">
              <a:solidFill>
                <a:schemeClr val="tx2"/>
              </a:solidFill>
            </a:endParaRPr>
          </a:p>
        </p:txBody>
      </p:sp>
      <p:grpSp>
        <p:nvGrpSpPr>
          <p:cNvPr id="196" name="Groupe 568">
            <a:extLst>
              <a:ext uri="{FF2B5EF4-FFF2-40B4-BE49-F238E27FC236}">
                <a16:creationId xmlns:a16="http://schemas.microsoft.com/office/drawing/2014/main" id="{FDD6E425-1A34-4223-95FB-BA967DE6F42D}"/>
              </a:ext>
            </a:extLst>
          </p:cNvPr>
          <p:cNvGrpSpPr/>
          <p:nvPr/>
        </p:nvGrpSpPr>
        <p:grpSpPr>
          <a:xfrm>
            <a:off x="183619" y="2795949"/>
            <a:ext cx="248273" cy="286956"/>
            <a:chOff x="6557963" y="1939925"/>
            <a:chExt cx="544512" cy="644526"/>
          </a:xfrm>
        </p:grpSpPr>
        <p:sp>
          <p:nvSpPr>
            <p:cNvPr id="198" name="Rectangle 197">
              <a:extLst>
                <a:ext uri="{FF2B5EF4-FFF2-40B4-BE49-F238E27FC236}">
                  <a16:creationId xmlns:a16="http://schemas.microsoft.com/office/drawing/2014/main" id="{29632940-8621-4D0D-A31B-DC9E98F72D45}"/>
                </a:ext>
              </a:extLst>
            </p:cNvPr>
            <p:cNvSpPr>
              <a:spLocks noChangeArrowheads="1"/>
            </p:cNvSpPr>
            <p:nvPr/>
          </p:nvSpPr>
          <p:spPr bwMode="auto">
            <a:xfrm>
              <a:off x="6557963" y="1976438"/>
              <a:ext cx="412750" cy="56673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199" name="Freeform 95">
              <a:extLst>
                <a:ext uri="{FF2B5EF4-FFF2-40B4-BE49-F238E27FC236}">
                  <a16:creationId xmlns:a16="http://schemas.microsoft.com/office/drawing/2014/main" id="{9057083B-4713-4302-8407-770D3DAFA7D8}"/>
                </a:ext>
              </a:extLst>
            </p:cNvPr>
            <p:cNvSpPr>
              <a:spLocks/>
            </p:cNvSpPr>
            <p:nvPr/>
          </p:nvSpPr>
          <p:spPr bwMode="auto">
            <a:xfrm>
              <a:off x="6580366" y="1997075"/>
              <a:ext cx="355600" cy="525463"/>
            </a:xfrm>
            <a:custGeom>
              <a:avLst/>
              <a:gdLst>
                <a:gd name="T0" fmla="*/ 105 w 105"/>
                <a:gd name="T1" fmla="*/ 149 h 155"/>
                <a:gd name="T2" fmla="*/ 0 w 105"/>
                <a:gd name="T3" fmla="*/ 149 h 155"/>
                <a:gd name="T4" fmla="*/ 0 w 105"/>
                <a:gd name="T5" fmla="*/ 0 h 155"/>
                <a:gd name="T6" fmla="*/ 105 w 105"/>
                <a:gd name="T7" fmla="*/ 0 h 155"/>
                <a:gd name="T8" fmla="*/ 105 w 105"/>
                <a:gd name="T9" fmla="*/ 149 h 155"/>
              </a:gdLst>
              <a:ahLst/>
              <a:cxnLst>
                <a:cxn ang="0">
                  <a:pos x="T0" y="T1"/>
                </a:cxn>
                <a:cxn ang="0">
                  <a:pos x="T2" y="T3"/>
                </a:cxn>
                <a:cxn ang="0">
                  <a:pos x="T4" y="T5"/>
                </a:cxn>
                <a:cxn ang="0">
                  <a:pos x="T6" y="T7"/>
                </a:cxn>
                <a:cxn ang="0">
                  <a:pos x="T8" y="T9"/>
                </a:cxn>
              </a:cxnLst>
              <a:rect l="0" t="0" r="r" b="b"/>
              <a:pathLst>
                <a:path w="105" h="155">
                  <a:moveTo>
                    <a:pt x="105" y="149"/>
                  </a:moveTo>
                  <a:cubicBezTo>
                    <a:pt x="101" y="155"/>
                    <a:pt x="7" y="146"/>
                    <a:pt x="0" y="149"/>
                  </a:cubicBezTo>
                  <a:cubicBezTo>
                    <a:pt x="0" y="125"/>
                    <a:pt x="0" y="0"/>
                    <a:pt x="0" y="0"/>
                  </a:cubicBezTo>
                  <a:cubicBezTo>
                    <a:pt x="105" y="0"/>
                    <a:pt x="105" y="0"/>
                    <a:pt x="105" y="0"/>
                  </a:cubicBezTo>
                  <a:cubicBezTo>
                    <a:pt x="105" y="0"/>
                    <a:pt x="105" y="122"/>
                    <a:pt x="105" y="149"/>
                  </a:cubicBezTo>
                  <a:close/>
                </a:path>
              </a:pathLst>
            </a:custGeom>
            <a:solidFill>
              <a:srgbClr val="FFFFFF"/>
            </a:solidFill>
            <a:ln w="9525">
              <a:solidFill>
                <a:srgbClr val="000000"/>
              </a:solidFill>
              <a:round/>
              <a:headEnd/>
              <a:tailEnd/>
            </a:ln>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00" name="Rectangle 199">
              <a:extLst>
                <a:ext uri="{FF2B5EF4-FFF2-40B4-BE49-F238E27FC236}">
                  <a16:creationId xmlns:a16="http://schemas.microsoft.com/office/drawing/2014/main" id="{6087F27A-62CE-4A11-9E26-B726940A3F35}"/>
                </a:ext>
              </a:extLst>
            </p:cNvPr>
            <p:cNvSpPr>
              <a:spLocks noChangeArrowheads="1"/>
            </p:cNvSpPr>
            <p:nvPr/>
          </p:nvSpPr>
          <p:spPr bwMode="auto">
            <a:xfrm>
              <a:off x="6672263" y="1963738"/>
              <a:ext cx="179388" cy="6826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01" name="Rectangle 200">
              <a:extLst>
                <a:ext uri="{FF2B5EF4-FFF2-40B4-BE49-F238E27FC236}">
                  <a16:creationId xmlns:a16="http://schemas.microsoft.com/office/drawing/2014/main" id="{F128DC81-C4BE-4EF6-BE49-5A0B20F36A6F}"/>
                </a:ext>
              </a:extLst>
            </p:cNvPr>
            <p:cNvSpPr>
              <a:spLocks noChangeArrowheads="1"/>
            </p:cNvSpPr>
            <p:nvPr/>
          </p:nvSpPr>
          <p:spPr bwMode="auto">
            <a:xfrm>
              <a:off x="6723063" y="1939925"/>
              <a:ext cx="77788" cy="3651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02" name="Freeform 98">
              <a:extLst>
                <a:ext uri="{FF2B5EF4-FFF2-40B4-BE49-F238E27FC236}">
                  <a16:creationId xmlns:a16="http://schemas.microsoft.com/office/drawing/2014/main" id="{7BB4660C-707E-4D92-A52D-EE94BA6AB9B4}"/>
                </a:ext>
              </a:extLst>
            </p:cNvPr>
            <p:cNvSpPr>
              <a:spLocks/>
            </p:cNvSpPr>
            <p:nvPr/>
          </p:nvSpPr>
          <p:spPr bwMode="auto">
            <a:xfrm>
              <a:off x="6734175" y="2309813"/>
              <a:ext cx="368300" cy="274638"/>
            </a:xfrm>
            <a:custGeom>
              <a:avLst/>
              <a:gdLst>
                <a:gd name="T0" fmla="*/ 39 w 109"/>
                <a:gd name="T1" fmla="*/ 81 h 81"/>
                <a:gd name="T2" fmla="*/ 34 w 109"/>
                <a:gd name="T3" fmla="*/ 74 h 81"/>
                <a:gd name="T4" fmla="*/ 3 w 109"/>
                <a:gd name="T5" fmla="*/ 47 h 81"/>
                <a:gd name="T6" fmla="*/ 2 w 109"/>
                <a:gd name="T7" fmla="*/ 38 h 81"/>
                <a:gd name="T8" fmla="*/ 11 w 109"/>
                <a:gd name="T9" fmla="*/ 37 h 81"/>
                <a:gd name="T10" fmla="*/ 38 w 109"/>
                <a:gd name="T11" fmla="*/ 60 h 81"/>
                <a:gd name="T12" fmla="*/ 99 w 109"/>
                <a:gd name="T13" fmla="*/ 2 h 81"/>
                <a:gd name="T14" fmla="*/ 108 w 109"/>
                <a:gd name="T15" fmla="*/ 4 h 81"/>
                <a:gd name="T16" fmla="*/ 105 w 109"/>
                <a:gd name="T17" fmla="*/ 13 h 81"/>
                <a:gd name="T18" fmla="*/ 44 w 109"/>
                <a:gd name="T19" fmla="*/ 74 h 81"/>
                <a:gd name="T20" fmla="*/ 39 w 109"/>
                <a:gd name="T21"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81">
                  <a:moveTo>
                    <a:pt x="39" y="81"/>
                  </a:moveTo>
                  <a:cubicBezTo>
                    <a:pt x="34" y="74"/>
                    <a:pt x="34" y="74"/>
                    <a:pt x="34" y="74"/>
                  </a:cubicBezTo>
                  <a:cubicBezTo>
                    <a:pt x="26" y="65"/>
                    <a:pt x="4" y="47"/>
                    <a:pt x="3" y="47"/>
                  </a:cubicBezTo>
                  <a:cubicBezTo>
                    <a:pt x="1" y="45"/>
                    <a:pt x="0" y="41"/>
                    <a:pt x="2" y="38"/>
                  </a:cubicBezTo>
                  <a:cubicBezTo>
                    <a:pt x="4" y="35"/>
                    <a:pt x="9" y="35"/>
                    <a:pt x="11" y="37"/>
                  </a:cubicBezTo>
                  <a:cubicBezTo>
                    <a:pt x="12" y="38"/>
                    <a:pt x="28" y="50"/>
                    <a:pt x="38" y="60"/>
                  </a:cubicBezTo>
                  <a:cubicBezTo>
                    <a:pt x="50" y="43"/>
                    <a:pt x="72" y="17"/>
                    <a:pt x="99" y="2"/>
                  </a:cubicBezTo>
                  <a:cubicBezTo>
                    <a:pt x="102" y="0"/>
                    <a:pt x="106" y="1"/>
                    <a:pt x="108" y="4"/>
                  </a:cubicBezTo>
                  <a:cubicBezTo>
                    <a:pt x="109" y="7"/>
                    <a:pt x="108" y="11"/>
                    <a:pt x="105" y="13"/>
                  </a:cubicBezTo>
                  <a:cubicBezTo>
                    <a:pt x="77" y="29"/>
                    <a:pt x="55" y="58"/>
                    <a:pt x="44" y="74"/>
                  </a:cubicBezTo>
                  <a:lnTo>
                    <a:pt x="39" y="8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03" name="Freeform 99">
              <a:extLst>
                <a:ext uri="{FF2B5EF4-FFF2-40B4-BE49-F238E27FC236}">
                  <a16:creationId xmlns:a16="http://schemas.microsoft.com/office/drawing/2014/main" id="{C67DB187-E872-469D-A0C3-EDB2654E3157}"/>
                </a:ext>
              </a:extLst>
            </p:cNvPr>
            <p:cNvSpPr>
              <a:spLocks/>
            </p:cNvSpPr>
            <p:nvPr/>
          </p:nvSpPr>
          <p:spPr bwMode="auto">
            <a:xfrm>
              <a:off x="6635750" y="2109788"/>
              <a:ext cx="53975" cy="44450"/>
            </a:xfrm>
            <a:custGeom>
              <a:avLst/>
              <a:gdLst>
                <a:gd name="T0" fmla="*/ 6 w 16"/>
                <a:gd name="T1" fmla="*/ 13 h 13"/>
                <a:gd name="T2" fmla="*/ 5 w 16"/>
                <a:gd name="T3" fmla="*/ 12 h 13"/>
                <a:gd name="T4" fmla="*/ 0 w 16"/>
                <a:gd name="T5" fmla="*/ 8 h 13"/>
                <a:gd name="T6" fmla="*/ 0 w 16"/>
                <a:gd name="T7" fmla="*/ 6 h 13"/>
                <a:gd name="T8" fmla="*/ 1 w 16"/>
                <a:gd name="T9" fmla="*/ 6 h 13"/>
                <a:gd name="T10" fmla="*/ 5 w 16"/>
                <a:gd name="T11" fmla="*/ 9 h 13"/>
                <a:gd name="T12" fmla="*/ 14 w 16"/>
                <a:gd name="T13" fmla="*/ 0 h 13"/>
                <a:gd name="T14" fmla="*/ 16 w 16"/>
                <a:gd name="T15" fmla="*/ 0 h 13"/>
                <a:gd name="T16" fmla="*/ 15 w 16"/>
                <a:gd name="T17" fmla="*/ 2 h 13"/>
                <a:gd name="T18" fmla="*/ 6 w 16"/>
                <a:gd name="T19" fmla="*/ 11 h 13"/>
                <a:gd name="T20" fmla="*/ 6 w 16"/>
                <a:gd name="T2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3">
                  <a:moveTo>
                    <a:pt x="6" y="13"/>
                  </a:moveTo>
                  <a:cubicBezTo>
                    <a:pt x="5" y="12"/>
                    <a:pt x="5" y="12"/>
                    <a:pt x="5" y="12"/>
                  </a:cubicBezTo>
                  <a:cubicBezTo>
                    <a:pt x="4" y="10"/>
                    <a:pt x="0" y="8"/>
                    <a:pt x="0" y="8"/>
                  </a:cubicBezTo>
                  <a:cubicBezTo>
                    <a:pt x="0" y="7"/>
                    <a:pt x="0" y="7"/>
                    <a:pt x="0" y="6"/>
                  </a:cubicBezTo>
                  <a:cubicBezTo>
                    <a:pt x="0" y="6"/>
                    <a:pt x="1" y="6"/>
                    <a:pt x="1" y="6"/>
                  </a:cubicBezTo>
                  <a:cubicBezTo>
                    <a:pt x="1" y="6"/>
                    <a:pt x="4" y="8"/>
                    <a:pt x="5" y="9"/>
                  </a:cubicBezTo>
                  <a:cubicBezTo>
                    <a:pt x="7" y="7"/>
                    <a:pt x="10" y="3"/>
                    <a:pt x="14" y="0"/>
                  </a:cubicBezTo>
                  <a:cubicBezTo>
                    <a:pt x="15" y="0"/>
                    <a:pt x="15" y="0"/>
                    <a:pt x="16" y="0"/>
                  </a:cubicBezTo>
                  <a:cubicBezTo>
                    <a:pt x="16" y="1"/>
                    <a:pt x="16" y="1"/>
                    <a:pt x="15" y="2"/>
                  </a:cubicBezTo>
                  <a:cubicBezTo>
                    <a:pt x="11" y="4"/>
                    <a:pt x="8" y="9"/>
                    <a:pt x="6" y="11"/>
                  </a:cubicBezTo>
                  <a:lnTo>
                    <a:pt x="6" y="13"/>
                  </a:ln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04" name="Freeform 100">
              <a:extLst>
                <a:ext uri="{FF2B5EF4-FFF2-40B4-BE49-F238E27FC236}">
                  <a16:creationId xmlns:a16="http://schemas.microsoft.com/office/drawing/2014/main" id="{C79A8A08-A768-4BB4-97BB-152999A2E5F8}"/>
                </a:ext>
              </a:extLst>
            </p:cNvPr>
            <p:cNvSpPr>
              <a:spLocks/>
            </p:cNvSpPr>
            <p:nvPr/>
          </p:nvSpPr>
          <p:spPr bwMode="auto">
            <a:xfrm>
              <a:off x="6692900" y="2133600"/>
              <a:ext cx="161925" cy="6350"/>
            </a:xfrm>
            <a:custGeom>
              <a:avLst/>
              <a:gdLst>
                <a:gd name="T0" fmla="*/ 48 w 48"/>
                <a:gd name="T1" fmla="*/ 2 h 2"/>
                <a:gd name="T2" fmla="*/ 1 w 48"/>
                <a:gd name="T3" fmla="*/ 2 h 2"/>
                <a:gd name="T4" fmla="*/ 0 w 48"/>
                <a:gd name="T5" fmla="*/ 1 h 2"/>
                <a:gd name="T6" fmla="*/ 1 w 48"/>
                <a:gd name="T7" fmla="*/ 0 h 2"/>
                <a:gd name="T8" fmla="*/ 48 w 48"/>
                <a:gd name="T9" fmla="*/ 0 h 2"/>
                <a:gd name="T10" fmla="*/ 48 w 48"/>
                <a:gd name="T11" fmla="*/ 1 h 2"/>
                <a:gd name="T12" fmla="*/ 48 w 4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8" h="2">
                  <a:moveTo>
                    <a:pt x="48" y="2"/>
                  </a:moveTo>
                  <a:cubicBezTo>
                    <a:pt x="1" y="2"/>
                    <a:pt x="1" y="2"/>
                    <a:pt x="1" y="2"/>
                  </a:cubicBezTo>
                  <a:cubicBezTo>
                    <a:pt x="0" y="2"/>
                    <a:pt x="0" y="1"/>
                    <a:pt x="0" y="1"/>
                  </a:cubicBezTo>
                  <a:cubicBezTo>
                    <a:pt x="0" y="0"/>
                    <a:pt x="0" y="0"/>
                    <a:pt x="1" y="0"/>
                  </a:cubicBezTo>
                  <a:cubicBezTo>
                    <a:pt x="48" y="0"/>
                    <a:pt x="48" y="0"/>
                    <a:pt x="48" y="0"/>
                  </a:cubicBezTo>
                  <a:cubicBezTo>
                    <a:pt x="48" y="0"/>
                    <a:pt x="48" y="0"/>
                    <a:pt x="48" y="1"/>
                  </a:cubicBezTo>
                  <a:cubicBezTo>
                    <a:pt x="48" y="1"/>
                    <a:pt x="48" y="2"/>
                    <a:pt x="48" y="2"/>
                  </a:cubicBez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05" name="Freeform 101">
              <a:extLst>
                <a:ext uri="{FF2B5EF4-FFF2-40B4-BE49-F238E27FC236}">
                  <a16:creationId xmlns:a16="http://schemas.microsoft.com/office/drawing/2014/main" id="{17AAE9DB-3606-4305-BEDB-6EA94BCD6D56}"/>
                </a:ext>
              </a:extLst>
            </p:cNvPr>
            <p:cNvSpPr>
              <a:spLocks/>
            </p:cNvSpPr>
            <p:nvPr/>
          </p:nvSpPr>
          <p:spPr bwMode="auto">
            <a:xfrm>
              <a:off x="6635750" y="2178050"/>
              <a:ext cx="53975" cy="42863"/>
            </a:xfrm>
            <a:custGeom>
              <a:avLst/>
              <a:gdLst>
                <a:gd name="T0" fmla="*/ 6 w 16"/>
                <a:gd name="T1" fmla="*/ 13 h 13"/>
                <a:gd name="T2" fmla="*/ 5 w 16"/>
                <a:gd name="T3" fmla="*/ 12 h 13"/>
                <a:gd name="T4" fmla="*/ 0 w 16"/>
                <a:gd name="T5" fmla="*/ 8 h 13"/>
                <a:gd name="T6" fmla="*/ 0 w 16"/>
                <a:gd name="T7" fmla="*/ 7 h 13"/>
                <a:gd name="T8" fmla="*/ 1 w 16"/>
                <a:gd name="T9" fmla="*/ 6 h 13"/>
                <a:gd name="T10" fmla="*/ 5 w 16"/>
                <a:gd name="T11" fmla="*/ 10 h 13"/>
                <a:gd name="T12" fmla="*/ 14 w 16"/>
                <a:gd name="T13" fmla="*/ 0 h 13"/>
                <a:gd name="T14" fmla="*/ 16 w 16"/>
                <a:gd name="T15" fmla="*/ 1 h 13"/>
                <a:gd name="T16" fmla="*/ 15 w 16"/>
                <a:gd name="T17" fmla="*/ 2 h 13"/>
                <a:gd name="T18" fmla="*/ 6 w 16"/>
                <a:gd name="T19" fmla="*/ 12 h 13"/>
                <a:gd name="T20" fmla="*/ 6 w 16"/>
                <a:gd name="T2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3">
                  <a:moveTo>
                    <a:pt x="6" y="13"/>
                  </a:moveTo>
                  <a:cubicBezTo>
                    <a:pt x="5" y="12"/>
                    <a:pt x="5" y="12"/>
                    <a:pt x="5" y="12"/>
                  </a:cubicBezTo>
                  <a:cubicBezTo>
                    <a:pt x="4" y="10"/>
                    <a:pt x="0" y="8"/>
                    <a:pt x="0" y="8"/>
                  </a:cubicBezTo>
                  <a:cubicBezTo>
                    <a:pt x="0" y="8"/>
                    <a:pt x="0" y="7"/>
                    <a:pt x="0" y="7"/>
                  </a:cubicBezTo>
                  <a:cubicBezTo>
                    <a:pt x="0" y="6"/>
                    <a:pt x="1" y="6"/>
                    <a:pt x="1" y="6"/>
                  </a:cubicBezTo>
                  <a:cubicBezTo>
                    <a:pt x="1" y="6"/>
                    <a:pt x="4" y="8"/>
                    <a:pt x="5" y="10"/>
                  </a:cubicBezTo>
                  <a:cubicBezTo>
                    <a:pt x="7" y="7"/>
                    <a:pt x="10" y="3"/>
                    <a:pt x="14" y="0"/>
                  </a:cubicBezTo>
                  <a:cubicBezTo>
                    <a:pt x="15" y="0"/>
                    <a:pt x="15" y="0"/>
                    <a:pt x="16" y="1"/>
                  </a:cubicBezTo>
                  <a:cubicBezTo>
                    <a:pt x="16" y="1"/>
                    <a:pt x="16" y="2"/>
                    <a:pt x="15" y="2"/>
                  </a:cubicBezTo>
                  <a:cubicBezTo>
                    <a:pt x="11" y="5"/>
                    <a:pt x="8" y="9"/>
                    <a:pt x="6" y="12"/>
                  </a:cubicBezTo>
                  <a:lnTo>
                    <a:pt x="6" y="13"/>
                  </a:ln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06" name="Freeform 102">
              <a:extLst>
                <a:ext uri="{FF2B5EF4-FFF2-40B4-BE49-F238E27FC236}">
                  <a16:creationId xmlns:a16="http://schemas.microsoft.com/office/drawing/2014/main" id="{F372DAAB-DC3C-45FD-8379-65C0569D633E}"/>
                </a:ext>
              </a:extLst>
            </p:cNvPr>
            <p:cNvSpPr>
              <a:spLocks/>
            </p:cNvSpPr>
            <p:nvPr/>
          </p:nvSpPr>
          <p:spPr bwMode="auto">
            <a:xfrm>
              <a:off x="6692900" y="2200275"/>
              <a:ext cx="161925" cy="7938"/>
            </a:xfrm>
            <a:custGeom>
              <a:avLst/>
              <a:gdLst>
                <a:gd name="T0" fmla="*/ 48 w 48"/>
                <a:gd name="T1" fmla="*/ 2 h 2"/>
                <a:gd name="T2" fmla="*/ 1 w 48"/>
                <a:gd name="T3" fmla="*/ 2 h 2"/>
                <a:gd name="T4" fmla="*/ 0 w 48"/>
                <a:gd name="T5" fmla="*/ 1 h 2"/>
                <a:gd name="T6" fmla="*/ 1 w 48"/>
                <a:gd name="T7" fmla="*/ 0 h 2"/>
                <a:gd name="T8" fmla="*/ 48 w 48"/>
                <a:gd name="T9" fmla="*/ 0 h 2"/>
                <a:gd name="T10" fmla="*/ 48 w 48"/>
                <a:gd name="T11" fmla="*/ 1 h 2"/>
                <a:gd name="T12" fmla="*/ 48 w 4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8" h="2">
                  <a:moveTo>
                    <a:pt x="48" y="2"/>
                  </a:moveTo>
                  <a:cubicBezTo>
                    <a:pt x="1" y="2"/>
                    <a:pt x="1" y="2"/>
                    <a:pt x="1" y="2"/>
                  </a:cubicBezTo>
                  <a:cubicBezTo>
                    <a:pt x="0" y="2"/>
                    <a:pt x="0" y="2"/>
                    <a:pt x="0" y="1"/>
                  </a:cubicBezTo>
                  <a:cubicBezTo>
                    <a:pt x="0" y="1"/>
                    <a:pt x="0" y="0"/>
                    <a:pt x="1" y="0"/>
                  </a:cubicBezTo>
                  <a:cubicBezTo>
                    <a:pt x="48" y="0"/>
                    <a:pt x="48" y="0"/>
                    <a:pt x="48" y="0"/>
                  </a:cubicBezTo>
                  <a:cubicBezTo>
                    <a:pt x="48" y="0"/>
                    <a:pt x="48" y="1"/>
                    <a:pt x="48" y="1"/>
                  </a:cubicBezTo>
                  <a:cubicBezTo>
                    <a:pt x="48" y="2"/>
                    <a:pt x="48" y="2"/>
                    <a:pt x="48" y="2"/>
                  </a:cubicBez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07" name="Freeform 103">
              <a:extLst>
                <a:ext uri="{FF2B5EF4-FFF2-40B4-BE49-F238E27FC236}">
                  <a16:creationId xmlns:a16="http://schemas.microsoft.com/office/drawing/2014/main" id="{0AFB8824-F802-479E-98CE-6790C8E49FDA}"/>
                </a:ext>
              </a:extLst>
            </p:cNvPr>
            <p:cNvSpPr>
              <a:spLocks/>
            </p:cNvSpPr>
            <p:nvPr/>
          </p:nvSpPr>
          <p:spPr bwMode="auto">
            <a:xfrm>
              <a:off x="6635750" y="2244725"/>
              <a:ext cx="53975" cy="44450"/>
            </a:xfrm>
            <a:custGeom>
              <a:avLst/>
              <a:gdLst>
                <a:gd name="T0" fmla="*/ 6 w 16"/>
                <a:gd name="T1" fmla="*/ 13 h 13"/>
                <a:gd name="T2" fmla="*/ 5 w 16"/>
                <a:gd name="T3" fmla="*/ 12 h 13"/>
                <a:gd name="T4" fmla="*/ 0 w 16"/>
                <a:gd name="T5" fmla="*/ 8 h 13"/>
                <a:gd name="T6" fmla="*/ 0 w 16"/>
                <a:gd name="T7" fmla="*/ 7 h 13"/>
                <a:gd name="T8" fmla="*/ 1 w 16"/>
                <a:gd name="T9" fmla="*/ 7 h 13"/>
                <a:gd name="T10" fmla="*/ 5 w 16"/>
                <a:gd name="T11" fmla="*/ 10 h 13"/>
                <a:gd name="T12" fmla="*/ 14 w 16"/>
                <a:gd name="T13" fmla="*/ 1 h 13"/>
                <a:gd name="T14" fmla="*/ 16 w 16"/>
                <a:gd name="T15" fmla="*/ 1 h 13"/>
                <a:gd name="T16" fmla="*/ 15 w 16"/>
                <a:gd name="T17" fmla="*/ 2 h 13"/>
                <a:gd name="T18" fmla="*/ 6 w 16"/>
                <a:gd name="T19" fmla="*/ 12 h 13"/>
                <a:gd name="T20" fmla="*/ 6 w 16"/>
                <a:gd name="T2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3">
                  <a:moveTo>
                    <a:pt x="6" y="13"/>
                  </a:moveTo>
                  <a:cubicBezTo>
                    <a:pt x="5" y="12"/>
                    <a:pt x="5" y="12"/>
                    <a:pt x="5" y="12"/>
                  </a:cubicBezTo>
                  <a:cubicBezTo>
                    <a:pt x="4" y="11"/>
                    <a:pt x="0" y="8"/>
                    <a:pt x="0" y="8"/>
                  </a:cubicBezTo>
                  <a:cubicBezTo>
                    <a:pt x="0" y="8"/>
                    <a:pt x="0" y="7"/>
                    <a:pt x="0" y="7"/>
                  </a:cubicBezTo>
                  <a:cubicBezTo>
                    <a:pt x="0" y="6"/>
                    <a:pt x="1" y="6"/>
                    <a:pt x="1" y="7"/>
                  </a:cubicBezTo>
                  <a:cubicBezTo>
                    <a:pt x="1" y="7"/>
                    <a:pt x="4" y="8"/>
                    <a:pt x="5" y="10"/>
                  </a:cubicBezTo>
                  <a:cubicBezTo>
                    <a:pt x="7" y="7"/>
                    <a:pt x="10" y="3"/>
                    <a:pt x="14" y="1"/>
                  </a:cubicBezTo>
                  <a:cubicBezTo>
                    <a:pt x="15" y="0"/>
                    <a:pt x="15" y="1"/>
                    <a:pt x="16" y="1"/>
                  </a:cubicBezTo>
                  <a:cubicBezTo>
                    <a:pt x="16" y="1"/>
                    <a:pt x="16" y="2"/>
                    <a:pt x="15" y="2"/>
                  </a:cubicBezTo>
                  <a:cubicBezTo>
                    <a:pt x="11" y="5"/>
                    <a:pt x="8" y="10"/>
                    <a:pt x="6" y="12"/>
                  </a:cubicBezTo>
                  <a:lnTo>
                    <a:pt x="6" y="13"/>
                  </a:ln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08" name="Freeform 104">
              <a:extLst>
                <a:ext uri="{FF2B5EF4-FFF2-40B4-BE49-F238E27FC236}">
                  <a16:creationId xmlns:a16="http://schemas.microsoft.com/office/drawing/2014/main" id="{813D9A11-21AE-49C8-9062-5BEAE2985D33}"/>
                </a:ext>
              </a:extLst>
            </p:cNvPr>
            <p:cNvSpPr>
              <a:spLocks/>
            </p:cNvSpPr>
            <p:nvPr/>
          </p:nvSpPr>
          <p:spPr bwMode="auto">
            <a:xfrm>
              <a:off x="6692900" y="2271713"/>
              <a:ext cx="161925" cy="7938"/>
            </a:xfrm>
            <a:custGeom>
              <a:avLst/>
              <a:gdLst>
                <a:gd name="T0" fmla="*/ 48 w 48"/>
                <a:gd name="T1" fmla="*/ 2 h 2"/>
                <a:gd name="T2" fmla="*/ 1 w 48"/>
                <a:gd name="T3" fmla="*/ 2 h 2"/>
                <a:gd name="T4" fmla="*/ 0 w 48"/>
                <a:gd name="T5" fmla="*/ 1 h 2"/>
                <a:gd name="T6" fmla="*/ 1 w 48"/>
                <a:gd name="T7" fmla="*/ 0 h 2"/>
                <a:gd name="T8" fmla="*/ 48 w 48"/>
                <a:gd name="T9" fmla="*/ 0 h 2"/>
                <a:gd name="T10" fmla="*/ 48 w 48"/>
                <a:gd name="T11" fmla="*/ 1 h 2"/>
                <a:gd name="T12" fmla="*/ 48 w 4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8" h="2">
                  <a:moveTo>
                    <a:pt x="48" y="2"/>
                  </a:moveTo>
                  <a:cubicBezTo>
                    <a:pt x="1" y="2"/>
                    <a:pt x="1" y="2"/>
                    <a:pt x="1" y="2"/>
                  </a:cubicBezTo>
                  <a:cubicBezTo>
                    <a:pt x="0" y="2"/>
                    <a:pt x="0" y="1"/>
                    <a:pt x="0" y="1"/>
                  </a:cubicBezTo>
                  <a:cubicBezTo>
                    <a:pt x="0" y="0"/>
                    <a:pt x="0" y="0"/>
                    <a:pt x="1" y="0"/>
                  </a:cubicBezTo>
                  <a:cubicBezTo>
                    <a:pt x="48" y="0"/>
                    <a:pt x="48" y="0"/>
                    <a:pt x="48" y="0"/>
                  </a:cubicBezTo>
                  <a:cubicBezTo>
                    <a:pt x="48" y="0"/>
                    <a:pt x="48" y="0"/>
                    <a:pt x="48" y="1"/>
                  </a:cubicBezTo>
                  <a:cubicBezTo>
                    <a:pt x="48" y="1"/>
                    <a:pt x="48" y="2"/>
                    <a:pt x="48" y="2"/>
                  </a:cubicBez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09" name="Freeform 105">
              <a:extLst>
                <a:ext uri="{FF2B5EF4-FFF2-40B4-BE49-F238E27FC236}">
                  <a16:creationId xmlns:a16="http://schemas.microsoft.com/office/drawing/2014/main" id="{30640DAD-069A-440C-A5A4-159313D46E46}"/>
                </a:ext>
              </a:extLst>
            </p:cNvPr>
            <p:cNvSpPr>
              <a:spLocks/>
            </p:cNvSpPr>
            <p:nvPr/>
          </p:nvSpPr>
          <p:spPr bwMode="auto">
            <a:xfrm>
              <a:off x="6635750" y="2316163"/>
              <a:ext cx="53975" cy="41275"/>
            </a:xfrm>
            <a:custGeom>
              <a:avLst/>
              <a:gdLst>
                <a:gd name="T0" fmla="*/ 6 w 16"/>
                <a:gd name="T1" fmla="*/ 12 h 12"/>
                <a:gd name="T2" fmla="*/ 5 w 16"/>
                <a:gd name="T3" fmla="*/ 11 h 12"/>
                <a:gd name="T4" fmla="*/ 0 w 16"/>
                <a:gd name="T5" fmla="*/ 8 h 12"/>
                <a:gd name="T6" fmla="*/ 0 w 16"/>
                <a:gd name="T7" fmla="*/ 6 h 12"/>
                <a:gd name="T8" fmla="*/ 1 w 16"/>
                <a:gd name="T9" fmla="*/ 6 h 12"/>
                <a:gd name="T10" fmla="*/ 5 w 16"/>
                <a:gd name="T11" fmla="*/ 9 h 12"/>
                <a:gd name="T12" fmla="*/ 14 w 16"/>
                <a:gd name="T13" fmla="*/ 0 h 12"/>
                <a:gd name="T14" fmla="*/ 16 w 16"/>
                <a:gd name="T15" fmla="*/ 0 h 12"/>
                <a:gd name="T16" fmla="*/ 15 w 16"/>
                <a:gd name="T17" fmla="*/ 2 h 12"/>
                <a:gd name="T18" fmla="*/ 6 w 16"/>
                <a:gd name="T19" fmla="*/ 11 h 12"/>
                <a:gd name="T20" fmla="*/ 6 w 16"/>
                <a:gd name="T2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2">
                  <a:moveTo>
                    <a:pt x="6" y="12"/>
                  </a:moveTo>
                  <a:cubicBezTo>
                    <a:pt x="5" y="11"/>
                    <a:pt x="5" y="11"/>
                    <a:pt x="5" y="11"/>
                  </a:cubicBezTo>
                  <a:cubicBezTo>
                    <a:pt x="4" y="10"/>
                    <a:pt x="0" y="8"/>
                    <a:pt x="0" y="8"/>
                  </a:cubicBezTo>
                  <a:cubicBezTo>
                    <a:pt x="0" y="7"/>
                    <a:pt x="0" y="7"/>
                    <a:pt x="0" y="6"/>
                  </a:cubicBezTo>
                  <a:cubicBezTo>
                    <a:pt x="0" y="6"/>
                    <a:pt x="1" y="6"/>
                    <a:pt x="1" y="6"/>
                  </a:cubicBezTo>
                  <a:cubicBezTo>
                    <a:pt x="1" y="6"/>
                    <a:pt x="4" y="8"/>
                    <a:pt x="5" y="9"/>
                  </a:cubicBezTo>
                  <a:cubicBezTo>
                    <a:pt x="7" y="7"/>
                    <a:pt x="10" y="3"/>
                    <a:pt x="14" y="0"/>
                  </a:cubicBezTo>
                  <a:cubicBezTo>
                    <a:pt x="15" y="0"/>
                    <a:pt x="15" y="0"/>
                    <a:pt x="16" y="0"/>
                  </a:cubicBezTo>
                  <a:cubicBezTo>
                    <a:pt x="16" y="1"/>
                    <a:pt x="16" y="1"/>
                    <a:pt x="15" y="2"/>
                  </a:cubicBezTo>
                  <a:cubicBezTo>
                    <a:pt x="11" y="4"/>
                    <a:pt x="8" y="9"/>
                    <a:pt x="6" y="11"/>
                  </a:cubicBezTo>
                  <a:lnTo>
                    <a:pt x="6" y="12"/>
                  </a:ln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10" name="Freeform 106">
              <a:extLst>
                <a:ext uri="{FF2B5EF4-FFF2-40B4-BE49-F238E27FC236}">
                  <a16:creationId xmlns:a16="http://schemas.microsoft.com/office/drawing/2014/main" id="{32E03077-8FB2-4019-9C3B-1675FD9DCEF3}"/>
                </a:ext>
              </a:extLst>
            </p:cNvPr>
            <p:cNvSpPr>
              <a:spLocks/>
            </p:cNvSpPr>
            <p:nvPr/>
          </p:nvSpPr>
          <p:spPr bwMode="auto">
            <a:xfrm>
              <a:off x="6692900" y="2339975"/>
              <a:ext cx="161925" cy="6350"/>
            </a:xfrm>
            <a:custGeom>
              <a:avLst/>
              <a:gdLst>
                <a:gd name="T0" fmla="*/ 48 w 48"/>
                <a:gd name="T1" fmla="*/ 2 h 2"/>
                <a:gd name="T2" fmla="*/ 1 w 48"/>
                <a:gd name="T3" fmla="*/ 2 h 2"/>
                <a:gd name="T4" fmla="*/ 0 w 48"/>
                <a:gd name="T5" fmla="*/ 1 h 2"/>
                <a:gd name="T6" fmla="*/ 1 w 48"/>
                <a:gd name="T7" fmla="*/ 0 h 2"/>
                <a:gd name="T8" fmla="*/ 48 w 48"/>
                <a:gd name="T9" fmla="*/ 0 h 2"/>
                <a:gd name="T10" fmla="*/ 48 w 48"/>
                <a:gd name="T11" fmla="*/ 1 h 2"/>
                <a:gd name="T12" fmla="*/ 48 w 4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8" h="2">
                  <a:moveTo>
                    <a:pt x="48" y="2"/>
                  </a:moveTo>
                  <a:cubicBezTo>
                    <a:pt x="1" y="2"/>
                    <a:pt x="1" y="2"/>
                    <a:pt x="1" y="2"/>
                  </a:cubicBezTo>
                  <a:cubicBezTo>
                    <a:pt x="0" y="2"/>
                    <a:pt x="0" y="1"/>
                    <a:pt x="0" y="1"/>
                  </a:cubicBezTo>
                  <a:cubicBezTo>
                    <a:pt x="0" y="0"/>
                    <a:pt x="0" y="0"/>
                    <a:pt x="1" y="0"/>
                  </a:cubicBezTo>
                  <a:cubicBezTo>
                    <a:pt x="48" y="0"/>
                    <a:pt x="48" y="0"/>
                    <a:pt x="48" y="0"/>
                  </a:cubicBezTo>
                  <a:cubicBezTo>
                    <a:pt x="48" y="0"/>
                    <a:pt x="48" y="0"/>
                    <a:pt x="48" y="1"/>
                  </a:cubicBezTo>
                  <a:cubicBezTo>
                    <a:pt x="48" y="1"/>
                    <a:pt x="48" y="2"/>
                    <a:pt x="48" y="2"/>
                  </a:cubicBez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grpSp>
      <p:cxnSp>
        <p:nvCxnSpPr>
          <p:cNvPr id="197" name="Straight Connector 196">
            <a:extLst>
              <a:ext uri="{FF2B5EF4-FFF2-40B4-BE49-F238E27FC236}">
                <a16:creationId xmlns:a16="http://schemas.microsoft.com/office/drawing/2014/main" id="{BA3F6FAB-9256-4828-8525-2E57B33E07DA}"/>
              </a:ext>
            </a:extLst>
          </p:cNvPr>
          <p:cNvCxnSpPr>
            <a:cxnSpLocks/>
          </p:cNvCxnSpPr>
          <p:nvPr/>
        </p:nvCxnSpPr>
        <p:spPr>
          <a:xfrm flipV="1">
            <a:off x="1866748" y="2939427"/>
            <a:ext cx="1083920" cy="0"/>
          </a:xfrm>
          <a:prstGeom prst="line">
            <a:avLst/>
          </a:prstGeom>
          <a:ln w="19050">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224" name="TextBox 223">
            <a:extLst>
              <a:ext uri="{FF2B5EF4-FFF2-40B4-BE49-F238E27FC236}">
                <a16:creationId xmlns:a16="http://schemas.microsoft.com/office/drawing/2014/main" id="{11C60705-4496-4257-99AC-21AC08543BF8}"/>
              </a:ext>
            </a:extLst>
          </p:cNvPr>
          <p:cNvSpPr txBox="1"/>
          <p:nvPr/>
        </p:nvSpPr>
        <p:spPr>
          <a:xfrm>
            <a:off x="254547" y="3230757"/>
            <a:ext cx="3023447" cy="1215717"/>
          </a:xfrm>
          <a:prstGeom prst="rect">
            <a:avLst/>
          </a:prstGeom>
          <a:noFill/>
        </p:spPr>
        <p:txBody>
          <a:bodyPr wrap="square">
            <a:spAutoFit/>
          </a:bodyPr>
          <a:lstStyle/>
          <a:p>
            <a:pPr marL="202406" lvl="1" indent="-202406" fontAlgn="base">
              <a:spcAft>
                <a:spcPts val="300"/>
              </a:spcAft>
              <a:buClr>
                <a:schemeClr val="bg1"/>
              </a:buClr>
              <a:buFont typeface="+mj-lt"/>
              <a:buAutoNum type="arabicPeriod"/>
            </a:pPr>
            <a:r>
              <a:rPr lang="en-US" sz="1050">
                <a:solidFill>
                  <a:schemeClr val="bg1"/>
                </a:solidFill>
              </a:rPr>
              <a:t>Listing and mapping</a:t>
            </a:r>
          </a:p>
          <a:p>
            <a:pPr marL="402431" lvl="1" indent="-201216" fontAlgn="base">
              <a:spcAft>
                <a:spcPts val="300"/>
              </a:spcAft>
              <a:buClr>
                <a:schemeClr val="bg1"/>
              </a:buClr>
              <a:buFont typeface="Arial" panose="020B0604020202020204" pitchFamily="34" charset="0"/>
              <a:buChar char="•"/>
            </a:pPr>
            <a:r>
              <a:rPr lang="en-US" sz="1050">
                <a:solidFill>
                  <a:schemeClr val="bg1"/>
                </a:solidFill>
              </a:rPr>
              <a:t>Solutions</a:t>
            </a:r>
          </a:p>
          <a:p>
            <a:pPr marL="402431" lvl="1" indent="-201216" fontAlgn="base">
              <a:spcAft>
                <a:spcPts val="300"/>
              </a:spcAft>
              <a:buClr>
                <a:schemeClr val="bg1"/>
              </a:buClr>
              <a:buFont typeface="Arial" panose="020B0604020202020204" pitchFamily="34" charset="0"/>
              <a:buChar char="•"/>
            </a:pPr>
            <a:r>
              <a:rPr lang="en-US" sz="1050">
                <a:solidFill>
                  <a:schemeClr val="bg1"/>
                </a:solidFill>
              </a:rPr>
              <a:t>Cost drivers</a:t>
            </a:r>
          </a:p>
          <a:p>
            <a:pPr marL="402431" lvl="1" indent="-201216" fontAlgn="base">
              <a:spcAft>
                <a:spcPts val="300"/>
              </a:spcAft>
              <a:buClr>
                <a:schemeClr val="bg1"/>
              </a:buClr>
              <a:buFont typeface="Arial" panose="020B0604020202020204" pitchFamily="34" charset="0"/>
              <a:buChar char="•"/>
            </a:pPr>
            <a:r>
              <a:rPr lang="en-US" sz="1050">
                <a:solidFill>
                  <a:schemeClr val="bg1"/>
                </a:solidFill>
              </a:rPr>
              <a:t>Results</a:t>
            </a:r>
          </a:p>
          <a:p>
            <a:pPr marL="201216" lvl="1" indent="-201216" fontAlgn="base">
              <a:spcAft>
                <a:spcPts val="300"/>
              </a:spcAft>
              <a:buClr>
                <a:schemeClr val="bg1"/>
              </a:buClr>
              <a:buFont typeface="+mj-lt"/>
              <a:buAutoNum type="arabicPeriod" startAt="2"/>
            </a:pPr>
            <a:r>
              <a:rPr lang="en-US" sz="1050">
                <a:solidFill>
                  <a:schemeClr val="bg1"/>
                </a:solidFill>
              </a:rPr>
              <a:t>Connecting elements if they are in dependency</a:t>
            </a:r>
          </a:p>
        </p:txBody>
      </p:sp>
      <p:sp>
        <p:nvSpPr>
          <p:cNvPr id="271" name="Rounded Rectangle 93">
            <a:extLst>
              <a:ext uri="{FF2B5EF4-FFF2-40B4-BE49-F238E27FC236}">
                <a16:creationId xmlns:a16="http://schemas.microsoft.com/office/drawing/2014/main" id="{7C24B3E3-F2AE-494E-8BC9-4A9DBC276DCF}"/>
              </a:ext>
            </a:extLst>
          </p:cNvPr>
          <p:cNvSpPr/>
          <p:nvPr/>
        </p:nvSpPr>
        <p:spPr>
          <a:xfrm>
            <a:off x="411835" y="783044"/>
            <a:ext cx="1480787"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ABOUT</a:t>
            </a:r>
          </a:p>
        </p:txBody>
      </p:sp>
      <p:cxnSp>
        <p:nvCxnSpPr>
          <p:cNvPr id="88" name="Straight Connector 87">
            <a:extLst>
              <a:ext uri="{FF2B5EF4-FFF2-40B4-BE49-F238E27FC236}">
                <a16:creationId xmlns:a16="http://schemas.microsoft.com/office/drawing/2014/main" id="{17549E74-CE8F-4C5B-880C-5B4FDCE7857F}"/>
              </a:ext>
            </a:extLst>
          </p:cNvPr>
          <p:cNvCxnSpPr>
            <a:cxnSpLocks/>
          </p:cNvCxnSpPr>
          <p:nvPr/>
        </p:nvCxnSpPr>
        <p:spPr>
          <a:xfrm flipV="1">
            <a:off x="1892621" y="925948"/>
            <a:ext cx="1058048" cy="2"/>
          </a:xfrm>
          <a:prstGeom prst="line">
            <a:avLst/>
          </a:prstGeom>
          <a:ln w="19050">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89" name="Rectangle 88">
            <a:extLst>
              <a:ext uri="{FF2B5EF4-FFF2-40B4-BE49-F238E27FC236}">
                <a16:creationId xmlns:a16="http://schemas.microsoft.com/office/drawing/2014/main" id="{495CE739-515F-4F0D-98AC-3855F19ADD5E}"/>
              </a:ext>
            </a:extLst>
          </p:cNvPr>
          <p:cNvSpPr/>
          <p:nvPr/>
        </p:nvSpPr>
        <p:spPr>
          <a:xfrm>
            <a:off x="5124600" y="2826809"/>
            <a:ext cx="1015283" cy="204580"/>
          </a:xfrm>
          <a:prstGeom prst="rect">
            <a:avLst/>
          </a:prstGeom>
          <a:solidFill>
            <a:schemeClr val="bg1"/>
          </a:solidFill>
        </p:spPr>
        <p:txBody>
          <a:bodyPr wrap="square" anchor="ctr">
            <a:noAutofit/>
          </a:bodyPr>
          <a:lstStyle/>
          <a:p>
            <a:pPr algn="ctr">
              <a:defRPr/>
            </a:pPr>
            <a:r>
              <a:rPr lang="en-US" altLang="nl-NL" sz="1200" b="1">
                <a:solidFill>
                  <a:schemeClr val="tx2"/>
                </a:solidFill>
                <a:ea typeface="Times New Roman" panose="02020603050405020304" pitchFamily="18" charset="0"/>
              </a:rPr>
              <a:t>EXAMPLE</a:t>
            </a:r>
          </a:p>
        </p:txBody>
      </p:sp>
      <p:grpSp>
        <p:nvGrpSpPr>
          <p:cNvPr id="82" name="Group 81">
            <a:extLst>
              <a:ext uri="{FF2B5EF4-FFF2-40B4-BE49-F238E27FC236}">
                <a16:creationId xmlns:a16="http://schemas.microsoft.com/office/drawing/2014/main" id="{E3A29245-980D-47BA-A4B9-AD732F6AB868}"/>
              </a:ext>
            </a:extLst>
          </p:cNvPr>
          <p:cNvGrpSpPr>
            <a:grpSpLocks noChangeAspect="1"/>
          </p:cNvGrpSpPr>
          <p:nvPr/>
        </p:nvGrpSpPr>
        <p:grpSpPr>
          <a:xfrm>
            <a:off x="3587993" y="2711488"/>
            <a:ext cx="4656291" cy="1388854"/>
            <a:chOff x="4529022" y="4176681"/>
            <a:chExt cx="6638176" cy="2036560"/>
          </a:xfrm>
        </p:grpSpPr>
        <p:sp>
          <p:nvSpPr>
            <p:cNvPr id="83" name="Shape 82">
              <a:extLst>
                <a:ext uri="{FF2B5EF4-FFF2-40B4-BE49-F238E27FC236}">
                  <a16:creationId xmlns:a16="http://schemas.microsoft.com/office/drawing/2014/main" id="{42C222F6-53FB-4268-8FBA-670543069BCC}"/>
                </a:ext>
              </a:extLst>
            </p:cNvPr>
            <p:cNvSpPr/>
            <p:nvPr/>
          </p:nvSpPr>
          <p:spPr>
            <a:xfrm flipH="1">
              <a:off x="5531194" y="4176681"/>
              <a:ext cx="1914239" cy="1914239"/>
            </a:xfrm>
            <a:prstGeom prst="leftCircularArrow">
              <a:avLst>
                <a:gd name="adj1" fmla="val 3628"/>
                <a:gd name="adj2" fmla="val 451531"/>
                <a:gd name="adj3" fmla="val 2227042"/>
                <a:gd name="adj4" fmla="val 9024489"/>
                <a:gd name="adj5" fmla="val 4233"/>
              </a:avLst>
            </a:prstGeom>
            <a:solidFill>
              <a:srgbClr val="8DB9CA"/>
            </a:solidFill>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84" name="Shape 83">
              <a:extLst>
                <a:ext uri="{FF2B5EF4-FFF2-40B4-BE49-F238E27FC236}">
                  <a16:creationId xmlns:a16="http://schemas.microsoft.com/office/drawing/2014/main" id="{36C08ACA-B269-4A8C-B4ED-820CC15ACD9C}"/>
                </a:ext>
              </a:extLst>
            </p:cNvPr>
            <p:cNvSpPr/>
            <p:nvPr/>
          </p:nvSpPr>
          <p:spPr>
            <a:xfrm flipH="1">
              <a:off x="8424989" y="4176681"/>
              <a:ext cx="1914239" cy="1914239"/>
            </a:xfrm>
            <a:prstGeom prst="leftCircularArrow">
              <a:avLst>
                <a:gd name="adj1" fmla="val 3628"/>
                <a:gd name="adj2" fmla="val 451531"/>
                <a:gd name="adj3" fmla="val 2227042"/>
                <a:gd name="adj4" fmla="val 9024489"/>
                <a:gd name="adj5" fmla="val 4233"/>
              </a:avLst>
            </a:prstGeom>
            <a:solidFill>
              <a:srgbClr val="8DB9CA"/>
            </a:solidFill>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85" name="Rectangle: Rounded Corners 4">
              <a:extLst>
                <a:ext uri="{FF2B5EF4-FFF2-40B4-BE49-F238E27FC236}">
                  <a16:creationId xmlns:a16="http://schemas.microsoft.com/office/drawing/2014/main" id="{5D16EA69-FB88-43D7-821C-210BACB9FC7B}"/>
                </a:ext>
              </a:extLst>
            </p:cNvPr>
            <p:cNvSpPr txBox="1"/>
            <p:nvPr/>
          </p:nvSpPr>
          <p:spPr>
            <a:xfrm>
              <a:off x="8424989" y="4695374"/>
              <a:ext cx="1914239" cy="150940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1" vert="horz" wrap="square" lIns="92869" tIns="92869" rIns="92869" bIns="92869" numCol="1" spcCol="1270" anchor="t" anchorCtr="0">
              <a:prstTxWarp prst="textArchDown">
                <a:avLst>
                  <a:gd name="adj" fmla="val 21507085"/>
                </a:avLst>
              </a:prstTxWarp>
              <a:noAutofit/>
            </a:bodyPr>
            <a:lstStyle/>
            <a:p>
              <a:pPr marL="0" lvl="1" algn="ctr" defTabSz="333375">
                <a:lnSpc>
                  <a:spcPct val="90000"/>
                </a:lnSpc>
                <a:spcBef>
                  <a:spcPct val="0"/>
                </a:spcBef>
                <a:spcAft>
                  <a:spcPct val="15000"/>
                </a:spcAft>
              </a:pPr>
              <a:r>
                <a:rPr lang="en-US" sz="825">
                  <a:solidFill>
                    <a:schemeClr val="tx2"/>
                  </a:solidFill>
                  <a:latin typeface="Calibri" panose="020F0502020204030204" pitchFamily="34" charset="0"/>
                  <a:ea typeface="Roboto Light" panose="02000000000000000000" pitchFamily="2" charset="0"/>
                  <a:cs typeface="Calibri" panose="020F0502020204030204" pitchFamily="34" charset="0"/>
                </a:rPr>
                <a:t>How? What is needed?</a:t>
              </a:r>
              <a:endParaRPr lang="en-US" sz="825">
                <a:solidFill>
                  <a:schemeClr val="tx2"/>
                </a:solidFill>
                <a:latin typeface="Calibri" panose="020F0502020204030204" pitchFamily="34" charset="0"/>
                <a:cs typeface="Calibri" panose="020F0502020204030204" pitchFamily="34" charset="0"/>
              </a:endParaRPr>
            </a:p>
          </p:txBody>
        </p:sp>
        <p:sp>
          <p:nvSpPr>
            <p:cNvPr id="86" name="Rectangle: Rounded Corners 4">
              <a:extLst>
                <a:ext uri="{FF2B5EF4-FFF2-40B4-BE49-F238E27FC236}">
                  <a16:creationId xmlns:a16="http://schemas.microsoft.com/office/drawing/2014/main" id="{A4987DB9-AD68-49B0-B5CD-54A084074897}"/>
                </a:ext>
              </a:extLst>
            </p:cNvPr>
            <p:cNvSpPr txBox="1"/>
            <p:nvPr/>
          </p:nvSpPr>
          <p:spPr>
            <a:xfrm>
              <a:off x="5529550" y="4703840"/>
              <a:ext cx="1914239" cy="150940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1" vert="horz" wrap="square" lIns="92869" tIns="92869" rIns="92869" bIns="92869" numCol="1" spcCol="1270" anchor="t" anchorCtr="0">
              <a:prstTxWarp prst="textArchDown">
                <a:avLst>
                  <a:gd name="adj" fmla="val 21507085"/>
                </a:avLst>
              </a:prstTxWarp>
              <a:noAutofit/>
            </a:bodyPr>
            <a:lstStyle/>
            <a:p>
              <a:pPr marL="0" lvl="1" algn="ctr" defTabSz="333375">
                <a:lnSpc>
                  <a:spcPct val="90000"/>
                </a:lnSpc>
                <a:spcBef>
                  <a:spcPct val="0"/>
                </a:spcBef>
                <a:spcAft>
                  <a:spcPct val="15000"/>
                </a:spcAft>
              </a:pPr>
              <a:r>
                <a:rPr lang="en-US" sz="825">
                  <a:solidFill>
                    <a:schemeClr val="tx2"/>
                  </a:solidFill>
                  <a:latin typeface="Calibri" panose="020F0502020204030204" pitchFamily="34" charset="0"/>
                  <a:ea typeface="Roboto Light" panose="02000000000000000000" pitchFamily="2" charset="0"/>
                  <a:cs typeface="Calibri" panose="020F0502020204030204" pitchFamily="34" charset="0"/>
                </a:rPr>
                <a:t>How? What is needed?</a:t>
              </a:r>
              <a:endParaRPr lang="en-US" sz="825">
                <a:solidFill>
                  <a:schemeClr val="tx2"/>
                </a:solidFill>
                <a:latin typeface="Calibri" panose="020F0502020204030204" pitchFamily="34" charset="0"/>
                <a:cs typeface="Calibri" panose="020F0502020204030204" pitchFamily="34" charset="0"/>
              </a:endParaRPr>
            </a:p>
          </p:txBody>
        </p:sp>
        <p:sp>
          <p:nvSpPr>
            <p:cNvPr id="90" name="Rectangle: Rounded Corners 4">
              <a:extLst>
                <a:ext uri="{FF2B5EF4-FFF2-40B4-BE49-F238E27FC236}">
                  <a16:creationId xmlns:a16="http://schemas.microsoft.com/office/drawing/2014/main" id="{428723AD-1056-40F0-8C64-AE60A07ABA48}"/>
                </a:ext>
              </a:extLst>
            </p:cNvPr>
            <p:cNvSpPr txBox="1"/>
            <p:nvPr/>
          </p:nvSpPr>
          <p:spPr>
            <a:xfrm>
              <a:off x="5989388" y="4970941"/>
              <a:ext cx="1008551" cy="37397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2869" tIns="92869" rIns="92869" bIns="92869" numCol="1" spcCol="1270" anchor="t" anchorCtr="0">
              <a:noAutofit/>
            </a:bodyPr>
            <a:lstStyle/>
            <a:p>
              <a:pPr marL="0" lvl="1" defTabSz="333375">
                <a:lnSpc>
                  <a:spcPct val="90000"/>
                </a:lnSpc>
                <a:spcBef>
                  <a:spcPct val="0"/>
                </a:spcBef>
                <a:spcAft>
                  <a:spcPct val="15000"/>
                </a:spcAft>
              </a:pPr>
              <a:r>
                <a:rPr lang="en-US" sz="825">
                  <a:solidFill>
                    <a:schemeClr val="tx2"/>
                  </a:solidFill>
                  <a:latin typeface="Calibri" panose="020F0502020204030204" pitchFamily="34" charset="0"/>
                  <a:cs typeface="Calibri" panose="020F0502020204030204" pitchFamily="34" charset="0"/>
                </a:rPr>
                <a:t>enables</a:t>
              </a:r>
              <a:endParaRPr lang="en-US" sz="900">
                <a:solidFill>
                  <a:schemeClr val="tx2"/>
                </a:solidFill>
                <a:latin typeface="Calibri" panose="020F0502020204030204" pitchFamily="34" charset="0"/>
                <a:cs typeface="Calibri" panose="020F0502020204030204" pitchFamily="34" charset="0"/>
              </a:endParaRPr>
            </a:p>
          </p:txBody>
        </p:sp>
        <p:grpSp>
          <p:nvGrpSpPr>
            <p:cNvPr id="91" name="Group 90">
              <a:extLst>
                <a:ext uri="{FF2B5EF4-FFF2-40B4-BE49-F238E27FC236}">
                  <a16:creationId xmlns:a16="http://schemas.microsoft.com/office/drawing/2014/main" id="{AEB364D4-86A1-4D45-B22C-71B0020BBFB7}"/>
                </a:ext>
              </a:extLst>
            </p:cNvPr>
            <p:cNvGrpSpPr/>
            <p:nvPr/>
          </p:nvGrpSpPr>
          <p:grpSpPr>
            <a:xfrm>
              <a:off x="4529022" y="4865777"/>
              <a:ext cx="1469315" cy="584298"/>
              <a:chOff x="368485" y="2143935"/>
              <a:chExt cx="1469315" cy="584298"/>
            </a:xfrm>
            <a:solidFill>
              <a:srgbClr val="71B790"/>
            </a:solidFill>
          </p:grpSpPr>
          <p:sp>
            <p:nvSpPr>
              <p:cNvPr id="101" name="Rectangle: Rounded Corners 100">
                <a:extLst>
                  <a:ext uri="{FF2B5EF4-FFF2-40B4-BE49-F238E27FC236}">
                    <a16:creationId xmlns:a16="http://schemas.microsoft.com/office/drawing/2014/main" id="{60479EED-0F30-4559-95C7-CDA26DF43B9A}"/>
                  </a:ext>
                </a:extLst>
              </p:cNvPr>
              <p:cNvSpPr/>
              <p:nvPr/>
            </p:nvSpPr>
            <p:spPr>
              <a:xfrm>
                <a:off x="368485" y="2143935"/>
                <a:ext cx="1469315" cy="584298"/>
              </a:xfrm>
              <a:prstGeom prst="roundRect">
                <a:avLst>
                  <a:gd name="adj" fmla="val 10000"/>
                </a:avLst>
              </a:prstGeom>
              <a:grpFill/>
              <a:ln>
                <a:no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02" name="Rectangle: Rounded Corners 4">
                <a:extLst>
                  <a:ext uri="{FF2B5EF4-FFF2-40B4-BE49-F238E27FC236}">
                    <a16:creationId xmlns:a16="http://schemas.microsoft.com/office/drawing/2014/main" id="{2E7B297C-8999-4D9E-9E0D-EA9946DA5CA2}"/>
                  </a:ext>
                </a:extLst>
              </p:cNvPr>
              <p:cNvSpPr txBox="1"/>
              <p:nvPr/>
            </p:nvSpPr>
            <p:spPr>
              <a:xfrm>
                <a:off x="385599" y="2161049"/>
                <a:ext cx="1435087" cy="55007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003" tIns="13335" rIns="20003" bIns="13335" numCol="1" spcCol="1270" anchor="ctr" anchorCtr="0">
                <a:noAutofit/>
              </a:bodyPr>
              <a:lstStyle/>
              <a:p>
                <a:pPr algn="ctr" defTabSz="466725">
                  <a:lnSpc>
                    <a:spcPct val="90000"/>
                  </a:lnSpc>
                  <a:spcBef>
                    <a:spcPct val="0"/>
                  </a:spcBef>
                  <a:spcAft>
                    <a:spcPct val="35000"/>
                  </a:spcAft>
                </a:pPr>
                <a:r>
                  <a:rPr lang="en-US" sz="900" b="1">
                    <a:latin typeface="Raleway" panose="020B0503030101060003" pitchFamily="34" charset="0"/>
                  </a:rPr>
                  <a:t>2D solution</a:t>
                </a:r>
              </a:p>
            </p:txBody>
          </p:sp>
        </p:grpSp>
        <p:grpSp>
          <p:nvGrpSpPr>
            <p:cNvPr id="92" name="Group 91">
              <a:extLst>
                <a:ext uri="{FF2B5EF4-FFF2-40B4-BE49-F238E27FC236}">
                  <a16:creationId xmlns:a16="http://schemas.microsoft.com/office/drawing/2014/main" id="{CE219CC2-C4BB-4DF5-A2A2-C319C0150E69}"/>
                </a:ext>
              </a:extLst>
            </p:cNvPr>
            <p:cNvGrpSpPr/>
            <p:nvPr/>
          </p:nvGrpSpPr>
          <p:grpSpPr>
            <a:xfrm>
              <a:off x="7113453" y="4865777"/>
              <a:ext cx="1469315" cy="584298"/>
              <a:chOff x="368485" y="2143935"/>
              <a:chExt cx="1469315" cy="584298"/>
            </a:xfrm>
            <a:solidFill>
              <a:srgbClr val="71B790"/>
            </a:solidFill>
          </p:grpSpPr>
          <p:sp>
            <p:nvSpPr>
              <p:cNvPr id="99" name="Rectangle: Rounded Corners 98">
                <a:extLst>
                  <a:ext uri="{FF2B5EF4-FFF2-40B4-BE49-F238E27FC236}">
                    <a16:creationId xmlns:a16="http://schemas.microsoft.com/office/drawing/2014/main" id="{466BC16D-D6E2-4ABB-A932-955FC960FEF1}"/>
                  </a:ext>
                </a:extLst>
              </p:cNvPr>
              <p:cNvSpPr/>
              <p:nvPr/>
            </p:nvSpPr>
            <p:spPr>
              <a:xfrm>
                <a:off x="368485" y="2143935"/>
                <a:ext cx="1469315" cy="584298"/>
              </a:xfrm>
              <a:prstGeom prst="roundRect">
                <a:avLst>
                  <a:gd name="adj" fmla="val 10000"/>
                </a:avLst>
              </a:prstGeom>
              <a:grpFill/>
              <a:ln>
                <a:no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00" name="Rectangle: Rounded Corners 4">
                <a:extLst>
                  <a:ext uri="{FF2B5EF4-FFF2-40B4-BE49-F238E27FC236}">
                    <a16:creationId xmlns:a16="http://schemas.microsoft.com/office/drawing/2014/main" id="{448B6139-82C1-45DC-8A8F-1EBA1F9F5179}"/>
                  </a:ext>
                </a:extLst>
              </p:cNvPr>
              <p:cNvSpPr txBox="1"/>
              <p:nvPr/>
            </p:nvSpPr>
            <p:spPr>
              <a:xfrm>
                <a:off x="385599" y="2161049"/>
                <a:ext cx="1435087" cy="55007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003" tIns="13335" rIns="20003" bIns="13335" numCol="1" spcCol="1270" anchor="ctr" anchorCtr="0">
                <a:noAutofit/>
              </a:bodyPr>
              <a:lstStyle/>
              <a:p>
                <a:pPr algn="ctr" defTabSz="466725">
                  <a:lnSpc>
                    <a:spcPct val="90000"/>
                  </a:lnSpc>
                  <a:spcBef>
                    <a:spcPct val="0"/>
                  </a:spcBef>
                  <a:spcAft>
                    <a:spcPct val="35000"/>
                  </a:spcAft>
                </a:pPr>
                <a:r>
                  <a:rPr lang="en-US" sz="900" b="1">
                    <a:latin typeface="Raleway" panose="020B0503030101060003" pitchFamily="34" charset="0"/>
                  </a:rPr>
                  <a:t>Cost Drivers</a:t>
                </a:r>
              </a:p>
            </p:txBody>
          </p:sp>
        </p:grpSp>
        <p:grpSp>
          <p:nvGrpSpPr>
            <p:cNvPr id="93" name="Group 92">
              <a:extLst>
                <a:ext uri="{FF2B5EF4-FFF2-40B4-BE49-F238E27FC236}">
                  <a16:creationId xmlns:a16="http://schemas.microsoft.com/office/drawing/2014/main" id="{8A40487A-325D-4882-A5BC-FFCC93F50ADD}"/>
                </a:ext>
              </a:extLst>
            </p:cNvPr>
            <p:cNvGrpSpPr/>
            <p:nvPr/>
          </p:nvGrpSpPr>
          <p:grpSpPr>
            <a:xfrm>
              <a:off x="9697883" y="4865777"/>
              <a:ext cx="1469315" cy="584298"/>
              <a:chOff x="368485" y="2143935"/>
              <a:chExt cx="1469315" cy="584298"/>
            </a:xfrm>
            <a:solidFill>
              <a:srgbClr val="71B790"/>
            </a:solidFill>
          </p:grpSpPr>
          <p:sp>
            <p:nvSpPr>
              <p:cNvPr id="97" name="Rectangle: Rounded Corners 96">
                <a:extLst>
                  <a:ext uri="{FF2B5EF4-FFF2-40B4-BE49-F238E27FC236}">
                    <a16:creationId xmlns:a16="http://schemas.microsoft.com/office/drawing/2014/main" id="{0FC58139-CA1D-4646-8571-25253439C668}"/>
                  </a:ext>
                </a:extLst>
              </p:cNvPr>
              <p:cNvSpPr/>
              <p:nvPr/>
            </p:nvSpPr>
            <p:spPr>
              <a:xfrm>
                <a:off x="368485" y="2143935"/>
                <a:ext cx="1469315" cy="584298"/>
              </a:xfrm>
              <a:prstGeom prst="roundRect">
                <a:avLst>
                  <a:gd name="adj" fmla="val 10000"/>
                </a:avLst>
              </a:prstGeom>
              <a:grpFill/>
              <a:ln>
                <a:no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98" name="Rectangle: Rounded Corners 4">
                <a:extLst>
                  <a:ext uri="{FF2B5EF4-FFF2-40B4-BE49-F238E27FC236}">
                    <a16:creationId xmlns:a16="http://schemas.microsoft.com/office/drawing/2014/main" id="{808FEAE8-0800-4C26-A5A7-6C8C48755B05}"/>
                  </a:ext>
                </a:extLst>
              </p:cNvPr>
              <p:cNvSpPr txBox="1"/>
              <p:nvPr/>
            </p:nvSpPr>
            <p:spPr>
              <a:xfrm>
                <a:off x="385599" y="2161049"/>
                <a:ext cx="1435087" cy="55007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003" tIns="13335" rIns="20003" bIns="13335" numCol="1" spcCol="1270" anchor="ctr" anchorCtr="0">
                <a:noAutofit/>
              </a:bodyPr>
              <a:lstStyle/>
              <a:p>
                <a:pPr algn="ctr" defTabSz="466725">
                  <a:lnSpc>
                    <a:spcPct val="90000"/>
                  </a:lnSpc>
                  <a:spcBef>
                    <a:spcPct val="0"/>
                  </a:spcBef>
                  <a:spcAft>
                    <a:spcPct val="35000"/>
                  </a:spcAft>
                </a:pPr>
                <a:r>
                  <a:rPr lang="en-US" sz="900" b="1">
                    <a:latin typeface="Raleway" panose="020B0503030101060003" pitchFamily="34" charset="0"/>
                  </a:rPr>
                  <a:t>KPI / Business goal</a:t>
                </a:r>
              </a:p>
            </p:txBody>
          </p:sp>
        </p:grpSp>
        <p:sp>
          <p:nvSpPr>
            <p:cNvPr id="94" name="Arrow: Chevron 93">
              <a:extLst>
                <a:ext uri="{FF2B5EF4-FFF2-40B4-BE49-F238E27FC236}">
                  <a16:creationId xmlns:a16="http://schemas.microsoft.com/office/drawing/2014/main" id="{AB570637-56C5-4CE7-81D3-E089076AE4F0}"/>
                </a:ext>
              </a:extLst>
            </p:cNvPr>
            <p:cNvSpPr/>
            <p:nvPr/>
          </p:nvSpPr>
          <p:spPr>
            <a:xfrm>
              <a:off x="6644394" y="4857311"/>
              <a:ext cx="314927" cy="601230"/>
            </a:xfrm>
            <a:prstGeom prst="chevron">
              <a:avLst>
                <a:gd name="adj" fmla="val 62310"/>
              </a:avLst>
            </a:prstGeom>
            <a:solidFill>
              <a:srgbClr val="FF8200"/>
            </a:solidFill>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95" name="Arrow: Chevron 94">
              <a:extLst>
                <a:ext uri="{FF2B5EF4-FFF2-40B4-BE49-F238E27FC236}">
                  <a16:creationId xmlns:a16="http://schemas.microsoft.com/office/drawing/2014/main" id="{C3DC73FD-2282-493C-BD82-E76E98A3CD34}"/>
                </a:ext>
              </a:extLst>
            </p:cNvPr>
            <p:cNvSpPr/>
            <p:nvPr/>
          </p:nvSpPr>
          <p:spPr>
            <a:xfrm>
              <a:off x="9224646" y="4857311"/>
              <a:ext cx="314927" cy="601230"/>
            </a:xfrm>
            <a:prstGeom prst="chevron">
              <a:avLst>
                <a:gd name="adj" fmla="val 62310"/>
              </a:avLst>
            </a:prstGeom>
            <a:solidFill>
              <a:srgbClr val="FF8200"/>
            </a:solidFill>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96" name="Rectangle: Rounded Corners 4">
              <a:extLst>
                <a:ext uri="{FF2B5EF4-FFF2-40B4-BE49-F238E27FC236}">
                  <a16:creationId xmlns:a16="http://schemas.microsoft.com/office/drawing/2014/main" id="{7B05067D-1E70-4DC9-9204-53C0F9567C4A}"/>
                </a:ext>
              </a:extLst>
            </p:cNvPr>
            <p:cNvSpPr txBox="1"/>
            <p:nvPr/>
          </p:nvSpPr>
          <p:spPr>
            <a:xfrm>
              <a:off x="8577642" y="4970941"/>
              <a:ext cx="1008551" cy="37397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2869" tIns="92869" rIns="92869" bIns="92869" numCol="1" spcCol="1270" anchor="t" anchorCtr="0">
              <a:noAutofit/>
            </a:bodyPr>
            <a:lstStyle/>
            <a:p>
              <a:pPr marL="0" lvl="1" defTabSz="333375">
                <a:lnSpc>
                  <a:spcPct val="90000"/>
                </a:lnSpc>
                <a:spcBef>
                  <a:spcPct val="0"/>
                </a:spcBef>
                <a:spcAft>
                  <a:spcPct val="15000"/>
                </a:spcAft>
              </a:pPr>
              <a:r>
                <a:rPr lang="en-US" sz="825">
                  <a:solidFill>
                    <a:schemeClr val="tx2"/>
                  </a:solidFill>
                  <a:latin typeface="Calibri" panose="020F0502020204030204" pitchFamily="34" charset="0"/>
                  <a:cs typeface="Calibri" panose="020F0502020204030204" pitchFamily="34" charset="0"/>
                </a:rPr>
                <a:t>lever</a:t>
              </a:r>
              <a:endParaRPr lang="en-US" sz="788">
                <a:solidFill>
                  <a:schemeClr val="tx2"/>
                </a:solidFill>
                <a:latin typeface="Calibri" panose="020F0502020204030204" pitchFamily="34" charset="0"/>
                <a:cs typeface="Calibri" panose="020F0502020204030204" pitchFamily="34" charset="0"/>
              </a:endParaRPr>
            </a:p>
          </p:txBody>
        </p:sp>
      </p:grpSp>
      <p:grpSp>
        <p:nvGrpSpPr>
          <p:cNvPr id="110" name="Group 109">
            <a:extLst>
              <a:ext uri="{FF2B5EF4-FFF2-40B4-BE49-F238E27FC236}">
                <a16:creationId xmlns:a16="http://schemas.microsoft.com/office/drawing/2014/main" id="{185CEA8F-791F-4210-AC2A-BCD9BA72DDE6}"/>
              </a:ext>
            </a:extLst>
          </p:cNvPr>
          <p:cNvGrpSpPr/>
          <p:nvPr/>
        </p:nvGrpSpPr>
        <p:grpSpPr>
          <a:xfrm>
            <a:off x="7405014" y="4531233"/>
            <a:ext cx="186825" cy="186825"/>
            <a:chOff x="9873352" y="6041644"/>
            <a:chExt cx="249100" cy="249100"/>
          </a:xfrm>
        </p:grpSpPr>
        <p:sp>
          <p:nvSpPr>
            <p:cNvPr id="111" name="Oval 110">
              <a:hlinkClick r:id="" action="ppaction://hlinkshowjump?jump=previousslide"/>
              <a:extLst>
                <a:ext uri="{FF2B5EF4-FFF2-40B4-BE49-F238E27FC236}">
                  <a16:creationId xmlns:a16="http://schemas.microsoft.com/office/drawing/2014/main" id="{124756B4-4EB8-4076-A8F7-1F7EFBAB7832}"/>
                </a:ext>
              </a:extLst>
            </p:cNvPr>
            <p:cNvSpPr/>
            <p:nvPr userDrawn="1"/>
          </p:nvSpPr>
          <p:spPr>
            <a:xfrm>
              <a:off x="9873352" y="6041644"/>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112" name="Group 111">
              <a:extLst>
                <a:ext uri="{FF2B5EF4-FFF2-40B4-BE49-F238E27FC236}">
                  <a16:creationId xmlns:a16="http://schemas.microsoft.com/office/drawing/2014/main" id="{90648E5A-4929-43E4-B3B1-55C70BBC7FEB}"/>
                </a:ext>
              </a:extLst>
            </p:cNvPr>
            <p:cNvGrpSpPr/>
            <p:nvPr userDrawn="1"/>
          </p:nvGrpSpPr>
          <p:grpSpPr>
            <a:xfrm>
              <a:off x="9971776" y="6136088"/>
              <a:ext cx="41137" cy="66044"/>
              <a:chOff x="3345327" y="4804129"/>
              <a:chExt cx="74099" cy="118964"/>
            </a:xfrm>
          </p:grpSpPr>
          <p:cxnSp>
            <p:nvCxnSpPr>
              <p:cNvPr id="113" name="Straight Connector 112">
                <a:hlinkClick r:id="" action="ppaction://hlinkshowjump?jump=previousslide"/>
                <a:extLst>
                  <a:ext uri="{FF2B5EF4-FFF2-40B4-BE49-F238E27FC236}">
                    <a16:creationId xmlns:a16="http://schemas.microsoft.com/office/drawing/2014/main" id="{0B1686EB-342C-43C0-B1D0-DB0CB363B316}"/>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a:hlinkClick r:id="" action="ppaction://hlinkshowjump?jump=previousslide"/>
                <a:extLst>
                  <a:ext uri="{FF2B5EF4-FFF2-40B4-BE49-F238E27FC236}">
                    <a16:creationId xmlns:a16="http://schemas.microsoft.com/office/drawing/2014/main" id="{8ACE75F9-7711-4010-8BF1-B5CADD9077D0}"/>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115" name="Group 114">
            <a:extLst>
              <a:ext uri="{FF2B5EF4-FFF2-40B4-BE49-F238E27FC236}">
                <a16:creationId xmlns:a16="http://schemas.microsoft.com/office/drawing/2014/main" id="{6E1D0EF5-AE9E-466A-B729-C5BC4A02BB32}"/>
              </a:ext>
            </a:extLst>
          </p:cNvPr>
          <p:cNvGrpSpPr/>
          <p:nvPr/>
        </p:nvGrpSpPr>
        <p:grpSpPr>
          <a:xfrm>
            <a:off x="7642346" y="4531233"/>
            <a:ext cx="186825" cy="186825"/>
            <a:chOff x="10189795" y="6045160"/>
            <a:chExt cx="249100" cy="249100"/>
          </a:xfrm>
        </p:grpSpPr>
        <p:sp>
          <p:nvSpPr>
            <p:cNvPr id="116" name="Oval 115">
              <a:hlinkClick r:id="" action="ppaction://hlinkshowjump?jump=nextslide"/>
              <a:extLst>
                <a:ext uri="{FF2B5EF4-FFF2-40B4-BE49-F238E27FC236}">
                  <a16:creationId xmlns:a16="http://schemas.microsoft.com/office/drawing/2014/main" id="{E1554C9C-EEED-419A-A0D2-337CE4A940FB}"/>
                </a:ext>
              </a:extLst>
            </p:cNvPr>
            <p:cNvSpPr/>
            <p:nvPr userDrawn="1"/>
          </p:nvSpPr>
          <p:spPr>
            <a:xfrm>
              <a:off x="10189795" y="6045160"/>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117" name="Group 116">
              <a:extLst>
                <a:ext uri="{FF2B5EF4-FFF2-40B4-BE49-F238E27FC236}">
                  <a16:creationId xmlns:a16="http://schemas.microsoft.com/office/drawing/2014/main" id="{D51CE339-1D8F-44FF-B725-ADA04DD2B307}"/>
                </a:ext>
              </a:extLst>
            </p:cNvPr>
            <p:cNvGrpSpPr/>
            <p:nvPr userDrawn="1"/>
          </p:nvGrpSpPr>
          <p:grpSpPr>
            <a:xfrm flipH="1" flipV="1">
              <a:off x="10297292" y="6133992"/>
              <a:ext cx="41137" cy="66044"/>
              <a:chOff x="3345327" y="4804129"/>
              <a:chExt cx="74099" cy="118964"/>
            </a:xfrm>
          </p:grpSpPr>
          <p:cxnSp>
            <p:nvCxnSpPr>
              <p:cNvPr id="118" name="Straight Connector 117">
                <a:hlinkClick r:id="" action="ppaction://hlinkshowjump?jump=nextslide"/>
                <a:extLst>
                  <a:ext uri="{FF2B5EF4-FFF2-40B4-BE49-F238E27FC236}">
                    <a16:creationId xmlns:a16="http://schemas.microsoft.com/office/drawing/2014/main" id="{E69C4587-EC2D-4915-B0B0-B7F77FB26F75}"/>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a:hlinkClick r:id="" action="ppaction://hlinkshowjump?jump=nextslide"/>
                <a:extLst>
                  <a:ext uri="{FF2B5EF4-FFF2-40B4-BE49-F238E27FC236}">
                    <a16:creationId xmlns:a16="http://schemas.microsoft.com/office/drawing/2014/main" id="{E2BBAE60-14A4-4DE9-8F0F-5E70EBFFABC1}"/>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120" name="Group 119">
            <a:extLst>
              <a:ext uri="{FF2B5EF4-FFF2-40B4-BE49-F238E27FC236}">
                <a16:creationId xmlns:a16="http://schemas.microsoft.com/office/drawing/2014/main" id="{4290FCB1-7301-48B0-902A-3D9DED11DEED}"/>
              </a:ext>
            </a:extLst>
          </p:cNvPr>
          <p:cNvGrpSpPr/>
          <p:nvPr/>
        </p:nvGrpSpPr>
        <p:grpSpPr>
          <a:xfrm>
            <a:off x="125709" y="694902"/>
            <a:ext cx="456300" cy="455879"/>
            <a:chOff x="125709" y="694902"/>
            <a:chExt cx="456300" cy="455879"/>
          </a:xfrm>
        </p:grpSpPr>
        <p:sp>
          <p:nvSpPr>
            <p:cNvPr id="121" name="Oval 20">
              <a:extLst>
                <a:ext uri="{FF2B5EF4-FFF2-40B4-BE49-F238E27FC236}">
                  <a16:creationId xmlns:a16="http://schemas.microsoft.com/office/drawing/2014/main" id="{D52383F5-9B56-4717-8E2E-AECBFFAAA5CE}"/>
                </a:ext>
              </a:extLst>
            </p:cNvPr>
            <p:cNvSpPr/>
            <p:nvPr/>
          </p:nvSpPr>
          <p:spPr>
            <a:xfrm>
              <a:off x="125709" y="694902"/>
              <a:ext cx="456300" cy="45587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grpSp>
          <p:nvGrpSpPr>
            <p:cNvPr id="122" name="Group 121">
              <a:extLst>
                <a:ext uri="{FF2B5EF4-FFF2-40B4-BE49-F238E27FC236}">
                  <a16:creationId xmlns:a16="http://schemas.microsoft.com/office/drawing/2014/main" id="{BDFD46F4-0691-4976-A32E-54B2A3F7A395}"/>
                </a:ext>
              </a:extLst>
            </p:cNvPr>
            <p:cNvGrpSpPr/>
            <p:nvPr/>
          </p:nvGrpSpPr>
          <p:grpSpPr>
            <a:xfrm>
              <a:off x="220796" y="783044"/>
              <a:ext cx="256959" cy="253211"/>
              <a:chOff x="2822716" y="2621795"/>
              <a:chExt cx="508632" cy="501215"/>
            </a:xfrm>
            <a:solidFill>
              <a:schemeClr val="tx1"/>
            </a:solidFill>
          </p:grpSpPr>
          <p:sp>
            <p:nvSpPr>
              <p:cNvPr id="123" name="Freeform 24">
                <a:extLst>
                  <a:ext uri="{FF2B5EF4-FFF2-40B4-BE49-F238E27FC236}">
                    <a16:creationId xmlns:a16="http://schemas.microsoft.com/office/drawing/2014/main" id="{92DD7774-CC95-4AC3-B1F4-A437B0B6453E}"/>
                  </a:ext>
                </a:extLst>
              </p:cNvPr>
              <p:cNvSpPr>
                <a:spLocks noEditPoints="1"/>
              </p:cNvSpPr>
              <p:nvPr/>
            </p:nvSpPr>
            <p:spPr bwMode="auto">
              <a:xfrm>
                <a:off x="2838078" y="2621795"/>
                <a:ext cx="493270" cy="482715"/>
              </a:xfrm>
              <a:custGeom>
                <a:avLst/>
                <a:gdLst>
                  <a:gd name="T0" fmla="*/ 117 w 122"/>
                  <a:gd name="T1" fmla="*/ 17 h 121"/>
                  <a:gd name="T2" fmla="*/ 99 w 122"/>
                  <a:gd name="T3" fmla="*/ 34 h 121"/>
                  <a:gd name="T4" fmla="*/ 87 w 122"/>
                  <a:gd name="T5" fmla="*/ 22 h 121"/>
                  <a:gd name="T6" fmla="*/ 105 w 122"/>
                  <a:gd name="T7" fmla="*/ 4 h 121"/>
                  <a:gd name="T8" fmla="*/ 76 w 122"/>
                  <a:gd name="T9" fmla="*/ 8 h 121"/>
                  <a:gd name="T10" fmla="*/ 71 w 122"/>
                  <a:gd name="T11" fmla="*/ 13 h 121"/>
                  <a:gd name="T12" fmla="*/ 66 w 122"/>
                  <a:gd name="T13" fmla="*/ 39 h 121"/>
                  <a:gd name="T14" fmla="*/ 5 w 122"/>
                  <a:gd name="T15" fmla="*/ 100 h 121"/>
                  <a:gd name="T16" fmla="*/ 5 w 122"/>
                  <a:gd name="T17" fmla="*/ 117 h 121"/>
                  <a:gd name="T18" fmla="*/ 22 w 122"/>
                  <a:gd name="T19" fmla="*/ 116 h 121"/>
                  <a:gd name="T20" fmla="*/ 83 w 122"/>
                  <a:gd name="T21" fmla="*/ 55 h 121"/>
                  <a:gd name="T22" fmla="*/ 109 w 122"/>
                  <a:gd name="T23" fmla="*/ 50 h 121"/>
                  <a:gd name="T24" fmla="*/ 113 w 122"/>
                  <a:gd name="T25" fmla="*/ 46 h 121"/>
                  <a:gd name="T26" fmla="*/ 117 w 122"/>
                  <a:gd name="T27" fmla="*/ 17 h 121"/>
                  <a:gd name="T28" fmla="*/ 18 w 122"/>
                  <a:gd name="T29" fmla="*/ 110 h 121"/>
                  <a:gd name="T30" fmla="*/ 12 w 122"/>
                  <a:gd name="T31" fmla="*/ 110 h 121"/>
                  <a:gd name="T32" fmla="*/ 12 w 122"/>
                  <a:gd name="T33" fmla="*/ 104 h 121"/>
                  <a:gd name="T34" fmla="*/ 18 w 122"/>
                  <a:gd name="T35" fmla="*/ 104 h 121"/>
                  <a:gd name="T36" fmla="*/ 18 w 122"/>
                  <a:gd name="T37" fmla="*/ 11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2" h="121">
                    <a:moveTo>
                      <a:pt x="117" y="17"/>
                    </a:moveTo>
                    <a:cubicBezTo>
                      <a:pt x="117" y="17"/>
                      <a:pt x="99" y="34"/>
                      <a:pt x="99" y="34"/>
                    </a:cubicBezTo>
                    <a:cubicBezTo>
                      <a:pt x="99" y="34"/>
                      <a:pt x="87" y="22"/>
                      <a:pt x="87" y="22"/>
                    </a:cubicBezTo>
                    <a:cubicBezTo>
                      <a:pt x="87" y="22"/>
                      <a:pt x="105" y="4"/>
                      <a:pt x="105" y="4"/>
                    </a:cubicBezTo>
                    <a:cubicBezTo>
                      <a:pt x="95" y="0"/>
                      <a:pt x="83" y="1"/>
                      <a:pt x="76" y="8"/>
                    </a:cubicBezTo>
                    <a:cubicBezTo>
                      <a:pt x="71" y="13"/>
                      <a:pt x="71" y="13"/>
                      <a:pt x="71" y="13"/>
                    </a:cubicBezTo>
                    <a:cubicBezTo>
                      <a:pt x="64" y="20"/>
                      <a:pt x="63" y="30"/>
                      <a:pt x="66" y="39"/>
                    </a:cubicBezTo>
                    <a:cubicBezTo>
                      <a:pt x="66" y="39"/>
                      <a:pt x="5" y="100"/>
                      <a:pt x="5" y="100"/>
                    </a:cubicBezTo>
                    <a:cubicBezTo>
                      <a:pt x="0" y="105"/>
                      <a:pt x="0" y="113"/>
                      <a:pt x="5" y="117"/>
                    </a:cubicBezTo>
                    <a:cubicBezTo>
                      <a:pt x="10" y="121"/>
                      <a:pt x="17" y="121"/>
                      <a:pt x="22" y="116"/>
                    </a:cubicBezTo>
                    <a:cubicBezTo>
                      <a:pt x="22" y="116"/>
                      <a:pt x="83" y="55"/>
                      <a:pt x="83" y="55"/>
                    </a:cubicBezTo>
                    <a:cubicBezTo>
                      <a:pt x="92" y="59"/>
                      <a:pt x="102" y="57"/>
                      <a:pt x="109" y="50"/>
                    </a:cubicBezTo>
                    <a:cubicBezTo>
                      <a:pt x="113" y="46"/>
                      <a:pt x="113" y="46"/>
                      <a:pt x="113" y="46"/>
                    </a:cubicBezTo>
                    <a:cubicBezTo>
                      <a:pt x="121" y="38"/>
                      <a:pt x="122" y="27"/>
                      <a:pt x="117" y="17"/>
                    </a:cubicBezTo>
                    <a:close/>
                    <a:moveTo>
                      <a:pt x="18" y="110"/>
                    </a:moveTo>
                    <a:cubicBezTo>
                      <a:pt x="16" y="112"/>
                      <a:pt x="13" y="112"/>
                      <a:pt x="12" y="110"/>
                    </a:cubicBezTo>
                    <a:cubicBezTo>
                      <a:pt x="10" y="108"/>
                      <a:pt x="10" y="105"/>
                      <a:pt x="12" y="104"/>
                    </a:cubicBezTo>
                    <a:cubicBezTo>
                      <a:pt x="13" y="102"/>
                      <a:pt x="16" y="102"/>
                      <a:pt x="18" y="104"/>
                    </a:cubicBezTo>
                    <a:cubicBezTo>
                      <a:pt x="20" y="105"/>
                      <a:pt x="20" y="108"/>
                      <a:pt x="18" y="110"/>
                    </a:cubicBezTo>
                    <a:close/>
                  </a:path>
                </a:pathLst>
              </a:custGeom>
              <a:solidFill>
                <a:srgbClr val="002C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solidFill>
                    <a:schemeClr val="tx2"/>
                  </a:solidFill>
                </a:endParaRPr>
              </a:p>
            </p:txBody>
          </p:sp>
          <p:sp>
            <p:nvSpPr>
              <p:cNvPr id="124" name="Freeform 25">
                <a:extLst>
                  <a:ext uri="{FF2B5EF4-FFF2-40B4-BE49-F238E27FC236}">
                    <a16:creationId xmlns:a16="http://schemas.microsoft.com/office/drawing/2014/main" id="{EC1F4717-D466-4B2C-939F-55FD91BAD7C4}"/>
                  </a:ext>
                </a:extLst>
              </p:cNvPr>
              <p:cNvSpPr>
                <a:spLocks/>
              </p:cNvSpPr>
              <p:nvPr/>
            </p:nvSpPr>
            <p:spPr bwMode="auto">
              <a:xfrm>
                <a:off x="2822716" y="2645342"/>
                <a:ext cx="484735" cy="477668"/>
              </a:xfrm>
              <a:custGeom>
                <a:avLst/>
                <a:gdLst>
                  <a:gd name="T0" fmla="*/ 118 w 120"/>
                  <a:gd name="T1" fmla="*/ 99 h 120"/>
                  <a:gd name="T2" fmla="*/ 95 w 120"/>
                  <a:gd name="T3" fmla="*/ 76 h 120"/>
                  <a:gd name="T4" fmla="*/ 92 w 120"/>
                  <a:gd name="T5" fmla="*/ 68 h 120"/>
                  <a:gd name="T6" fmla="*/ 84 w 120"/>
                  <a:gd name="T7" fmla="*/ 67 h 120"/>
                  <a:gd name="T8" fmla="*/ 81 w 120"/>
                  <a:gd name="T9" fmla="*/ 70 h 120"/>
                  <a:gd name="T10" fmla="*/ 37 w 120"/>
                  <a:gd name="T11" fmla="*/ 27 h 120"/>
                  <a:gd name="T12" fmla="*/ 33 w 120"/>
                  <a:gd name="T13" fmla="*/ 15 h 120"/>
                  <a:gd name="T14" fmla="*/ 9 w 120"/>
                  <a:gd name="T15" fmla="*/ 0 h 120"/>
                  <a:gd name="T16" fmla="*/ 0 w 120"/>
                  <a:gd name="T17" fmla="*/ 9 h 120"/>
                  <a:gd name="T18" fmla="*/ 15 w 120"/>
                  <a:gd name="T19" fmla="*/ 33 h 120"/>
                  <a:gd name="T20" fmla="*/ 27 w 120"/>
                  <a:gd name="T21" fmla="*/ 37 h 120"/>
                  <a:gd name="T22" fmla="*/ 71 w 120"/>
                  <a:gd name="T23" fmla="*/ 81 h 120"/>
                  <a:gd name="T24" fmla="*/ 67 w 120"/>
                  <a:gd name="T25" fmla="*/ 84 h 120"/>
                  <a:gd name="T26" fmla="*/ 68 w 120"/>
                  <a:gd name="T27" fmla="*/ 92 h 120"/>
                  <a:gd name="T28" fmla="*/ 76 w 120"/>
                  <a:gd name="T29" fmla="*/ 95 h 120"/>
                  <a:gd name="T30" fmla="*/ 99 w 120"/>
                  <a:gd name="T31" fmla="*/ 118 h 120"/>
                  <a:gd name="T32" fmla="*/ 107 w 120"/>
                  <a:gd name="T33" fmla="*/ 120 h 120"/>
                  <a:gd name="T34" fmla="*/ 120 w 120"/>
                  <a:gd name="T35" fmla="*/ 107 h 120"/>
                  <a:gd name="T36" fmla="*/ 118 w 120"/>
                  <a:gd name="T37" fmla="*/ 9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 h="120">
                    <a:moveTo>
                      <a:pt x="118" y="99"/>
                    </a:moveTo>
                    <a:cubicBezTo>
                      <a:pt x="118" y="99"/>
                      <a:pt x="95" y="76"/>
                      <a:pt x="95" y="76"/>
                    </a:cubicBezTo>
                    <a:cubicBezTo>
                      <a:pt x="95" y="76"/>
                      <a:pt x="92" y="68"/>
                      <a:pt x="92" y="68"/>
                    </a:cubicBezTo>
                    <a:cubicBezTo>
                      <a:pt x="92" y="68"/>
                      <a:pt x="84" y="67"/>
                      <a:pt x="84" y="67"/>
                    </a:cubicBezTo>
                    <a:cubicBezTo>
                      <a:pt x="81" y="70"/>
                      <a:pt x="81" y="70"/>
                      <a:pt x="81" y="70"/>
                    </a:cubicBezTo>
                    <a:cubicBezTo>
                      <a:pt x="37" y="27"/>
                      <a:pt x="37" y="27"/>
                      <a:pt x="37" y="27"/>
                    </a:cubicBezTo>
                    <a:cubicBezTo>
                      <a:pt x="37" y="27"/>
                      <a:pt x="33" y="15"/>
                      <a:pt x="33" y="15"/>
                    </a:cubicBezTo>
                    <a:cubicBezTo>
                      <a:pt x="33" y="15"/>
                      <a:pt x="9" y="0"/>
                      <a:pt x="9" y="0"/>
                    </a:cubicBezTo>
                    <a:cubicBezTo>
                      <a:pt x="9" y="0"/>
                      <a:pt x="0" y="9"/>
                      <a:pt x="0" y="9"/>
                    </a:cubicBezTo>
                    <a:cubicBezTo>
                      <a:pt x="15" y="33"/>
                      <a:pt x="15" y="33"/>
                      <a:pt x="15" y="33"/>
                    </a:cubicBezTo>
                    <a:cubicBezTo>
                      <a:pt x="15" y="33"/>
                      <a:pt x="27" y="37"/>
                      <a:pt x="27" y="37"/>
                    </a:cubicBezTo>
                    <a:cubicBezTo>
                      <a:pt x="27" y="37"/>
                      <a:pt x="71" y="81"/>
                      <a:pt x="71" y="81"/>
                    </a:cubicBezTo>
                    <a:cubicBezTo>
                      <a:pt x="67" y="84"/>
                      <a:pt x="67" y="84"/>
                      <a:pt x="67" y="84"/>
                    </a:cubicBezTo>
                    <a:cubicBezTo>
                      <a:pt x="67" y="84"/>
                      <a:pt x="68" y="92"/>
                      <a:pt x="68" y="92"/>
                    </a:cubicBezTo>
                    <a:cubicBezTo>
                      <a:pt x="68" y="92"/>
                      <a:pt x="76" y="95"/>
                      <a:pt x="76" y="95"/>
                    </a:cubicBezTo>
                    <a:cubicBezTo>
                      <a:pt x="99" y="118"/>
                      <a:pt x="99" y="118"/>
                      <a:pt x="99" y="118"/>
                    </a:cubicBezTo>
                    <a:cubicBezTo>
                      <a:pt x="99" y="118"/>
                      <a:pt x="107" y="120"/>
                      <a:pt x="107" y="120"/>
                    </a:cubicBezTo>
                    <a:cubicBezTo>
                      <a:pt x="107" y="120"/>
                      <a:pt x="120" y="107"/>
                      <a:pt x="120" y="107"/>
                    </a:cubicBezTo>
                    <a:lnTo>
                      <a:pt x="118" y="99"/>
                    </a:lnTo>
                    <a:close/>
                  </a:path>
                </a:pathLst>
              </a:custGeom>
              <a:solidFill>
                <a:srgbClr val="002C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solidFill>
                    <a:schemeClr val="tx2"/>
                  </a:solidFill>
                </a:endParaRPr>
              </a:p>
            </p:txBody>
          </p:sp>
        </p:grpSp>
      </p:grpSp>
      <p:grpSp>
        <p:nvGrpSpPr>
          <p:cNvPr id="126" name="Group 125">
            <a:extLst>
              <a:ext uri="{FF2B5EF4-FFF2-40B4-BE49-F238E27FC236}">
                <a16:creationId xmlns:a16="http://schemas.microsoft.com/office/drawing/2014/main" id="{65EE21C9-E476-ECD1-A0A9-BF92902D4B93}"/>
              </a:ext>
            </a:extLst>
          </p:cNvPr>
          <p:cNvGrpSpPr/>
          <p:nvPr/>
        </p:nvGrpSpPr>
        <p:grpSpPr>
          <a:xfrm>
            <a:off x="1799208" y="4531579"/>
            <a:ext cx="5302641" cy="195507"/>
            <a:chOff x="1799208" y="4531579"/>
            <a:chExt cx="5302641" cy="195507"/>
          </a:xfrm>
        </p:grpSpPr>
        <p:sp>
          <p:nvSpPr>
            <p:cNvPr id="127" name="AutoShape 2">
              <a:hlinkClick r:id="rId3" action="ppaction://hlinksldjump"/>
              <a:extLst>
                <a:ext uri="{FF2B5EF4-FFF2-40B4-BE49-F238E27FC236}">
                  <a16:creationId xmlns:a16="http://schemas.microsoft.com/office/drawing/2014/main" id="{3A9A5DEB-4E71-45B1-C7A0-B899565268DF}"/>
                </a:ext>
              </a:extLst>
            </p:cNvPr>
            <p:cNvSpPr>
              <a:spLocks noChangeArrowheads="1"/>
            </p:cNvSpPr>
            <p:nvPr/>
          </p:nvSpPr>
          <p:spPr bwMode="gray">
            <a:xfrm>
              <a:off x="3057029" y="4535154"/>
              <a:ext cx="797767" cy="185652"/>
            </a:xfrm>
            <a:prstGeom prst="roundRect">
              <a:avLst>
                <a:gd name="adj" fmla="val 50000"/>
              </a:avLst>
            </a:prstGeom>
            <a:solidFill>
              <a:srgbClr val="FF8200"/>
            </a:solidFill>
            <a:ln w="10795">
              <a:noFill/>
              <a:round/>
              <a:headEnd/>
              <a:tailEnd/>
            </a:ln>
            <a:effectLst/>
          </p:spPr>
          <p:txBody>
            <a:bodyPr vert="horz" wrap="square" lIns="0" tIns="0" rIns="0" bIns="0" anchor="ctr" anchorCtr="0">
              <a:noAutofit/>
            </a:bodyPr>
            <a:lstStyle/>
            <a:p>
              <a:pPr algn="ctr">
                <a:lnSpc>
                  <a:spcPct val="95000"/>
                </a:lnSpc>
              </a:pPr>
              <a:r>
                <a:rPr lang="en-US" sz="525" b="1">
                  <a:solidFill>
                    <a:schemeClr val="bg1"/>
                  </a:solidFill>
                </a:rPr>
                <a:t>WHY</a:t>
              </a:r>
            </a:p>
          </p:txBody>
        </p:sp>
        <p:sp>
          <p:nvSpPr>
            <p:cNvPr id="128" name="AutoShape 2">
              <a:hlinkClick r:id="rId4" action="ppaction://hlinksldjump"/>
              <a:extLst>
                <a:ext uri="{FF2B5EF4-FFF2-40B4-BE49-F238E27FC236}">
                  <a16:creationId xmlns:a16="http://schemas.microsoft.com/office/drawing/2014/main" id="{A830AEBC-CAC3-7A49-5BFA-D7815553E70C}"/>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WHAT</a:t>
              </a:r>
            </a:p>
          </p:txBody>
        </p:sp>
        <p:sp>
          <p:nvSpPr>
            <p:cNvPr id="129" name="AutoShape 2">
              <a:hlinkClick r:id="rId5" action="ppaction://hlinksldjump"/>
              <a:extLst>
                <a:ext uri="{FF2B5EF4-FFF2-40B4-BE49-F238E27FC236}">
                  <a16:creationId xmlns:a16="http://schemas.microsoft.com/office/drawing/2014/main" id="{416BEA5D-B432-4AC9-577C-74D043873464}"/>
                </a:ext>
              </a:extLst>
            </p:cNvPr>
            <p:cNvSpPr>
              <a:spLocks noChangeArrowheads="1"/>
            </p:cNvSpPr>
            <p:nvPr/>
          </p:nvSpPr>
          <p:spPr bwMode="gray">
            <a:xfrm>
              <a:off x="2245264"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GENERAL</a:t>
              </a:r>
            </a:p>
          </p:txBody>
        </p:sp>
        <p:sp>
          <p:nvSpPr>
            <p:cNvPr id="130" name="AutoShape 2">
              <a:hlinkClick r:id="rId6" action="ppaction://hlinksldjump"/>
              <a:extLst>
                <a:ext uri="{FF2B5EF4-FFF2-40B4-BE49-F238E27FC236}">
                  <a16:creationId xmlns:a16="http://schemas.microsoft.com/office/drawing/2014/main" id="{575631E3-A0AD-28C6-81BA-650145DFF358}"/>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WHO</a:t>
              </a:r>
            </a:p>
          </p:txBody>
        </p:sp>
        <p:sp>
          <p:nvSpPr>
            <p:cNvPr id="131" name="AutoShape 2">
              <a:hlinkClick r:id="rId7" action="ppaction://hlinksldjump"/>
              <a:extLst>
                <a:ext uri="{FF2B5EF4-FFF2-40B4-BE49-F238E27FC236}">
                  <a16:creationId xmlns:a16="http://schemas.microsoft.com/office/drawing/2014/main" id="{13EAE677-68DB-015C-6270-17195B3BFDAF}"/>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HOW</a:t>
              </a:r>
            </a:p>
          </p:txBody>
        </p:sp>
        <p:sp>
          <p:nvSpPr>
            <p:cNvPr id="132" name="AutoShape 2">
              <a:hlinkClick r:id="rId8" action="ppaction://hlinksldjump"/>
              <a:extLst>
                <a:ext uri="{FF2B5EF4-FFF2-40B4-BE49-F238E27FC236}">
                  <a16:creationId xmlns:a16="http://schemas.microsoft.com/office/drawing/2014/main" id="{484E15E5-39FD-E687-3625-95DEF1C275F1}"/>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REPORT &amp; LEARN</a:t>
              </a:r>
            </a:p>
          </p:txBody>
        </p:sp>
        <p:pic>
          <p:nvPicPr>
            <p:cNvPr id="133" name="Picture 132">
              <a:hlinkClick r:id="rId5" action="ppaction://hlinksldjump"/>
              <a:extLst>
                <a:ext uri="{FF2B5EF4-FFF2-40B4-BE49-F238E27FC236}">
                  <a16:creationId xmlns:a16="http://schemas.microsoft.com/office/drawing/2014/main" id="{78F2862E-DB4F-B054-3C51-D3CDE7B1AB6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42152" y="4531579"/>
              <a:ext cx="189116" cy="189117"/>
            </a:xfrm>
            <a:prstGeom prst="rect">
              <a:avLst/>
            </a:prstGeom>
          </p:spPr>
        </p:pic>
        <p:sp>
          <p:nvSpPr>
            <p:cNvPr id="134" name="Arrow: Right 133">
              <a:hlinkClick r:id="" action="ppaction://hlinkshowjump?jump=lastslideviewed"/>
              <a:extLst>
                <a:ext uri="{FF2B5EF4-FFF2-40B4-BE49-F238E27FC236}">
                  <a16:creationId xmlns:a16="http://schemas.microsoft.com/office/drawing/2014/main" id="{58163E80-093F-82F0-A27C-6FF20EECFBA5}"/>
                </a:ext>
              </a:extLst>
            </p:cNvPr>
            <p:cNvSpPr/>
            <p:nvPr/>
          </p:nvSpPr>
          <p:spPr>
            <a:xfrm rot="10800000">
              <a:off x="1799208" y="4541436"/>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103" name="Slide Number Placeholder 3">
            <a:extLst>
              <a:ext uri="{FF2B5EF4-FFF2-40B4-BE49-F238E27FC236}">
                <a16:creationId xmlns:a16="http://schemas.microsoft.com/office/drawing/2014/main" id="{0CC8E7E0-025F-4C57-A652-04469D13E84A}"/>
              </a:ext>
            </a:extLst>
          </p:cNvPr>
          <p:cNvSpPr>
            <a:spLocks noGrp="1"/>
          </p:cNvSpPr>
          <p:nvPr>
            <p:ph type="sldNum" sz="quarter" idx="12"/>
          </p:nvPr>
        </p:nvSpPr>
        <p:spPr>
          <a:xfrm>
            <a:off x="8447486" y="4759631"/>
            <a:ext cx="247535" cy="150195"/>
          </a:xfrm>
        </p:spPr>
        <p:txBody>
          <a:bodyPr/>
          <a:lstStyle>
            <a:lvl1pPr rtl="0">
              <a:defRPr/>
            </a:lvl1pPr>
          </a:lstStyle>
          <a:p>
            <a:pPr fontAlgn="base">
              <a:spcAft>
                <a:spcPct val="0"/>
              </a:spcAft>
              <a:defRPr/>
            </a:pPr>
            <a:fld id="{4472AB7F-E8D0-4874-A9B8-335B68DC5F05}" type="slidenum">
              <a:rPr lang="en-US" smtClean="0"/>
              <a:pPr fontAlgn="base">
                <a:spcAft>
                  <a:spcPct val="0"/>
                </a:spcAft>
                <a:defRPr/>
              </a:pPr>
              <a:t>30</a:t>
            </a:fld>
            <a:endParaRPr lang="en-US"/>
          </a:p>
        </p:txBody>
      </p:sp>
    </p:spTree>
    <p:extLst>
      <p:ext uri="{BB962C8B-B14F-4D97-AF65-F5344CB8AC3E}">
        <p14:creationId xmlns:p14="http://schemas.microsoft.com/office/powerpoint/2010/main" val="16096114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582250D-84DD-4901-9B7A-680962D02B08}"/>
              </a:ext>
            </a:extLst>
          </p:cNvPr>
          <p:cNvGraphicFramePr>
            <a:graphicFrameLocks noChangeAspect="1"/>
          </p:cNvGraphicFramePr>
          <p:nvPr>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8582250D-84DD-4901-9B7A-680962D02B08}"/>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grpSp>
        <p:nvGrpSpPr>
          <p:cNvPr id="15" name="Group 14">
            <a:extLst>
              <a:ext uri="{FF2B5EF4-FFF2-40B4-BE49-F238E27FC236}">
                <a16:creationId xmlns:a16="http://schemas.microsoft.com/office/drawing/2014/main" id="{EF0787AA-3A46-4F5E-A5AA-09BA8F58FF7C}"/>
              </a:ext>
            </a:extLst>
          </p:cNvPr>
          <p:cNvGrpSpPr/>
          <p:nvPr/>
        </p:nvGrpSpPr>
        <p:grpSpPr>
          <a:xfrm>
            <a:off x="4897307" y="699300"/>
            <a:ext cx="1979712" cy="765103"/>
            <a:chOff x="6529743" y="1409385"/>
            <a:chExt cx="2639616" cy="1020137"/>
          </a:xfrm>
        </p:grpSpPr>
        <p:grpSp>
          <p:nvGrpSpPr>
            <p:cNvPr id="10" name="Group 9">
              <a:extLst>
                <a:ext uri="{FF2B5EF4-FFF2-40B4-BE49-F238E27FC236}">
                  <a16:creationId xmlns:a16="http://schemas.microsoft.com/office/drawing/2014/main" id="{9B010695-136C-4EE2-AA13-72E202FACC87}"/>
                </a:ext>
              </a:extLst>
            </p:cNvPr>
            <p:cNvGrpSpPr/>
            <p:nvPr/>
          </p:nvGrpSpPr>
          <p:grpSpPr>
            <a:xfrm>
              <a:off x="6637675" y="1514759"/>
              <a:ext cx="2531684" cy="788933"/>
              <a:chOff x="107932" y="3563875"/>
              <a:chExt cx="2531684" cy="788933"/>
            </a:xfrm>
          </p:grpSpPr>
          <p:sp>
            <p:nvSpPr>
              <p:cNvPr id="80" name="Rounded Rectangle 79">
                <a:extLst>
                  <a:ext uri="{FF2B5EF4-FFF2-40B4-BE49-F238E27FC236}">
                    <a16:creationId xmlns:a16="http://schemas.microsoft.com/office/drawing/2014/main" id="{4B1A88F8-77EF-4CA1-A438-87FA9A38C4FD}"/>
                  </a:ext>
                </a:extLst>
              </p:cNvPr>
              <p:cNvSpPr/>
              <p:nvPr/>
            </p:nvSpPr>
            <p:spPr>
              <a:xfrm>
                <a:off x="107932" y="3563875"/>
                <a:ext cx="2531684" cy="788933"/>
              </a:xfrm>
              <a:prstGeom prst="roundRect">
                <a:avLst>
                  <a:gd name="adj" fmla="val 50000"/>
                </a:avLst>
              </a:prstGeom>
              <a:solidFill>
                <a:srgbClr val="8DB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50">
                  <a:solidFill>
                    <a:prstClr val="white"/>
                  </a:solidFill>
                </a:endParaRPr>
              </a:p>
            </p:txBody>
          </p:sp>
          <p:sp>
            <p:nvSpPr>
              <p:cNvPr id="82" name="Oval 81">
                <a:extLst>
                  <a:ext uri="{FF2B5EF4-FFF2-40B4-BE49-F238E27FC236}">
                    <a16:creationId xmlns:a16="http://schemas.microsoft.com/office/drawing/2014/main" id="{27B80841-2371-42AA-BBF2-66882DC8D143}"/>
                  </a:ext>
                </a:extLst>
              </p:cNvPr>
              <p:cNvSpPr/>
              <p:nvPr/>
            </p:nvSpPr>
            <p:spPr>
              <a:xfrm>
                <a:off x="247839" y="3717565"/>
                <a:ext cx="499656" cy="4996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50">
                  <a:solidFill>
                    <a:prstClr val="white"/>
                  </a:solidFill>
                </a:endParaRPr>
              </a:p>
            </p:txBody>
          </p:sp>
          <p:sp>
            <p:nvSpPr>
              <p:cNvPr id="83" name="Rectangle 82">
                <a:extLst>
                  <a:ext uri="{FF2B5EF4-FFF2-40B4-BE49-F238E27FC236}">
                    <a16:creationId xmlns:a16="http://schemas.microsoft.com/office/drawing/2014/main" id="{81C64A28-6F1F-49A1-8974-ABE16609BECC}"/>
                  </a:ext>
                </a:extLst>
              </p:cNvPr>
              <p:cNvSpPr/>
              <p:nvPr/>
            </p:nvSpPr>
            <p:spPr>
              <a:xfrm>
                <a:off x="876032" y="3793727"/>
                <a:ext cx="1624303" cy="3385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nchorCtr="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050" b="1">
                    <a:solidFill>
                      <a:prstClr val="white"/>
                    </a:solidFill>
                  </a:rPr>
                  <a:t>COSTS</a:t>
                </a:r>
              </a:p>
            </p:txBody>
          </p:sp>
          <p:grpSp>
            <p:nvGrpSpPr>
              <p:cNvPr id="173" name="Groupe 900">
                <a:extLst>
                  <a:ext uri="{FF2B5EF4-FFF2-40B4-BE49-F238E27FC236}">
                    <a16:creationId xmlns:a16="http://schemas.microsoft.com/office/drawing/2014/main" id="{0827DFE4-30A6-4460-ACCE-E93F50AF69E3}"/>
                  </a:ext>
                </a:extLst>
              </p:cNvPr>
              <p:cNvGrpSpPr/>
              <p:nvPr/>
            </p:nvGrpSpPr>
            <p:grpSpPr>
              <a:xfrm>
                <a:off x="375758" y="3803045"/>
                <a:ext cx="261924" cy="310595"/>
                <a:chOff x="8237538" y="722313"/>
                <a:chExt cx="469900" cy="557212"/>
              </a:xfrm>
              <a:solidFill>
                <a:srgbClr val="007D74"/>
              </a:solidFill>
            </p:grpSpPr>
            <p:sp>
              <p:nvSpPr>
                <p:cNvPr id="174" name="Freeform 118">
                  <a:extLst>
                    <a:ext uri="{FF2B5EF4-FFF2-40B4-BE49-F238E27FC236}">
                      <a16:creationId xmlns:a16="http://schemas.microsoft.com/office/drawing/2014/main" id="{26013A8B-6B7E-4117-BF2D-C9D6A37D6593}"/>
                    </a:ext>
                  </a:extLst>
                </p:cNvPr>
                <p:cNvSpPr>
                  <a:spLocks noEditPoints="1"/>
                </p:cNvSpPr>
                <p:nvPr/>
              </p:nvSpPr>
              <p:spPr bwMode="auto">
                <a:xfrm>
                  <a:off x="8237538" y="1054100"/>
                  <a:ext cx="469900" cy="225425"/>
                </a:xfrm>
                <a:custGeom>
                  <a:avLst/>
                  <a:gdLst>
                    <a:gd name="T0" fmla="*/ 103 w 125"/>
                    <a:gd name="T1" fmla="*/ 4 h 60"/>
                    <a:gd name="T2" fmla="*/ 95 w 125"/>
                    <a:gd name="T3" fmla="*/ 3 h 60"/>
                    <a:gd name="T4" fmla="*/ 68 w 125"/>
                    <a:gd name="T5" fmla="*/ 16 h 60"/>
                    <a:gd name="T6" fmla="*/ 70 w 125"/>
                    <a:gd name="T7" fmla="*/ 23 h 60"/>
                    <a:gd name="T8" fmla="*/ 103 w 125"/>
                    <a:gd name="T9" fmla="*/ 4 h 60"/>
                    <a:gd name="T10" fmla="*/ 121 w 125"/>
                    <a:gd name="T11" fmla="*/ 5 h 60"/>
                    <a:gd name="T12" fmla="*/ 105 w 125"/>
                    <a:gd name="T13" fmla="*/ 6 h 60"/>
                    <a:gd name="T14" fmla="*/ 70 w 125"/>
                    <a:gd name="T15" fmla="*/ 26 h 60"/>
                    <a:gd name="T16" fmla="*/ 69 w 125"/>
                    <a:gd name="T17" fmla="*/ 28 h 60"/>
                    <a:gd name="T18" fmla="*/ 61 w 125"/>
                    <a:gd name="T19" fmla="*/ 35 h 60"/>
                    <a:gd name="T20" fmla="*/ 52 w 125"/>
                    <a:gd name="T21" fmla="*/ 34 h 60"/>
                    <a:gd name="T22" fmla="*/ 34 w 125"/>
                    <a:gd name="T23" fmla="*/ 25 h 60"/>
                    <a:gd name="T24" fmla="*/ 34 w 125"/>
                    <a:gd name="T25" fmla="*/ 22 h 60"/>
                    <a:gd name="T26" fmla="*/ 54 w 125"/>
                    <a:gd name="T27" fmla="*/ 32 h 60"/>
                    <a:gd name="T28" fmla="*/ 59 w 125"/>
                    <a:gd name="T29" fmla="*/ 32 h 60"/>
                    <a:gd name="T30" fmla="*/ 60 w 125"/>
                    <a:gd name="T31" fmla="*/ 32 h 60"/>
                    <a:gd name="T32" fmla="*/ 60 w 125"/>
                    <a:gd name="T33" fmla="*/ 32 h 60"/>
                    <a:gd name="T34" fmla="*/ 65 w 125"/>
                    <a:gd name="T35" fmla="*/ 29 h 60"/>
                    <a:gd name="T36" fmla="*/ 66 w 125"/>
                    <a:gd name="T37" fmla="*/ 27 h 60"/>
                    <a:gd name="T38" fmla="*/ 67 w 125"/>
                    <a:gd name="T39" fmla="*/ 24 h 60"/>
                    <a:gd name="T40" fmla="*/ 65 w 125"/>
                    <a:gd name="T41" fmla="*/ 17 h 60"/>
                    <a:gd name="T42" fmla="*/ 62 w 125"/>
                    <a:gd name="T43" fmla="*/ 14 h 60"/>
                    <a:gd name="T44" fmla="*/ 33 w 125"/>
                    <a:gd name="T45" fmla="*/ 1 h 60"/>
                    <a:gd name="T46" fmla="*/ 23 w 125"/>
                    <a:gd name="T47" fmla="*/ 1 h 60"/>
                    <a:gd name="T48" fmla="*/ 3 w 125"/>
                    <a:gd name="T49" fmla="*/ 5 h 60"/>
                    <a:gd name="T50" fmla="*/ 0 w 125"/>
                    <a:gd name="T51" fmla="*/ 39 h 60"/>
                    <a:gd name="T52" fmla="*/ 3 w 125"/>
                    <a:gd name="T53" fmla="*/ 44 h 60"/>
                    <a:gd name="T54" fmla="*/ 17 w 125"/>
                    <a:gd name="T55" fmla="*/ 44 h 60"/>
                    <a:gd name="T56" fmla="*/ 20 w 125"/>
                    <a:gd name="T57" fmla="*/ 44 h 60"/>
                    <a:gd name="T58" fmla="*/ 22 w 125"/>
                    <a:gd name="T59" fmla="*/ 45 h 60"/>
                    <a:gd name="T60" fmla="*/ 59 w 125"/>
                    <a:gd name="T61" fmla="*/ 59 h 60"/>
                    <a:gd name="T62" fmla="*/ 64 w 125"/>
                    <a:gd name="T63" fmla="*/ 59 h 60"/>
                    <a:gd name="T64" fmla="*/ 66 w 125"/>
                    <a:gd name="T65" fmla="*/ 58 h 60"/>
                    <a:gd name="T66" fmla="*/ 116 w 125"/>
                    <a:gd name="T67" fmla="*/ 21 h 60"/>
                    <a:gd name="T68" fmla="*/ 121 w 125"/>
                    <a:gd name="T69" fmla="*/ 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5" h="60">
                      <a:moveTo>
                        <a:pt x="103" y="4"/>
                      </a:moveTo>
                      <a:cubicBezTo>
                        <a:pt x="100" y="2"/>
                        <a:pt x="97" y="1"/>
                        <a:pt x="95" y="3"/>
                      </a:cubicBezTo>
                      <a:cubicBezTo>
                        <a:pt x="68" y="16"/>
                        <a:pt x="68" y="16"/>
                        <a:pt x="68" y="16"/>
                      </a:cubicBezTo>
                      <a:cubicBezTo>
                        <a:pt x="69" y="18"/>
                        <a:pt x="70" y="20"/>
                        <a:pt x="70" y="23"/>
                      </a:cubicBezTo>
                      <a:lnTo>
                        <a:pt x="103" y="4"/>
                      </a:lnTo>
                      <a:close/>
                      <a:moveTo>
                        <a:pt x="121" y="5"/>
                      </a:moveTo>
                      <a:cubicBezTo>
                        <a:pt x="118" y="1"/>
                        <a:pt x="111" y="2"/>
                        <a:pt x="105" y="6"/>
                      </a:cubicBezTo>
                      <a:cubicBezTo>
                        <a:pt x="94" y="12"/>
                        <a:pt x="70" y="26"/>
                        <a:pt x="70" y="26"/>
                      </a:cubicBezTo>
                      <a:cubicBezTo>
                        <a:pt x="69" y="27"/>
                        <a:pt x="69" y="28"/>
                        <a:pt x="69" y="28"/>
                      </a:cubicBezTo>
                      <a:cubicBezTo>
                        <a:pt x="67" y="32"/>
                        <a:pt x="64" y="34"/>
                        <a:pt x="61" y="35"/>
                      </a:cubicBezTo>
                      <a:cubicBezTo>
                        <a:pt x="58" y="36"/>
                        <a:pt x="55" y="36"/>
                        <a:pt x="52" y="34"/>
                      </a:cubicBezTo>
                      <a:cubicBezTo>
                        <a:pt x="34" y="25"/>
                        <a:pt x="34" y="25"/>
                        <a:pt x="34" y="25"/>
                      </a:cubicBezTo>
                      <a:cubicBezTo>
                        <a:pt x="34" y="22"/>
                        <a:pt x="34" y="22"/>
                        <a:pt x="34" y="22"/>
                      </a:cubicBezTo>
                      <a:cubicBezTo>
                        <a:pt x="54" y="32"/>
                        <a:pt x="54" y="32"/>
                        <a:pt x="54" y="32"/>
                      </a:cubicBezTo>
                      <a:cubicBezTo>
                        <a:pt x="55" y="32"/>
                        <a:pt x="57" y="33"/>
                        <a:pt x="59" y="32"/>
                      </a:cubicBezTo>
                      <a:cubicBezTo>
                        <a:pt x="59" y="32"/>
                        <a:pt x="59" y="32"/>
                        <a:pt x="60" y="32"/>
                      </a:cubicBezTo>
                      <a:cubicBezTo>
                        <a:pt x="60" y="32"/>
                        <a:pt x="60" y="32"/>
                        <a:pt x="60" y="32"/>
                      </a:cubicBezTo>
                      <a:cubicBezTo>
                        <a:pt x="62" y="32"/>
                        <a:pt x="63" y="31"/>
                        <a:pt x="65" y="29"/>
                      </a:cubicBezTo>
                      <a:cubicBezTo>
                        <a:pt x="65" y="29"/>
                        <a:pt x="66" y="28"/>
                        <a:pt x="66" y="27"/>
                      </a:cubicBezTo>
                      <a:cubicBezTo>
                        <a:pt x="67" y="26"/>
                        <a:pt x="67" y="25"/>
                        <a:pt x="67" y="24"/>
                      </a:cubicBezTo>
                      <a:cubicBezTo>
                        <a:pt x="67" y="22"/>
                        <a:pt x="67" y="19"/>
                        <a:pt x="65" y="17"/>
                      </a:cubicBezTo>
                      <a:cubicBezTo>
                        <a:pt x="64" y="16"/>
                        <a:pt x="63" y="15"/>
                        <a:pt x="62" y="14"/>
                      </a:cubicBezTo>
                      <a:cubicBezTo>
                        <a:pt x="62" y="14"/>
                        <a:pt x="40" y="4"/>
                        <a:pt x="33" y="1"/>
                      </a:cubicBezTo>
                      <a:cubicBezTo>
                        <a:pt x="30" y="0"/>
                        <a:pt x="27" y="1"/>
                        <a:pt x="23" y="1"/>
                      </a:cubicBezTo>
                      <a:cubicBezTo>
                        <a:pt x="19" y="2"/>
                        <a:pt x="3" y="5"/>
                        <a:pt x="3" y="5"/>
                      </a:cubicBezTo>
                      <a:cubicBezTo>
                        <a:pt x="8" y="10"/>
                        <a:pt x="2" y="28"/>
                        <a:pt x="0" y="39"/>
                      </a:cubicBezTo>
                      <a:cubicBezTo>
                        <a:pt x="0" y="43"/>
                        <a:pt x="1" y="44"/>
                        <a:pt x="3" y="44"/>
                      </a:cubicBezTo>
                      <a:cubicBezTo>
                        <a:pt x="17" y="44"/>
                        <a:pt x="17" y="44"/>
                        <a:pt x="17" y="44"/>
                      </a:cubicBezTo>
                      <a:cubicBezTo>
                        <a:pt x="17" y="44"/>
                        <a:pt x="19" y="44"/>
                        <a:pt x="20" y="44"/>
                      </a:cubicBezTo>
                      <a:cubicBezTo>
                        <a:pt x="21" y="44"/>
                        <a:pt x="22" y="45"/>
                        <a:pt x="22" y="45"/>
                      </a:cubicBezTo>
                      <a:cubicBezTo>
                        <a:pt x="59" y="59"/>
                        <a:pt x="59" y="59"/>
                        <a:pt x="59" y="59"/>
                      </a:cubicBezTo>
                      <a:cubicBezTo>
                        <a:pt x="60" y="60"/>
                        <a:pt x="62" y="60"/>
                        <a:pt x="64" y="59"/>
                      </a:cubicBezTo>
                      <a:cubicBezTo>
                        <a:pt x="64" y="59"/>
                        <a:pt x="65" y="59"/>
                        <a:pt x="66" y="58"/>
                      </a:cubicBezTo>
                      <a:cubicBezTo>
                        <a:pt x="77" y="51"/>
                        <a:pt x="112" y="24"/>
                        <a:pt x="116" y="21"/>
                      </a:cubicBezTo>
                      <a:cubicBezTo>
                        <a:pt x="125" y="14"/>
                        <a:pt x="124" y="9"/>
                        <a:pt x="121" y="5"/>
                      </a:cubicBezTo>
                      <a:close/>
                    </a:path>
                  </a:pathLst>
                </a:custGeom>
                <a:solidFill>
                  <a:srgbClr val="8DB9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sz="675">
                    <a:solidFill>
                      <a:prstClr val="black"/>
                    </a:solidFill>
                    <a:latin typeface="Verdana"/>
                  </a:endParaRPr>
                </a:p>
              </p:txBody>
            </p:sp>
            <p:sp>
              <p:nvSpPr>
                <p:cNvPr id="175" name="Freeform 119">
                  <a:extLst>
                    <a:ext uri="{FF2B5EF4-FFF2-40B4-BE49-F238E27FC236}">
                      <a16:creationId xmlns:a16="http://schemas.microsoft.com/office/drawing/2014/main" id="{C59E29FB-2246-47AC-B0A3-ABCAE96F35FA}"/>
                    </a:ext>
                  </a:extLst>
                </p:cNvPr>
                <p:cNvSpPr>
                  <a:spLocks/>
                </p:cNvSpPr>
                <p:nvPr/>
              </p:nvSpPr>
              <p:spPr bwMode="auto">
                <a:xfrm>
                  <a:off x="8347076" y="722313"/>
                  <a:ext cx="250825" cy="247650"/>
                </a:xfrm>
                <a:custGeom>
                  <a:avLst/>
                  <a:gdLst>
                    <a:gd name="T0" fmla="*/ 66 w 67"/>
                    <a:gd name="T1" fmla="*/ 27 h 66"/>
                    <a:gd name="T2" fmla="*/ 65 w 67"/>
                    <a:gd name="T3" fmla="*/ 22 h 66"/>
                    <a:gd name="T4" fmla="*/ 61 w 67"/>
                    <a:gd name="T5" fmla="*/ 20 h 66"/>
                    <a:gd name="T6" fmla="*/ 61 w 67"/>
                    <a:gd name="T7" fmla="*/ 20 h 66"/>
                    <a:gd name="T8" fmla="*/ 57 w 67"/>
                    <a:gd name="T9" fmla="*/ 26 h 66"/>
                    <a:gd name="T10" fmla="*/ 58 w 67"/>
                    <a:gd name="T11" fmla="*/ 33 h 66"/>
                    <a:gd name="T12" fmla="*/ 33 w 67"/>
                    <a:gd name="T13" fmla="*/ 57 h 66"/>
                    <a:gd name="T14" fmla="*/ 9 w 67"/>
                    <a:gd name="T15" fmla="*/ 33 h 66"/>
                    <a:gd name="T16" fmla="*/ 33 w 67"/>
                    <a:gd name="T17" fmla="*/ 8 h 66"/>
                    <a:gd name="T18" fmla="*/ 47 w 67"/>
                    <a:gd name="T19" fmla="*/ 13 h 66"/>
                    <a:gd name="T20" fmla="*/ 51 w 67"/>
                    <a:gd name="T21" fmla="*/ 8 h 66"/>
                    <a:gd name="T22" fmla="*/ 46 w 67"/>
                    <a:gd name="T23" fmla="*/ 5 h 66"/>
                    <a:gd name="T24" fmla="*/ 44 w 67"/>
                    <a:gd name="T25" fmla="*/ 2 h 66"/>
                    <a:gd name="T26" fmla="*/ 40 w 67"/>
                    <a:gd name="T27" fmla="*/ 0 h 66"/>
                    <a:gd name="T28" fmla="*/ 36 w 67"/>
                    <a:gd name="T29" fmla="*/ 2 h 66"/>
                    <a:gd name="T30" fmla="*/ 30 w 67"/>
                    <a:gd name="T31" fmla="*/ 2 h 66"/>
                    <a:gd name="T32" fmla="*/ 27 w 67"/>
                    <a:gd name="T33" fmla="*/ 0 h 66"/>
                    <a:gd name="T34" fmla="*/ 23 w 67"/>
                    <a:gd name="T35" fmla="*/ 2 h 66"/>
                    <a:gd name="T36" fmla="*/ 20 w 67"/>
                    <a:gd name="T37" fmla="*/ 5 h 66"/>
                    <a:gd name="T38" fmla="*/ 16 w 67"/>
                    <a:gd name="T39" fmla="*/ 8 h 66"/>
                    <a:gd name="T40" fmla="*/ 12 w 67"/>
                    <a:gd name="T41" fmla="*/ 8 h 66"/>
                    <a:gd name="T42" fmla="*/ 8 w 67"/>
                    <a:gd name="T43" fmla="*/ 11 h 66"/>
                    <a:gd name="T44" fmla="*/ 8 w 67"/>
                    <a:gd name="T45" fmla="*/ 15 h 66"/>
                    <a:gd name="T46" fmla="*/ 5 w 67"/>
                    <a:gd name="T47" fmla="*/ 20 h 66"/>
                    <a:gd name="T48" fmla="*/ 2 w 67"/>
                    <a:gd name="T49" fmla="*/ 22 h 66"/>
                    <a:gd name="T50" fmla="*/ 1 w 67"/>
                    <a:gd name="T51" fmla="*/ 27 h 66"/>
                    <a:gd name="T52" fmla="*/ 3 w 67"/>
                    <a:gd name="T53" fmla="*/ 30 h 66"/>
                    <a:gd name="T54" fmla="*/ 3 w 67"/>
                    <a:gd name="T55" fmla="*/ 36 h 66"/>
                    <a:gd name="T56" fmla="*/ 1 w 67"/>
                    <a:gd name="T57" fmla="*/ 39 h 66"/>
                    <a:gd name="T58" fmla="*/ 2 w 67"/>
                    <a:gd name="T59" fmla="*/ 44 h 66"/>
                    <a:gd name="T60" fmla="*/ 5 w 67"/>
                    <a:gd name="T61" fmla="*/ 46 h 66"/>
                    <a:gd name="T62" fmla="*/ 8 w 67"/>
                    <a:gd name="T63" fmla="*/ 51 h 66"/>
                    <a:gd name="T64" fmla="*/ 8 w 67"/>
                    <a:gd name="T65" fmla="*/ 54 h 66"/>
                    <a:gd name="T66" fmla="*/ 12 w 67"/>
                    <a:gd name="T67" fmla="*/ 58 h 66"/>
                    <a:gd name="T68" fmla="*/ 16 w 67"/>
                    <a:gd name="T69" fmla="*/ 58 h 66"/>
                    <a:gd name="T70" fmla="*/ 20 w 67"/>
                    <a:gd name="T71" fmla="*/ 61 h 66"/>
                    <a:gd name="T72" fmla="*/ 23 w 67"/>
                    <a:gd name="T73" fmla="*/ 64 h 66"/>
                    <a:gd name="T74" fmla="*/ 27 w 67"/>
                    <a:gd name="T75" fmla="*/ 65 h 66"/>
                    <a:gd name="T76" fmla="*/ 30 w 67"/>
                    <a:gd name="T77" fmla="*/ 64 h 66"/>
                    <a:gd name="T78" fmla="*/ 36 w 67"/>
                    <a:gd name="T79" fmla="*/ 64 h 66"/>
                    <a:gd name="T80" fmla="*/ 40 w 67"/>
                    <a:gd name="T81" fmla="*/ 65 h 66"/>
                    <a:gd name="T82" fmla="*/ 44 w 67"/>
                    <a:gd name="T83" fmla="*/ 64 h 66"/>
                    <a:gd name="T84" fmla="*/ 46 w 67"/>
                    <a:gd name="T85" fmla="*/ 61 h 66"/>
                    <a:gd name="T86" fmla="*/ 51 w 67"/>
                    <a:gd name="T87" fmla="*/ 58 h 66"/>
                    <a:gd name="T88" fmla="*/ 55 w 67"/>
                    <a:gd name="T89" fmla="*/ 58 h 66"/>
                    <a:gd name="T90" fmla="*/ 58 w 67"/>
                    <a:gd name="T91" fmla="*/ 54 h 66"/>
                    <a:gd name="T92" fmla="*/ 59 w 67"/>
                    <a:gd name="T93" fmla="*/ 51 h 66"/>
                    <a:gd name="T94" fmla="*/ 61 w 67"/>
                    <a:gd name="T95" fmla="*/ 46 h 66"/>
                    <a:gd name="T96" fmla="*/ 65 w 67"/>
                    <a:gd name="T97" fmla="*/ 44 h 66"/>
                    <a:gd name="T98" fmla="*/ 66 w 67"/>
                    <a:gd name="T99" fmla="*/ 39 h 66"/>
                    <a:gd name="T100" fmla="*/ 64 w 67"/>
                    <a:gd name="T101" fmla="*/ 36 h 66"/>
                    <a:gd name="T102" fmla="*/ 64 w 67"/>
                    <a:gd name="T103" fmla="*/ 30 h 66"/>
                    <a:gd name="T104" fmla="*/ 66 w 67"/>
                    <a:gd name="T105" fmla="*/ 2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7" h="66">
                      <a:moveTo>
                        <a:pt x="66" y="27"/>
                      </a:moveTo>
                      <a:cubicBezTo>
                        <a:pt x="67" y="25"/>
                        <a:pt x="66" y="23"/>
                        <a:pt x="65" y="22"/>
                      </a:cubicBezTo>
                      <a:cubicBezTo>
                        <a:pt x="61" y="20"/>
                        <a:pt x="61" y="20"/>
                        <a:pt x="61" y="20"/>
                      </a:cubicBezTo>
                      <a:cubicBezTo>
                        <a:pt x="61" y="20"/>
                        <a:pt x="61" y="20"/>
                        <a:pt x="61" y="20"/>
                      </a:cubicBezTo>
                      <a:cubicBezTo>
                        <a:pt x="57" y="26"/>
                        <a:pt x="57" y="26"/>
                        <a:pt x="57" y="26"/>
                      </a:cubicBezTo>
                      <a:cubicBezTo>
                        <a:pt x="57" y="28"/>
                        <a:pt x="58" y="30"/>
                        <a:pt x="58" y="33"/>
                      </a:cubicBezTo>
                      <a:cubicBezTo>
                        <a:pt x="58" y="46"/>
                        <a:pt x="47" y="57"/>
                        <a:pt x="33" y="57"/>
                      </a:cubicBezTo>
                      <a:cubicBezTo>
                        <a:pt x="20" y="57"/>
                        <a:pt x="9" y="46"/>
                        <a:pt x="9" y="33"/>
                      </a:cubicBezTo>
                      <a:cubicBezTo>
                        <a:pt x="9" y="19"/>
                        <a:pt x="20" y="8"/>
                        <a:pt x="33" y="8"/>
                      </a:cubicBezTo>
                      <a:cubicBezTo>
                        <a:pt x="38" y="8"/>
                        <a:pt x="43" y="10"/>
                        <a:pt x="47" y="13"/>
                      </a:cubicBezTo>
                      <a:cubicBezTo>
                        <a:pt x="51" y="8"/>
                        <a:pt x="51" y="8"/>
                        <a:pt x="51" y="8"/>
                      </a:cubicBezTo>
                      <a:cubicBezTo>
                        <a:pt x="49" y="7"/>
                        <a:pt x="47" y="6"/>
                        <a:pt x="46" y="5"/>
                      </a:cubicBezTo>
                      <a:cubicBezTo>
                        <a:pt x="44" y="2"/>
                        <a:pt x="44" y="2"/>
                        <a:pt x="44" y="2"/>
                      </a:cubicBezTo>
                      <a:cubicBezTo>
                        <a:pt x="43" y="0"/>
                        <a:pt x="41" y="0"/>
                        <a:pt x="40" y="0"/>
                      </a:cubicBezTo>
                      <a:cubicBezTo>
                        <a:pt x="36" y="2"/>
                        <a:pt x="36" y="2"/>
                        <a:pt x="36" y="2"/>
                      </a:cubicBezTo>
                      <a:cubicBezTo>
                        <a:pt x="35" y="3"/>
                        <a:pt x="32" y="3"/>
                        <a:pt x="30" y="2"/>
                      </a:cubicBezTo>
                      <a:cubicBezTo>
                        <a:pt x="27" y="0"/>
                        <a:pt x="27" y="0"/>
                        <a:pt x="27" y="0"/>
                      </a:cubicBezTo>
                      <a:cubicBezTo>
                        <a:pt x="26" y="0"/>
                        <a:pt x="23" y="0"/>
                        <a:pt x="23" y="2"/>
                      </a:cubicBezTo>
                      <a:cubicBezTo>
                        <a:pt x="20" y="5"/>
                        <a:pt x="20" y="5"/>
                        <a:pt x="20" y="5"/>
                      </a:cubicBezTo>
                      <a:cubicBezTo>
                        <a:pt x="19" y="6"/>
                        <a:pt x="17" y="8"/>
                        <a:pt x="16" y="8"/>
                      </a:cubicBezTo>
                      <a:cubicBezTo>
                        <a:pt x="12" y="8"/>
                        <a:pt x="12" y="8"/>
                        <a:pt x="12" y="8"/>
                      </a:cubicBezTo>
                      <a:cubicBezTo>
                        <a:pt x="10" y="8"/>
                        <a:pt x="8" y="9"/>
                        <a:pt x="8" y="11"/>
                      </a:cubicBezTo>
                      <a:cubicBezTo>
                        <a:pt x="8" y="15"/>
                        <a:pt x="8" y="15"/>
                        <a:pt x="8" y="15"/>
                      </a:cubicBezTo>
                      <a:cubicBezTo>
                        <a:pt x="8" y="17"/>
                        <a:pt x="7" y="19"/>
                        <a:pt x="5" y="20"/>
                      </a:cubicBezTo>
                      <a:cubicBezTo>
                        <a:pt x="2" y="22"/>
                        <a:pt x="2" y="22"/>
                        <a:pt x="2" y="22"/>
                      </a:cubicBezTo>
                      <a:cubicBezTo>
                        <a:pt x="1" y="23"/>
                        <a:pt x="0" y="25"/>
                        <a:pt x="1" y="27"/>
                      </a:cubicBezTo>
                      <a:cubicBezTo>
                        <a:pt x="3" y="30"/>
                        <a:pt x="3" y="30"/>
                        <a:pt x="3" y="30"/>
                      </a:cubicBezTo>
                      <a:cubicBezTo>
                        <a:pt x="3" y="32"/>
                        <a:pt x="3" y="34"/>
                        <a:pt x="3" y="36"/>
                      </a:cubicBezTo>
                      <a:cubicBezTo>
                        <a:pt x="1" y="39"/>
                        <a:pt x="1" y="39"/>
                        <a:pt x="1" y="39"/>
                      </a:cubicBezTo>
                      <a:cubicBezTo>
                        <a:pt x="0" y="41"/>
                        <a:pt x="1" y="43"/>
                        <a:pt x="2" y="44"/>
                      </a:cubicBezTo>
                      <a:cubicBezTo>
                        <a:pt x="5" y="46"/>
                        <a:pt x="5" y="46"/>
                        <a:pt x="5" y="46"/>
                      </a:cubicBezTo>
                      <a:cubicBezTo>
                        <a:pt x="7" y="47"/>
                        <a:pt x="8" y="49"/>
                        <a:pt x="8" y="51"/>
                      </a:cubicBezTo>
                      <a:cubicBezTo>
                        <a:pt x="8" y="54"/>
                        <a:pt x="8" y="54"/>
                        <a:pt x="8" y="54"/>
                      </a:cubicBezTo>
                      <a:cubicBezTo>
                        <a:pt x="8" y="56"/>
                        <a:pt x="10" y="58"/>
                        <a:pt x="12" y="58"/>
                      </a:cubicBezTo>
                      <a:cubicBezTo>
                        <a:pt x="16" y="58"/>
                        <a:pt x="16" y="58"/>
                        <a:pt x="16" y="58"/>
                      </a:cubicBezTo>
                      <a:cubicBezTo>
                        <a:pt x="17" y="58"/>
                        <a:pt x="19" y="59"/>
                        <a:pt x="20" y="61"/>
                      </a:cubicBezTo>
                      <a:cubicBezTo>
                        <a:pt x="23" y="64"/>
                        <a:pt x="23" y="64"/>
                        <a:pt x="23" y="64"/>
                      </a:cubicBezTo>
                      <a:cubicBezTo>
                        <a:pt x="23" y="66"/>
                        <a:pt x="26" y="66"/>
                        <a:pt x="27" y="65"/>
                      </a:cubicBezTo>
                      <a:cubicBezTo>
                        <a:pt x="30" y="64"/>
                        <a:pt x="30" y="64"/>
                        <a:pt x="30" y="64"/>
                      </a:cubicBezTo>
                      <a:cubicBezTo>
                        <a:pt x="32" y="63"/>
                        <a:pt x="35" y="63"/>
                        <a:pt x="36" y="64"/>
                      </a:cubicBezTo>
                      <a:cubicBezTo>
                        <a:pt x="40" y="65"/>
                        <a:pt x="40" y="65"/>
                        <a:pt x="40" y="65"/>
                      </a:cubicBezTo>
                      <a:cubicBezTo>
                        <a:pt x="41" y="66"/>
                        <a:pt x="43" y="66"/>
                        <a:pt x="44" y="64"/>
                      </a:cubicBezTo>
                      <a:cubicBezTo>
                        <a:pt x="46" y="61"/>
                        <a:pt x="46" y="61"/>
                        <a:pt x="46" y="61"/>
                      </a:cubicBezTo>
                      <a:cubicBezTo>
                        <a:pt x="47" y="59"/>
                        <a:pt x="49" y="58"/>
                        <a:pt x="51" y="58"/>
                      </a:cubicBezTo>
                      <a:cubicBezTo>
                        <a:pt x="55" y="58"/>
                        <a:pt x="55" y="58"/>
                        <a:pt x="55" y="58"/>
                      </a:cubicBezTo>
                      <a:cubicBezTo>
                        <a:pt x="57" y="58"/>
                        <a:pt x="58" y="56"/>
                        <a:pt x="58" y="54"/>
                      </a:cubicBezTo>
                      <a:cubicBezTo>
                        <a:pt x="59" y="51"/>
                        <a:pt x="59" y="51"/>
                        <a:pt x="59" y="51"/>
                      </a:cubicBezTo>
                      <a:cubicBezTo>
                        <a:pt x="59" y="49"/>
                        <a:pt x="60" y="47"/>
                        <a:pt x="61" y="46"/>
                      </a:cubicBezTo>
                      <a:cubicBezTo>
                        <a:pt x="65" y="44"/>
                        <a:pt x="65" y="44"/>
                        <a:pt x="65" y="44"/>
                      </a:cubicBezTo>
                      <a:cubicBezTo>
                        <a:pt x="66" y="43"/>
                        <a:pt x="67" y="41"/>
                        <a:pt x="66" y="39"/>
                      </a:cubicBezTo>
                      <a:cubicBezTo>
                        <a:pt x="64" y="36"/>
                        <a:pt x="64" y="36"/>
                        <a:pt x="64" y="36"/>
                      </a:cubicBezTo>
                      <a:cubicBezTo>
                        <a:pt x="63" y="34"/>
                        <a:pt x="63" y="32"/>
                        <a:pt x="64" y="30"/>
                      </a:cubicBezTo>
                      <a:lnTo>
                        <a:pt x="66" y="27"/>
                      </a:lnTo>
                      <a:close/>
                    </a:path>
                  </a:pathLst>
                </a:custGeom>
                <a:solidFill>
                  <a:srgbClr val="8DB9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sz="675">
                    <a:solidFill>
                      <a:prstClr val="black"/>
                    </a:solidFill>
                    <a:latin typeface="Verdana"/>
                  </a:endParaRPr>
                </a:p>
              </p:txBody>
            </p:sp>
            <p:sp>
              <p:nvSpPr>
                <p:cNvPr id="176" name="Freeform 120">
                  <a:extLst>
                    <a:ext uri="{FF2B5EF4-FFF2-40B4-BE49-F238E27FC236}">
                      <a16:creationId xmlns:a16="http://schemas.microsoft.com/office/drawing/2014/main" id="{FEC8B2DE-10EA-499B-BD2D-BE7F10F8884E}"/>
                    </a:ext>
                  </a:extLst>
                </p:cNvPr>
                <p:cNvSpPr>
                  <a:spLocks/>
                </p:cNvSpPr>
                <p:nvPr/>
              </p:nvSpPr>
              <p:spPr bwMode="auto">
                <a:xfrm>
                  <a:off x="8366126" y="947738"/>
                  <a:ext cx="101600" cy="93662"/>
                </a:xfrm>
                <a:custGeom>
                  <a:avLst/>
                  <a:gdLst>
                    <a:gd name="T0" fmla="*/ 23 w 27"/>
                    <a:gd name="T1" fmla="*/ 7 h 25"/>
                    <a:gd name="T2" fmla="*/ 21 w 27"/>
                    <a:gd name="T3" fmla="*/ 7 h 25"/>
                    <a:gd name="T4" fmla="*/ 16 w 27"/>
                    <a:gd name="T5" fmla="*/ 5 h 25"/>
                    <a:gd name="T6" fmla="*/ 14 w 27"/>
                    <a:gd name="T7" fmla="*/ 1 h 25"/>
                    <a:gd name="T8" fmla="*/ 11 w 27"/>
                    <a:gd name="T9" fmla="*/ 0 h 25"/>
                    <a:gd name="T10" fmla="*/ 8 w 27"/>
                    <a:gd name="T11" fmla="*/ 0 h 25"/>
                    <a:gd name="T12" fmla="*/ 0 w 27"/>
                    <a:gd name="T13" fmla="*/ 18 h 25"/>
                    <a:gd name="T14" fmla="*/ 1 w 27"/>
                    <a:gd name="T15" fmla="*/ 18 h 25"/>
                    <a:gd name="T16" fmla="*/ 11 w 27"/>
                    <a:gd name="T17" fmla="*/ 18 h 25"/>
                    <a:gd name="T18" fmla="*/ 19 w 27"/>
                    <a:gd name="T19" fmla="*/ 25 h 25"/>
                    <a:gd name="T20" fmla="*/ 19 w 27"/>
                    <a:gd name="T21" fmla="*/ 25 h 25"/>
                    <a:gd name="T22" fmla="*/ 27 w 27"/>
                    <a:gd name="T23" fmla="*/ 5 h 25"/>
                    <a:gd name="T24" fmla="*/ 27 w 27"/>
                    <a:gd name="T25" fmla="*/ 5 h 25"/>
                    <a:gd name="T26" fmla="*/ 23 w 27"/>
                    <a:gd name="T27" fmla="*/ 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25">
                      <a:moveTo>
                        <a:pt x="23" y="7"/>
                      </a:moveTo>
                      <a:cubicBezTo>
                        <a:pt x="23" y="7"/>
                        <a:pt x="22" y="7"/>
                        <a:pt x="21" y="7"/>
                      </a:cubicBezTo>
                      <a:cubicBezTo>
                        <a:pt x="19" y="7"/>
                        <a:pt x="17" y="6"/>
                        <a:pt x="16" y="5"/>
                      </a:cubicBezTo>
                      <a:cubicBezTo>
                        <a:pt x="14" y="1"/>
                        <a:pt x="14" y="1"/>
                        <a:pt x="14" y="1"/>
                      </a:cubicBezTo>
                      <a:cubicBezTo>
                        <a:pt x="13" y="1"/>
                        <a:pt x="12" y="0"/>
                        <a:pt x="11" y="0"/>
                      </a:cubicBezTo>
                      <a:cubicBezTo>
                        <a:pt x="8" y="0"/>
                        <a:pt x="8" y="0"/>
                        <a:pt x="8" y="0"/>
                      </a:cubicBezTo>
                      <a:cubicBezTo>
                        <a:pt x="0" y="18"/>
                        <a:pt x="0" y="18"/>
                        <a:pt x="0" y="18"/>
                      </a:cubicBezTo>
                      <a:cubicBezTo>
                        <a:pt x="1" y="18"/>
                        <a:pt x="1" y="18"/>
                        <a:pt x="1" y="18"/>
                      </a:cubicBezTo>
                      <a:cubicBezTo>
                        <a:pt x="11" y="18"/>
                        <a:pt x="11" y="18"/>
                        <a:pt x="11" y="18"/>
                      </a:cubicBezTo>
                      <a:cubicBezTo>
                        <a:pt x="19" y="25"/>
                        <a:pt x="19" y="25"/>
                        <a:pt x="19" y="25"/>
                      </a:cubicBezTo>
                      <a:cubicBezTo>
                        <a:pt x="19" y="25"/>
                        <a:pt x="19" y="25"/>
                        <a:pt x="19" y="25"/>
                      </a:cubicBezTo>
                      <a:cubicBezTo>
                        <a:pt x="27" y="5"/>
                        <a:pt x="27" y="5"/>
                        <a:pt x="27" y="5"/>
                      </a:cubicBezTo>
                      <a:cubicBezTo>
                        <a:pt x="27" y="5"/>
                        <a:pt x="27" y="5"/>
                        <a:pt x="27" y="5"/>
                      </a:cubicBezTo>
                      <a:lnTo>
                        <a:pt x="23" y="7"/>
                      </a:lnTo>
                      <a:close/>
                    </a:path>
                  </a:pathLst>
                </a:custGeom>
                <a:solidFill>
                  <a:srgbClr val="8DB9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sz="675">
                    <a:solidFill>
                      <a:prstClr val="black"/>
                    </a:solidFill>
                    <a:latin typeface="Verdana"/>
                  </a:endParaRPr>
                </a:p>
              </p:txBody>
            </p:sp>
            <p:sp>
              <p:nvSpPr>
                <p:cNvPr id="177" name="Freeform 121">
                  <a:extLst>
                    <a:ext uri="{FF2B5EF4-FFF2-40B4-BE49-F238E27FC236}">
                      <a16:creationId xmlns:a16="http://schemas.microsoft.com/office/drawing/2014/main" id="{E7038157-06A3-42D5-9688-3302C99BD412}"/>
                    </a:ext>
                  </a:extLst>
                </p:cNvPr>
                <p:cNvSpPr>
                  <a:spLocks/>
                </p:cNvSpPr>
                <p:nvPr/>
              </p:nvSpPr>
              <p:spPr bwMode="auto">
                <a:xfrm>
                  <a:off x="8474076" y="947738"/>
                  <a:ext cx="101600" cy="93662"/>
                </a:xfrm>
                <a:custGeom>
                  <a:avLst/>
                  <a:gdLst>
                    <a:gd name="T0" fmla="*/ 17 w 27"/>
                    <a:gd name="T1" fmla="*/ 0 h 25"/>
                    <a:gd name="T2" fmla="*/ 14 w 27"/>
                    <a:gd name="T3" fmla="*/ 1 h 25"/>
                    <a:gd name="T4" fmla="*/ 12 w 27"/>
                    <a:gd name="T5" fmla="*/ 5 h 25"/>
                    <a:gd name="T6" fmla="*/ 7 w 27"/>
                    <a:gd name="T7" fmla="*/ 7 h 25"/>
                    <a:gd name="T8" fmla="*/ 4 w 27"/>
                    <a:gd name="T9" fmla="*/ 7 h 25"/>
                    <a:gd name="T10" fmla="*/ 1 w 27"/>
                    <a:gd name="T11" fmla="*/ 5 h 25"/>
                    <a:gd name="T12" fmla="*/ 0 w 27"/>
                    <a:gd name="T13" fmla="*/ 5 h 25"/>
                    <a:gd name="T14" fmla="*/ 9 w 27"/>
                    <a:gd name="T15" fmla="*/ 25 h 25"/>
                    <a:gd name="T16" fmla="*/ 9 w 27"/>
                    <a:gd name="T17" fmla="*/ 25 h 25"/>
                    <a:gd name="T18" fmla="*/ 16 w 27"/>
                    <a:gd name="T19" fmla="*/ 18 h 25"/>
                    <a:gd name="T20" fmla="*/ 27 w 27"/>
                    <a:gd name="T21" fmla="*/ 18 h 25"/>
                    <a:gd name="T22" fmla="*/ 27 w 27"/>
                    <a:gd name="T23" fmla="*/ 18 h 25"/>
                    <a:gd name="T24" fmla="*/ 20 w 27"/>
                    <a:gd name="T25" fmla="*/ 0 h 25"/>
                    <a:gd name="T26" fmla="*/ 17 w 27"/>
                    <a:gd name="T2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25">
                      <a:moveTo>
                        <a:pt x="17" y="0"/>
                      </a:moveTo>
                      <a:cubicBezTo>
                        <a:pt x="16" y="0"/>
                        <a:pt x="15" y="1"/>
                        <a:pt x="14" y="1"/>
                      </a:cubicBezTo>
                      <a:cubicBezTo>
                        <a:pt x="12" y="5"/>
                        <a:pt x="12" y="5"/>
                        <a:pt x="12" y="5"/>
                      </a:cubicBezTo>
                      <a:cubicBezTo>
                        <a:pt x="11" y="6"/>
                        <a:pt x="9" y="7"/>
                        <a:pt x="7" y="7"/>
                      </a:cubicBezTo>
                      <a:cubicBezTo>
                        <a:pt x="6" y="7"/>
                        <a:pt x="5" y="7"/>
                        <a:pt x="4" y="7"/>
                      </a:cubicBezTo>
                      <a:cubicBezTo>
                        <a:pt x="1" y="5"/>
                        <a:pt x="1" y="5"/>
                        <a:pt x="1" y="5"/>
                      </a:cubicBezTo>
                      <a:cubicBezTo>
                        <a:pt x="1" y="5"/>
                        <a:pt x="1" y="5"/>
                        <a:pt x="0" y="5"/>
                      </a:cubicBezTo>
                      <a:cubicBezTo>
                        <a:pt x="9" y="25"/>
                        <a:pt x="9" y="25"/>
                        <a:pt x="9" y="25"/>
                      </a:cubicBezTo>
                      <a:cubicBezTo>
                        <a:pt x="9" y="25"/>
                        <a:pt x="9" y="25"/>
                        <a:pt x="9" y="25"/>
                      </a:cubicBezTo>
                      <a:cubicBezTo>
                        <a:pt x="16" y="18"/>
                        <a:pt x="16" y="18"/>
                        <a:pt x="16" y="18"/>
                      </a:cubicBezTo>
                      <a:cubicBezTo>
                        <a:pt x="27" y="18"/>
                        <a:pt x="27" y="18"/>
                        <a:pt x="27" y="18"/>
                      </a:cubicBezTo>
                      <a:cubicBezTo>
                        <a:pt x="27" y="18"/>
                        <a:pt x="27" y="18"/>
                        <a:pt x="27" y="18"/>
                      </a:cubicBezTo>
                      <a:cubicBezTo>
                        <a:pt x="20" y="0"/>
                        <a:pt x="20" y="0"/>
                        <a:pt x="20" y="0"/>
                      </a:cubicBezTo>
                      <a:lnTo>
                        <a:pt x="17" y="0"/>
                      </a:lnTo>
                      <a:close/>
                    </a:path>
                  </a:pathLst>
                </a:custGeom>
                <a:solidFill>
                  <a:srgbClr val="8DB9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sz="675">
                    <a:solidFill>
                      <a:prstClr val="black"/>
                    </a:solidFill>
                    <a:latin typeface="Verdana"/>
                  </a:endParaRPr>
                </a:p>
              </p:txBody>
            </p:sp>
            <p:sp>
              <p:nvSpPr>
                <p:cNvPr id="178" name="Freeform 122">
                  <a:extLst>
                    <a:ext uri="{FF2B5EF4-FFF2-40B4-BE49-F238E27FC236}">
                      <a16:creationId xmlns:a16="http://schemas.microsoft.com/office/drawing/2014/main" id="{6AFD2F24-BFF3-4AE9-B24F-086AE4A98FFD}"/>
                    </a:ext>
                  </a:extLst>
                </p:cNvPr>
                <p:cNvSpPr>
                  <a:spLocks/>
                </p:cNvSpPr>
                <p:nvPr/>
              </p:nvSpPr>
              <p:spPr bwMode="auto">
                <a:xfrm>
                  <a:off x="8410576" y="749300"/>
                  <a:ext cx="169863" cy="153987"/>
                </a:xfrm>
                <a:custGeom>
                  <a:avLst/>
                  <a:gdLst>
                    <a:gd name="T0" fmla="*/ 16 w 45"/>
                    <a:gd name="T1" fmla="*/ 29 h 41"/>
                    <a:gd name="T2" fmla="*/ 9 w 45"/>
                    <a:gd name="T3" fmla="*/ 20 h 41"/>
                    <a:gd name="T4" fmla="*/ 3 w 45"/>
                    <a:gd name="T5" fmla="*/ 20 h 41"/>
                    <a:gd name="T6" fmla="*/ 2 w 45"/>
                    <a:gd name="T7" fmla="*/ 26 h 41"/>
                    <a:gd name="T8" fmla="*/ 13 w 45"/>
                    <a:gd name="T9" fmla="*/ 39 h 41"/>
                    <a:gd name="T10" fmla="*/ 16 w 45"/>
                    <a:gd name="T11" fmla="*/ 41 h 41"/>
                    <a:gd name="T12" fmla="*/ 16 w 45"/>
                    <a:gd name="T13" fmla="*/ 41 h 41"/>
                    <a:gd name="T14" fmla="*/ 20 w 45"/>
                    <a:gd name="T15" fmla="*/ 39 h 41"/>
                    <a:gd name="T16" fmla="*/ 36 w 45"/>
                    <a:gd name="T17" fmla="*/ 18 h 41"/>
                    <a:gd name="T18" fmla="*/ 38 w 45"/>
                    <a:gd name="T19" fmla="*/ 15 h 41"/>
                    <a:gd name="T20" fmla="*/ 40 w 45"/>
                    <a:gd name="T21" fmla="*/ 13 h 41"/>
                    <a:gd name="T22" fmla="*/ 42 w 45"/>
                    <a:gd name="T23" fmla="*/ 10 h 41"/>
                    <a:gd name="T24" fmla="*/ 44 w 45"/>
                    <a:gd name="T25" fmla="*/ 8 h 41"/>
                    <a:gd name="T26" fmla="*/ 43 w 45"/>
                    <a:gd name="T27" fmla="*/ 1 h 41"/>
                    <a:gd name="T28" fmla="*/ 38 w 45"/>
                    <a:gd name="T29" fmla="*/ 1 h 41"/>
                    <a:gd name="T30" fmla="*/ 36 w 45"/>
                    <a:gd name="T31" fmla="*/ 2 h 41"/>
                    <a:gd name="T32" fmla="*/ 34 w 45"/>
                    <a:gd name="T33" fmla="*/ 5 h 41"/>
                    <a:gd name="T34" fmla="*/ 32 w 45"/>
                    <a:gd name="T35" fmla="*/ 7 h 41"/>
                    <a:gd name="T36" fmla="*/ 30 w 45"/>
                    <a:gd name="T37" fmla="*/ 10 h 41"/>
                    <a:gd name="T38" fmla="*/ 16 w 45"/>
                    <a:gd name="T39" fmla="*/ 2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 h="41">
                      <a:moveTo>
                        <a:pt x="16" y="29"/>
                      </a:moveTo>
                      <a:cubicBezTo>
                        <a:pt x="9" y="20"/>
                        <a:pt x="9" y="20"/>
                        <a:pt x="9" y="20"/>
                      </a:cubicBezTo>
                      <a:cubicBezTo>
                        <a:pt x="8" y="18"/>
                        <a:pt x="5" y="18"/>
                        <a:pt x="3" y="20"/>
                      </a:cubicBezTo>
                      <a:cubicBezTo>
                        <a:pt x="1" y="21"/>
                        <a:pt x="0" y="24"/>
                        <a:pt x="2" y="26"/>
                      </a:cubicBezTo>
                      <a:cubicBezTo>
                        <a:pt x="13" y="39"/>
                        <a:pt x="13" y="39"/>
                        <a:pt x="13" y="39"/>
                      </a:cubicBezTo>
                      <a:cubicBezTo>
                        <a:pt x="14" y="40"/>
                        <a:pt x="15" y="41"/>
                        <a:pt x="16" y="41"/>
                      </a:cubicBezTo>
                      <a:cubicBezTo>
                        <a:pt x="16" y="41"/>
                        <a:pt x="16" y="41"/>
                        <a:pt x="16" y="41"/>
                      </a:cubicBezTo>
                      <a:cubicBezTo>
                        <a:pt x="18" y="41"/>
                        <a:pt x="19" y="40"/>
                        <a:pt x="20" y="39"/>
                      </a:cubicBezTo>
                      <a:cubicBezTo>
                        <a:pt x="36" y="18"/>
                        <a:pt x="36" y="18"/>
                        <a:pt x="36" y="18"/>
                      </a:cubicBezTo>
                      <a:cubicBezTo>
                        <a:pt x="38" y="15"/>
                        <a:pt x="38" y="15"/>
                        <a:pt x="38" y="15"/>
                      </a:cubicBezTo>
                      <a:cubicBezTo>
                        <a:pt x="40" y="13"/>
                        <a:pt x="40" y="13"/>
                        <a:pt x="40" y="13"/>
                      </a:cubicBezTo>
                      <a:cubicBezTo>
                        <a:pt x="42" y="10"/>
                        <a:pt x="42" y="10"/>
                        <a:pt x="42" y="10"/>
                      </a:cubicBezTo>
                      <a:cubicBezTo>
                        <a:pt x="44" y="8"/>
                        <a:pt x="44" y="8"/>
                        <a:pt x="44" y="8"/>
                      </a:cubicBezTo>
                      <a:cubicBezTo>
                        <a:pt x="45" y="6"/>
                        <a:pt x="45" y="3"/>
                        <a:pt x="43" y="1"/>
                      </a:cubicBezTo>
                      <a:cubicBezTo>
                        <a:pt x="42" y="0"/>
                        <a:pt x="40" y="0"/>
                        <a:pt x="38" y="1"/>
                      </a:cubicBezTo>
                      <a:cubicBezTo>
                        <a:pt x="38" y="1"/>
                        <a:pt x="37" y="2"/>
                        <a:pt x="36" y="2"/>
                      </a:cubicBezTo>
                      <a:cubicBezTo>
                        <a:pt x="34" y="5"/>
                        <a:pt x="34" y="5"/>
                        <a:pt x="34" y="5"/>
                      </a:cubicBezTo>
                      <a:cubicBezTo>
                        <a:pt x="32" y="7"/>
                        <a:pt x="32" y="7"/>
                        <a:pt x="32" y="7"/>
                      </a:cubicBezTo>
                      <a:cubicBezTo>
                        <a:pt x="30" y="10"/>
                        <a:pt x="30" y="10"/>
                        <a:pt x="30" y="10"/>
                      </a:cubicBezTo>
                      <a:lnTo>
                        <a:pt x="16" y="29"/>
                      </a:lnTo>
                      <a:close/>
                    </a:path>
                  </a:pathLst>
                </a:custGeom>
                <a:solidFill>
                  <a:srgbClr val="8DB9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sz="675">
                    <a:solidFill>
                      <a:prstClr val="black"/>
                    </a:solidFill>
                    <a:latin typeface="Verdana"/>
                  </a:endParaRPr>
                </a:p>
              </p:txBody>
            </p:sp>
          </p:grpSp>
        </p:grpSp>
        <p:sp>
          <p:nvSpPr>
            <p:cNvPr id="81" name="Freeform 80">
              <a:extLst>
                <a:ext uri="{FF2B5EF4-FFF2-40B4-BE49-F238E27FC236}">
                  <a16:creationId xmlns:a16="http://schemas.microsoft.com/office/drawing/2014/main" id="{AC76C469-1470-4A2A-BC2E-C124EADD08B6}"/>
                </a:ext>
              </a:extLst>
            </p:cNvPr>
            <p:cNvSpPr/>
            <p:nvPr/>
          </p:nvSpPr>
          <p:spPr>
            <a:xfrm>
              <a:off x="6529743" y="1409385"/>
              <a:ext cx="411998" cy="1020137"/>
            </a:xfrm>
            <a:custGeom>
              <a:avLst/>
              <a:gdLst>
                <a:gd name="connsiteX0" fmla="*/ 0 w 397933"/>
                <a:gd name="connsiteY0" fmla="*/ 0 h 985312"/>
                <a:gd name="connsiteX1" fmla="*/ 397933 w 397933"/>
                <a:gd name="connsiteY1" fmla="*/ 0 h 985312"/>
                <a:gd name="connsiteX2" fmla="*/ 397933 w 397933"/>
                <a:gd name="connsiteY2" fmla="*/ 218912 h 985312"/>
                <a:gd name="connsiteX3" fmla="*/ 370550 w 397933"/>
                <a:gd name="connsiteY3" fmla="*/ 227412 h 985312"/>
                <a:gd name="connsiteX4" fmla="*/ 194734 w 397933"/>
                <a:gd name="connsiteY4" fmla="*/ 492656 h 985312"/>
                <a:gd name="connsiteX5" fmla="*/ 370550 w 397933"/>
                <a:gd name="connsiteY5" fmla="*/ 757900 h 985312"/>
                <a:gd name="connsiteX6" fmla="*/ 397933 w 397933"/>
                <a:gd name="connsiteY6" fmla="*/ 766400 h 985312"/>
                <a:gd name="connsiteX7" fmla="*/ 397933 w 397933"/>
                <a:gd name="connsiteY7" fmla="*/ 985312 h 985312"/>
                <a:gd name="connsiteX8" fmla="*/ 0 w 397933"/>
                <a:gd name="connsiteY8" fmla="*/ 985312 h 98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933" h="985312">
                  <a:moveTo>
                    <a:pt x="0" y="0"/>
                  </a:moveTo>
                  <a:lnTo>
                    <a:pt x="397933" y="0"/>
                  </a:lnTo>
                  <a:lnTo>
                    <a:pt x="397933" y="218912"/>
                  </a:lnTo>
                  <a:lnTo>
                    <a:pt x="370550" y="227412"/>
                  </a:lnTo>
                  <a:cubicBezTo>
                    <a:pt x="267230" y="271112"/>
                    <a:pt x="194734" y="373418"/>
                    <a:pt x="194734" y="492656"/>
                  </a:cubicBezTo>
                  <a:cubicBezTo>
                    <a:pt x="194734" y="611894"/>
                    <a:pt x="267230" y="714200"/>
                    <a:pt x="370550" y="757900"/>
                  </a:cubicBezTo>
                  <a:lnTo>
                    <a:pt x="397933" y="766400"/>
                  </a:lnTo>
                  <a:lnTo>
                    <a:pt x="397933" y="985312"/>
                  </a:lnTo>
                  <a:lnTo>
                    <a:pt x="0" y="985312"/>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50">
                <a:solidFill>
                  <a:prstClr val="white"/>
                </a:solidFill>
              </a:endParaRPr>
            </a:p>
          </p:txBody>
        </p:sp>
      </p:grpSp>
      <p:grpSp>
        <p:nvGrpSpPr>
          <p:cNvPr id="18" name="Group 17">
            <a:extLst>
              <a:ext uri="{FF2B5EF4-FFF2-40B4-BE49-F238E27FC236}">
                <a16:creationId xmlns:a16="http://schemas.microsoft.com/office/drawing/2014/main" id="{DEADD31C-0439-4130-9943-1426EEFBB275}"/>
              </a:ext>
            </a:extLst>
          </p:cNvPr>
          <p:cNvGrpSpPr/>
          <p:nvPr/>
        </p:nvGrpSpPr>
        <p:grpSpPr>
          <a:xfrm>
            <a:off x="5284110" y="1596359"/>
            <a:ext cx="1323000" cy="2101281"/>
            <a:chOff x="6509076" y="2586675"/>
            <a:chExt cx="1764000" cy="2801708"/>
          </a:xfrm>
        </p:grpSpPr>
        <p:sp>
          <p:nvSpPr>
            <p:cNvPr id="95" name="Rectangle: Rounded Corners 59">
              <a:hlinkClick r:id="" action="ppaction://noaction"/>
              <a:extLst>
                <a:ext uri="{FF2B5EF4-FFF2-40B4-BE49-F238E27FC236}">
                  <a16:creationId xmlns:a16="http://schemas.microsoft.com/office/drawing/2014/main" id="{C758CEC8-CBBC-47DE-A536-49DA1369ED24}"/>
                </a:ext>
              </a:extLst>
            </p:cNvPr>
            <p:cNvSpPr/>
            <p:nvPr/>
          </p:nvSpPr>
          <p:spPr>
            <a:xfrm>
              <a:off x="6509076" y="2586675"/>
              <a:ext cx="1764000" cy="500400"/>
            </a:xfrm>
            <a:prstGeom prst="roundRect">
              <a:avLst>
                <a:gd name="adj" fmla="val 50000"/>
              </a:avLst>
            </a:prstGeom>
            <a:solidFill>
              <a:srgbClr val="71B790"/>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788" b="1">
                  <a:solidFill>
                    <a:schemeClr val="bg1"/>
                  </a:solidFill>
                </a:rPr>
                <a:t>IT hardware</a:t>
              </a:r>
            </a:p>
          </p:txBody>
        </p:sp>
        <p:sp>
          <p:nvSpPr>
            <p:cNvPr id="96" name="Rectangle: Rounded Corners 60">
              <a:hlinkClick r:id="" action="ppaction://noaction"/>
              <a:extLst>
                <a:ext uri="{FF2B5EF4-FFF2-40B4-BE49-F238E27FC236}">
                  <a16:creationId xmlns:a16="http://schemas.microsoft.com/office/drawing/2014/main" id="{70B7B982-CA6A-4482-B19C-85BDABB1F162}"/>
                </a:ext>
              </a:extLst>
            </p:cNvPr>
            <p:cNvSpPr/>
            <p:nvPr/>
          </p:nvSpPr>
          <p:spPr>
            <a:xfrm>
              <a:off x="6509076" y="3162002"/>
              <a:ext cx="1764000" cy="500400"/>
            </a:xfrm>
            <a:prstGeom prst="roundRect">
              <a:avLst>
                <a:gd name="adj" fmla="val 50000"/>
              </a:avLst>
            </a:prstGeom>
            <a:solidFill>
              <a:srgbClr val="71B790"/>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788" b="1">
                  <a:solidFill>
                    <a:schemeClr val="bg1"/>
                  </a:solidFill>
                </a:rPr>
                <a:t>IT infrastructure</a:t>
              </a:r>
            </a:p>
          </p:txBody>
        </p:sp>
        <p:sp>
          <p:nvSpPr>
            <p:cNvPr id="97" name="Rectangle: Rounded Corners 61">
              <a:hlinkClick r:id="" action="ppaction://noaction"/>
              <a:extLst>
                <a:ext uri="{FF2B5EF4-FFF2-40B4-BE49-F238E27FC236}">
                  <a16:creationId xmlns:a16="http://schemas.microsoft.com/office/drawing/2014/main" id="{80A17A77-1258-43F4-AE5A-5E3CEBA39DA7}"/>
                </a:ext>
              </a:extLst>
            </p:cNvPr>
            <p:cNvSpPr/>
            <p:nvPr/>
          </p:nvSpPr>
          <p:spPr>
            <a:xfrm>
              <a:off x="6509076" y="3737329"/>
              <a:ext cx="1764000" cy="500400"/>
            </a:xfrm>
            <a:prstGeom prst="roundRect">
              <a:avLst>
                <a:gd name="adj" fmla="val 50000"/>
              </a:avLst>
            </a:prstGeom>
            <a:solidFill>
              <a:srgbClr val="71B790"/>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788" b="1">
                  <a:solidFill>
                    <a:schemeClr val="bg1"/>
                  </a:solidFill>
                </a:rPr>
                <a:t>IT software &amp; architecture</a:t>
              </a:r>
            </a:p>
          </p:txBody>
        </p:sp>
        <p:sp>
          <p:nvSpPr>
            <p:cNvPr id="98" name="Rectangle: Rounded Corners 62">
              <a:hlinkClick r:id="" action="ppaction://noaction"/>
              <a:extLst>
                <a:ext uri="{FF2B5EF4-FFF2-40B4-BE49-F238E27FC236}">
                  <a16:creationId xmlns:a16="http://schemas.microsoft.com/office/drawing/2014/main" id="{015211D9-214E-465D-A49C-355B02B9E195}"/>
                </a:ext>
              </a:extLst>
            </p:cNvPr>
            <p:cNvSpPr/>
            <p:nvPr/>
          </p:nvSpPr>
          <p:spPr>
            <a:xfrm>
              <a:off x="6509076" y="4887983"/>
              <a:ext cx="1764000" cy="500400"/>
            </a:xfrm>
            <a:prstGeom prst="roundRect">
              <a:avLst>
                <a:gd name="adj" fmla="val 50000"/>
              </a:avLst>
            </a:prstGeom>
            <a:solidFill>
              <a:srgbClr val="71B790"/>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788" b="1">
                  <a:solidFill>
                    <a:schemeClr val="bg1"/>
                  </a:solidFill>
                </a:rPr>
                <a:t>External employees</a:t>
              </a:r>
            </a:p>
          </p:txBody>
        </p:sp>
        <p:sp>
          <p:nvSpPr>
            <p:cNvPr id="100" name="Rectangle: Rounded Corners 64">
              <a:hlinkClick r:id="" action="ppaction://noaction"/>
              <a:extLst>
                <a:ext uri="{FF2B5EF4-FFF2-40B4-BE49-F238E27FC236}">
                  <a16:creationId xmlns:a16="http://schemas.microsoft.com/office/drawing/2014/main" id="{A1971CBC-C6C9-41F2-9513-DAE9FB7E6BC4}"/>
                </a:ext>
              </a:extLst>
            </p:cNvPr>
            <p:cNvSpPr/>
            <p:nvPr/>
          </p:nvSpPr>
          <p:spPr>
            <a:xfrm>
              <a:off x="6509076" y="4312656"/>
              <a:ext cx="1764000" cy="500400"/>
            </a:xfrm>
            <a:prstGeom prst="roundRect">
              <a:avLst>
                <a:gd name="adj" fmla="val 50000"/>
              </a:avLst>
            </a:prstGeom>
            <a:solidFill>
              <a:srgbClr val="71B790"/>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788" b="1">
                  <a:solidFill>
                    <a:schemeClr val="bg1"/>
                  </a:solidFill>
                </a:rPr>
                <a:t>Own employees</a:t>
              </a:r>
            </a:p>
          </p:txBody>
        </p:sp>
      </p:grpSp>
      <p:grpSp>
        <p:nvGrpSpPr>
          <p:cNvPr id="20" name="Group 19">
            <a:extLst>
              <a:ext uri="{FF2B5EF4-FFF2-40B4-BE49-F238E27FC236}">
                <a16:creationId xmlns:a16="http://schemas.microsoft.com/office/drawing/2014/main" id="{F2A9D5EC-F395-4F08-951F-4266E1C71586}"/>
              </a:ext>
            </a:extLst>
          </p:cNvPr>
          <p:cNvGrpSpPr/>
          <p:nvPr/>
        </p:nvGrpSpPr>
        <p:grpSpPr>
          <a:xfrm>
            <a:off x="3343560" y="1630798"/>
            <a:ext cx="1323000" cy="1669786"/>
            <a:chOff x="4677398" y="2128479"/>
            <a:chExt cx="1764000" cy="2226381"/>
          </a:xfrm>
        </p:grpSpPr>
        <p:sp>
          <p:nvSpPr>
            <p:cNvPr id="62" name="Rectangle: Rounded Corners 59">
              <a:hlinkClick r:id="" action="ppaction://noaction"/>
              <a:extLst>
                <a:ext uri="{FF2B5EF4-FFF2-40B4-BE49-F238E27FC236}">
                  <a16:creationId xmlns:a16="http://schemas.microsoft.com/office/drawing/2014/main" id="{FD37A3F5-0FAB-080B-663C-1415FF762526}"/>
                </a:ext>
              </a:extLst>
            </p:cNvPr>
            <p:cNvSpPr/>
            <p:nvPr/>
          </p:nvSpPr>
          <p:spPr>
            <a:xfrm>
              <a:off x="4677398" y="2128479"/>
              <a:ext cx="1764000" cy="500400"/>
            </a:xfrm>
            <a:prstGeom prst="roundRect">
              <a:avLst>
                <a:gd name="adj" fmla="val 50000"/>
              </a:avLst>
            </a:prstGeom>
            <a:solidFill>
              <a:srgbClr val="71B790"/>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788" b="1">
                  <a:solidFill>
                    <a:schemeClr val="bg1"/>
                  </a:solidFill>
                </a:rPr>
                <a:t>One-time costs:</a:t>
              </a:r>
            </a:p>
            <a:p>
              <a:pPr algn="ctr"/>
              <a:r>
                <a:rPr lang="en-US" sz="788" b="1">
                  <a:solidFill>
                    <a:schemeClr val="bg1"/>
                  </a:solidFill>
                  <a:ea typeface="Verdana"/>
                </a:rPr>
                <a:t>Materials</a:t>
              </a:r>
              <a:endParaRPr lang="en-US" sz="1013" b="1">
                <a:solidFill>
                  <a:schemeClr val="bg1"/>
                </a:solidFill>
                <a:ea typeface="Verdana"/>
              </a:endParaRPr>
            </a:p>
          </p:txBody>
        </p:sp>
        <p:sp>
          <p:nvSpPr>
            <p:cNvPr id="63" name="Rectangle: Rounded Corners 60">
              <a:hlinkClick r:id="" action="ppaction://noaction"/>
              <a:extLst>
                <a:ext uri="{FF2B5EF4-FFF2-40B4-BE49-F238E27FC236}">
                  <a16:creationId xmlns:a16="http://schemas.microsoft.com/office/drawing/2014/main" id="{9D329D67-AAC1-7439-E63C-CD5F89D14819}"/>
                </a:ext>
              </a:extLst>
            </p:cNvPr>
            <p:cNvSpPr/>
            <p:nvPr/>
          </p:nvSpPr>
          <p:spPr>
            <a:xfrm>
              <a:off x="4677398" y="2703806"/>
              <a:ext cx="1764000" cy="500400"/>
            </a:xfrm>
            <a:prstGeom prst="roundRect">
              <a:avLst>
                <a:gd name="adj" fmla="val 50000"/>
              </a:avLst>
            </a:prstGeom>
            <a:solidFill>
              <a:srgbClr val="71B790"/>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788" b="1">
                  <a:solidFill>
                    <a:schemeClr val="bg1"/>
                  </a:solidFill>
                </a:rPr>
                <a:t>One-time costs:</a:t>
              </a:r>
            </a:p>
            <a:p>
              <a:pPr algn="ctr"/>
              <a:r>
                <a:rPr lang="en-US" sz="788" b="1">
                  <a:solidFill>
                    <a:schemeClr val="bg1"/>
                  </a:solidFill>
                  <a:ea typeface="+mn-lt"/>
                  <a:cs typeface="+mn-lt"/>
                </a:rPr>
                <a:t>Labor</a:t>
              </a:r>
            </a:p>
          </p:txBody>
        </p:sp>
        <p:sp>
          <p:nvSpPr>
            <p:cNvPr id="64" name="Rectangle: Rounded Corners 61">
              <a:hlinkClick r:id="" action="ppaction://noaction"/>
              <a:extLst>
                <a:ext uri="{FF2B5EF4-FFF2-40B4-BE49-F238E27FC236}">
                  <a16:creationId xmlns:a16="http://schemas.microsoft.com/office/drawing/2014/main" id="{81BC7E28-B615-10DD-8051-73AF163B9F27}"/>
                </a:ext>
              </a:extLst>
            </p:cNvPr>
            <p:cNvSpPr/>
            <p:nvPr/>
          </p:nvSpPr>
          <p:spPr>
            <a:xfrm>
              <a:off x="4677398" y="3279133"/>
              <a:ext cx="1764000" cy="500400"/>
            </a:xfrm>
            <a:prstGeom prst="roundRect">
              <a:avLst>
                <a:gd name="adj" fmla="val 50000"/>
              </a:avLst>
            </a:prstGeom>
            <a:solidFill>
              <a:srgbClr val="71B790"/>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788" b="1">
                  <a:solidFill>
                    <a:schemeClr val="bg1"/>
                  </a:solidFill>
                  <a:ea typeface="+mn-lt"/>
                  <a:cs typeface="+mn-lt"/>
                </a:rPr>
                <a:t>Recurring costs:</a:t>
              </a:r>
            </a:p>
            <a:p>
              <a:pPr algn="ctr"/>
              <a:r>
                <a:rPr lang="en-US" sz="788" b="1">
                  <a:solidFill>
                    <a:schemeClr val="bg1"/>
                  </a:solidFill>
                  <a:ea typeface="+mn-lt"/>
                  <a:cs typeface="+mn-lt"/>
                </a:rPr>
                <a:t>Materials</a:t>
              </a:r>
            </a:p>
          </p:txBody>
        </p:sp>
        <p:sp>
          <p:nvSpPr>
            <p:cNvPr id="67" name="Rectangle: Rounded Corners 64">
              <a:hlinkClick r:id="" action="ppaction://noaction"/>
              <a:extLst>
                <a:ext uri="{FF2B5EF4-FFF2-40B4-BE49-F238E27FC236}">
                  <a16:creationId xmlns:a16="http://schemas.microsoft.com/office/drawing/2014/main" id="{56273D9D-41DD-9C82-0AEA-57C5B47653FD}"/>
                </a:ext>
              </a:extLst>
            </p:cNvPr>
            <p:cNvSpPr/>
            <p:nvPr/>
          </p:nvSpPr>
          <p:spPr>
            <a:xfrm>
              <a:off x="4677398" y="3854460"/>
              <a:ext cx="1764000" cy="500400"/>
            </a:xfrm>
            <a:prstGeom prst="roundRect">
              <a:avLst>
                <a:gd name="adj" fmla="val 50000"/>
              </a:avLst>
            </a:prstGeom>
            <a:solidFill>
              <a:srgbClr val="71B790"/>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788" b="1">
                  <a:solidFill>
                    <a:schemeClr val="bg1"/>
                  </a:solidFill>
                  <a:ea typeface="+mn-lt"/>
                  <a:cs typeface="+mn-lt"/>
                </a:rPr>
                <a:t>Recurring costs:</a:t>
              </a:r>
            </a:p>
            <a:p>
              <a:pPr algn="ctr"/>
              <a:r>
                <a:rPr lang="en-US" sz="788" b="1">
                  <a:solidFill>
                    <a:schemeClr val="bg1"/>
                  </a:solidFill>
                  <a:ea typeface="+mn-lt"/>
                  <a:cs typeface="+mn-lt"/>
                </a:rPr>
                <a:t>Labor</a:t>
              </a:r>
            </a:p>
          </p:txBody>
        </p:sp>
      </p:grpSp>
      <p:sp>
        <p:nvSpPr>
          <p:cNvPr id="108" name="Slide Number Placeholder 5">
            <a:extLst>
              <a:ext uri="{FF2B5EF4-FFF2-40B4-BE49-F238E27FC236}">
                <a16:creationId xmlns:a16="http://schemas.microsoft.com/office/drawing/2014/main" id="{140DCD76-26A0-457C-B7ED-DF291C01EC0F}"/>
              </a:ext>
            </a:extLst>
          </p:cNvPr>
          <p:cNvSpPr txBox="1">
            <a:spLocks/>
          </p:cNvSpPr>
          <p:nvPr/>
        </p:nvSpPr>
        <p:spPr>
          <a:xfrm>
            <a:off x="8447486" y="4717318"/>
            <a:ext cx="368763" cy="19250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Aft>
                <a:spcPct val="0"/>
              </a:spcAft>
              <a:defRPr/>
            </a:pPr>
            <a:fld id="{4472AB7F-E8D0-4874-A9B8-335B68DC5F05}" type="slidenum">
              <a:rPr lang="en-US" sz="698"/>
              <a:pPr fontAlgn="base">
                <a:spcAft>
                  <a:spcPct val="0"/>
                </a:spcAft>
                <a:defRPr/>
              </a:pPr>
              <a:t>31</a:t>
            </a:fld>
            <a:endParaRPr lang="en-US" sz="698"/>
          </a:p>
        </p:txBody>
      </p:sp>
      <p:sp>
        <p:nvSpPr>
          <p:cNvPr id="79" name="Rectangle 78">
            <a:extLst>
              <a:ext uri="{FF2B5EF4-FFF2-40B4-BE49-F238E27FC236}">
                <a16:creationId xmlns:a16="http://schemas.microsoft.com/office/drawing/2014/main" id="{9C133443-9AC3-4201-8076-57C0799E9082}"/>
              </a:ext>
            </a:extLst>
          </p:cNvPr>
          <p:cNvSpPr/>
          <p:nvPr/>
        </p:nvSpPr>
        <p:spPr>
          <a:xfrm>
            <a:off x="1966" y="0"/>
            <a:ext cx="2993588" cy="4445491"/>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28" name="Rounded Rectangle 3">
            <a:extLst>
              <a:ext uri="{FF2B5EF4-FFF2-40B4-BE49-F238E27FC236}">
                <a16:creationId xmlns:a16="http://schemas.microsoft.com/office/drawing/2014/main" id="{6A3675EA-E46B-4942-84C6-EB6174718C29}"/>
              </a:ext>
            </a:extLst>
          </p:cNvPr>
          <p:cNvSpPr/>
          <p:nvPr/>
        </p:nvSpPr>
        <p:spPr>
          <a:xfrm>
            <a:off x="210470" y="786003"/>
            <a:ext cx="1898763" cy="591700"/>
          </a:xfrm>
          <a:prstGeom prst="roundRect">
            <a:avLst>
              <a:gd name="adj" fmla="val 50000"/>
            </a:avLst>
          </a:prstGeom>
          <a:solidFill>
            <a:srgbClr val="FF82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50">
              <a:solidFill>
                <a:schemeClr val="tx2"/>
              </a:solidFill>
            </a:endParaRPr>
          </a:p>
        </p:txBody>
      </p:sp>
      <p:sp>
        <p:nvSpPr>
          <p:cNvPr id="129" name="Oval 128">
            <a:extLst>
              <a:ext uri="{FF2B5EF4-FFF2-40B4-BE49-F238E27FC236}">
                <a16:creationId xmlns:a16="http://schemas.microsoft.com/office/drawing/2014/main" id="{60B2E18C-3341-4EDA-AC3B-93B47DB2EB91}"/>
              </a:ext>
            </a:extLst>
          </p:cNvPr>
          <p:cNvSpPr/>
          <p:nvPr/>
        </p:nvSpPr>
        <p:spPr>
          <a:xfrm>
            <a:off x="322190" y="894481"/>
            <a:ext cx="374742" cy="37474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50">
              <a:solidFill>
                <a:prstClr val="white"/>
              </a:solidFill>
            </a:endParaRPr>
          </a:p>
        </p:txBody>
      </p:sp>
      <p:sp>
        <p:nvSpPr>
          <p:cNvPr id="130" name="Rectangle 129">
            <a:extLst>
              <a:ext uri="{FF2B5EF4-FFF2-40B4-BE49-F238E27FC236}">
                <a16:creationId xmlns:a16="http://schemas.microsoft.com/office/drawing/2014/main" id="{A5567623-EA99-4BA3-AADE-B91C76E818EA}"/>
              </a:ext>
            </a:extLst>
          </p:cNvPr>
          <p:cNvSpPr/>
          <p:nvPr/>
        </p:nvSpPr>
        <p:spPr>
          <a:xfrm>
            <a:off x="786545" y="958392"/>
            <a:ext cx="1206818" cy="2539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nchorCtr="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050" b="1">
                <a:solidFill>
                  <a:schemeClr val="bg1"/>
                </a:solidFill>
              </a:rPr>
              <a:t>SOLUTION</a:t>
            </a:r>
          </a:p>
        </p:txBody>
      </p:sp>
      <p:grpSp>
        <p:nvGrpSpPr>
          <p:cNvPr id="131" name="Groupe 471">
            <a:extLst>
              <a:ext uri="{FF2B5EF4-FFF2-40B4-BE49-F238E27FC236}">
                <a16:creationId xmlns:a16="http://schemas.microsoft.com/office/drawing/2014/main" id="{F124E0AC-021E-4FDA-B38C-74EDB4A3DAC9}"/>
              </a:ext>
            </a:extLst>
          </p:cNvPr>
          <p:cNvGrpSpPr/>
          <p:nvPr/>
        </p:nvGrpSpPr>
        <p:grpSpPr>
          <a:xfrm>
            <a:off x="408631" y="949227"/>
            <a:ext cx="201839" cy="265244"/>
            <a:chOff x="3884613" y="2157412"/>
            <a:chExt cx="303213" cy="398463"/>
          </a:xfrm>
          <a:solidFill>
            <a:srgbClr val="FF8200"/>
          </a:solidFill>
        </p:grpSpPr>
        <p:sp>
          <p:nvSpPr>
            <p:cNvPr id="132" name="Freeform 110">
              <a:extLst>
                <a:ext uri="{FF2B5EF4-FFF2-40B4-BE49-F238E27FC236}">
                  <a16:creationId xmlns:a16="http://schemas.microsoft.com/office/drawing/2014/main" id="{EBF150AA-71A3-4A4B-8072-F006738BBF36}"/>
                </a:ext>
              </a:extLst>
            </p:cNvPr>
            <p:cNvSpPr>
              <a:spLocks/>
            </p:cNvSpPr>
            <p:nvPr/>
          </p:nvSpPr>
          <p:spPr bwMode="auto">
            <a:xfrm>
              <a:off x="3884613" y="2228850"/>
              <a:ext cx="285750" cy="327025"/>
            </a:xfrm>
            <a:custGeom>
              <a:avLst/>
              <a:gdLst>
                <a:gd name="T0" fmla="*/ 11 w 76"/>
                <a:gd name="T1" fmla="*/ 65 h 87"/>
                <a:gd name="T2" fmla="*/ 18 w 76"/>
                <a:gd name="T3" fmla="*/ 58 h 87"/>
                <a:gd name="T4" fmla="*/ 9 w 76"/>
                <a:gd name="T5" fmla="*/ 38 h 87"/>
                <a:gd name="T6" fmla="*/ 18 w 76"/>
                <a:gd name="T7" fmla="*/ 18 h 87"/>
                <a:gd name="T8" fmla="*/ 38 w 76"/>
                <a:gd name="T9" fmla="*/ 9 h 87"/>
                <a:gd name="T10" fmla="*/ 58 w 76"/>
                <a:gd name="T11" fmla="*/ 18 h 87"/>
                <a:gd name="T12" fmla="*/ 66 w 76"/>
                <a:gd name="T13" fmla="*/ 38 h 87"/>
                <a:gd name="T14" fmla="*/ 58 w 76"/>
                <a:gd name="T15" fmla="*/ 58 h 87"/>
                <a:gd name="T16" fmla="*/ 39 w 76"/>
                <a:gd name="T17" fmla="*/ 67 h 87"/>
                <a:gd name="T18" fmla="*/ 39 w 76"/>
                <a:gd name="T19" fmla="*/ 56 h 87"/>
                <a:gd name="T20" fmla="*/ 23 w 76"/>
                <a:gd name="T21" fmla="*/ 71 h 87"/>
                <a:gd name="T22" fmla="*/ 39 w 76"/>
                <a:gd name="T23" fmla="*/ 87 h 87"/>
                <a:gd name="T24" fmla="*/ 39 w 76"/>
                <a:gd name="T25" fmla="*/ 76 h 87"/>
                <a:gd name="T26" fmla="*/ 65 w 76"/>
                <a:gd name="T27" fmla="*/ 65 h 87"/>
                <a:gd name="T28" fmla="*/ 76 w 76"/>
                <a:gd name="T29" fmla="*/ 38 h 87"/>
                <a:gd name="T30" fmla="*/ 65 w 76"/>
                <a:gd name="T31" fmla="*/ 11 h 87"/>
                <a:gd name="T32" fmla="*/ 38 w 76"/>
                <a:gd name="T33" fmla="*/ 0 h 87"/>
                <a:gd name="T34" fmla="*/ 11 w 76"/>
                <a:gd name="T35" fmla="*/ 11 h 87"/>
                <a:gd name="T36" fmla="*/ 0 w 76"/>
                <a:gd name="T37" fmla="*/ 38 h 87"/>
                <a:gd name="T38" fmla="*/ 4 w 76"/>
                <a:gd name="T39" fmla="*/ 56 h 87"/>
                <a:gd name="T40" fmla="*/ 11 w 76"/>
                <a:gd name="T41" fmla="*/ 6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6" h="87">
                  <a:moveTo>
                    <a:pt x="11" y="65"/>
                  </a:moveTo>
                  <a:cubicBezTo>
                    <a:pt x="18" y="58"/>
                    <a:pt x="18" y="58"/>
                    <a:pt x="18" y="58"/>
                  </a:cubicBezTo>
                  <a:cubicBezTo>
                    <a:pt x="12" y="53"/>
                    <a:pt x="9" y="46"/>
                    <a:pt x="9" y="38"/>
                  </a:cubicBezTo>
                  <a:cubicBezTo>
                    <a:pt x="9" y="30"/>
                    <a:pt x="12" y="23"/>
                    <a:pt x="18" y="18"/>
                  </a:cubicBezTo>
                  <a:cubicBezTo>
                    <a:pt x="23" y="12"/>
                    <a:pt x="30" y="9"/>
                    <a:pt x="38" y="9"/>
                  </a:cubicBezTo>
                  <a:cubicBezTo>
                    <a:pt x="45" y="9"/>
                    <a:pt x="53" y="12"/>
                    <a:pt x="58" y="18"/>
                  </a:cubicBezTo>
                  <a:cubicBezTo>
                    <a:pt x="64" y="23"/>
                    <a:pt x="66" y="30"/>
                    <a:pt x="66" y="38"/>
                  </a:cubicBezTo>
                  <a:cubicBezTo>
                    <a:pt x="66" y="46"/>
                    <a:pt x="64" y="53"/>
                    <a:pt x="58" y="58"/>
                  </a:cubicBezTo>
                  <a:cubicBezTo>
                    <a:pt x="53" y="64"/>
                    <a:pt x="46" y="67"/>
                    <a:pt x="39" y="67"/>
                  </a:cubicBezTo>
                  <a:cubicBezTo>
                    <a:pt x="39" y="56"/>
                    <a:pt x="39" y="56"/>
                    <a:pt x="39" y="56"/>
                  </a:cubicBezTo>
                  <a:cubicBezTo>
                    <a:pt x="23" y="71"/>
                    <a:pt x="23" y="71"/>
                    <a:pt x="23" y="71"/>
                  </a:cubicBezTo>
                  <a:cubicBezTo>
                    <a:pt x="39" y="87"/>
                    <a:pt x="39" y="87"/>
                    <a:pt x="39" y="87"/>
                  </a:cubicBezTo>
                  <a:cubicBezTo>
                    <a:pt x="39" y="76"/>
                    <a:pt x="39" y="76"/>
                    <a:pt x="39" y="76"/>
                  </a:cubicBezTo>
                  <a:cubicBezTo>
                    <a:pt x="49" y="76"/>
                    <a:pt x="58" y="72"/>
                    <a:pt x="65" y="65"/>
                  </a:cubicBezTo>
                  <a:cubicBezTo>
                    <a:pt x="72" y="58"/>
                    <a:pt x="76" y="48"/>
                    <a:pt x="76" y="38"/>
                  </a:cubicBezTo>
                  <a:cubicBezTo>
                    <a:pt x="76" y="28"/>
                    <a:pt x="72" y="18"/>
                    <a:pt x="65" y="11"/>
                  </a:cubicBezTo>
                  <a:cubicBezTo>
                    <a:pt x="58" y="4"/>
                    <a:pt x="48" y="0"/>
                    <a:pt x="38" y="0"/>
                  </a:cubicBezTo>
                  <a:cubicBezTo>
                    <a:pt x="28" y="0"/>
                    <a:pt x="18" y="4"/>
                    <a:pt x="11" y="11"/>
                  </a:cubicBezTo>
                  <a:cubicBezTo>
                    <a:pt x="4" y="18"/>
                    <a:pt x="0" y="28"/>
                    <a:pt x="0" y="38"/>
                  </a:cubicBezTo>
                  <a:cubicBezTo>
                    <a:pt x="0" y="44"/>
                    <a:pt x="1" y="50"/>
                    <a:pt x="4" y="56"/>
                  </a:cubicBezTo>
                  <a:cubicBezTo>
                    <a:pt x="4" y="56"/>
                    <a:pt x="7" y="62"/>
                    <a:pt x="11"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33" name="Freeform 111">
              <a:extLst>
                <a:ext uri="{FF2B5EF4-FFF2-40B4-BE49-F238E27FC236}">
                  <a16:creationId xmlns:a16="http://schemas.microsoft.com/office/drawing/2014/main" id="{65D5E107-D393-42ED-A4F4-6EB783804E80}"/>
                </a:ext>
              </a:extLst>
            </p:cNvPr>
            <p:cNvSpPr>
              <a:spLocks/>
            </p:cNvSpPr>
            <p:nvPr/>
          </p:nvSpPr>
          <p:spPr bwMode="auto">
            <a:xfrm>
              <a:off x="4129088" y="2220912"/>
              <a:ext cx="58738" cy="65088"/>
            </a:xfrm>
            <a:custGeom>
              <a:avLst/>
              <a:gdLst>
                <a:gd name="T0" fmla="*/ 15 w 16"/>
                <a:gd name="T1" fmla="*/ 8 h 17"/>
                <a:gd name="T2" fmla="*/ 10 w 16"/>
                <a:gd name="T3" fmla="*/ 2 h 17"/>
                <a:gd name="T4" fmla="*/ 5 w 16"/>
                <a:gd name="T5" fmla="*/ 2 h 17"/>
                <a:gd name="T6" fmla="*/ 5 w 16"/>
                <a:gd name="T7" fmla="*/ 2 h 17"/>
                <a:gd name="T8" fmla="*/ 0 w 16"/>
                <a:gd name="T9" fmla="*/ 6 h 17"/>
                <a:gd name="T10" fmla="*/ 0 w 16"/>
                <a:gd name="T11" fmla="*/ 7 h 17"/>
                <a:gd name="T12" fmla="*/ 2 w 16"/>
                <a:gd name="T13" fmla="*/ 10 h 17"/>
                <a:gd name="T14" fmla="*/ 2 w 16"/>
                <a:gd name="T15" fmla="*/ 10 h 17"/>
                <a:gd name="T16" fmla="*/ 4 w 16"/>
                <a:gd name="T17" fmla="*/ 11 h 17"/>
                <a:gd name="T18" fmla="*/ 9 w 16"/>
                <a:gd name="T19" fmla="*/ 16 h 17"/>
                <a:gd name="T20" fmla="*/ 10 w 16"/>
                <a:gd name="T21" fmla="*/ 17 h 17"/>
                <a:gd name="T22" fmla="*/ 13 w 16"/>
                <a:gd name="T23" fmla="*/ 14 h 17"/>
                <a:gd name="T24" fmla="*/ 15 w 16"/>
                <a:gd name="T25" fmla="*/ 12 h 17"/>
                <a:gd name="T26" fmla="*/ 15 w 16"/>
                <a:gd name="T27"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17">
                  <a:moveTo>
                    <a:pt x="15" y="8"/>
                  </a:moveTo>
                  <a:cubicBezTo>
                    <a:pt x="10" y="2"/>
                    <a:pt x="10" y="2"/>
                    <a:pt x="10" y="2"/>
                  </a:cubicBezTo>
                  <a:cubicBezTo>
                    <a:pt x="8" y="0"/>
                    <a:pt x="6" y="0"/>
                    <a:pt x="5" y="2"/>
                  </a:cubicBezTo>
                  <a:cubicBezTo>
                    <a:pt x="5" y="2"/>
                    <a:pt x="5" y="2"/>
                    <a:pt x="5" y="2"/>
                  </a:cubicBezTo>
                  <a:cubicBezTo>
                    <a:pt x="0" y="6"/>
                    <a:pt x="0" y="6"/>
                    <a:pt x="0" y="6"/>
                  </a:cubicBezTo>
                  <a:cubicBezTo>
                    <a:pt x="0" y="7"/>
                    <a:pt x="0" y="7"/>
                    <a:pt x="0" y="7"/>
                  </a:cubicBezTo>
                  <a:cubicBezTo>
                    <a:pt x="1" y="8"/>
                    <a:pt x="2" y="9"/>
                    <a:pt x="2" y="10"/>
                  </a:cubicBezTo>
                  <a:cubicBezTo>
                    <a:pt x="2" y="10"/>
                    <a:pt x="2" y="10"/>
                    <a:pt x="2" y="10"/>
                  </a:cubicBezTo>
                  <a:cubicBezTo>
                    <a:pt x="3" y="10"/>
                    <a:pt x="3" y="11"/>
                    <a:pt x="4" y="11"/>
                  </a:cubicBezTo>
                  <a:cubicBezTo>
                    <a:pt x="6" y="12"/>
                    <a:pt x="8" y="14"/>
                    <a:pt x="9" y="16"/>
                  </a:cubicBezTo>
                  <a:cubicBezTo>
                    <a:pt x="9" y="16"/>
                    <a:pt x="10" y="17"/>
                    <a:pt x="10" y="17"/>
                  </a:cubicBezTo>
                  <a:cubicBezTo>
                    <a:pt x="13" y="14"/>
                    <a:pt x="13" y="14"/>
                    <a:pt x="13" y="14"/>
                  </a:cubicBezTo>
                  <a:cubicBezTo>
                    <a:pt x="15" y="12"/>
                    <a:pt x="15" y="12"/>
                    <a:pt x="15" y="12"/>
                  </a:cubicBezTo>
                  <a:cubicBezTo>
                    <a:pt x="16" y="11"/>
                    <a:pt x="16" y="9"/>
                    <a:pt x="15"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34" name="Freeform 112">
              <a:extLst>
                <a:ext uri="{FF2B5EF4-FFF2-40B4-BE49-F238E27FC236}">
                  <a16:creationId xmlns:a16="http://schemas.microsoft.com/office/drawing/2014/main" id="{48432A4E-2069-4110-806A-9C21D23B93EA}"/>
                </a:ext>
              </a:extLst>
            </p:cNvPr>
            <p:cNvSpPr>
              <a:spLocks noEditPoints="1"/>
            </p:cNvSpPr>
            <p:nvPr/>
          </p:nvSpPr>
          <p:spPr bwMode="auto">
            <a:xfrm>
              <a:off x="3989388" y="2157412"/>
              <a:ext cx="82550" cy="63500"/>
            </a:xfrm>
            <a:custGeom>
              <a:avLst/>
              <a:gdLst>
                <a:gd name="T0" fmla="*/ 19 w 22"/>
                <a:gd name="T1" fmla="*/ 0 h 17"/>
                <a:gd name="T2" fmla="*/ 3 w 22"/>
                <a:gd name="T3" fmla="*/ 0 h 17"/>
                <a:gd name="T4" fmla="*/ 0 w 22"/>
                <a:gd name="T5" fmla="*/ 3 h 17"/>
                <a:gd name="T6" fmla="*/ 0 w 22"/>
                <a:gd name="T7" fmla="*/ 11 h 17"/>
                <a:gd name="T8" fmla="*/ 3 w 22"/>
                <a:gd name="T9" fmla="*/ 11 h 17"/>
                <a:gd name="T10" fmla="*/ 3 w 22"/>
                <a:gd name="T11" fmla="*/ 15 h 17"/>
                <a:gd name="T12" fmla="*/ 3 w 22"/>
                <a:gd name="T13" fmla="*/ 16 h 17"/>
                <a:gd name="T14" fmla="*/ 17 w 22"/>
                <a:gd name="T15" fmla="*/ 16 h 17"/>
                <a:gd name="T16" fmla="*/ 19 w 22"/>
                <a:gd name="T17" fmla="*/ 16 h 17"/>
                <a:gd name="T18" fmla="*/ 19 w 22"/>
                <a:gd name="T19" fmla="*/ 16 h 17"/>
                <a:gd name="T20" fmla="*/ 19 w 22"/>
                <a:gd name="T21" fmla="*/ 16 h 17"/>
                <a:gd name="T22" fmla="*/ 19 w 22"/>
                <a:gd name="T23" fmla="*/ 11 h 17"/>
                <a:gd name="T24" fmla="*/ 19 w 22"/>
                <a:gd name="T25" fmla="*/ 11 h 17"/>
                <a:gd name="T26" fmla="*/ 22 w 22"/>
                <a:gd name="T27" fmla="*/ 11 h 17"/>
                <a:gd name="T28" fmla="*/ 22 w 22"/>
                <a:gd name="T29" fmla="*/ 3 h 17"/>
                <a:gd name="T30" fmla="*/ 19 w 22"/>
                <a:gd name="T31" fmla="*/ 0 h 17"/>
                <a:gd name="T32" fmla="*/ 19 w 22"/>
                <a:gd name="T33" fmla="*/ 15 h 17"/>
                <a:gd name="T34" fmla="*/ 19 w 22"/>
                <a:gd name="T35" fmla="*/ 15 h 17"/>
                <a:gd name="T36" fmla="*/ 19 w 22"/>
                <a:gd name="T37"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7">
                  <a:moveTo>
                    <a:pt x="19" y="0"/>
                  </a:moveTo>
                  <a:cubicBezTo>
                    <a:pt x="3" y="0"/>
                    <a:pt x="3" y="0"/>
                    <a:pt x="3" y="0"/>
                  </a:cubicBezTo>
                  <a:cubicBezTo>
                    <a:pt x="1" y="0"/>
                    <a:pt x="0" y="1"/>
                    <a:pt x="0" y="3"/>
                  </a:cubicBezTo>
                  <a:cubicBezTo>
                    <a:pt x="0" y="11"/>
                    <a:pt x="0" y="11"/>
                    <a:pt x="0" y="11"/>
                  </a:cubicBezTo>
                  <a:cubicBezTo>
                    <a:pt x="3" y="11"/>
                    <a:pt x="3" y="11"/>
                    <a:pt x="3" y="11"/>
                  </a:cubicBezTo>
                  <a:cubicBezTo>
                    <a:pt x="3" y="15"/>
                    <a:pt x="3" y="15"/>
                    <a:pt x="3" y="15"/>
                  </a:cubicBezTo>
                  <a:cubicBezTo>
                    <a:pt x="3" y="15"/>
                    <a:pt x="3" y="15"/>
                    <a:pt x="3" y="16"/>
                  </a:cubicBezTo>
                  <a:cubicBezTo>
                    <a:pt x="7" y="15"/>
                    <a:pt x="11" y="17"/>
                    <a:pt x="17" y="16"/>
                  </a:cubicBezTo>
                  <a:cubicBezTo>
                    <a:pt x="18" y="16"/>
                    <a:pt x="18" y="16"/>
                    <a:pt x="19" y="16"/>
                  </a:cubicBezTo>
                  <a:cubicBezTo>
                    <a:pt x="19" y="16"/>
                    <a:pt x="19" y="16"/>
                    <a:pt x="19" y="16"/>
                  </a:cubicBezTo>
                  <a:cubicBezTo>
                    <a:pt x="19" y="16"/>
                    <a:pt x="19" y="16"/>
                    <a:pt x="19" y="16"/>
                  </a:cubicBezTo>
                  <a:cubicBezTo>
                    <a:pt x="19" y="11"/>
                    <a:pt x="19" y="11"/>
                    <a:pt x="19" y="11"/>
                  </a:cubicBezTo>
                  <a:cubicBezTo>
                    <a:pt x="19" y="11"/>
                    <a:pt x="19" y="11"/>
                    <a:pt x="19" y="11"/>
                  </a:cubicBezTo>
                  <a:cubicBezTo>
                    <a:pt x="22" y="11"/>
                    <a:pt x="22" y="11"/>
                    <a:pt x="22" y="11"/>
                  </a:cubicBezTo>
                  <a:cubicBezTo>
                    <a:pt x="22" y="3"/>
                    <a:pt x="22" y="3"/>
                    <a:pt x="22" y="3"/>
                  </a:cubicBezTo>
                  <a:cubicBezTo>
                    <a:pt x="22" y="1"/>
                    <a:pt x="21" y="0"/>
                    <a:pt x="19" y="0"/>
                  </a:cubicBezTo>
                  <a:close/>
                  <a:moveTo>
                    <a:pt x="19" y="15"/>
                  </a:moveTo>
                  <a:cubicBezTo>
                    <a:pt x="19" y="15"/>
                    <a:pt x="19" y="15"/>
                    <a:pt x="19" y="15"/>
                  </a:cubicBezTo>
                  <a:cubicBezTo>
                    <a:pt x="19" y="15"/>
                    <a:pt x="19" y="15"/>
                    <a:pt x="1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36" name="Freeform 113">
              <a:extLst>
                <a:ext uri="{FF2B5EF4-FFF2-40B4-BE49-F238E27FC236}">
                  <a16:creationId xmlns:a16="http://schemas.microsoft.com/office/drawing/2014/main" id="{0CAC6402-FC4E-4BF9-848C-3C588512FB6B}"/>
                </a:ext>
              </a:extLst>
            </p:cNvPr>
            <p:cNvSpPr>
              <a:spLocks/>
            </p:cNvSpPr>
            <p:nvPr/>
          </p:nvSpPr>
          <p:spPr bwMode="auto">
            <a:xfrm>
              <a:off x="3989388" y="2303462"/>
              <a:ext cx="63500" cy="95250"/>
            </a:xfrm>
            <a:custGeom>
              <a:avLst/>
              <a:gdLst>
                <a:gd name="T0" fmla="*/ 12 w 17"/>
                <a:gd name="T1" fmla="*/ 14 h 25"/>
                <a:gd name="T2" fmla="*/ 0 w 17"/>
                <a:gd name="T3" fmla="*/ 0 h 25"/>
                <a:gd name="T4" fmla="*/ 0 w 17"/>
                <a:gd name="T5" fmla="*/ 0 h 25"/>
                <a:gd name="T6" fmla="*/ 0 w 17"/>
                <a:gd name="T7" fmla="*/ 0 h 25"/>
                <a:gd name="T8" fmla="*/ 0 w 17"/>
                <a:gd name="T9" fmla="*/ 0 h 25"/>
                <a:gd name="T10" fmla="*/ 0 w 17"/>
                <a:gd name="T11" fmla="*/ 0 h 25"/>
                <a:gd name="T12" fmla="*/ 7 w 17"/>
                <a:gd name="T13" fmla="*/ 17 h 25"/>
                <a:gd name="T14" fmla="*/ 7 w 17"/>
                <a:gd name="T15" fmla="*/ 21 h 25"/>
                <a:gd name="T16" fmla="*/ 14 w 17"/>
                <a:gd name="T17" fmla="*/ 23 h 25"/>
                <a:gd name="T18" fmla="*/ 16 w 17"/>
                <a:gd name="T19" fmla="*/ 16 h 25"/>
                <a:gd name="T20" fmla="*/ 12 w 17"/>
                <a:gd name="T21"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25">
                  <a:moveTo>
                    <a:pt x="12" y="14"/>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7" y="17"/>
                    <a:pt x="7" y="17"/>
                    <a:pt x="7" y="17"/>
                  </a:cubicBezTo>
                  <a:cubicBezTo>
                    <a:pt x="6" y="18"/>
                    <a:pt x="6" y="20"/>
                    <a:pt x="7" y="21"/>
                  </a:cubicBezTo>
                  <a:cubicBezTo>
                    <a:pt x="9" y="24"/>
                    <a:pt x="12" y="25"/>
                    <a:pt x="14" y="23"/>
                  </a:cubicBezTo>
                  <a:cubicBezTo>
                    <a:pt x="17" y="22"/>
                    <a:pt x="17" y="19"/>
                    <a:pt x="16" y="16"/>
                  </a:cubicBezTo>
                  <a:cubicBezTo>
                    <a:pt x="15" y="15"/>
                    <a:pt x="14" y="14"/>
                    <a:pt x="12"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grpSp>
        <p:nvGrpSpPr>
          <p:cNvPr id="137" name="Group 136">
            <a:extLst>
              <a:ext uri="{FF2B5EF4-FFF2-40B4-BE49-F238E27FC236}">
                <a16:creationId xmlns:a16="http://schemas.microsoft.com/office/drawing/2014/main" id="{5F25CCB1-FE0C-466C-BC3C-E586EBD1D362}"/>
              </a:ext>
            </a:extLst>
          </p:cNvPr>
          <p:cNvGrpSpPr/>
          <p:nvPr/>
        </p:nvGrpSpPr>
        <p:grpSpPr>
          <a:xfrm>
            <a:off x="210470" y="1596360"/>
            <a:ext cx="1898763" cy="591700"/>
            <a:chOff x="295492" y="2565921"/>
            <a:chExt cx="2531684" cy="788933"/>
          </a:xfrm>
        </p:grpSpPr>
        <p:sp>
          <p:nvSpPr>
            <p:cNvPr id="138" name="Rounded Rectangle 3">
              <a:extLst>
                <a:ext uri="{FF2B5EF4-FFF2-40B4-BE49-F238E27FC236}">
                  <a16:creationId xmlns:a16="http://schemas.microsoft.com/office/drawing/2014/main" id="{3784B00A-EB5D-4704-83E0-80C88913F9E6}"/>
                </a:ext>
              </a:extLst>
            </p:cNvPr>
            <p:cNvSpPr/>
            <p:nvPr/>
          </p:nvSpPr>
          <p:spPr>
            <a:xfrm>
              <a:off x="295492" y="2565921"/>
              <a:ext cx="2531684" cy="788933"/>
            </a:xfrm>
            <a:prstGeom prst="roundRect">
              <a:avLst>
                <a:gd name="adj" fmla="val 5000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50">
                <a:solidFill>
                  <a:prstClr val="white"/>
                </a:solidFill>
              </a:endParaRPr>
            </a:p>
          </p:txBody>
        </p:sp>
        <p:pic>
          <p:nvPicPr>
            <p:cNvPr id="139" name="Picture 138" descr="A picture containing qr code&#10;&#10;Description automatically generated">
              <a:extLst>
                <a:ext uri="{FF2B5EF4-FFF2-40B4-BE49-F238E27FC236}">
                  <a16:creationId xmlns:a16="http://schemas.microsoft.com/office/drawing/2014/main" id="{4A5E262E-4EA4-4DFF-B9C5-8C3940D2BDE8}"/>
                </a:ext>
              </a:extLst>
            </p:cNvPr>
            <p:cNvPicPr>
              <a:picLocks noChangeAspect="1"/>
            </p:cNvPicPr>
            <p:nvPr/>
          </p:nvPicPr>
          <p:blipFill rotWithShape="1">
            <a:blip r:embed="rId6"/>
            <a:srcRect l="6184" r="4242"/>
            <a:stretch/>
          </p:blipFill>
          <p:spPr>
            <a:xfrm>
              <a:off x="1867694" y="2611839"/>
              <a:ext cx="951100" cy="713576"/>
            </a:xfrm>
            <a:prstGeom prst="flowChartConnector">
              <a:avLst/>
            </a:prstGeom>
          </p:spPr>
        </p:pic>
        <p:sp>
          <p:nvSpPr>
            <p:cNvPr id="140" name="Rectangle 139">
              <a:extLst>
                <a:ext uri="{FF2B5EF4-FFF2-40B4-BE49-F238E27FC236}">
                  <a16:creationId xmlns:a16="http://schemas.microsoft.com/office/drawing/2014/main" id="{5F723F09-A4D5-4807-80B7-D5D83AEAA768}"/>
                </a:ext>
              </a:extLst>
            </p:cNvPr>
            <p:cNvSpPr/>
            <p:nvPr/>
          </p:nvSpPr>
          <p:spPr>
            <a:xfrm>
              <a:off x="586963" y="2802736"/>
              <a:ext cx="1609091" cy="3385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nchorCtr="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050" b="1">
                  <a:solidFill>
                    <a:srgbClr val="FF8200"/>
                  </a:solidFill>
                </a:rPr>
                <a:t>2D BARCODE</a:t>
              </a:r>
            </a:p>
          </p:txBody>
        </p:sp>
      </p:grpSp>
      <p:sp>
        <p:nvSpPr>
          <p:cNvPr id="124" name="Title 1">
            <a:extLst>
              <a:ext uri="{FF2B5EF4-FFF2-40B4-BE49-F238E27FC236}">
                <a16:creationId xmlns:a16="http://schemas.microsoft.com/office/drawing/2014/main" id="{E36006C5-A349-4745-97D2-581A5372A6F5}"/>
              </a:ext>
            </a:extLst>
          </p:cNvPr>
          <p:cNvSpPr txBox="1">
            <a:spLocks/>
          </p:cNvSpPr>
          <p:nvPr/>
        </p:nvSpPr>
        <p:spPr bwMode="auto">
          <a:xfrm>
            <a:off x="303609" y="87475"/>
            <a:ext cx="8210829" cy="537533"/>
          </a:xfrm>
          <a:prstGeom prst="rect">
            <a:avLst/>
          </a:prstGeom>
          <a:noFill/>
          <a:ln>
            <a:noFill/>
          </a:ln>
        </p:spPr>
        <p:txBody>
          <a:bodyPr vert="horz" wrap="square" lIns="0" tIns="34287" rIns="68573" bIns="34287" numCol="1" anchor="b" anchorCtr="0" compatLnSpc="1">
            <a:prstTxWarp prst="textNoShape">
              <a:avLst/>
            </a:prstTxWarp>
          </a:bodyPr>
          <a:lstStyle>
            <a:lvl1pPr algn="l" defTabSz="60952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a:lstStyle>
          <a:p>
            <a:r>
              <a:rPr lang="en-US" sz="1500">
                <a:solidFill>
                  <a:schemeClr val="bg1"/>
                </a:solidFill>
              </a:rPr>
              <a:t>Cost Logic </a:t>
            </a:r>
            <a:r>
              <a:rPr lang="en-US" sz="1500" b="1">
                <a:solidFill>
                  <a:schemeClr val="bg1"/>
                </a:solidFill>
              </a:rPr>
              <a:t>Level 1</a:t>
            </a:r>
          </a:p>
        </p:txBody>
      </p:sp>
      <p:grpSp>
        <p:nvGrpSpPr>
          <p:cNvPr id="4" name="Group 3">
            <a:extLst>
              <a:ext uri="{FF2B5EF4-FFF2-40B4-BE49-F238E27FC236}">
                <a16:creationId xmlns:a16="http://schemas.microsoft.com/office/drawing/2014/main" id="{43227B7E-32B3-4C0D-BED0-2C132F300D8B}"/>
              </a:ext>
            </a:extLst>
          </p:cNvPr>
          <p:cNvGrpSpPr/>
          <p:nvPr/>
        </p:nvGrpSpPr>
        <p:grpSpPr>
          <a:xfrm>
            <a:off x="2997025" y="695126"/>
            <a:ext cx="1978267" cy="765103"/>
            <a:chOff x="4549954" y="202622"/>
            <a:chExt cx="2637689" cy="1020137"/>
          </a:xfrm>
        </p:grpSpPr>
        <p:grpSp>
          <p:nvGrpSpPr>
            <p:cNvPr id="3" name="Group 2">
              <a:extLst>
                <a:ext uri="{FF2B5EF4-FFF2-40B4-BE49-F238E27FC236}">
                  <a16:creationId xmlns:a16="http://schemas.microsoft.com/office/drawing/2014/main" id="{280071ED-9FB3-4260-8FF6-E970AECE2FD8}"/>
                </a:ext>
              </a:extLst>
            </p:cNvPr>
            <p:cNvGrpSpPr/>
            <p:nvPr/>
          </p:nvGrpSpPr>
          <p:grpSpPr>
            <a:xfrm>
              <a:off x="4655959" y="319986"/>
              <a:ext cx="2531684" cy="788933"/>
              <a:chOff x="4655959" y="319986"/>
              <a:chExt cx="2531684" cy="788933"/>
            </a:xfrm>
          </p:grpSpPr>
          <p:grpSp>
            <p:nvGrpSpPr>
              <p:cNvPr id="117" name="Group 116">
                <a:extLst>
                  <a:ext uri="{FF2B5EF4-FFF2-40B4-BE49-F238E27FC236}">
                    <a16:creationId xmlns:a16="http://schemas.microsoft.com/office/drawing/2014/main" id="{E6EFE94C-6B0F-4502-982B-E68788E494AD}"/>
                  </a:ext>
                </a:extLst>
              </p:cNvPr>
              <p:cNvGrpSpPr/>
              <p:nvPr/>
            </p:nvGrpSpPr>
            <p:grpSpPr>
              <a:xfrm>
                <a:off x="4655959" y="319986"/>
                <a:ext cx="2531684" cy="788933"/>
                <a:chOff x="107932" y="4474550"/>
                <a:chExt cx="2531684" cy="788933"/>
              </a:xfrm>
            </p:grpSpPr>
            <p:sp>
              <p:nvSpPr>
                <p:cNvPr id="119" name="Rounded Rectangle 84">
                  <a:extLst>
                    <a:ext uri="{FF2B5EF4-FFF2-40B4-BE49-F238E27FC236}">
                      <a16:creationId xmlns:a16="http://schemas.microsoft.com/office/drawing/2014/main" id="{83F0EF11-BF0F-4BC1-9F60-7C50943FEA72}"/>
                    </a:ext>
                  </a:extLst>
                </p:cNvPr>
                <p:cNvSpPr/>
                <p:nvPr/>
              </p:nvSpPr>
              <p:spPr>
                <a:xfrm>
                  <a:off x="107932" y="4474550"/>
                  <a:ext cx="2531684" cy="788933"/>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50">
                    <a:solidFill>
                      <a:srgbClr val="8DB9CA"/>
                    </a:solidFill>
                  </a:endParaRPr>
                </a:p>
              </p:txBody>
            </p:sp>
            <p:sp>
              <p:nvSpPr>
                <p:cNvPr id="120" name="Oval 119">
                  <a:extLst>
                    <a:ext uri="{FF2B5EF4-FFF2-40B4-BE49-F238E27FC236}">
                      <a16:creationId xmlns:a16="http://schemas.microsoft.com/office/drawing/2014/main" id="{929E92FB-C494-4235-B39A-5C286E85D7B8}"/>
                    </a:ext>
                  </a:extLst>
                </p:cNvPr>
                <p:cNvSpPr/>
                <p:nvPr/>
              </p:nvSpPr>
              <p:spPr>
                <a:xfrm>
                  <a:off x="256892" y="4619187"/>
                  <a:ext cx="499656" cy="4996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50">
                    <a:solidFill>
                      <a:prstClr val="white"/>
                    </a:solidFill>
                  </a:endParaRPr>
                </a:p>
              </p:txBody>
            </p:sp>
            <p:sp>
              <p:nvSpPr>
                <p:cNvPr id="121" name="Rectangle 120">
                  <a:extLst>
                    <a:ext uri="{FF2B5EF4-FFF2-40B4-BE49-F238E27FC236}">
                      <a16:creationId xmlns:a16="http://schemas.microsoft.com/office/drawing/2014/main" id="{85620947-4729-4AB2-A29B-734E6A98C510}"/>
                    </a:ext>
                  </a:extLst>
                </p:cNvPr>
                <p:cNvSpPr/>
                <p:nvPr/>
              </p:nvSpPr>
              <p:spPr>
                <a:xfrm>
                  <a:off x="876032" y="4704402"/>
                  <a:ext cx="1609091" cy="3385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nchorCtr="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050" b="1">
                      <a:solidFill>
                        <a:prstClr val="white"/>
                      </a:solidFill>
                    </a:rPr>
                    <a:t>COST DRIVERS</a:t>
                  </a:r>
                </a:p>
              </p:txBody>
            </p:sp>
          </p:grpSp>
          <p:grpSp>
            <p:nvGrpSpPr>
              <p:cNvPr id="109" name="Groupe 699">
                <a:extLst>
                  <a:ext uri="{FF2B5EF4-FFF2-40B4-BE49-F238E27FC236}">
                    <a16:creationId xmlns:a16="http://schemas.microsoft.com/office/drawing/2014/main" id="{75742B17-8082-4C87-A4DD-A36CC7855778}"/>
                  </a:ext>
                </a:extLst>
              </p:cNvPr>
              <p:cNvGrpSpPr/>
              <p:nvPr/>
            </p:nvGrpSpPr>
            <p:grpSpPr>
              <a:xfrm>
                <a:off x="4857809" y="607215"/>
                <a:ext cx="327771" cy="199863"/>
                <a:chOff x="2921000" y="5699125"/>
                <a:chExt cx="574675" cy="334963"/>
              </a:xfrm>
              <a:solidFill>
                <a:srgbClr val="802B73"/>
              </a:solidFill>
            </p:grpSpPr>
            <p:sp>
              <p:nvSpPr>
                <p:cNvPr id="110" name="Freeform 327">
                  <a:extLst>
                    <a:ext uri="{FF2B5EF4-FFF2-40B4-BE49-F238E27FC236}">
                      <a16:creationId xmlns:a16="http://schemas.microsoft.com/office/drawing/2014/main" id="{084A0FFB-6EB6-4CA9-9C7C-F46C585F658B}"/>
                    </a:ext>
                  </a:extLst>
                </p:cNvPr>
                <p:cNvSpPr>
                  <a:spLocks/>
                </p:cNvSpPr>
                <p:nvPr/>
              </p:nvSpPr>
              <p:spPr bwMode="auto">
                <a:xfrm>
                  <a:off x="3259138" y="5794375"/>
                  <a:ext cx="212725" cy="219075"/>
                </a:xfrm>
                <a:custGeom>
                  <a:avLst/>
                  <a:gdLst>
                    <a:gd name="T0" fmla="*/ 11 w 63"/>
                    <a:gd name="T1" fmla="*/ 12 h 64"/>
                    <a:gd name="T2" fmla="*/ 52 w 63"/>
                    <a:gd name="T3" fmla="*/ 12 h 64"/>
                    <a:gd name="T4" fmla="*/ 52 w 63"/>
                    <a:gd name="T5" fmla="*/ 52 h 64"/>
                    <a:gd name="T6" fmla="*/ 11 w 63"/>
                    <a:gd name="T7" fmla="*/ 52 h 64"/>
                    <a:gd name="T8" fmla="*/ 11 w 63"/>
                    <a:gd name="T9" fmla="*/ 12 h 64"/>
                  </a:gdLst>
                  <a:ahLst/>
                  <a:cxnLst>
                    <a:cxn ang="0">
                      <a:pos x="T0" y="T1"/>
                    </a:cxn>
                    <a:cxn ang="0">
                      <a:pos x="T2" y="T3"/>
                    </a:cxn>
                    <a:cxn ang="0">
                      <a:pos x="T4" y="T5"/>
                    </a:cxn>
                    <a:cxn ang="0">
                      <a:pos x="T6" y="T7"/>
                    </a:cxn>
                    <a:cxn ang="0">
                      <a:pos x="T8" y="T9"/>
                    </a:cxn>
                  </a:cxnLst>
                  <a:rect l="0" t="0" r="r" b="b"/>
                  <a:pathLst>
                    <a:path w="63" h="64">
                      <a:moveTo>
                        <a:pt x="11" y="12"/>
                      </a:moveTo>
                      <a:cubicBezTo>
                        <a:pt x="22" y="0"/>
                        <a:pt x="41" y="0"/>
                        <a:pt x="52" y="12"/>
                      </a:cubicBezTo>
                      <a:cubicBezTo>
                        <a:pt x="63" y="23"/>
                        <a:pt x="63" y="41"/>
                        <a:pt x="52" y="52"/>
                      </a:cubicBezTo>
                      <a:cubicBezTo>
                        <a:pt x="41" y="64"/>
                        <a:pt x="22" y="64"/>
                        <a:pt x="11" y="52"/>
                      </a:cubicBezTo>
                      <a:cubicBezTo>
                        <a:pt x="0" y="41"/>
                        <a:pt x="0" y="23"/>
                        <a:pt x="11" y="12"/>
                      </a:cubicBezTo>
                      <a:close/>
                    </a:path>
                  </a:pathLst>
                </a:custGeom>
                <a:solidFill>
                  <a:schemeClr val="bg1"/>
                </a:solidFill>
                <a:ln w="9525">
                  <a:solidFill>
                    <a:srgbClr val="000000"/>
                  </a:solidFill>
                  <a:round/>
                  <a:headEnd/>
                  <a:tailEnd/>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11" name="Freeform 328">
                  <a:extLst>
                    <a:ext uri="{FF2B5EF4-FFF2-40B4-BE49-F238E27FC236}">
                      <a16:creationId xmlns:a16="http://schemas.microsoft.com/office/drawing/2014/main" id="{97EA4E47-96E2-4601-8D84-7FDEF6A725F3}"/>
                    </a:ext>
                  </a:extLst>
                </p:cNvPr>
                <p:cNvSpPr>
                  <a:spLocks/>
                </p:cNvSpPr>
                <p:nvPr/>
              </p:nvSpPr>
              <p:spPr bwMode="auto">
                <a:xfrm>
                  <a:off x="2936875" y="5794375"/>
                  <a:ext cx="217488" cy="219075"/>
                </a:xfrm>
                <a:custGeom>
                  <a:avLst/>
                  <a:gdLst>
                    <a:gd name="T0" fmla="*/ 26 w 64"/>
                    <a:gd name="T1" fmla="*/ 4 h 64"/>
                    <a:gd name="T2" fmla="*/ 60 w 64"/>
                    <a:gd name="T3" fmla="*/ 25 h 64"/>
                    <a:gd name="T4" fmla="*/ 39 w 64"/>
                    <a:gd name="T5" fmla="*/ 60 h 64"/>
                    <a:gd name="T6" fmla="*/ 4 w 64"/>
                    <a:gd name="T7" fmla="*/ 39 h 64"/>
                    <a:gd name="T8" fmla="*/ 26 w 64"/>
                    <a:gd name="T9" fmla="*/ 4 h 64"/>
                  </a:gdLst>
                  <a:ahLst/>
                  <a:cxnLst>
                    <a:cxn ang="0">
                      <a:pos x="T0" y="T1"/>
                    </a:cxn>
                    <a:cxn ang="0">
                      <a:pos x="T2" y="T3"/>
                    </a:cxn>
                    <a:cxn ang="0">
                      <a:pos x="T4" y="T5"/>
                    </a:cxn>
                    <a:cxn ang="0">
                      <a:pos x="T6" y="T7"/>
                    </a:cxn>
                    <a:cxn ang="0">
                      <a:pos x="T8" y="T9"/>
                    </a:cxn>
                  </a:cxnLst>
                  <a:rect l="0" t="0" r="r" b="b"/>
                  <a:pathLst>
                    <a:path w="64" h="64">
                      <a:moveTo>
                        <a:pt x="26" y="4"/>
                      </a:moveTo>
                      <a:cubicBezTo>
                        <a:pt x="41" y="0"/>
                        <a:pt x="57" y="10"/>
                        <a:pt x="60" y="25"/>
                      </a:cubicBezTo>
                      <a:cubicBezTo>
                        <a:pt x="64" y="41"/>
                        <a:pt x="55" y="57"/>
                        <a:pt x="39" y="60"/>
                      </a:cubicBezTo>
                      <a:cubicBezTo>
                        <a:pt x="23" y="64"/>
                        <a:pt x="8" y="54"/>
                        <a:pt x="4" y="39"/>
                      </a:cubicBezTo>
                      <a:cubicBezTo>
                        <a:pt x="0" y="23"/>
                        <a:pt x="10" y="8"/>
                        <a:pt x="26" y="4"/>
                      </a:cubicBezTo>
                      <a:close/>
                    </a:path>
                  </a:pathLst>
                </a:custGeom>
                <a:solidFill>
                  <a:schemeClr val="bg1"/>
                </a:solidFill>
                <a:ln w="9525">
                  <a:solidFill>
                    <a:srgbClr val="000000"/>
                  </a:solidFill>
                  <a:round/>
                  <a:headEnd/>
                  <a:tailEnd/>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12" name="Freeform 329">
                  <a:extLst>
                    <a:ext uri="{FF2B5EF4-FFF2-40B4-BE49-F238E27FC236}">
                      <a16:creationId xmlns:a16="http://schemas.microsoft.com/office/drawing/2014/main" id="{B7060F53-1EB3-46C4-9C30-9188154A453B}"/>
                    </a:ext>
                  </a:extLst>
                </p:cNvPr>
                <p:cNvSpPr>
                  <a:spLocks noEditPoints="1"/>
                </p:cNvSpPr>
                <p:nvPr/>
              </p:nvSpPr>
              <p:spPr bwMode="auto">
                <a:xfrm>
                  <a:off x="2921000" y="5737225"/>
                  <a:ext cx="574675" cy="296863"/>
                </a:xfrm>
                <a:custGeom>
                  <a:avLst/>
                  <a:gdLst>
                    <a:gd name="T0" fmla="*/ 158 w 170"/>
                    <a:gd name="T1" fmla="*/ 22 h 87"/>
                    <a:gd name="T2" fmla="*/ 155 w 170"/>
                    <a:gd name="T3" fmla="*/ 19 h 87"/>
                    <a:gd name="T4" fmla="*/ 140 w 170"/>
                    <a:gd name="T5" fmla="*/ 7 h 87"/>
                    <a:gd name="T6" fmla="*/ 122 w 170"/>
                    <a:gd name="T7" fmla="*/ 0 h 87"/>
                    <a:gd name="T8" fmla="*/ 122 w 170"/>
                    <a:gd name="T9" fmla="*/ 0 h 87"/>
                    <a:gd name="T10" fmla="*/ 47 w 170"/>
                    <a:gd name="T11" fmla="*/ 0 h 87"/>
                    <a:gd name="T12" fmla="*/ 47 w 170"/>
                    <a:gd name="T13" fmla="*/ 0 h 87"/>
                    <a:gd name="T14" fmla="*/ 28 w 170"/>
                    <a:gd name="T15" fmla="*/ 7 h 87"/>
                    <a:gd name="T16" fmla="*/ 14 w 170"/>
                    <a:gd name="T17" fmla="*/ 19 h 87"/>
                    <a:gd name="T18" fmla="*/ 11 w 170"/>
                    <a:gd name="T19" fmla="*/ 22 h 87"/>
                    <a:gd name="T20" fmla="*/ 0 w 170"/>
                    <a:gd name="T21" fmla="*/ 49 h 87"/>
                    <a:gd name="T22" fmla="*/ 38 w 170"/>
                    <a:gd name="T23" fmla="*/ 87 h 87"/>
                    <a:gd name="T24" fmla="*/ 75 w 170"/>
                    <a:gd name="T25" fmla="*/ 54 h 87"/>
                    <a:gd name="T26" fmla="*/ 85 w 170"/>
                    <a:gd name="T27" fmla="*/ 56 h 87"/>
                    <a:gd name="T28" fmla="*/ 94 w 170"/>
                    <a:gd name="T29" fmla="*/ 54 h 87"/>
                    <a:gd name="T30" fmla="*/ 132 w 170"/>
                    <a:gd name="T31" fmla="*/ 87 h 87"/>
                    <a:gd name="T32" fmla="*/ 170 w 170"/>
                    <a:gd name="T33" fmla="*/ 49 h 87"/>
                    <a:gd name="T34" fmla="*/ 158 w 170"/>
                    <a:gd name="T35" fmla="*/ 22 h 87"/>
                    <a:gd name="T36" fmla="*/ 37 w 170"/>
                    <a:gd name="T37" fmla="*/ 75 h 87"/>
                    <a:gd name="T38" fmla="*/ 11 w 170"/>
                    <a:gd name="T39" fmla="*/ 49 h 87"/>
                    <a:gd name="T40" fmla="*/ 37 w 170"/>
                    <a:gd name="T41" fmla="*/ 23 h 87"/>
                    <a:gd name="T42" fmla="*/ 63 w 170"/>
                    <a:gd name="T43" fmla="*/ 49 h 87"/>
                    <a:gd name="T44" fmla="*/ 37 w 170"/>
                    <a:gd name="T45" fmla="*/ 75 h 87"/>
                    <a:gd name="T46" fmla="*/ 84 w 170"/>
                    <a:gd name="T47" fmla="*/ 45 h 87"/>
                    <a:gd name="T48" fmla="*/ 76 w 170"/>
                    <a:gd name="T49" fmla="*/ 37 h 87"/>
                    <a:gd name="T50" fmla="*/ 84 w 170"/>
                    <a:gd name="T51" fmla="*/ 28 h 87"/>
                    <a:gd name="T52" fmla="*/ 93 w 170"/>
                    <a:gd name="T53" fmla="*/ 37 h 87"/>
                    <a:gd name="T54" fmla="*/ 84 w 170"/>
                    <a:gd name="T55" fmla="*/ 45 h 87"/>
                    <a:gd name="T56" fmla="*/ 131 w 170"/>
                    <a:gd name="T57" fmla="*/ 75 h 87"/>
                    <a:gd name="T58" fmla="*/ 105 w 170"/>
                    <a:gd name="T59" fmla="*/ 49 h 87"/>
                    <a:gd name="T60" fmla="*/ 131 w 170"/>
                    <a:gd name="T61" fmla="*/ 23 h 87"/>
                    <a:gd name="T62" fmla="*/ 157 w 170"/>
                    <a:gd name="T63" fmla="*/ 49 h 87"/>
                    <a:gd name="T64" fmla="*/ 131 w 170"/>
                    <a:gd name="T65" fmla="*/ 7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0" h="87">
                      <a:moveTo>
                        <a:pt x="158" y="22"/>
                      </a:moveTo>
                      <a:cubicBezTo>
                        <a:pt x="157" y="21"/>
                        <a:pt x="156" y="20"/>
                        <a:pt x="155" y="19"/>
                      </a:cubicBezTo>
                      <a:cubicBezTo>
                        <a:pt x="140" y="7"/>
                        <a:pt x="140" y="7"/>
                        <a:pt x="140" y="7"/>
                      </a:cubicBezTo>
                      <a:cubicBezTo>
                        <a:pt x="135" y="3"/>
                        <a:pt x="129" y="1"/>
                        <a:pt x="122" y="0"/>
                      </a:cubicBezTo>
                      <a:cubicBezTo>
                        <a:pt x="122" y="0"/>
                        <a:pt x="122" y="0"/>
                        <a:pt x="122" y="0"/>
                      </a:cubicBezTo>
                      <a:cubicBezTo>
                        <a:pt x="47" y="0"/>
                        <a:pt x="47" y="0"/>
                        <a:pt x="47" y="0"/>
                      </a:cubicBezTo>
                      <a:cubicBezTo>
                        <a:pt x="47" y="0"/>
                        <a:pt x="47" y="0"/>
                        <a:pt x="47" y="0"/>
                      </a:cubicBezTo>
                      <a:cubicBezTo>
                        <a:pt x="40" y="1"/>
                        <a:pt x="34" y="3"/>
                        <a:pt x="28" y="7"/>
                      </a:cubicBezTo>
                      <a:cubicBezTo>
                        <a:pt x="14" y="19"/>
                        <a:pt x="14" y="19"/>
                        <a:pt x="14" y="19"/>
                      </a:cubicBezTo>
                      <a:cubicBezTo>
                        <a:pt x="13" y="20"/>
                        <a:pt x="12" y="21"/>
                        <a:pt x="11" y="22"/>
                      </a:cubicBezTo>
                      <a:cubicBezTo>
                        <a:pt x="4" y="29"/>
                        <a:pt x="0" y="38"/>
                        <a:pt x="0" y="49"/>
                      </a:cubicBezTo>
                      <a:cubicBezTo>
                        <a:pt x="0" y="70"/>
                        <a:pt x="17" y="87"/>
                        <a:pt x="38" y="87"/>
                      </a:cubicBezTo>
                      <a:cubicBezTo>
                        <a:pt x="57" y="87"/>
                        <a:pt x="73" y="72"/>
                        <a:pt x="75" y="54"/>
                      </a:cubicBezTo>
                      <a:cubicBezTo>
                        <a:pt x="78" y="55"/>
                        <a:pt x="81" y="56"/>
                        <a:pt x="85" y="56"/>
                      </a:cubicBezTo>
                      <a:cubicBezTo>
                        <a:pt x="88" y="56"/>
                        <a:pt x="91" y="55"/>
                        <a:pt x="94" y="54"/>
                      </a:cubicBezTo>
                      <a:cubicBezTo>
                        <a:pt x="96" y="72"/>
                        <a:pt x="112" y="87"/>
                        <a:pt x="132" y="87"/>
                      </a:cubicBezTo>
                      <a:cubicBezTo>
                        <a:pt x="153" y="87"/>
                        <a:pt x="170" y="70"/>
                        <a:pt x="170" y="49"/>
                      </a:cubicBezTo>
                      <a:cubicBezTo>
                        <a:pt x="169" y="38"/>
                        <a:pt x="165" y="29"/>
                        <a:pt x="158" y="22"/>
                      </a:cubicBezTo>
                      <a:close/>
                      <a:moveTo>
                        <a:pt x="37" y="75"/>
                      </a:moveTo>
                      <a:cubicBezTo>
                        <a:pt x="23" y="75"/>
                        <a:pt x="11" y="63"/>
                        <a:pt x="11" y="49"/>
                      </a:cubicBezTo>
                      <a:cubicBezTo>
                        <a:pt x="11" y="35"/>
                        <a:pt x="23" y="23"/>
                        <a:pt x="37" y="23"/>
                      </a:cubicBezTo>
                      <a:cubicBezTo>
                        <a:pt x="51" y="23"/>
                        <a:pt x="63" y="34"/>
                        <a:pt x="63" y="49"/>
                      </a:cubicBezTo>
                      <a:cubicBezTo>
                        <a:pt x="63" y="63"/>
                        <a:pt x="51" y="75"/>
                        <a:pt x="37" y="75"/>
                      </a:cubicBezTo>
                      <a:close/>
                      <a:moveTo>
                        <a:pt x="84" y="45"/>
                      </a:moveTo>
                      <a:cubicBezTo>
                        <a:pt x="80" y="45"/>
                        <a:pt x="76" y="42"/>
                        <a:pt x="76" y="37"/>
                      </a:cubicBezTo>
                      <a:cubicBezTo>
                        <a:pt x="76" y="32"/>
                        <a:pt x="79" y="28"/>
                        <a:pt x="84" y="28"/>
                      </a:cubicBezTo>
                      <a:cubicBezTo>
                        <a:pt x="89" y="28"/>
                        <a:pt x="93" y="32"/>
                        <a:pt x="93" y="37"/>
                      </a:cubicBezTo>
                      <a:cubicBezTo>
                        <a:pt x="93" y="42"/>
                        <a:pt x="89" y="45"/>
                        <a:pt x="84" y="45"/>
                      </a:cubicBezTo>
                      <a:close/>
                      <a:moveTo>
                        <a:pt x="131" y="75"/>
                      </a:moveTo>
                      <a:cubicBezTo>
                        <a:pt x="117" y="75"/>
                        <a:pt x="105" y="63"/>
                        <a:pt x="105" y="49"/>
                      </a:cubicBezTo>
                      <a:cubicBezTo>
                        <a:pt x="105" y="35"/>
                        <a:pt x="117" y="23"/>
                        <a:pt x="131" y="23"/>
                      </a:cubicBezTo>
                      <a:cubicBezTo>
                        <a:pt x="146" y="23"/>
                        <a:pt x="157" y="34"/>
                        <a:pt x="157" y="49"/>
                      </a:cubicBezTo>
                      <a:cubicBezTo>
                        <a:pt x="157" y="63"/>
                        <a:pt x="145" y="75"/>
                        <a:pt x="131" y="75"/>
                      </a:cubicBezTo>
                      <a:close/>
                    </a:path>
                  </a:pathLst>
                </a:custGeom>
                <a:solidFill>
                  <a:srgbClr val="305497"/>
                </a:solidFill>
                <a:ln w="9525">
                  <a:solidFill>
                    <a:srgbClr val="305497"/>
                  </a:solidFill>
                  <a:round/>
                  <a:headEnd/>
                  <a:tailEnd/>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13" name="Freeform 330">
                  <a:extLst>
                    <a:ext uri="{FF2B5EF4-FFF2-40B4-BE49-F238E27FC236}">
                      <a16:creationId xmlns:a16="http://schemas.microsoft.com/office/drawing/2014/main" id="{7FA5BDDD-EFA6-4E15-8A4E-7D9892B52F96}"/>
                    </a:ext>
                  </a:extLst>
                </p:cNvPr>
                <p:cNvSpPr>
                  <a:spLocks/>
                </p:cNvSpPr>
                <p:nvPr/>
              </p:nvSpPr>
              <p:spPr bwMode="auto">
                <a:xfrm>
                  <a:off x="2994025" y="5849938"/>
                  <a:ext cx="65088" cy="65088"/>
                </a:xfrm>
                <a:custGeom>
                  <a:avLst/>
                  <a:gdLst>
                    <a:gd name="T0" fmla="*/ 3 w 19"/>
                    <a:gd name="T1" fmla="*/ 19 h 19"/>
                    <a:gd name="T2" fmla="*/ 0 w 19"/>
                    <a:gd name="T3" fmla="*/ 16 h 19"/>
                    <a:gd name="T4" fmla="*/ 17 w 19"/>
                    <a:gd name="T5" fmla="*/ 0 h 19"/>
                    <a:gd name="T6" fmla="*/ 19 w 19"/>
                    <a:gd name="T7" fmla="*/ 3 h 19"/>
                    <a:gd name="T8" fmla="*/ 17 w 19"/>
                    <a:gd name="T9" fmla="*/ 6 h 19"/>
                    <a:gd name="T10" fmla="*/ 6 w 19"/>
                    <a:gd name="T11" fmla="*/ 16 h 19"/>
                    <a:gd name="T12" fmla="*/ 3 w 19"/>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9" h="19">
                      <a:moveTo>
                        <a:pt x="3" y="19"/>
                      </a:moveTo>
                      <a:cubicBezTo>
                        <a:pt x="2" y="19"/>
                        <a:pt x="0" y="18"/>
                        <a:pt x="0" y="16"/>
                      </a:cubicBezTo>
                      <a:cubicBezTo>
                        <a:pt x="0" y="7"/>
                        <a:pt x="8" y="0"/>
                        <a:pt x="17" y="0"/>
                      </a:cubicBezTo>
                      <a:cubicBezTo>
                        <a:pt x="18" y="0"/>
                        <a:pt x="19" y="1"/>
                        <a:pt x="19" y="3"/>
                      </a:cubicBezTo>
                      <a:cubicBezTo>
                        <a:pt x="19" y="5"/>
                        <a:pt x="18" y="6"/>
                        <a:pt x="17" y="6"/>
                      </a:cubicBezTo>
                      <a:cubicBezTo>
                        <a:pt x="11" y="6"/>
                        <a:pt x="6" y="10"/>
                        <a:pt x="6" y="16"/>
                      </a:cubicBezTo>
                      <a:cubicBezTo>
                        <a:pt x="6" y="18"/>
                        <a:pt x="5" y="19"/>
                        <a:pt x="3" y="19"/>
                      </a:cubicBezTo>
                      <a:close/>
                    </a:path>
                  </a:pathLst>
                </a:custGeom>
                <a:solidFill>
                  <a:srgbClr val="305497"/>
                </a:solidFill>
                <a:ln w="9525">
                  <a:solidFill>
                    <a:srgbClr val="305497"/>
                  </a:solidFill>
                  <a:round/>
                  <a:headEnd/>
                  <a:tailEnd/>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14" name="Freeform 331">
                  <a:extLst>
                    <a:ext uri="{FF2B5EF4-FFF2-40B4-BE49-F238E27FC236}">
                      <a16:creationId xmlns:a16="http://schemas.microsoft.com/office/drawing/2014/main" id="{BA797481-0E47-4BE8-A875-05EE634B99D4}"/>
                    </a:ext>
                  </a:extLst>
                </p:cNvPr>
                <p:cNvSpPr>
                  <a:spLocks/>
                </p:cNvSpPr>
                <p:nvPr/>
              </p:nvSpPr>
              <p:spPr bwMode="auto">
                <a:xfrm>
                  <a:off x="3313113" y="5849938"/>
                  <a:ext cx="63500" cy="65088"/>
                </a:xfrm>
                <a:custGeom>
                  <a:avLst/>
                  <a:gdLst>
                    <a:gd name="T0" fmla="*/ 3 w 19"/>
                    <a:gd name="T1" fmla="*/ 19 h 19"/>
                    <a:gd name="T2" fmla="*/ 0 w 19"/>
                    <a:gd name="T3" fmla="*/ 16 h 19"/>
                    <a:gd name="T4" fmla="*/ 16 w 19"/>
                    <a:gd name="T5" fmla="*/ 0 h 19"/>
                    <a:gd name="T6" fmla="*/ 19 w 19"/>
                    <a:gd name="T7" fmla="*/ 3 h 19"/>
                    <a:gd name="T8" fmla="*/ 16 w 19"/>
                    <a:gd name="T9" fmla="*/ 6 h 19"/>
                    <a:gd name="T10" fmla="*/ 6 w 19"/>
                    <a:gd name="T11" fmla="*/ 16 h 19"/>
                    <a:gd name="T12" fmla="*/ 3 w 19"/>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9" h="19">
                      <a:moveTo>
                        <a:pt x="3" y="19"/>
                      </a:moveTo>
                      <a:cubicBezTo>
                        <a:pt x="1" y="19"/>
                        <a:pt x="0" y="18"/>
                        <a:pt x="0" y="16"/>
                      </a:cubicBezTo>
                      <a:cubicBezTo>
                        <a:pt x="0" y="7"/>
                        <a:pt x="7" y="0"/>
                        <a:pt x="16" y="0"/>
                      </a:cubicBezTo>
                      <a:cubicBezTo>
                        <a:pt x="17" y="0"/>
                        <a:pt x="19" y="1"/>
                        <a:pt x="19" y="3"/>
                      </a:cubicBezTo>
                      <a:cubicBezTo>
                        <a:pt x="19" y="5"/>
                        <a:pt x="17" y="6"/>
                        <a:pt x="16" y="6"/>
                      </a:cubicBezTo>
                      <a:cubicBezTo>
                        <a:pt x="10" y="6"/>
                        <a:pt x="6" y="10"/>
                        <a:pt x="6" y="16"/>
                      </a:cubicBezTo>
                      <a:cubicBezTo>
                        <a:pt x="6" y="18"/>
                        <a:pt x="4" y="19"/>
                        <a:pt x="3" y="19"/>
                      </a:cubicBezTo>
                      <a:close/>
                    </a:path>
                  </a:pathLst>
                </a:custGeom>
                <a:solidFill>
                  <a:srgbClr val="305497"/>
                </a:solidFill>
                <a:ln w="9525">
                  <a:solidFill>
                    <a:srgbClr val="305497"/>
                  </a:solidFill>
                  <a:round/>
                  <a:headEnd/>
                  <a:tailEnd/>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15" name="Freeform 332">
                  <a:extLst>
                    <a:ext uri="{FF2B5EF4-FFF2-40B4-BE49-F238E27FC236}">
                      <a16:creationId xmlns:a16="http://schemas.microsoft.com/office/drawing/2014/main" id="{21CC0F0D-7566-47E2-A28B-654D7622C4CF}"/>
                    </a:ext>
                  </a:extLst>
                </p:cNvPr>
                <p:cNvSpPr>
                  <a:spLocks/>
                </p:cNvSpPr>
                <p:nvPr/>
              </p:nvSpPr>
              <p:spPr bwMode="auto">
                <a:xfrm>
                  <a:off x="3079750" y="5699125"/>
                  <a:ext cx="249238" cy="38100"/>
                </a:xfrm>
                <a:custGeom>
                  <a:avLst/>
                  <a:gdLst>
                    <a:gd name="T0" fmla="*/ 0 w 74"/>
                    <a:gd name="T1" fmla="*/ 11 h 11"/>
                    <a:gd name="T2" fmla="*/ 74 w 74"/>
                    <a:gd name="T3" fmla="*/ 11 h 11"/>
                    <a:gd name="T4" fmla="*/ 74 w 74"/>
                    <a:gd name="T5" fmla="*/ 11 h 11"/>
                    <a:gd name="T6" fmla="*/ 66 w 74"/>
                    <a:gd name="T7" fmla="*/ 3 h 11"/>
                    <a:gd name="T8" fmla="*/ 66 w 74"/>
                    <a:gd name="T9" fmla="*/ 3 h 11"/>
                    <a:gd name="T10" fmla="*/ 57 w 74"/>
                    <a:gd name="T11" fmla="*/ 0 h 11"/>
                    <a:gd name="T12" fmla="*/ 44 w 74"/>
                    <a:gd name="T13" fmla="*/ 9 h 11"/>
                    <a:gd name="T14" fmla="*/ 38 w 74"/>
                    <a:gd name="T15" fmla="*/ 7 h 11"/>
                    <a:gd name="T16" fmla="*/ 37 w 74"/>
                    <a:gd name="T17" fmla="*/ 7 h 11"/>
                    <a:gd name="T18" fmla="*/ 30 w 74"/>
                    <a:gd name="T19" fmla="*/ 9 h 11"/>
                    <a:gd name="T20" fmla="*/ 17 w 74"/>
                    <a:gd name="T21" fmla="*/ 0 h 11"/>
                    <a:gd name="T22" fmla="*/ 8 w 74"/>
                    <a:gd name="T23" fmla="*/ 3 h 11"/>
                    <a:gd name="T24" fmla="*/ 8 w 74"/>
                    <a:gd name="T25" fmla="*/ 3 h 11"/>
                    <a:gd name="T26" fmla="*/ 0 w 74"/>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11">
                      <a:moveTo>
                        <a:pt x="0" y="11"/>
                      </a:moveTo>
                      <a:cubicBezTo>
                        <a:pt x="74" y="11"/>
                        <a:pt x="74" y="11"/>
                        <a:pt x="74" y="11"/>
                      </a:cubicBezTo>
                      <a:cubicBezTo>
                        <a:pt x="74" y="11"/>
                        <a:pt x="74" y="11"/>
                        <a:pt x="74" y="11"/>
                      </a:cubicBezTo>
                      <a:cubicBezTo>
                        <a:pt x="66" y="3"/>
                        <a:pt x="66" y="3"/>
                        <a:pt x="66" y="3"/>
                      </a:cubicBezTo>
                      <a:cubicBezTo>
                        <a:pt x="66" y="3"/>
                        <a:pt x="66" y="3"/>
                        <a:pt x="66" y="3"/>
                      </a:cubicBezTo>
                      <a:cubicBezTo>
                        <a:pt x="64" y="1"/>
                        <a:pt x="60" y="0"/>
                        <a:pt x="57" y="0"/>
                      </a:cubicBezTo>
                      <a:cubicBezTo>
                        <a:pt x="51" y="0"/>
                        <a:pt x="46" y="4"/>
                        <a:pt x="44" y="9"/>
                      </a:cubicBezTo>
                      <a:cubicBezTo>
                        <a:pt x="42" y="8"/>
                        <a:pt x="40" y="7"/>
                        <a:pt x="38" y="7"/>
                      </a:cubicBezTo>
                      <a:cubicBezTo>
                        <a:pt x="38" y="7"/>
                        <a:pt x="37" y="7"/>
                        <a:pt x="37" y="7"/>
                      </a:cubicBezTo>
                      <a:cubicBezTo>
                        <a:pt x="34" y="7"/>
                        <a:pt x="32" y="8"/>
                        <a:pt x="30" y="9"/>
                      </a:cubicBezTo>
                      <a:cubicBezTo>
                        <a:pt x="28" y="4"/>
                        <a:pt x="23" y="0"/>
                        <a:pt x="17" y="0"/>
                      </a:cubicBezTo>
                      <a:cubicBezTo>
                        <a:pt x="14" y="0"/>
                        <a:pt x="11" y="1"/>
                        <a:pt x="8" y="3"/>
                      </a:cubicBezTo>
                      <a:cubicBezTo>
                        <a:pt x="8" y="3"/>
                        <a:pt x="8" y="3"/>
                        <a:pt x="8" y="3"/>
                      </a:cubicBezTo>
                      <a:cubicBezTo>
                        <a:pt x="0" y="11"/>
                        <a:pt x="0" y="11"/>
                        <a:pt x="0" y="11"/>
                      </a:cubicBezTo>
                      <a:close/>
                    </a:path>
                  </a:pathLst>
                </a:custGeom>
                <a:solidFill>
                  <a:srgbClr val="305497"/>
                </a:solidFill>
                <a:ln w="9525">
                  <a:solidFill>
                    <a:srgbClr val="305497"/>
                  </a:solidFill>
                  <a:round/>
                  <a:headEnd/>
                  <a:tailEnd/>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grpSp>
        <p:sp>
          <p:nvSpPr>
            <p:cNvPr id="118" name="Freeform 80">
              <a:extLst>
                <a:ext uri="{FF2B5EF4-FFF2-40B4-BE49-F238E27FC236}">
                  <a16:creationId xmlns:a16="http://schemas.microsoft.com/office/drawing/2014/main" id="{F8A1F57A-B451-429A-8607-03D7BDBCD262}"/>
                </a:ext>
              </a:extLst>
            </p:cNvPr>
            <p:cNvSpPr/>
            <p:nvPr/>
          </p:nvSpPr>
          <p:spPr>
            <a:xfrm>
              <a:off x="4549954" y="202622"/>
              <a:ext cx="411998" cy="1020137"/>
            </a:xfrm>
            <a:custGeom>
              <a:avLst/>
              <a:gdLst>
                <a:gd name="connsiteX0" fmla="*/ 0 w 397933"/>
                <a:gd name="connsiteY0" fmla="*/ 0 h 985312"/>
                <a:gd name="connsiteX1" fmla="*/ 397933 w 397933"/>
                <a:gd name="connsiteY1" fmla="*/ 0 h 985312"/>
                <a:gd name="connsiteX2" fmla="*/ 397933 w 397933"/>
                <a:gd name="connsiteY2" fmla="*/ 218912 h 985312"/>
                <a:gd name="connsiteX3" fmla="*/ 370550 w 397933"/>
                <a:gd name="connsiteY3" fmla="*/ 227412 h 985312"/>
                <a:gd name="connsiteX4" fmla="*/ 194734 w 397933"/>
                <a:gd name="connsiteY4" fmla="*/ 492656 h 985312"/>
                <a:gd name="connsiteX5" fmla="*/ 370550 w 397933"/>
                <a:gd name="connsiteY5" fmla="*/ 757900 h 985312"/>
                <a:gd name="connsiteX6" fmla="*/ 397933 w 397933"/>
                <a:gd name="connsiteY6" fmla="*/ 766400 h 985312"/>
                <a:gd name="connsiteX7" fmla="*/ 397933 w 397933"/>
                <a:gd name="connsiteY7" fmla="*/ 985312 h 985312"/>
                <a:gd name="connsiteX8" fmla="*/ 0 w 397933"/>
                <a:gd name="connsiteY8" fmla="*/ 985312 h 98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933" h="985312">
                  <a:moveTo>
                    <a:pt x="0" y="0"/>
                  </a:moveTo>
                  <a:lnTo>
                    <a:pt x="397933" y="0"/>
                  </a:lnTo>
                  <a:lnTo>
                    <a:pt x="397933" y="218912"/>
                  </a:lnTo>
                  <a:lnTo>
                    <a:pt x="370550" y="227412"/>
                  </a:lnTo>
                  <a:cubicBezTo>
                    <a:pt x="267230" y="271112"/>
                    <a:pt x="194734" y="373418"/>
                    <a:pt x="194734" y="492656"/>
                  </a:cubicBezTo>
                  <a:cubicBezTo>
                    <a:pt x="194734" y="611894"/>
                    <a:pt x="267230" y="714200"/>
                    <a:pt x="370550" y="757900"/>
                  </a:cubicBezTo>
                  <a:lnTo>
                    <a:pt x="397933" y="766400"/>
                  </a:lnTo>
                  <a:lnTo>
                    <a:pt x="397933" y="985312"/>
                  </a:lnTo>
                  <a:lnTo>
                    <a:pt x="0" y="985312"/>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50">
                <a:solidFill>
                  <a:prstClr val="white"/>
                </a:solidFill>
              </a:endParaRPr>
            </a:p>
          </p:txBody>
        </p:sp>
      </p:grpSp>
      <p:grpSp>
        <p:nvGrpSpPr>
          <p:cNvPr id="123" name="Group 122">
            <a:extLst>
              <a:ext uri="{FF2B5EF4-FFF2-40B4-BE49-F238E27FC236}">
                <a16:creationId xmlns:a16="http://schemas.microsoft.com/office/drawing/2014/main" id="{1F348839-8E12-4F6B-AA02-2835E4950855}"/>
              </a:ext>
            </a:extLst>
          </p:cNvPr>
          <p:cNvGrpSpPr/>
          <p:nvPr/>
        </p:nvGrpSpPr>
        <p:grpSpPr>
          <a:xfrm>
            <a:off x="7405014" y="4531233"/>
            <a:ext cx="186825" cy="186825"/>
            <a:chOff x="9873352" y="6041644"/>
            <a:chExt cx="249100" cy="249100"/>
          </a:xfrm>
        </p:grpSpPr>
        <p:sp>
          <p:nvSpPr>
            <p:cNvPr id="125" name="Oval 124">
              <a:hlinkClick r:id="" action="ppaction://hlinkshowjump?jump=previousslide"/>
              <a:extLst>
                <a:ext uri="{FF2B5EF4-FFF2-40B4-BE49-F238E27FC236}">
                  <a16:creationId xmlns:a16="http://schemas.microsoft.com/office/drawing/2014/main" id="{875FCCB6-E6A4-45FA-8094-2D58A5F4B008}"/>
                </a:ext>
              </a:extLst>
            </p:cNvPr>
            <p:cNvSpPr/>
            <p:nvPr userDrawn="1"/>
          </p:nvSpPr>
          <p:spPr>
            <a:xfrm>
              <a:off x="9873352" y="6041644"/>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126" name="Group 125">
              <a:extLst>
                <a:ext uri="{FF2B5EF4-FFF2-40B4-BE49-F238E27FC236}">
                  <a16:creationId xmlns:a16="http://schemas.microsoft.com/office/drawing/2014/main" id="{90317DE2-4DA8-4AF2-B9CF-27C52C2536CD}"/>
                </a:ext>
              </a:extLst>
            </p:cNvPr>
            <p:cNvGrpSpPr/>
            <p:nvPr userDrawn="1"/>
          </p:nvGrpSpPr>
          <p:grpSpPr>
            <a:xfrm>
              <a:off x="9971776" y="6136088"/>
              <a:ext cx="41137" cy="66044"/>
              <a:chOff x="3345327" y="4804129"/>
              <a:chExt cx="74099" cy="118964"/>
            </a:xfrm>
          </p:grpSpPr>
          <p:cxnSp>
            <p:nvCxnSpPr>
              <p:cNvPr id="127" name="Straight Connector 126">
                <a:hlinkClick r:id="" action="ppaction://hlinkshowjump?jump=previousslide"/>
                <a:extLst>
                  <a:ext uri="{FF2B5EF4-FFF2-40B4-BE49-F238E27FC236}">
                    <a16:creationId xmlns:a16="http://schemas.microsoft.com/office/drawing/2014/main" id="{4B261D9B-6FD1-461C-8B7F-494ECB466A13}"/>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41" name="Straight Connector 140">
                <a:hlinkClick r:id="" action="ppaction://hlinkshowjump?jump=previousslide"/>
                <a:extLst>
                  <a:ext uri="{FF2B5EF4-FFF2-40B4-BE49-F238E27FC236}">
                    <a16:creationId xmlns:a16="http://schemas.microsoft.com/office/drawing/2014/main" id="{55B466CB-BD88-4EE5-88E0-55A2CA3EAAC2}"/>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142" name="Group 141">
            <a:extLst>
              <a:ext uri="{FF2B5EF4-FFF2-40B4-BE49-F238E27FC236}">
                <a16:creationId xmlns:a16="http://schemas.microsoft.com/office/drawing/2014/main" id="{E3C33DCC-29AF-4458-8232-E203BF9C5729}"/>
              </a:ext>
            </a:extLst>
          </p:cNvPr>
          <p:cNvGrpSpPr/>
          <p:nvPr/>
        </p:nvGrpSpPr>
        <p:grpSpPr>
          <a:xfrm>
            <a:off x="7642346" y="4531233"/>
            <a:ext cx="186825" cy="186825"/>
            <a:chOff x="10189795" y="6045160"/>
            <a:chExt cx="249100" cy="249100"/>
          </a:xfrm>
        </p:grpSpPr>
        <p:sp>
          <p:nvSpPr>
            <p:cNvPr id="143" name="Oval 142">
              <a:hlinkClick r:id="" action="ppaction://hlinkshowjump?jump=nextslide"/>
              <a:extLst>
                <a:ext uri="{FF2B5EF4-FFF2-40B4-BE49-F238E27FC236}">
                  <a16:creationId xmlns:a16="http://schemas.microsoft.com/office/drawing/2014/main" id="{51D575D1-1F82-4D1F-8050-280B6938BF4D}"/>
                </a:ext>
              </a:extLst>
            </p:cNvPr>
            <p:cNvSpPr/>
            <p:nvPr userDrawn="1"/>
          </p:nvSpPr>
          <p:spPr>
            <a:xfrm>
              <a:off x="10189795" y="6045160"/>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144" name="Group 143">
              <a:extLst>
                <a:ext uri="{FF2B5EF4-FFF2-40B4-BE49-F238E27FC236}">
                  <a16:creationId xmlns:a16="http://schemas.microsoft.com/office/drawing/2014/main" id="{C0ED946B-4A39-48E3-B1A4-8443D8601118}"/>
                </a:ext>
              </a:extLst>
            </p:cNvPr>
            <p:cNvGrpSpPr/>
            <p:nvPr userDrawn="1"/>
          </p:nvGrpSpPr>
          <p:grpSpPr>
            <a:xfrm flipH="1" flipV="1">
              <a:off x="10297292" y="6133992"/>
              <a:ext cx="41137" cy="66044"/>
              <a:chOff x="3345327" y="4804129"/>
              <a:chExt cx="74099" cy="118964"/>
            </a:xfrm>
          </p:grpSpPr>
          <p:cxnSp>
            <p:nvCxnSpPr>
              <p:cNvPr id="145" name="Straight Connector 144">
                <a:hlinkClick r:id="" action="ppaction://hlinkshowjump?jump=nextslide"/>
                <a:extLst>
                  <a:ext uri="{FF2B5EF4-FFF2-40B4-BE49-F238E27FC236}">
                    <a16:creationId xmlns:a16="http://schemas.microsoft.com/office/drawing/2014/main" id="{CF9DA256-2D66-4AA8-9FF2-AC4CAB0BE19B}"/>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46" name="Straight Connector 145">
                <a:hlinkClick r:id="" action="ppaction://hlinkshowjump?jump=nextslide"/>
                <a:extLst>
                  <a:ext uri="{FF2B5EF4-FFF2-40B4-BE49-F238E27FC236}">
                    <a16:creationId xmlns:a16="http://schemas.microsoft.com/office/drawing/2014/main" id="{E3AEF336-AE82-4362-9A5F-930DABC9931A}"/>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75" name="Group 74">
            <a:extLst>
              <a:ext uri="{FF2B5EF4-FFF2-40B4-BE49-F238E27FC236}">
                <a16:creationId xmlns:a16="http://schemas.microsoft.com/office/drawing/2014/main" id="{9ABF8937-9F9D-CF06-5C5B-76316A6BF165}"/>
              </a:ext>
            </a:extLst>
          </p:cNvPr>
          <p:cNvGrpSpPr/>
          <p:nvPr/>
        </p:nvGrpSpPr>
        <p:grpSpPr>
          <a:xfrm>
            <a:off x="1799208" y="4531579"/>
            <a:ext cx="5302641" cy="195507"/>
            <a:chOff x="1799208" y="4531579"/>
            <a:chExt cx="5302641" cy="195507"/>
          </a:xfrm>
        </p:grpSpPr>
        <p:sp>
          <p:nvSpPr>
            <p:cNvPr id="76" name="AutoShape 2">
              <a:hlinkClick r:id="rId7" action="ppaction://hlinksldjump"/>
              <a:extLst>
                <a:ext uri="{FF2B5EF4-FFF2-40B4-BE49-F238E27FC236}">
                  <a16:creationId xmlns:a16="http://schemas.microsoft.com/office/drawing/2014/main" id="{54A64CFF-CBA7-EBD7-0FDE-9AF3EFA82E1C}"/>
                </a:ext>
              </a:extLst>
            </p:cNvPr>
            <p:cNvSpPr>
              <a:spLocks noChangeArrowheads="1"/>
            </p:cNvSpPr>
            <p:nvPr/>
          </p:nvSpPr>
          <p:spPr bwMode="gray">
            <a:xfrm>
              <a:off x="3057029" y="4535154"/>
              <a:ext cx="797767" cy="185652"/>
            </a:xfrm>
            <a:prstGeom prst="roundRect">
              <a:avLst>
                <a:gd name="adj" fmla="val 50000"/>
              </a:avLst>
            </a:prstGeom>
            <a:solidFill>
              <a:srgbClr val="FF8200"/>
            </a:solidFill>
            <a:ln w="10795">
              <a:noFill/>
              <a:round/>
              <a:headEnd/>
              <a:tailEnd/>
            </a:ln>
            <a:effectLst/>
          </p:spPr>
          <p:txBody>
            <a:bodyPr vert="horz" wrap="square" lIns="0" tIns="0" rIns="0" bIns="0" anchor="ctr" anchorCtr="0">
              <a:noAutofit/>
            </a:bodyPr>
            <a:lstStyle/>
            <a:p>
              <a:pPr algn="ctr">
                <a:lnSpc>
                  <a:spcPct val="95000"/>
                </a:lnSpc>
              </a:pPr>
              <a:r>
                <a:rPr lang="en-US" sz="525" b="1">
                  <a:solidFill>
                    <a:schemeClr val="bg1"/>
                  </a:solidFill>
                </a:rPr>
                <a:t>WHY</a:t>
              </a:r>
            </a:p>
          </p:txBody>
        </p:sp>
        <p:sp>
          <p:nvSpPr>
            <p:cNvPr id="77" name="AutoShape 2">
              <a:hlinkClick r:id="rId8" action="ppaction://hlinksldjump"/>
              <a:extLst>
                <a:ext uri="{FF2B5EF4-FFF2-40B4-BE49-F238E27FC236}">
                  <a16:creationId xmlns:a16="http://schemas.microsoft.com/office/drawing/2014/main" id="{BECB32E2-FDD8-709C-31DE-D18D6F13D27C}"/>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WHAT</a:t>
              </a:r>
            </a:p>
          </p:txBody>
        </p:sp>
        <p:sp>
          <p:nvSpPr>
            <p:cNvPr id="78" name="AutoShape 2">
              <a:hlinkClick r:id="rId9" action="ppaction://hlinksldjump"/>
              <a:extLst>
                <a:ext uri="{FF2B5EF4-FFF2-40B4-BE49-F238E27FC236}">
                  <a16:creationId xmlns:a16="http://schemas.microsoft.com/office/drawing/2014/main" id="{7FFC84CB-F9D3-33AC-1581-9421BE420217}"/>
                </a:ext>
              </a:extLst>
            </p:cNvPr>
            <p:cNvSpPr>
              <a:spLocks noChangeArrowheads="1"/>
            </p:cNvSpPr>
            <p:nvPr/>
          </p:nvSpPr>
          <p:spPr bwMode="gray">
            <a:xfrm>
              <a:off x="2245264"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GENERAL</a:t>
              </a:r>
            </a:p>
          </p:txBody>
        </p:sp>
        <p:sp>
          <p:nvSpPr>
            <p:cNvPr id="85" name="AutoShape 2">
              <a:hlinkClick r:id="rId10" action="ppaction://hlinksldjump"/>
              <a:extLst>
                <a:ext uri="{FF2B5EF4-FFF2-40B4-BE49-F238E27FC236}">
                  <a16:creationId xmlns:a16="http://schemas.microsoft.com/office/drawing/2014/main" id="{3F71EBFB-08BF-271D-A70B-28FA4D518417}"/>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WHO</a:t>
              </a:r>
            </a:p>
          </p:txBody>
        </p:sp>
        <p:sp>
          <p:nvSpPr>
            <p:cNvPr id="87" name="AutoShape 2">
              <a:hlinkClick r:id="rId11" action="ppaction://hlinksldjump"/>
              <a:extLst>
                <a:ext uri="{FF2B5EF4-FFF2-40B4-BE49-F238E27FC236}">
                  <a16:creationId xmlns:a16="http://schemas.microsoft.com/office/drawing/2014/main" id="{375B29C2-DD83-F8E2-46C4-5762F0179372}"/>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HOW</a:t>
              </a:r>
            </a:p>
          </p:txBody>
        </p:sp>
        <p:sp>
          <p:nvSpPr>
            <p:cNvPr id="88" name="AutoShape 2">
              <a:hlinkClick r:id="rId12" action="ppaction://hlinksldjump"/>
              <a:extLst>
                <a:ext uri="{FF2B5EF4-FFF2-40B4-BE49-F238E27FC236}">
                  <a16:creationId xmlns:a16="http://schemas.microsoft.com/office/drawing/2014/main" id="{904B7F2B-E42A-1C5D-0D57-0149AD7C97F9}"/>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REPORT &amp; LEARN</a:t>
              </a:r>
            </a:p>
          </p:txBody>
        </p:sp>
        <p:pic>
          <p:nvPicPr>
            <p:cNvPr id="93" name="Picture 92">
              <a:hlinkClick r:id="rId9" action="ppaction://hlinksldjump"/>
              <a:extLst>
                <a:ext uri="{FF2B5EF4-FFF2-40B4-BE49-F238E27FC236}">
                  <a16:creationId xmlns:a16="http://schemas.microsoft.com/office/drawing/2014/main" id="{A139D15F-BC04-8E01-5EA3-CA370384E28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042152" y="4531579"/>
              <a:ext cx="189116" cy="189117"/>
            </a:xfrm>
            <a:prstGeom prst="rect">
              <a:avLst/>
            </a:prstGeom>
          </p:spPr>
        </p:pic>
        <p:sp>
          <p:nvSpPr>
            <p:cNvPr id="94" name="Arrow: Right 93">
              <a:hlinkClick r:id="" action="ppaction://hlinkshowjump?jump=lastslideviewed"/>
              <a:extLst>
                <a:ext uri="{FF2B5EF4-FFF2-40B4-BE49-F238E27FC236}">
                  <a16:creationId xmlns:a16="http://schemas.microsoft.com/office/drawing/2014/main" id="{4F21CBB0-B1A5-0424-1FDA-ECB91E1D318F}"/>
                </a:ext>
              </a:extLst>
            </p:cNvPr>
            <p:cNvSpPr/>
            <p:nvPr/>
          </p:nvSpPr>
          <p:spPr>
            <a:xfrm rot="10800000">
              <a:off x="1799208" y="4541436"/>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1795280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2" name="Straight Connector 101">
            <a:extLst>
              <a:ext uri="{FF2B5EF4-FFF2-40B4-BE49-F238E27FC236}">
                <a16:creationId xmlns:a16="http://schemas.microsoft.com/office/drawing/2014/main" id="{6D22ABEA-9943-4A02-A980-1182F8AF5474}"/>
              </a:ext>
            </a:extLst>
          </p:cNvPr>
          <p:cNvCxnSpPr>
            <a:cxnSpLocks/>
          </p:cNvCxnSpPr>
          <p:nvPr/>
        </p:nvCxnSpPr>
        <p:spPr>
          <a:xfrm>
            <a:off x="948936" y="1002325"/>
            <a:ext cx="1670237" cy="2204"/>
          </a:xfrm>
          <a:prstGeom prst="line">
            <a:avLst/>
          </a:prstGeom>
          <a:ln w="19050">
            <a:solidFill>
              <a:srgbClr val="002C6C"/>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46" name="Picture 45" descr="Graphical user interface, diagram&#10;&#10;Description automatically generated">
            <a:extLst>
              <a:ext uri="{FF2B5EF4-FFF2-40B4-BE49-F238E27FC236}">
                <a16:creationId xmlns:a16="http://schemas.microsoft.com/office/drawing/2014/main" id="{E22579DC-CC87-4BDB-BDBA-11284664B9B0}"/>
              </a:ext>
            </a:extLst>
          </p:cNvPr>
          <p:cNvPicPr>
            <a:picLocks noChangeAspect="1"/>
          </p:cNvPicPr>
          <p:nvPr/>
        </p:nvPicPr>
        <p:blipFill rotWithShape="1">
          <a:blip r:embed="rId3">
            <a:extLst>
              <a:ext uri="{28A0092B-C50C-407E-A947-70E740481C1C}">
                <a14:useLocalDpi xmlns:a14="http://schemas.microsoft.com/office/drawing/2010/main" val="0"/>
              </a:ext>
            </a:extLst>
          </a:blip>
          <a:srcRect l="11545" t="7531" r="19259"/>
          <a:stretch/>
        </p:blipFill>
        <p:spPr>
          <a:xfrm>
            <a:off x="1172960" y="1209071"/>
            <a:ext cx="6849517" cy="3294000"/>
          </a:xfrm>
          <a:prstGeom prst="rect">
            <a:avLst/>
          </a:prstGeom>
        </p:spPr>
      </p:pic>
      <p:sp>
        <p:nvSpPr>
          <p:cNvPr id="72" name="Title 1">
            <a:extLst>
              <a:ext uri="{FF2B5EF4-FFF2-40B4-BE49-F238E27FC236}">
                <a16:creationId xmlns:a16="http://schemas.microsoft.com/office/drawing/2014/main" id="{519FE109-FCCC-4037-B522-914DCE91BA13}"/>
              </a:ext>
            </a:extLst>
          </p:cNvPr>
          <p:cNvSpPr>
            <a:spLocks noGrp="1"/>
          </p:cNvSpPr>
          <p:nvPr>
            <p:ph type="title"/>
          </p:nvPr>
        </p:nvSpPr>
        <p:spPr/>
        <p:txBody>
          <a:bodyPr vert="horz"/>
          <a:lstStyle/>
          <a:p>
            <a:r>
              <a:rPr lang="en-US"/>
              <a:t>Cost Logic</a:t>
            </a:r>
            <a:br>
              <a:rPr lang="en-US"/>
            </a:br>
            <a:r>
              <a:rPr lang="en-US" sz="1200" b="1">
                <a:solidFill>
                  <a:srgbClr val="7AC143"/>
                </a:solidFill>
              </a:rPr>
              <a:t>Introducing 2D can require investment in different areas</a:t>
            </a:r>
            <a:endParaRPr lang="en-US" sz="1350" b="1">
              <a:solidFill>
                <a:srgbClr val="7AC143"/>
              </a:solidFill>
            </a:endParaRPr>
          </a:p>
        </p:txBody>
      </p:sp>
      <p:grpSp>
        <p:nvGrpSpPr>
          <p:cNvPr id="73" name="Group 72">
            <a:extLst>
              <a:ext uri="{FF2B5EF4-FFF2-40B4-BE49-F238E27FC236}">
                <a16:creationId xmlns:a16="http://schemas.microsoft.com/office/drawing/2014/main" id="{6D1A31DC-297D-4CC1-8E33-83FF2395ECE7}"/>
              </a:ext>
            </a:extLst>
          </p:cNvPr>
          <p:cNvGrpSpPr>
            <a:grpSpLocks noChangeAspect="1"/>
          </p:cNvGrpSpPr>
          <p:nvPr/>
        </p:nvGrpSpPr>
        <p:grpSpPr>
          <a:xfrm>
            <a:off x="8476130" y="198878"/>
            <a:ext cx="499500" cy="499130"/>
            <a:chOff x="7723012" y="1735904"/>
            <a:chExt cx="1489861" cy="1508999"/>
          </a:xfrm>
        </p:grpSpPr>
        <p:sp>
          <p:nvSpPr>
            <p:cNvPr id="74" name="Oval 7">
              <a:extLst>
                <a:ext uri="{FF2B5EF4-FFF2-40B4-BE49-F238E27FC236}">
                  <a16:creationId xmlns:a16="http://schemas.microsoft.com/office/drawing/2014/main" id="{5C7EE8E3-AE3A-4D67-BB97-A85E0753DD21}"/>
                </a:ext>
              </a:extLst>
            </p:cNvPr>
            <p:cNvSpPr>
              <a:spLocks noChangeArrowheads="1"/>
            </p:cNvSpPr>
            <p:nvPr/>
          </p:nvSpPr>
          <p:spPr bwMode="auto">
            <a:xfrm>
              <a:off x="7723012" y="1735904"/>
              <a:ext cx="1489861" cy="1508999"/>
            </a:xfrm>
            <a:prstGeom prst="ellipse">
              <a:avLst/>
            </a:prstGeom>
            <a:solidFill>
              <a:srgbClr val="7AC143"/>
            </a:solidFill>
            <a:ln>
              <a:noFill/>
            </a:ln>
          </p:spPr>
          <p:txBody>
            <a:bodyPr vert="horz" wrap="square" lIns="68580" tIns="34290" rIns="68580" bIns="34290" numCol="1" anchor="t" anchorCtr="0" compatLnSpc="1">
              <a:prstTxWarp prst="textNoShape">
                <a:avLst/>
              </a:prstTxWarp>
            </a:bodyPr>
            <a:lstStyle/>
            <a:p>
              <a:endParaRPr lang="en-US" sz="1013"/>
            </a:p>
          </p:txBody>
        </p:sp>
        <p:pic>
          <p:nvPicPr>
            <p:cNvPr id="75" name="Graphic 74" descr="Factory with solid fill">
              <a:extLst>
                <a:ext uri="{FF2B5EF4-FFF2-40B4-BE49-F238E27FC236}">
                  <a16:creationId xmlns:a16="http://schemas.microsoft.com/office/drawing/2014/main" id="{EC4E9E45-46C6-4183-8919-3F408568762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41615" y="1881171"/>
              <a:ext cx="1052654" cy="1052654"/>
            </a:xfrm>
            <a:prstGeom prst="rect">
              <a:avLst/>
            </a:prstGeom>
          </p:spPr>
        </p:pic>
      </p:grpSp>
      <p:sp>
        <p:nvSpPr>
          <p:cNvPr id="86" name="Title 1">
            <a:extLst>
              <a:ext uri="{FF2B5EF4-FFF2-40B4-BE49-F238E27FC236}">
                <a16:creationId xmlns:a16="http://schemas.microsoft.com/office/drawing/2014/main" id="{16D90451-C297-46D7-91D8-7C4AEE32CCFE}"/>
              </a:ext>
            </a:extLst>
          </p:cNvPr>
          <p:cNvSpPr txBox="1">
            <a:spLocks/>
          </p:cNvSpPr>
          <p:nvPr/>
        </p:nvSpPr>
        <p:spPr bwMode="auto">
          <a:xfrm>
            <a:off x="6616771" y="158059"/>
            <a:ext cx="1897391" cy="537533"/>
          </a:xfrm>
          <a:prstGeom prst="rect">
            <a:avLst/>
          </a:prstGeom>
          <a:noFill/>
          <a:ln>
            <a:noFill/>
          </a:ln>
        </p:spPr>
        <p:txBody>
          <a:bodyPr vert="horz" wrap="square" lIns="0" tIns="34287" rIns="68573" bIns="34287" numCol="1" anchor="b" anchorCtr="0" compatLnSpc="1">
            <a:prstTxWarp prst="textNoShape">
              <a:avLst/>
            </a:prstTxWarp>
          </a:bodyPr>
          <a:lstStyle>
            <a:lvl1pPr algn="l" defTabSz="60952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a:lstStyle>
          <a:p>
            <a:pPr algn="r"/>
            <a:r>
              <a:rPr lang="en-US" sz="900">
                <a:solidFill>
                  <a:srgbClr val="7AC143"/>
                </a:solidFill>
              </a:rPr>
              <a:t>For manufacturers </a:t>
            </a:r>
          </a:p>
          <a:p>
            <a:pPr algn="r"/>
            <a:r>
              <a:rPr lang="en-US" sz="900">
                <a:solidFill>
                  <a:srgbClr val="7AC143"/>
                </a:solidFill>
              </a:rPr>
              <a:t>or brand owners</a:t>
            </a:r>
          </a:p>
        </p:txBody>
      </p:sp>
      <p:cxnSp>
        <p:nvCxnSpPr>
          <p:cNvPr id="47" name="Straight Connector 46">
            <a:extLst>
              <a:ext uri="{FF2B5EF4-FFF2-40B4-BE49-F238E27FC236}">
                <a16:creationId xmlns:a16="http://schemas.microsoft.com/office/drawing/2014/main" id="{0C495461-2C97-4D9A-ACC0-E36AE1709D9F}"/>
              </a:ext>
            </a:extLst>
          </p:cNvPr>
          <p:cNvCxnSpPr>
            <a:cxnSpLocks/>
          </p:cNvCxnSpPr>
          <p:nvPr/>
        </p:nvCxnSpPr>
        <p:spPr>
          <a:xfrm>
            <a:off x="6010902" y="1010582"/>
            <a:ext cx="1728088" cy="0"/>
          </a:xfrm>
          <a:prstGeom prst="line">
            <a:avLst/>
          </a:prstGeom>
          <a:ln w="19050">
            <a:solidFill>
              <a:srgbClr val="89AADB"/>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1347B25E-3CDC-451B-A8F2-B8590C90D9A0}"/>
              </a:ext>
            </a:extLst>
          </p:cNvPr>
          <p:cNvCxnSpPr>
            <a:cxnSpLocks/>
          </p:cNvCxnSpPr>
          <p:nvPr/>
        </p:nvCxnSpPr>
        <p:spPr>
          <a:xfrm>
            <a:off x="2692129" y="1010580"/>
            <a:ext cx="3250385" cy="0"/>
          </a:xfrm>
          <a:prstGeom prst="line">
            <a:avLst/>
          </a:prstGeom>
          <a:ln w="19050">
            <a:solidFill>
              <a:srgbClr val="305497"/>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0" name="Rounded Rectangle 93">
            <a:extLst>
              <a:ext uri="{FF2B5EF4-FFF2-40B4-BE49-F238E27FC236}">
                <a16:creationId xmlns:a16="http://schemas.microsoft.com/office/drawing/2014/main" id="{CF713708-2A79-434B-B829-1199B68108A9}"/>
              </a:ext>
            </a:extLst>
          </p:cNvPr>
          <p:cNvSpPr/>
          <p:nvPr/>
        </p:nvSpPr>
        <p:spPr>
          <a:xfrm>
            <a:off x="6566648" y="861625"/>
            <a:ext cx="1299020" cy="285809"/>
          </a:xfrm>
          <a:prstGeom prst="roundRect">
            <a:avLst>
              <a:gd name="adj" fmla="val 50000"/>
            </a:avLst>
          </a:prstGeom>
          <a:solidFill>
            <a:srgbClr val="89AADB"/>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COSTS</a:t>
            </a:r>
          </a:p>
        </p:txBody>
      </p:sp>
      <p:sp>
        <p:nvSpPr>
          <p:cNvPr id="57" name="Oval 20">
            <a:extLst>
              <a:ext uri="{FF2B5EF4-FFF2-40B4-BE49-F238E27FC236}">
                <a16:creationId xmlns:a16="http://schemas.microsoft.com/office/drawing/2014/main" id="{D76E0458-5708-4941-9DA1-74B693503CD0}"/>
              </a:ext>
            </a:extLst>
          </p:cNvPr>
          <p:cNvSpPr/>
          <p:nvPr/>
        </p:nvSpPr>
        <p:spPr>
          <a:xfrm>
            <a:off x="6296996" y="776590"/>
            <a:ext cx="456300" cy="455879"/>
          </a:xfrm>
          <a:prstGeom prst="ellipse">
            <a:avLst/>
          </a:prstGeom>
          <a:solidFill>
            <a:schemeClr val="bg1"/>
          </a:solidFill>
          <a:ln w="19050" cap="flat" cmpd="sng" algn="ctr">
            <a:solidFill>
              <a:srgbClr val="89AADB"/>
            </a:solidFill>
            <a:prstDash val="solid"/>
            <a:miter lim="800000"/>
          </a:ln>
          <a:effectLst/>
        </p:spPr>
        <p:txBody>
          <a:bodyPr rtlCol="0" anchor="ctr"/>
          <a:lstStyle/>
          <a:p>
            <a:pPr algn="ctr">
              <a:defRPr/>
            </a:pPr>
            <a:endParaRPr lang="en-US" sz="975" kern="0">
              <a:solidFill>
                <a:prstClr val="white"/>
              </a:solidFill>
            </a:endParaRPr>
          </a:p>
        </p:txBody>
      </p:sp>
      <p:sp>
        <p:nvSpPr>
          <p:cNvPr id="58" name="Freeform 76">
            <a:extLst>
              <a:ext uri="{FF2B5EF4-FFF2-40B4-BE49-F238E27FC236}">
                <a16:creationId xmlns:a16="http://schemas.microsoft.com/office/drawing/2014/main" id="{FD8504E6-8F14-4E29-8902-F5C63A9C5706}"/>
              </a:ext>
            </a:extLst>
          </p:cNvPr>
          <p:cNvSpPr>
            <a:spLocks/>
          </p:cNvSpPr>
          <p:nvPr/>
        </p:nvSpPr>
        <p:spPr bwMode="auto">
          <a:xfrm>
            <a:off x="6521278" y="861295"/>
            <a:ext cx="12731" cy="57289"/>
          </a:xfrm>
          <a:custGeom>
            <a:avLst/>
            <a:gdLst>
              <a:gd name="T0" fmla="*/ 3 w 5"/>
              <a:gd name="T1" fmla="*/ 23 h 23"/>
              <a:gd name="T2" fmla="*/ 5 w 5"/>
              <a:gd name="T3" fmla="*/ 21 h 23"/>
              <a:gd name="T4" fmla="*/ 5 w 5"/>
              <a:gd name="T5" fmla="*/ 2 h 23"/>
              <a:gd name="T6" fmla="*/ 3 w 5"/>
              <a:gd name="T7" fmla="*/ 0 h 23"/>
              <a:gd name="T8" fmla="*/ 0 w 5"/>
              <a:gd name="T9" fmla="*/ 2 h 23"/>
              <a:gd name="T10" fmla="*/ 0 w 5"/>
              <a:gd name="T11" fmla="*/ 21 h 23"/>
              <a:gd name="T12" fmla="*/ 3 w 5"/>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5" h="23">
                <a:moveTo>
                  <a:pt x="3" y="23"/>
                </a:moveTo>
                <a:cubicBezTo>
                  <a:pt x="4" y="23"/>
                  <a:pt x="5" y="22"/>
                  <a:pt x="5" y="21"/>
                </a:cubicBezTo>
                <a:cubicBezTo>
                  <a:pt x="5" y="2"/>
                  <a:pt x="5" y="2"/>
                  <a:pt x="5" y="2"/>
                </a:cubicBezTo>
                <a:cubicBezTo>
                  <a:pt x="5" y="1"/>
                  <a:pt x="4" y="0"/>
                  <a:pt x="3" y="0"/>
                </a:cubicBezTo>
                <a:cubicBezTo>
                  <a:pt x="1" y="0"/>
                  <a:pt x="0" y="1"/>
                  <a:pt x="0" y="2"/>
                </a:cubicBezTo>
                <a:cubicBezTo>
                  <a:pt x="0" y="21"/>
                  <a:pt x="0" y="21"/>
                  <a:pt x="0" y="21"/>
                </a:cubicBezTo>
                <a:cubicBezTo>
                  <a:pt x="0" y="22"/>
                  <a:pt x="1" y="23"/>
                  <a:pt x="3" y="23"/>
                </a:cubicBezTo>
              </a:path>
            </a:pathLst>
          </a:custGeom>
          <a:solidFill>
            <a:srgbClr val="89AADB"/>
          </a:solid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67" name="Freeform 77">
            <a:extLst>
              <a:ext uri="{FF2B5EF4-FFF2-40B4-BE49-F238E27FC236}">
                <a16:creationId xmlns:a16="http://schemas.microsoft.com/office/drawing/2014/main" id="{6F434DE4-1C37-40BA-B614-F3EDF371CC5A}"/>
              </a:ext>
            </a:extLst>
          </p:cNvPr>
          <p:cNvSpPr>
            <a:spLocks/>
          </p:cNvSpPr>
          <p:nvPr/>
        </p:nvSpPr>
        <p:spPr bwMode="auto">
          <a:xfrm>
            <a:off x="6405644" y="923888"/>
            <a:ext cx="53044" cy="37132"/>
          </a:xfrm>
          <a:custGeom>
            <a:avLst/>
            <a:gdLst>
              <a:gd name="T0" fmla="*/ 20 w 21"/>
              <a:gd name="T1" fmla="*/ 10 h 15"/>
              <a:gd name="T2" fmla="*/ 4 w 21"/>
              <a:gd name="T3" fmla="*/ 1 h 15"/>
              <a:gd name="T4" fmla="*/ 4 w 21"/>
              <a:gd name="T5" fmla="*/ 1 h 15"/>
              <a:gd name="T6" fmla="*/ 2 w 21"/>
              <a:gd name="T7" fmla="*/ 1 h 15"/>
              <a:gd name="T8" fmla="*/ 0 w 21"/>
              <a:gd name="T9" fmla="*/ 2 h 15"/>
              <a:gd name="T10" fmla="*/ 0 w 21"/>
              <a:gd name="T11" fmla="*/ 4 h 15"/>
              <a:gd name="T12" fmla="*/ 1 w 21"/>
              <a:gd name="T13" fmla="*/ 5 h 15"/>
              <a:gd name="T14" fmla="*/ 17 w 21"/>
              <a:gd name="T15" fmla="*/ 14 h 15"/>
              <a:gd name="T16" fmla="*/ 18 w 21"/>
              <a:gd name="T17" fmla="*/ 15 h 15"/>
              <a:gd name="T18" fmla="*/ 20 w 21"/>
              <a:gd name="T19" fmla="*/ 13 h 15"/>
              <a:gd name="T20" fmla="*/ 21 w 21"/>
              <a:gd name="T21" fmla="*/ 12 h 15"/>
              <a:gd name="T22" fmla="*/ 20 w 21"/>
              <a:gd name="T23"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5">
                <a:moveTo>
                  <a:pt x="20" y="10"/>
                </a:moveTo>
                <a:cubicBezTo>
                  <a:pt x="4" y="1"/>
                  <a:pt x="4" y="1"/>
                  <a:pt x="4" y="1"/>
                </a:cubicBezTo>
                <a:cubicBezTo>
                  <a:pt x="4" y="1"/>
                  <a:pt x="4" y="1"/>
                  <a:pt x="4" y="1"/>
                </a:cubicBezTo>
                <a:cubicBezTo>
                  <a:pt x="3" y="1"/>
                  <a:pt x="2" y="0"/>
                  <a:pt x="2" y="1"/>
                </a:cubicBezTo>
                <a:cubicBezTo>
                  <a:pt x="1" y="1"/>
                  <a:pt x="1" y="1"/>
                  <a:pt x="0" y="2"/>
                </a:cubicBezTo>
                <a:cubicBezTo>
                  <a:pt x="0" y="2"/>
                  <a:pt x="0" y="3"/>
                  <a:pt x="0" y="4"/>
                </a:cubicBezTo>
                <a:cubicBezTo>
                  <a:pt x="0" y="4"/>
                  <a:pt x="1" y="5"/>
                  <a:pt x="1" y="5"/>
                </a:cubicBezTo>
                <a:cubicBezTo>
                  <a:pt x="17" y="14"/>
                  <a:pt x="17" y="14"/>
                  <a:pt x="17" y="14"/>
                </a:cubicBezTo>
                <a:cubicBezTo>
                  <a:pt x="17" y="15"/>
                  <a:pt x="18" y="15"/>
                  <a:pt x="18" y="15"/>
                </a:cubicBezTo>
                <a:cubicBezTo>
                  <a:pt x="19" y="15"/>
                  <a:pt x="20" y="14"/>
                  <a:pt x="20" y="13"/>
                </a:cubicBezTo>
                <a:cubicBezTo>
                  <a:pt x="21" y="13"/>
                  <a:pt x="21" y="12"/>
                  <a:pt x="21" y="12"/>
                </a:cubicBezTo>
                <a:cubicBezTo>
                  <a:pt x="21" y="11"/>
                  <a:pt x="20" y="10"/>
                  <a:pt x="20" y="10"/>
                </a:cubicBezTo>
              </a:path>
            </a:pathLst>
          </a:custGeom>
          <a:solidFill>
            <a:srgbClr val="89AADB"/>
          </a:solid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69" name="Freeform 78">
            <a:extLst>
              <a:ext uri="{FF2B5EF4-FFF2-40B4-BE49-F238E27FC236}">
                <a16:creationId xmlns:a16="http://schemas.microsoft.com/office/drawing/2014/main" id="{123BD1D5-E277-4A60-93A8-1DDAB38BAEB3}"/>
              </a:ext>
            </a:extLst>
          </p:cNvPr>
          <p:cNvSpPr>
            <a:spLocks/>
          </p:cNvSpPr>
          <p:nvPr/>
        </p:nvSpPr>
        <p:spPr bwMode="auto">
          <a:xfrm>
            <a:off x="6403522" y="1034221"/>
            <a:ext cx="51983" cy="35010"/>
          </a:xfrm>
          <a:custGeom>
            <a:avLst/>
            <a:gdLst>
              <a:gd name="T0" fmla="*/ 19 w 21"/>
              <a:gd name="T1" fmla="*/ 0 h 14"/>
              <a:gd name="T2" fmla="*/ 17 w 21"/>
              <a:gd name="T3" fmla="*/ 0 h 14"/>
              <a:gd name="T4" fmla="*/ 1 w 21"/>
              <a:gd name="T5" fmla="*/ 10 h 14"/>
              <a:gd name="T6" fmla="*/ 0 w 21"/>
              <a:gd name="T7" fmla="*/ 11 h 14"/>
              <a:gd name="T8" fmla="*/ 0 w 21"/>
              <a:gd name="T9" fmla="*/ 13 h 14"/>
              <a:gd name="T10" fmla="*/ 3 w 21"/>
              <a:gd name="T11" fmla="*/ 14 h 14"/>
              <a:gd name="T12" fmla="*/ 4 w 21"/>
              <a:gd name="T13" fmla="*/ 14 h 14"/>
              <a:gd name="T14" fmla="*/ 20 w 21"/>
              <a:gd name="T15" fmla="*/ 5 h 14"/>
              <a:gd name="T16" fmla="*/ 21 w 21"/>
              <a:gd name="T17" fmla="*/ 3 h 14"/>
              <a:gd name="T18" fmla="*/ 21 w 21"/>
              <a:gd name="T19" fmla="*/ 1 h 14"/>
              <a:gd name="T20" fmla="*/ 19 w 21"/>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19" y="0"/>
                </a:moveTo>
                <a:cubicBezTo>
                  <a:pt x="18" y="0"/>
                  <a:pt x="18" y="0"/>
                  <a:pt x="17" y="0"/>
                </a:cubicBezTo>
                <a:cubicBezTo>
                  <a:pt x="1" y="10"/>
                  <a:pt x="1" y="10"/>
                  <a:pt x="1" y="10"/>
                </a:cubicBezTo>
                <a:cubicBezTo>
                  <a:pt x="1" y="10"/>
                  <a:pt x="0" y="11"/>
                  <a:pt x="0" y="11"/>
                </a:cubicBezTo>
                <a:cubicBezTo>
                  <a:pt x="0" y="12"/>
                  <a:pt x="0" y="12"/>
                  <a:pt x="0" y="13"/>
                </a:cubicBezTo>
                <a:cubicBezTo>
                  <a:pt x="1" y="14"/>
                  <a:pt x="2" y="14"/>
                  <a:pt x="3" y="14"/>
                </a:cubicBezTo>
                <a:cubicBezTo>
                  <a:pt x="3" y="14"/>
                  <a:pt x="3" y="14"/>
                  <a:pt x="4" y="14"/>
                </a:cubicBezTo>
                <a:cubicBezTo>
                  <a:pt x="20" y="5"/>
                  <a:pt x="20" y="5"/>
                  <a:pt x="20" y="5"/>
                </a:cubicBezTo>
                <a:cubicBezTo>
                  <a:pt x="20" y="4"/>
                  <a:pt x="21" y="4"/>
                  <a:pt x="21" y="3"/>
                </a:cubicBezTo>
                <a:cubicBezTo>
                  <a:pt x="21" y="3"/>
                  <a:pt x="21" y="2"/>
                  <a:pt x="21" y="1"/>
                </a:cubicBezTo>
                <a:cubicBezTo>
                  <a:pt x="20" y="1"/>
                  <a:pt x="20" y="0"/>
                  <a:pt x="19" y="0"/>
                </a:cubicBezTo>
              </a:path>
            </a:pathLst>
          </a:custGeom>
          <a:solidFill>
            <a:srgbClr val="89AADB"/>
          </a:solid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76" name="Freeform 79">
            <a:extLst>
              <a:ext uri="{FF2B5EF4-FFF2-40B4-BE49-F238E27FC236}">
                <a16:creationId xmlns:a16="http://schemas.microsoft.com/office/drawing/2014/main" id="{43DBA0E7-4785-439A-91AB-466B2920561A}"/>
              </a:ext>
            </a:extLst>
          </p:cNvPr>
          <p:cNvSpPr>
            <a:spLocks/>
          </p:cNvSpPr>
          <p:nvPr/>
        </p:nvSpPr>
        <p:spPr bwMode="auto">
          <a:xfrm>
            <a:off x="6591297" y="1039526"/>
            <a:ext cx="53044" cy="35010"/>
          </a:xfrm>
          <a:custGeom>
            <a:avLst/>
            <a:gdLst>
              <a:gd name="T0" fmla="*/ 20 w 21"/>
              <a:gd name="T1" fmla="*/ 9 h 14"/>
              <a:gd name="T2" fmla="*/ 4 w 21"/>
              <a:gd name="T3" fmla="*/ 0 h 14"/>
              <a:gd name="T4" fmla="*/ 2 w 21"/>
              <a:gd name="T5" fmla="*/ 0 h 14"/>
              <a:gd name="T6" fmla="*/ 1 w 21"/>
              <a:gd name="T7" fmla="*/ 1 h 14"/>
              <a:gd name="T8" fmla="*/ 1 w 21"/>
              <a:gd name="T9" fmla="*/ 3 h 14"/>
              <a:gd name="T10" fmla="*/ 2 w 21"/>
              <a:gd name="T11" fmla="*/ 4 h 14"/>
              <a:gd name="T12" fmla="*/ 18 w 21"/>
              <a:gd name="T13" fmla="*/ 13 h 14"/>
              <a:gd name="T14" fmla="*/ 19 w 21"/>
              <a:gd name="T15" fmla="*/ 14 h 14"/>
              <a:gd name="T16" fmla="*/ 21 w 21"/>
              <a:gd name="T17" fmla="*/ 13 h 14"/>
              <a:gd name="T18" fmla="*/ 21 w 21"/>
              <a:gd name="T19" fmla="*/ 11 h 14"/>
              <a:gd name="T20" fmla="*/ 20 w 21"/>
              <a:gd name="T2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0" y="9"/>
                </a:moveTo>
                <a:cubicBezTo>
                  <a:pt x="4" y="0"/>
                  <a:pt x="4" y="0"/>
                  <a:pt x="4" y="0"/>
                </a:cubicBezTo>
                <a:cubicBezTo>
                  <a:pt x="4" y="0"/>
                  <a:pt x="3" y="0"/>
                  <a:pt x="2" y="0"/>
                </a:cubicBezTo>
                <a:cubicBezTo>
                  <a:pt x="2" y="0"/>
                  <a:pt x="1" y="0"/>
                  <a:pt x="1" y="1"/>
                </a:cubicBezTo>
                <a:cubicBezTo>
                  <a:pt x="1" y="1"/>
                  <a:pt x="0" y="2"/>
                  <a:pt x="1" y="3"/>
                </a:cubicBezTo>
                <a:cubicBezTo>
                  <a:pt x="1" y="3"/>
                  <a:pt x="1" y="4"/>
                  <a:pt x="2" y="4"/>
                </a:cubicBezTo>
                <a:cubicBezTo>
                  <a:pt x="18" y="13"/>
                  <a:pt x="18" y="13"/>
                  <a:pt x="18" y="13"/>
                </a:cubicBezTo>
                <a:cubicBezTo>
                  <a:pt x="18" y="14"/>
                  <a:pt x="18" y="14"/>
                  <a:pt x="19" y="14"/>
                </a:cubicBezTo>
                <a:cubicBezTo>
                  <a:pt x="20" y="14"/>
                  <a:pt x="21" y="13"/>
                  <a:pt x="21" y="13"/>
                </a:cubicBezTo>
                <a:cubicBezTo>
                  <a:pt x="21" y="12"/>
                  <a:pt x="21" y="11"/>
                  <a:pt x="21" y="11"/>
                </a:cubicBezTo>
                <a:cubicBezTo>
                  <a:pt x="21" y="10"/>
                  <a:pt x="21" y="9"/>
                  <a:pt x="20" y="9"/>
                </a:cubicBezTo>
              </a:path>
            </a:pathLst>
          </a:custGeom>
          <a:solidFill>
            <a:srgbClr val="89AADB"/>
          </a:solid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77" name="Freeform 80">
            <a:extLst>
              <a:ext uri="{FF2B5EF4-FFF2-40B4-BE49-F238E27FC236}">
                <a16:creationId xmlns:a16="http://schemas.microsoft.com/office/drawing/2014/main" id="{73686AFB-E00E-4CC6-B3C1-B34077EA163A}"/>
              </a:ext>
            </a:extLst>
          </p:cNvPr>
          <p:cNvSpPr>
            <a:spLocks/>
          </p:cNvSpPr>
          <p:nvPr/>
        </p:nvSpPr>
        <p:spPr bwMode="auto">
          <a:xfrm>
            <a:off x="6593418" y="929192"/>
            <a:ext cx="53044" cy="35010"/>
          </a:xfrm>
          <a:custGeom>
            <a:avLst/>
            <a:gdLst>
              <a:gd name="T0" fmla="*/ 21 w 21"/>
              <a:gd name="T1" fmla="*/ 1 h 14"/>
              <a:gd name="T2" fmla="*/ 19 w 21"/>
              <a:gd name="T3" fmla="*/ 0 h 14"/>
              <a:gd name="T4" fmla="*/ 17 w 21"/>
              <a:gd name="T5" fmla="*/ 0 h 14"/>
              <a:gd name="T6" fmla="*/ 2 w 21"/>
              <a:gd name="T7" fmla="*/ 10 h 14"/>
              <a:gd name="T8" fmla="*/ 0 w 21"/>
              <a:gd name="T9" fmla="*/ 11 h 14"/>
              <a:gd name="T10" fmla="*/ 1 w 21"/>
              <a:gd name="T11" fmla="*/ 13 h 14"/>
              <a:gd name="T12" fmla="*/ 3 w 21"/>
              <a:gd name="T13" fmla="*/ 14 h 14"/>
              <a:gd name="T14" fmla="*/ 4 w 21"/>
              <a:gd name="T15" fmla="*/ 14 h 14"/>
              <a:gd name="T16" fmla="*/ 20 w 21"/>
              <a:gd name="T17" fmla="*/ 5 h 14"/>
              <a:gd name="T18" fmla="*/ 21 w 21"/>
              <a:gd name="T19" fmla="*/ 3 h 14"/>
              <a:gd name="T20" fmla="*/ 21 w 21"/>
              <a:gd name="T21"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1" y="1"/>
                </a:moveTo>
                <a:cubicBezTo>
                  <a:pt x="21" y="1"/>
                  <a:pt x="20" y="0"/>
                  <a:pt x="19" y="0"/>
                </a:cubicBezTo>
                <a:cubicBezTo>
                  <a:pt x="19" y="0"/>
                  <a:pt x="18" y="0"/>
                  <a:pt x="17" y="0"/>
                </a:cubicBezTo>
                <a:cubicBezTo>
                  <a:pt x="2" y="10"/>
                  <a:pt x="2" y="10"/>
                  <a:pt x="2" y="10"/>
                </a:cubicBezTo>
                <a:cubicBezTo>
                  <a:pt x="1" y="10"/>
                  <a:pt x="1" y="10"/>
                  <a:pt x="0" y="11"/>
                </a:cubicBezTo>
                <a:cubicBezTo>
                  <a:pt x="0" y="12"/>
                  <a:pt x="0" y="12"/>
                  <a:pt x="1" y="13"/>
                </a:cubicBezTo>
                <a:cubicBezTo>
                  <a:pt x="1" y="14"/>
                  <a:pt x="2" y="14"/>
                  <a:pt x="3" y="14"/>
                </a:cubicBezTo>
                <a:cubicBezTo>
                  <a:pt x="3" y="14"/>
                  <a:pt x="4" y="14"/>
                  <a:pt x="4" y="14"/>
                </a:cubicBezTo>
                <a:cubicBezTo>
                  <a:pt x="20" y="5"/>
                  <a:pt x="20" y="5"/>
                  <a:pt x="20" y="5"/>
                </a:cubicBezTo>
                <a:cubicBezTo>
                  <a:pt x="21" y="4"/>
                  <a:pt x="21" y="4"/>
                  <a:pt x="21" y="3"/>
                </a:cubicBezTo>
                <a:cubicBezTo>
                  <a:pt x="21" y="3"/>
                  <a:pt x="21" y="2"/>
                  <a:pt x="21" y="1"/>
                </a:cubicBezTo>
              </a:path>
            </a:pathLst>
          </a:custGeom>
          <a:solidFill>
            <a:srgbClr val="89AADB"/>
          </a:solid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78" name="Freeform 81">
            <a:extLst>
              <a:ext uri="{FF2B5EF4-FFF2-40B4-BE49-F238E27FC236}">
                <a16:creationId xmlns:a16="http://schemas.microsoft.com/office/drawing/2014/main" id="{08B4B2F6-275B-4307-9CFB-7C7EE1688D05}"/>
              </a:ext>
            </a:extLst>
          </p:cNvPr>
          <p:cNvSpPr>
            <a:spLocks noEditPoints="1"/>
          </p:cNvSpPr>
          <p:nvPr/>
        </p:nvSpPr>
        <p:spPr bwMode="auto">
          <a:xfrm>
            <a:off x="6448078" y="931314"/>
            <a:ext cx="148523" cy="216423"/>
          </a:xfrm>
          <a:custGeom>
            <a:avLst/>
            <a:gdLst>
              <a:gd name="T0" fmla="*/ 58 w 59"/>
              <a:gd name="T1" fmla="*/ 31 h 86"/>
              <a:gd name="T2" fmla="*/ 58 w 59"/>
              <a:gd name="T3" fmla="*/ 26 h 86"/>
              <a:gd name="T4" fmla="*/ 58 w 59"/>
              <a:gd name="T5" fmla="*/ 25 h 86"/>
              <a:gd name="T6" fmla="*/ 59 w 59"/>
              <a:gd name="T7" fmla="*/ 18 h 86"/>
              <a:gd name="T8" fmla="*/ 54 w 59"/>
              <a:gd name="T9" fmla="*/ 11 h 86"/>
              <a:gd name="T10" fmla="*/ 54 w 59"/>
              <a:gd name="T11" fmla="*/ 11 h 86"/>
              <a:gd name="T12" fmla="*/ 45 w 59"/>
              <a:gd name="T13" fmla="*/ 3 h 86"/>
              <a:gd name="T14" fmla="*/ 44 w 59"/>
              <a:gd name="T15" fmla="*/ 3 h 86"/>
              <a:gd name="T16" fmla="*/ 32 w 59"/>
              <a:gd name="T17" fmla="*/ 0 h 86"/>
              <a:gd name="T18" fmla="*/ 19 w 59"/>
              <a:gd name="T19" fmla="*/ 3 h 86"/>
              <a:gd name="T20" fmla="*/ 8 w 59"/>
              <a:gd name="T21" fmla="*/ 40 h 86"/>
              <a:gd name="T22" fmla="*/ 18 w 59"/>
              <a:gd name="T23" fmla="*/ 51 h 86"/>
              <a:gd name="T24" fmla="*/ 18 w 59"/>
              <a:gd name="T25" fmla="*/ 61 h 86"/>
              <a:gd name="T26" fmla="*/ 18 w 59"/>
              <a:gd name="T27" fmla="*/ 61 h 86"/>
              <a:gd name="T28" fmla="*/ 18 w 59"/>
              <a:gd name="T29" fmla="*/ 61 h 86"/>
              <a:gd name="T30" fmla="*/ 18 w 59"/>
              <a:gd name="T31" fmla="*/ 74 h 86"/>
              <a:gd name="T32" fmla="*/ 23 w 59"/>
              <a:gd name="T33" fmla="*/ 81 h 86"/>
              <a:gd name="T34" fmla="*/ 31 w 59"/>
              <a:gd name="T35" fmla="*/ 86 h 86"/>
              <a:gd name="T36" fmla="*/ 40 w 59"/>
              <a:gd name="T37" fmla="*/ 81 h 86"/>
              <a:gd name="T38" fmla="*/ 45 w 59"/>
              <a:gd name="T39" fmla="*/ 74 h 86"/>
              <a:gd name="T40" fmla="*/ 45 w 59"/>
              <a:gd name="T41" fmla="*/ 52 h 86"/>
              <a:gd name="T42" fmla="*/ 45 w 59"/>
              <a:gd name="T43" fmla="*/ 52 h 86"/>
              <a:gd name="T44" fmla="*/ 52 w 59"/>
              <a:gd name="T45" fmla="*/ 46 h 86"/>
              <a:gd name="T46" fmla="*/ 55 w 59"/>
              <a:gd name="T47" fmla="*/ 41 h 86"/>
              <a:gd name="T48" fmla="*/ 58 w 59"/>
              <a:gd name="T49" fmla="*/ 31 h 86"/>
              <a:gd name="T50" fmla="*/ 58 w 59"/>
              <a:gd name="T51" fmla="*/ 31 h 86"/>
              <a:gd name="T52" fmla="*/ 17 w 59"/>
              <a:gd name="T53" fmla="*/ 28 h 86"/>
              <a:gd name="T54" fmla="*/ 16 w 59"/>
              <a:gd name="T55" fmla="*/ 30 h 86"/>
              <a:gd name="T56" fmla="*/ 15 w 59"/>
              <a:gd name="T57" fmla="*/ 28 h 86"/>
              <a:gd name="T58" fmla="*/ 34 w 59"/>
              <a:gd name="T59" fmla="*/ 10 h 86"/>
              <a:gd name="T60" fmla="*/ 35 w 59"/>
              <a:gd name="T61" fmla="*/ 11 h 86"/>
              <a:gd name="T62" fmla="*/ 34 w 59"/>
              <a:gd name="T63" fmla="*/ 12 h 86"/>
              <a:gd name="T64" fmla="*/ 17 w 59"/>
              <a:gd name="T65" fmla="*/ 28 h 86"/>
              <a:gd name="T66" fmla="*/ 42 w 59"/>
              <a:gd name="T67" fmla="*/ 74 h 86"/>
              <a:gd name="T68" fmla="*/ 38 w 59"/>
              <a:gd name="T69" fmla="*/ 79 h 86"/>
              <a:gd name="T70" fmla="*/ 37 w 59"/>
              <a:gd name="T71" fmla="*/ 80 h 86"/>
              <a:gd name="T72" fmla="*/ 37 w 59"/>
              <a:gd name="T73" fmla="*/ 80 h 86"/>
              <a:gd name="T74" fmla="*/ 31 w 59"/>
              <a:gd name="T75" fmla="*/ 83 h 86"/>
              <a:gd name="T76" fmla="*/ 26 w 59"/>
              <a:gd name="T77" fmla="*/ 80 h 86"/>
              <a:gd name="T78" fmla="*/ 26 w 59"/>
              <a:gd name="T79" fmla="*/ 80 h 86"/>
              <a:gd name="T80" fmla="*/ 25 w 59"/>
              <a:gd name="T81" fmla="*/ 79 h 86"/>
              <a:gd name="T82" fmla="*/ 21 w 59"/>
              <a:gd name="T83" fmla="*/ 74 h 86"/>
              <a:gd name="T84" fmla="*/ 21 w 59"/>
              <a:gd name="T85" fmla="*/ 62 h 86"/>
              <a:gd name="T86" fmla="*/ 42 w 59"/>
              <a:gd name="T87" fmla="*/ 62 h 86"/>
              <a:gd name="T88" fmla="*/ 42 w 59"/>
              <a:gd name="T89" fmla="*/ 7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 h="86">
                <a:moveTo>
                  <a:pt x="58" y="31"/>
                </a:moveTo>
                <a:cubicBezTo>
                  <a:pt x="58" y="29"/>
                  <a:pt x="58" y="27"/>
                  <a:pt x="58" y="26"/>
                </a:cubicBezTo>
                <a:cubicBezTo>
                  <a:pt x="58" y="25"/>
                  <a:pt x="58" y="25"/>
                  <a:pt x="58" y="25"/>
                </a:cubicBezTo>
                <a:cubicBezTo>
                  <a:pt x="58" y="22"/>
                  <a:pt x="59" y="20"/>
                  <a:pt x="59" y="18"/>
                </a:cubicBezTo>
                <a:cubicBezTo>
                  <a:pt x="59" y="18"/>
                  <a:pt x="58" y="15"/>
                  <a:pt x="54" y="11"/>
                </a:cubicBezTo>
                <a:cubicBezTo>
                  <a:pt x="54" y="11"/>
                  <a:pt x="54" y="11"/>
                  <a:pt x="54" y="11"/>
                </a:cubicBezTo>
                <a:cubicBezTo>
                  <a:pt x="52" y="8"/>
                  <a:pt x="49" y="5"/>
                  <a:pt x="45" y="3"/>
                </a:cubicBezTo>
                <a:cubicBezTo>
                  <a:pt x="44" y="3"/>
                  <a:pt x="44" y="3"/>
                  <a:pt x="44" y="3"/>
                </a:cubicBezTo>
                <a:cubicBezTo>
                  <a:pt x="40" y="1"/>
                  <a:pt x="36" y="0"/>
                  <a:pt x="32" y="0"/>
                </a:cubicBezTo>
                <a:cubicBezTo>
                  <a:pt x="27" y="0"/>
                  <a:pt x="23" y="1"/>
                  <a:pt x="19" y="3"/>
                </a:cubicBezTo>
                <a:cubicBezTo>
                  <a:pt x="5" y="11"/>
                  <a:pt x="0" y="27"/>
                  <a:pt x="8" y="40"/>
                </a:cubicBezTo>
                <a:cubicBezTo>
                  <a:pt x="10" y="45"/>
                  <a:pt x="14" y="49"/>
                  <a:pt x="18" y="51"/>
                </a:cubicBezTo>
                <a:cubicBezTo>
                  <a:pt x="18" y="61"/>
                  <a:pt x="18" y="61"/>
                  <a:pt x="18" y="61"/>
                </a:cubicBezTo>
                <a:cubicBezTo>
                  <a:pt x="18" y="61"/>
                  <a:pt x="18" y="61"/>
                  <a:pt x="18" y="61"/>
                </a:cubicBezTo>
                <a:cubicBezTo>
                  <a:pt x="18" y="61"/>
                  <a:pt x="18" y="61"/>
                  <a:pt x="18" y="61"/>
                </a:cubicBezTo>
                <a:cubicBezTo>
                  <a:pt x="18" y="74"/>
                  <a:pt x="18" y="74"/>
                  <a:pt x="18" y="74"/>
                </a:cubicBezTo>
                <a:cubicBezTo>
                  <a:pt x="18" y="77"/>
                  <a:pt x="20" y="79"/>
                  <a:pt x="23" y="81"/>
                </a:cubicBezTo>
                <a:cubicBezTo>
                  <a:pt x="24" y="83"/>
                  <a:pt x="27" y="86"/>
                  <a:pt x="31" y="86"/>
                </a:cubicBezTo>
                <a:cubicBezTo>
                  <a:pt x="36" y="86"/>
                  <a:pt x="39" y="83"/>
                  <a:pt x="40" y="81"/>
                </a:cubicBezTo>
                <a:cubicBezTo>
                  <a:pt x="43" y="79"/>
                  <a:pt x="45" y="77"/>
                  <a:pt x="45" y="74"/>
                </a:cubicBezTo>
                <a:cubicBezTo>
                  <a:pt x="45" y="52"/>
                  <a:pt x="45" y="52"/>
                  <a:pt x="45" y="52"/>
                </a:cubicBezTo>
                <a:cubicBezTo>
                  <a:pt x="45" y="52"/>
                  <a:pt x="45" y="52"/>
                  <a:pt x="45" y="52"/>
                </a:cubicBezTo>
                <a:cubicBezTo>
                  <a:pt x="47" y="50"/>
                  <a:pt x="50" y="48"/>
                  <a:pt x="52" y="46"/>
                </a:cubicBezTo>
                <a:cubicBezTo>
                  <a:pt x="53" y="45"/>
                  <a:pt x="54" y="43"/>
                  <a:pt x="55" y="41"/>
                </a:cubicBezTo>
                <a:cubicBezTo>
                  <a:pt x="56" y="38"/>
                  <a:pt x="57" y="34"/>
                  <a:pt x="58" y="31"/>
                </a:cubicBezTo>
                <a:cubicBezTo>
                  <a:pt x="58" y="31"/>
                  <a:pt x="58" y="31"/>
                  <a:pt x="58" y="31"/>
                </a:cubicBezTo>
                <a:moveTo>
                  <a:pt x="17" y="28"/>
                </a:moveTo>
                <a:cubicBezTo>
                  <a:pt x="17" y="29"/>
                  <a:pt x="17" y="30"/>
                  <a:pt x="16" y="30"/>
                </a:cubicBezTo>
                <a:cubicBezTo>
                  <a:pt x="16" y="30"/>
                  <a:pt x="15" y="29"/>
                  <a:pt x="15" y="28"/>
                </a:cubicBezTo>
                <a:cubicBezTo>
                  <a:pt x="15" y="18"/>
                  <a:pt x="23" y="10"/>
                  <a:pt x="34" y="10"/>
                </a:cubicBezTo>
                <a:cubicBezTo>
                  <a:pt x="35" y="10"/>
                  <a:pt x="35" y="10"/>
                  <a:pt x="35" y="11"/>
                </a:cubicBezTo>
                <a:cubicBezTo>
                  <a:pt x="35" y="11"/>
                  <a:pt x="35" y="12"/>
                  <a:pt x="34" y="12"/>
                </a:cubicBezTo>
                <a:cubicBezTo>
                  <a:pt x="25" y="12"/>
                  <a:pt x="17" y="19"/>
                  <a:pt x="17" y="28"/>
                </a:cubicBezTo>
                <a:moveTo>
                  <a:pt x="42" y="74"/>
                </a:moveTo>
                <a:cubicBezTo>
                  <a:pt x="42" y="76"/>
                  <a:pt x="40" y="78"/>
                  <a:pt x="38" y="79"/>
                </a:cubicBezTo>
                <a:cubicBezTo>
                  <a:pt x="37" y="79"/>
                  <a:pt x="37" y="80"/>
                  <a:pt x="37" y="80"/>
                </a:cubicBezTo>
                <a:cubicBezTo>
                  <a:pt x="37" y="80"/>
                  <a:pt x="37" y="80"/>
                  <a:pt x="37" y="80"/>
                </a:cubicBezTo>
                <a:cubicBezTo>
                  <a:pt x="37" y="82"/>
                  <a:pt x="35" y="83"/>
                  <a:pt x="31" y="83"/>
                </a:cubicBezTo>
                <a:cubicBezTo>
                  <a:pt x="28" y="83"/>
                  <a:pt x="26" y="82"/>
                  <a:pt x="26" y="80"/>
                </a:cubicBezTo>
                <a:cubicBezTo>
                  <a:pt x="26" y="80"/>
                  <a:pt x="26" y="80"/>
                  <a:pt x="26" y="80"/>
                </a:cubicBezTo>
                <a:cubicBezTo>
                  <a:pt x="26" y="80"/>
                  <a:pt x="25" y="79"/>
                  <a:pt x="25" y="79"/>
                </a:cubicBezTo>
                <a:cubicBezTo>
                  <a:pt x="22" y="78"/>
                  <a:pt x="21" y="76"/>
                  <a:pt x="21" y="74"/>
                </a:cubicBezTo>
                <a:cubicBezTo>
                  <a:pt x="21" y="62"/>
                  <a:pt x="21" y="62"/>
                  <a:pt x="21" y="62"/>
                </a:cubicBezTo>
                <a:cubicBezTo>
                  <a:pt x="42" y="62"/>
                  <a:pt x="42" y="62"/>
                  <a:pt x="42" y="62"/>
                </a:cubicBezTo>
                <a:lnTo>
                  <a:pt x="42" y="74"/>
                </a:lnTo>
                <a:close/>
              </a:path>
            </a:pathLst>
          </a:custGeom>
          <a:solidFill>
            <a:srgbClr val="89AADB"/>
          </a:solid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85" name="Rounded Rectangle 93">
            <a:extLst>
              <a:ext uri="{FF2B5EF4-FFF2-40B4-BE49-F238E27FC236}">
                <a16:creationId xmlns:a16="http://schemas.microsoft.com/office/drawing/2014/main" id="{6476F8EE-8AF0-49D9-AA1E-3C0FC5C4BC7B}"/>
              </a:ext>
            </a:extLst>
          </p:cNvPr>
          <p:cNvSpPr/>
          <p:nvPr/>
        </p:nvSpPr>
        <p:spPr>
          <a:xfrm>
            <a:off x="1032521" y="861625"/>
            <a:ext cx="1426373"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SOLUTION</a:t>
            </a:r>
          </a:p>
        </p:txBody>
      </p:sp>
      <p:sp>
        <p:nvSpPr>
          <p:cNvPr id="87" name="Oval 86">
            <a:extLst>
              <a:ext uri="{FF2B5EF4-FFF2-40B4-BE49-F238E27FC236}">
                <a16:creationId xmlns:a16="http://schemas.microsoft.com/office/drawing/2014/main" id="{6713522F-F515-468F-904F-556FBD45A838}"/>
              </a:ext>
            </a:extLst>
          </p:cNvPr>
          <p:cNvSpPr/>
          <p:nvPr/>
        </p:nvSpPr>
        <p:spPr>
          <a:xfrm>
            <a:off x="758363" y="776590"/>
            <a:ext cx="455877" cy="455878"/>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50">
              <a:solidFill>
                <a:prstClr val="white"/>
              </a:solidFill>
            </a:endParaRPr>
          </a:p>
        </p:txBody>
      </p:sp>
      <p:sp>
        <p:nvSpPr>
          <p:cNvPr id="88" name="Freeform 110">
            <a:extLst>
              <a:ext uri="{FF2B5EF4-FFF2-40B4-BE49-F238E27FC236}">
                <a16:creationId xmlns:a16="http://schemas.microsoft.com/office/drawing/2014/main" id="{F2C5BD87-7B1A-4365-97D4-5EE5C509E0B3}"/>
              </a:ext>
            </a:extLst>
          </p:cNvPr>
          <p:cNvSpPr>
            <a:spLocks/>
          </p:cNvSpPr>
          <p:nvPr/>
        </p:nvSpPr>
        <p:spPr bwMode="auto">
          <a:xfrm>
            <a:off x="864089" y="896758"/>
            <a:ext cx="231398" cy="264822"/>
          </a:xfrm>
          <a:custGeom>
            <a:avLst/>
            <a:gdLst>
              <a:gd name="T0" fmla="*/ 11 w 76"/>
              <a:gd name="T1" fmla="*/ 65 h 87"/>
              <a:gd name="T2" fmla="*/ 18 w 76"/>
              <a:gd name="T3" fmla="*/ 58 h 87"/>
              <a:gd name="T4" fmla="*/ 9 w 76"/>
              <a:gd name="T5" fmla="*/ 38 h 87"/>
              <a:gd name="T6" fmla="*/ 18 w 76"/>
              <a:gd name="T7" fmla="*/ 18 h 87"/>
              <a:gd name="T8" fmla="*/ 38 w 76"/>
              <a:gd name="T9" fmla="*/ 9 h 87"/>
              <a:gd name="T10" fmla="*/ 58 w 76"/>
              <a:gd name="T11" fmla="*/ 18 h 87"/>
              <a:gd name="T12" fmla="*/ 66 w 76"/>
              <a:gd name="T13" fmla="*/ 38 h 87"/>
              <a:gd name="T14" fmla="*/ 58 w 76"/>
              <a:gd name="T15" fmla="*/ 58 h 87"/>
              <a:gd name="T16" fmla="*/ 39 w 76"/>
              <a:gd name="T17" fmla="*/ 67 h 87"/>
              <a:gd name="T18" fmla="*/ 39 w 76"/>
              <a:gd name="T19" fmla="*/ 56 h 87"/>
              <a:gd name="T20" fmla="*/ 23 w 76"/>
              <a:gd name="T21" fmla="*/ 71 h 87"/>
              <a:gd name="T22" fmla="*/ 39 w 76"/>
              <a:gd name="T23" fmla="*/ 87 h 87"/>
              <a:gd name="T24" fmla="*/ 39 w 76"/>
              <a:gd name="T25" fmla="*/ 76 h 87"/>
              <a:gd name="T26" fmla="*/ 65 w 76"/>
              <a:gd name="T27" fmla="*/ 65 h 87"/>
              <a:gd name="T28" fmla="*/ 76 w 76"/>
              <a:gd name="T29" fmla="*/ 38 h 87"/>
              <a:gd name="T30" fmla="*/ 65 w 76"/>
              <a:gd name="T31" fmla="*/ 11 h 87"/>
              <a:gd name="T32" fmla="*/ 38 w 76"/>
              <a:gd name="T33" fmla="*/ 0 h 87"/>
              <a:gd name="T34" fmla="*/ 11 w 76"/>
              <a:gd name="T35" fmla="*/ 11 h 87"/>
              <a:gd name="T36" fmla="*/ 0 w 76"/>
              <a:gd name="T37" fmla="*/ 38 h 87"/>
              <a:gd name="T38" fmla="*/ 4 w 76"/>
              <a:gd name="T39" fmla="*/ 56 h 87"/>
              <a:gd name="T40" fmla="*/ 11 w 76"/>
              <a:gd name="T41" fmla="*/ 6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6" h="87">
                <a:moveTo>
                  <a:pt x="11" y="65"/>
                </a:moveTo>
                <a:cubicBezTo>
                  <a:pt x="18" y="58"/>
                  <a:pt x="18" y="58"/>
                  <a:pt x="18" y="58"/>
                </a:cubicBezTo>
                <a:cubicBezTo>
                  <a:pt x="12" y="53"/>
                  <a:pt x="9" y="46"/>
                  <a:pt x="9" y="38"/>
                </a:cubicBezTo>
                <a:cubicBezTo>
                  <a:pt x="9" y="30"/>
                  <a:pt x="12" y="23"/>
                  <a:pt x="18" y="18"/>
                </a:cubicBezTo>
                <a:cubicBezTo>
                  <a:pt x="23" y="12"/>
                  <a:pt x="30" y="9"/>
                  <a:pt x="38" y="9"/>
                </a:cubicBezTo>
                <a:cubicBezTo>
                  <a:pt x="45" y="9"/>
                  <a:pt x="53" y="12"/>
                  <a:pt x="58" y="18"/>
                </a:cubicBezTo>
                <a:cubicBezTo>
                  <a:pt x="64" y="23"/>
                  <a:pt x="66" y="30"/>
                  <a:pt x="66" y="38"/>
                </a:cubicBezTo>
                <a:cubicBezTo>
                  <a:pt x="66" y="46"/>
                  <a:pt x="64" y="53"/>
                  <a:pt x="58" y="58"/>
                </a:cubicBezTo>
                <a:cubicBezTo>
                  <a:pt x="53" y="64"/>
                  <a:pt x="46" y="67"/>
                  <a:pt x="39" y="67"/>
                </a:cubicBezTo>
                <a:cubicBezTo>
                  <a:pt x="39" y="56"/>
                  <a:pt x="39" y="56"/>
                  <a:pt x="39" y="56"/>
                </a:cubicBezTo>
                <a:cubicBezTo>
                  <a:pt x="23" y="71"/>
                  <a:pt x="23" y="71"/>
                  <a:pt x="23" y="71"/>
                </a:cubicBezTo>
                <a:cubicBezTo>
                  <a:pt x="39" y="87"/>
                  <a:pt x="39" y="87"/>
                  <a:pt x="39" y="87"/>
                </a:cubicBezTo>
                <a:cubicBezTo>
                  <a:pt x="39" y="76"/>
                  <a:pt x="39" y="76"/>
                  <a:pt x="39" y="76"/>
                </a:cubicBezTo>
                <a:cubicBezTo>
                  <a:pt x="49" y="76"/>
                  <a:pt x="58" y="72"/>
                  <a:pt x="65" y="65"/>
                </a:cubicBezTo>
                <a:cubicBezTo>
                  <a:pt x="72" y="58"/>
                  <a:pt x="76" y="48"/>
                  <a:pt x="76" y="38"/>
                </a:cubicBezTo>
                <a:cubicBezTo>
                  <a:pt x="76" y="28"/>
                  <a:pt x="72" y="18"/>
                  <a:pt x="65" y="11"/>
                </a:cubicBezTo>
                <a:cubicBezTo>
                  <a:pt x="58" y="4"/>
                  <a:pt x="48" y="0"/>
                  <a:pt x="38" y="0"/>
                </a:cubicBezTo>
                <a:cubicBezTo>
                  <a:pt x="28" y="0"/>
                  <a:pt x="18" y="4"/>
                  <a:pt x="11" y="11"/>
                </a:cubicBezTo>
                <a:cubicBezTo>
                  <a:pt x="4" y="18"/>
                  <a:pt x="0" y="28"/>
                  <a:pt x="0" y="38"/>
                </a:cubicBezTo>
                <a:cubicBezTo>
                  <a:pt x="0" y="44"/>
                  <a:pt x="1" y="50"/>
                  <a:pt x="4" y="56"/>
                </a:cubicBezTo>
                <a:cubicBezTo>
                  <a:pt x="4" y="56"/>
                  <a:pt x="7" y="62"/>
                  <a:pt x="11" y="65"/>
                </a:cubicBezTo>
                <a:close/>
              </a:path>
            </a:pathLst>
          </a:custGeom>
          <a:solidFill>
            <a:schemeClr val="tx2"/>
          </a:solidFill>
          <a:ln w="9525">
            <a:solidFill>
              <a:schemeClr val="tx2"/>
            </a:solidFill>
            <a:round/>
            <a:headEnd/>
            <a:tailEnd/>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89" name="Freeform 111">
            <a:extLst>
              <a:ext uri="{FF2B5EF4-FFF2-40B4-BE49-F238E27FC236}">
                <a16:creationId xmlns:a16="http://schemas.microsoft.com/office/drawing/2014/main" id="{2F485692-5F9C-4C10-B4FB-580C298E5473}"/>
              </a:ext>
            </a:extLst>
          </p:cNvPr>
          <p:cNvSpPr>
            <a:spLocks/>
          </p:cNvSpPr>
          <p:nvPr/>
        </p:nvSpPr>
        <p:spPr bwMode="auto">
          <a:xfrm>
            <a:off x="1062063" y="890330"/>
            <a:ext cx="47566" cy="52708"/>
          </a:xfrm>
          <a:custGeom>
            <a:avLst/>
            <a:gdLst>
              <a:gd name="T0" fmla="*/ 15 w 16"/>
              <a:gd name="T1" fmla="*/ 8 h 17"/>
              <a:gd name="T2" fmla="*/ 10 w 16"/>
              <a:gd name="T3" fmla="*/ 2 h 17"/>
              <a:gd name="T4" fmla="*/ 5 w 16"/>
              <a:gd name="T5" fmla="*/ 2 h 17"/>
              <a:gd name="T6" fmla="*/ 5 w 16"/>
              <a:gd name="T7" fmla="*/ 2 h 17"/>
              <a:gd name="T8" fmla="*/ 0 w 16"/>
              <a:gd name="T9" fmla="*/ 6 h 17"/>
              <a:gd name="T10" fmla="*/ 0 w 16"/>
              <a:gd name="T11" fmla="*/ 7 h 17"/>
              <a:gd name="T12" fmla="*/ 2 w 16"/>
              <a:gd name="T13" fmla="*/ 10 h 17"/>
              <a:gd name="T14" fmla="*/ 2 w 16"/>
              <a:gd name="T15" fmla="*/ 10 h 17"/>
              <a:gd name="T16" fmla="*/ 4 w 16"/>
              <a:gd name="T17" fmla="*/ 11 h 17"/>
              <a:gd name="T18" fmla="*/ 9 w 16"/>
              <a:gd name="T19" fmla="*/ 16 h 17"/>
              <a:gd name="T20" fmla="*/ 10 w 16"/>
              <a:gd name="T21" fmla="*/ 17 h 17"/>
              <a:gd name="T22" fmla="*/ 13 w 16"/>
              <a:gd name="T23" fmla="*/ 14 h 17"/>
              <a:gd name="T24" fmla="*/ 15 w 16"/>
              <a:gd name="T25" fmla="*/ 12 h 17"/>
              <a:gd name="T26" fmla="*/ 15 w 16"/>
              <a:gd name="T27"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17">
                <a:moveTo>
                  <a:pt x="15" y="8"/>
                </a:moveTo>
                <a:cubicBezTo>
                  <a:pt x="10" y="2"/>
                  <a:pt x="10" y="2"/>
                  <a:pt x="10" y="2"/>
                </a:cubicBezTo>
                <a:cubicBezTo>
                  <a:pt x="8" y="0"/>
                  <a:pt x="6" y="0"/>
                  <a:pt x="5" y="2"/>
                </a:cubicBezTo>
                <a:cubicBezTo>
                  <a:pt x="5" y="2"/>
                  <a:pt x="5" y="2"/>
                  <a:pt x="5" y="2"/>
                </a:cubicBezTo>
                <a:cubicBezTo>
                  <a:pt x="0" y="6"/>
                  <a:pt x="0" y="6"/>
                  <a:pt x="0" y="6"/>
                </a:cubicBezTo>
                <a:cubicBezTo>
                  <a:pt x="0" y="7"/>
                  <a:pt x="0" y="7"/>
                  <a:pt x="0" y="7"/>
                </a:cubicBezTo>
                <a:cubicBezTo>
                  <a:pt x="1" y="8"/>
                  <a:pt x="2" y="9"/>
                  <a:pt x="2" y="10"/>
                </a:cubicBezTo>
                <a:cubicBezTo>
                  <a:pt x="2" y="10"/>
                  <a:pt x="2" y="10"/>
                  <a:pt x="2" y="10"/>
                </a:cubicBezTo>
                <a:cubicBezTo>
                  <a:pt x="3" y="10"/>
                  <a:pt x="3" y="11"/>
                  <a:pt x="4" y="11"/>
                </a:cubicBezTo>
                <a:cubicBezTo>
                  <a:pt x="6" y="12"/>
                  <a:pt x="8" y="14"/>
                  <a:pt x="9" y="16"/>
                </a:cubicBezTo>
                <a:cubicBezTo>
                  <a:pt x="9" y="16"/>
                  <a:pt x="10" y="17"/>
                  <a:pt x="10" y="17"/>
                </a:cubicBezTo>
                <a:cubicBezTo>
                  <a:pt x="13" y="14"/>
                  <a:pt x="13" y="14"/>
                  <a:pt x="13" y="14"/>
                </a:cubicBezTo>
                <a:cubicBezTo>
                  <a:pt x="15" y="12"/>
                  <a:pt x="15" y="12"/>
                  <a:pt x="15" y="12"/>
                </a:cubicBezTo>
                <a:cubicBezTo>
                  <a:pt x="16" y="11"/>
                  <a:pt x="16" y="9"/>
                  <a:pt x="15" y="8"/>
                </a:cubicBezTo>
                <a:close/>
              </a:path>
            </a:pathLst>
          </a:custGeom>
          <a:solidFill>
            <a:schemeClr val="tx2"/>
          </a:solidFill>
          <a:ln w="9525">
            <a:solidFill>
              <a:schemeClr val="tx2"/>
            </a:solidFill>
            <a:round/>
            <a:headEnd/>
            <a:tailEnd/>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90" name="Freeform 112">
            <a:extLst>
              <a:ext uri="{FF2B5EF4-FFF2-40B4-BE49-F238E27FC236}">
                <a16:creationId xmlns:a16="http://schemas.microsoft.com/office/drawing/2014/main" id="{07CEC9C4-B0BB-430E-AE62-DCA1DDF41510}"/>
              </a:ext>
            </a:extLst>
          </p:cNvPr>
          <p:cNvSpPr>
            <a:spLocks noEditPoints="1"/>
          </p:cNvSpPr>
          <p:nvPr/>
        </p:nvSpPr>
        <p:spPr bwMode="auto">
          <a:xfrm>
            <a:off x="948936" y="838908"/>
            <a:ext cx="66848" cy="51422"/>
          </a:xfrm>
          <a:custGeom>
            <a:avLst/>
            <a:gdLst>
              <a:gd name="T0" fmla="*/ 19 w 22"/>
              <a:gd name="T1" fmla="*/ 0 h 17"/>
              <a:gd name="T2" fmla="*/ 3 w 22"/>
              <a:gd name="T3" fmla="*/ 0 h 17"/>
              <a:gd name="T4" fmla="*/ 0 w 22"/>
              <a:gd name="T5" fmla="*/ 3 h 17"/>
              <a:gd name="T6" fmla="*/ 0 w 22"/>
              <a:gd name="T7" fmla="*/ 11 h 17"/>
              <a:gd name="T8" fmla="*/ 3 w 22"/>
              <a:gd name="T9" fmla="*/ 11 h 17"/>
              <a:gd name="T10" fmla="*/ 3 w 22"/>
              <a:gd name="T11" fmla="*/ 15 h 17"/>
              <a:gd name="T12" fmla="*/ 3 w 22"/>
              <a:gd name="T13" fmla="*/ 16 h 17"/>
              <a:gd name="T14" fmla="*/ 17 w 22"/>
              <a:gd name="T15" fmla="*/ 16 h 17"/>
              <a:gd name="T16" fmla="*/ 19 w 22"/>
              <a:gd name="T17" fmla="*/ 16 h 17"/>
              <a:gd name="T18" fmla="*/ 19 w 22"/>
              <a:gd name="T19" fmla="*/ 16 h 17"/>
              <a:gd name="T20" fmla="*/ 19 w 22"/>
              <a:gd name="T21" fmla="*/ 16 h 17"/>
              <a:gd name="T22" fmla="*/ 19 w 22"/>
              <a:gd name="T23" fmla="*/ 11 h 17"/>
              <a:gd name="T24" fmla="*/ 19 w 22"/>
              <a:gd name="T25" fmla="*/ 11 h 17"/>
              <a:gd name="T26" fmla="*/ 22 w 22"/>
              <a:gd name="T27" fmla="*/ 11 h 17"/>
              <a:gd name="T28" fmla="*/ 22 w 22"/>
              <a:gd name="T29" fmla="*/ 3 h 17"/>
              <a:gd name="T30" fmla="*/ 19 w 22"/>
              <a:gd name="T31" fmla="*/ 0 h 17"/>
              <a:gd name="T32" fmla="*/ 19 w 22"/>
              <a:gd name="T33" fmla="*/ 15 h 17"/>
              <a:gd name="T34" fmla="*/ 19 w 22"/>
              <a:gd name="T35" fmla="*/ 15 h 17"/>
              <a:gd name="T36" fmla="*/ 19 w 22"/>
              <a:gd name="T37"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7">
                <a:moveTo>
                  <a:pt x="19" y="0"/>
                </a:moveTo>
                <a:cubicBezTo>
                  <a:pt x="3" y="0"/>
                  <a:pt x="3" y="0"/>
                  <a:pt x="3" y="0"/>
                </a:cubicBezTo>
                <a:cubicBezTo>
                  <a:pt x="1" y="0"/>
                  <a:pt x="0" y="1"/>
                  <a:pt x="0" y="3"/>
                </a:cubicBezTo>
                <a:cubicBezTo>
                  <a:pt x="0" y="11"/>
                  <a:pt x="0" y="11"/>
                  <a:pt x="0" y="11"/>
                </a:cubicBezTo>
                <a:cubicBezTo>
                  <a:pt x="3" y="11"/>
                  <a:pt x="3" y="11"/>
                  <a:pt x="3" y="11"/>
                </a:cubicBezTo>
                <a:cubicBezTo>
                  <a:pt x="3" y="15"/>
                  <a:pt x="3" y="15"/>
                  <a:pt x="3" y="15"/>
                </a:cubicBezTo>
                <a:cubicBezTo>
                  <a:pt x="3" y="15"/>
                  <a:pt x="3" y="15"/>
                  <a:pt x="3" y="16"/>
                </a:cubicBezTo>
                <a:cubicBezTo>
                  <a:pt x="7" y="15"/>
                  <a:pt x="11" y="17"/>
                  <a:pt x="17" y="16"/>
                </a:cubicBezTo>
                <a:cubicBezTo>
                  <a:pt x="18" y="16"/>
                  <a:pt x="18" y="16"/>
                  <a:pt x="19" y="16"/>
                </a:cubicBezTo>
                <a:cubicBezTo>
                  <a:pt x="19" y="16"/>
                  <a:pt x="19" y="16"/>
                  <a:pt x="19" y="16"/>
                </a:cubicBezTo>
                <a:cubicBezTo>
                  <a:pt x="19" y="16"/>
                  <a:pt x="19" y="16"/>
                  <a:pt x="19" y="16"/>
                </a:cubicBezTo>
                <a:cubicBezTo>
                  <a:pt x="19" y="11"/>
                  <a:pt x="19" y="11"/>
                  <a:pt x="19" y="11"/>
                </a:cubicBezTo>
                <a:cubicBezTo>
                  <a:pt x="19" y="11"/>
                  <a:pt x="19" y="11"/>
                  <a:pt x="19" y="11"/>
                </a:cubicBezTo>
                <a:cubicBezTo>
                  <a:pt x="22" y="11"/>
                  <a:pt x="22" y="11"/>
                  <a:pt x="22" y="11"/>
                </a:cubicBezTo>
                <a:cubicBezTo>
                  <a:pt x="22" y="3"/>
                  <a:pt x="22" y="3"/>
                  <a:pt x="22" y="3"/>
                </a:cubicBezTo>
                <a:cubicBezTo>
                  <a:pt x="22" y="1"/>
                  <a:pt x="21" y="0"/>
                  <a:pt x="19" y="0"/>
                </a:cubicBezTo>
                <a:close/>
                <a:moveTo>
                  <a:pt x="19" y="15"/>
                </a:moveTo>
                <a:cubicBezTo>
                  <a:pt x="19" y="15"/>
                  <a:pt x="19" y="15"/>
                  <a:pt x="19" y="15"/>
                </a:cubicBezTo>
                <a:cubicBezTo>
                  <a:pt x="19" y="15"/>
                  <a:pt x="19" y="15"/>
                  <a:pt x="19" y="15"/>
                </a:cubicBezTo>
                <a:close/>
              </a:path>
            </a:pathLst>
          </a:custGeom>
          <a:solidFill>
            <a:schemeClr val="tx2"/>
          </a:solidFill>
          <a:ln w="9525">
            <a:solidFill>
              <a:schemeClr val="tx2"/>
            </a:solidFill>
            <a:round/>
            <a:headEnd/>
            <a:tailEnd/>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91" name="Freeform 113">
            <a:extLst>
              <a:ext uri="{FF2B5EF4-FFF2-40B4-BE49-F238E27FC236}">
                <a16:creationId xmlns:a16="http://schemas.microsoft.com/office/drawing/2014/main" id="{023F498E-19F3-48D5-8758-EC145C476AD9}"/>
              </a:ext>
            </a:extLst>
          </p:cNvPr>
          <p:cNvSpPr>
            <a:spLocks/>
          </p:cNvSpPr>
          <p:nvPr/>
        </p:nvSpPr>
        <p:spPr bwMode="auto">
          <a:xfrm>
            <a:off x="948935" y="957178"/>
            <a:ext cx="51422" cy="77132"/>
          </a:xfrm>
          <a:custGeom>
            <a:avLst/>
            <a:gdLst>
              <a:gd name="T0" fmla="*/ 12 w 17"/>
              <a:gd name="T1" fmla="*/ 14 h 25"/>
              <a:gd name="T2" fmla="*/ 0 w 17"/>
              <a:gd name="T3" fmla="*/ 0 h 25"/>
              <a:gd name="T4" fmla="*/ 0 w 17"/>
              <a:gd name="T5" fmla="*/ 0 h 25"/>
              <a:gd name="T6" fmla="*/ 0 w 17"/>
              <a:gd name="T7" fmla="*/ 0 h 25"/>
              <a:gd name="T8" fmla="*/ 0 w 17"/>
              <a:gd name="T9" fmla="*/ 0 h 25"/>
              <a:gd name="T10" fmla="*/ 0 w 17"/>
              <a:gd name="T11" fmla="*/ 0 h 25"/>
              <a:gd name="T12" fmla="*/ 7 w 17"/>
              <a:gd name="T13" fmla="*/ 17 h 25"/>
              <a:gd name="T14" fmla="*/ 7 w 17"/>
              <a:gd name="T15" fmla="*/ 21 h 25"/>
              <a:gd name="T16" fmla="*/ 14 w 17"/>
              <a:gd name="T17" fmla="*/ 23 h 25"/>
              <a:gd name="T18" fmla="*/ 16 w 17"/>
              <a:gd name="T19" fmla="*/ 16 h 25"/>
              <a:gd name="T20" fmla="*/ 12 w 17"/>
              <a:gd name="T21"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25">
                <a:moveTo>
                  <a:pt x="12" y="14"/>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7" y="17"/>
                  <a:pt x="7" y="17"/>
                  <a:pt x="7" y="17"/>
                </a:cubicBezTo>
                <a:cubicBezTo>
                  <a:pt x="6" y="18"/>
                  <a:pt x="6" y="20"/>
                  <a:pt x="7" y="21"/>
                </a:cubicBezTo>
                <a:cubicBezTo>
                  <a:pt x="9" y="24"/>
                  <a:pt x="12" y="25"/>
                  <a:pt x="14" y="23"/>
                </a:cubicBezTo>
                <a:cubicBezTo>
                  <a:pt x="17" y="22"/>
                  <a:pt x="17" y="19"/>
                  <a:pt x="16" y="16"/>
                </a:cubicBezTo>
                <a:cubicBezTo>
                  <a:pt x="15" y="15"/>
                  <a:pt x="14" y="14"/>
                  <a:pt x="12" y="14"/>
                </a:cubicBezTo>
                <a:close/>
              </a:path>
            </a:pathLst>
          </a:custGeom>
          <a:solidFill>
            <a:schemeClr val="tx2"/>
          </a:solidFill>
          <a:ln w="9525">
            <a:solidFill>
              <a:schemeClr val="tx2"/>
            </a:solidFill>
            <a:round/>
            <a:headEnd/>
            <a:tailEnd/>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92" name="Rounded Rectangle 93">
            <a:extLst>
              <a:ext uri="{FF2B5EF4-FFF2-40B4-BE49-F238E27FC236}">
                <a16:creationId xmlns:a16="http://schemas.microsoft.com/office/drawing/2014/main" id="{538653CD-3A8C-4065-97BF-CB396E5BDA27}"/>
              </a:ext>
            </a:extLst>
          </p:cNvPr>
          <p:cNvSpPr/>
          <p:nvPr/>
        </p:nvSpPr>
        <p:spPr>
          <a:xfrm>
            <a:off x="3926666" y="861625"/>
            <a:ext cx="1853352" cy="285809"/>
          </a:xfrm>
          <a:prstGeom prst="roundRect">
            <a:avLst>
              <a:gd name="adj" fmla="val 50000"/>
            </a:avLst>
          </a:prstGeom>
          <a:solidFill>
            <a:srgbClr val="305497"/>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COST DRIVERS</a:t>
            </a:r>
          </a:p>
        </p:txBody>
      </p:sp>
      <p:sp>
        <p:nvSpPr>
          <p:cNvPr id="93" name="Oval 20">
            <a:extLst>
              <a:ext uri="{FF2B5EF4-FFF2-40B4-BE49-F238E27FC236}">
                <a16:creationId xmlns:a16="http://schemas.microsoft.com/office/drawing/2014/main" id="{DE77C811-27E5-43F6-BA9A-18D99C9B1983}"/>
              </a:ext>
            </a:extLst>
          </p:cNvPr>
          <p:cNvSpPr/>
          <p:nvPr/>
        </p:nvSpPr>
        <p:spPr>
          <a:xfrm>
            <a:off x="3657015" y="776590"/>
            <a:ext cx="456300" cy="455879"/>
          </a:xfrm>
          <a:prstGeom prst="ellipse">
            <a:avLst/>
          </a:prstGeom>
          <a:solidFill>
            <a:schemeClr val="bg1"/>
          </a:solidFill>
          <a:ln w="19050" cap="flat" cmpd="sng" algn="ctr">
            <a:solidFill>
              <a:srgbClr val="305497"/>
            </a:solidFill>
            <a:prstDash val="solid"/>
            <a:miter lim="800000"/>
          </a:ln>
          <a:effectLst/>
        </p:spPr>
        <p:txBody>
          <a:bodyPr rtlCol="0" anchor="ctr"/>
          <a:lstStyle/>
          <a:p>
            <a:pPr algn="ctr">
              <a:defRPr/>
            </a:pPr>
            <a:endParaRPr lang="en-US" sz="975" kern="0">
              <a:solidFill>
                <a:prstClr val="white"/>
              </a:solidFill>
            </a:endParaRPr>
          </a:p>
        </p:txBody>
      </p:sp>
      <p:grpSp>
        <p:nvGrpSpPr>
          <p:cNvPr id="94" name="Groupe 699">
            <a:extLst>
              <a:ext uri="{FF2B5EF4-FFF2-40B4-BE49-F238E27FC236}">
                <a16:creationId xmlns:a16="http://schemas.microsoft.com/office/drawing/2014/main" id="{6E1014DE-0A2C-46BB-A333-B2DB8CA9AFB0}"/>
              </a:ext>
            </a:extLst>
          </p:cNvPr>
          <p:cNvGrpSpPr/>
          <p:nvPr/>
        </p:nvGrpSpPr>
        <p:grpSpPr>
          <a:xfrm>
            <a:off x="3735723" y="923888"/>
            <a:ext cx="298885" cy="174212"/>
            <a:chOff x="2921000" y="5699125"/>
            <a:chExt cx="574675" cy="334963"/>
          </a:xfrm>
          <a:solidFill>
            <a:srgbClr val="802B73"/>
          </a:solidFill>
        </p:grpSpPr>
        <p:sp>
          <p:nvSpPr>
            <p:cNvPr id="95" name="Freeform 327">
              <a:extLst>
                <a:ext uri="{FF2B5EF4-FFF2-40B4-BE49-F238E27FC236}">
                  <a16:creationId xmlns:a16="http://schemas.microsoft.com/office/drawing/2014/main" id="{01E9A619-61C3-43A3-A799-A0C85C04A67C}"/>
                </a:ext>
              </a:extLst>
            </p:cNvPr>
            <p:cNvSpPr>
              <a:spLocks/>
            </p:cNvSpPr>
            <p:nvPr/>
          </p:nvSpPr>
          <p:spPr bwMode="auto">
            <a:xfrm>
              <a:off x="3259138" y="5794375"/>
              <a:ext cx="212725" cy="219075"/>
            </a:xfrm>
            <a:custGeom>
              <a:avLst/>
              <a:gdLst>
                <a:gd name="T0" fmla="*/ 11 w 63"/>
                <a:gd name="T1" fmla="*/ 12 h 64"/>
                <a:gd name="T2" fmla="*/ 52 w 63"/>
                <a:gd name="T3" fmla="*/ 12 h 64"/>
                <a:gd name="T4" fmla="*/ 52 w 63"/>
                <a:gd name="T5" fmla="*/ 52 h 64"/>
                <a:gd name="T6" fmla="*/ 11 w 63"/>
                <a:gd name="T7" fmla="*/ 52 h 64"/>
                <a:gd name="T8" fmla="*/ 11 w 63"/>
                <a:gd name="T9" fmla="*/ 12 h 64"/>
              </a:gdLst>
              <a:ahLst/>
              <a:cxnLst>
                <a:cxn ang="0">
                  <a:pos x="T0" y="T1"/>
                </a:cxn>
                <a:cxn ang="0">
                  <a:pos x="T2" y="T3"/>
                </a:cxn>
                <a:cxn ang="0">
                  <a:pos x="T4" y="T5"/>
                </a:cxn>
                <a:cxn ang="0">
                  <a:pos x="T6" y="T7"/>
                </a:cxn>
                <a:cxn ang="0">
                  <a:pos x="T8" y="T9"/>
                </a:cxn>
              </a:cxnLst>
              <a:rect l="0" t="0" r="r" b="b"/>
              <a:pathLst>
                <a:path w="63" h="64">
                  <a:moveTo>
                    <a:pt x="11" y="12"/>
                  </a:moveTo>
                  <a:cubicBezTo>
                    <a:pt x="22" y="0"/>
                    <a:pt x="41" y="0"/>
                    <a:pt x="52" y="12"/>
                  </a:cubicBezTo>
                  <a:cubicBezTo>
                    <a:pt x="63" y="23"/>
                    <a:pt x="63" y="41"/>
                    <a:pt x="52" y="52"/>
                  </a:cubicBezTo>
                  <a:cubicBezTo>
                    <a:pt x="41" y="64"/>
                    <a:pt x="22" y="64"/>
                    <a:pt x="11" y="52"/>
                  </a:cubicBezTo>
                  <a:cubicBezTo>
                    <a:pt x="0" y="41"/>
                    <a:pt x="0" y="23"/>
                    <a:pt x="11" y="12"/>
                  </a:cubicBezTo>
                  <a:close/>
                </a:path>
              </a:pathLst>
            </a:custGeom>
            <a:solidFill>
              <a:schemeClr val="bg1"/>
            </a:solidFill>
            <a:ln w="9525">
              <a:solidFill>
                <a:srgbClr val="000000"/>
              </a:solidFill>
              <a:round/>
              <a:headEnd/>
              <a:tailEnd/>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96" name="Freeform 328">
              <a:extLst>
                <a:ext uri="{FF2B5EF4-FFF2-40B4-BE49-F238E27FC236}">
                  <a16:creationId xmlns:a16="http://schemas.microsoft.com/office/drawing/2014/main" id="{38429D0A-2BB8-4F6E-ABFF-D25C2A46B28D}"/>
                </a:ext>
              </a:extLst>
            </p:cNvPr>
            <p:cNvSpPr>
              <a:spLocks/>
            </p:cNvSpPr>
            <p:nvPr/>
          </p:nvSpPr>
          <p:spPr bwMode="auto">
            <a:xfrm>
              <a:off x="2936875" y="5794375"/>
              <a:ext cx="217488" cy="219075"/>
            </a:xfrm>
            <a:custGeom>
              <a:avLst/>
              <a:gdLst>
                <a:gd name="T0" fmla="*/ 26 w 64"/>
                <a:gd name="T1" fmla="*/ 4 h 64"/>
                <a:gd name="T2" fmla="*/ 60 w 64"/>
                <a:gd name="T3" fmla="*/ 25 h 64"/>
                <a:gd name="T4" fmla="*/ 39 w 64"/>
                <a:gd name="T5" fmla="*/ 60 h 64"/>
                <a:gd name="T6" fmla="*/ 4 w 64"/>
                <a:gd name="T7" fmla="*/ 39 h 64"/>
                <a:gd name="T8" fmla="*/ 26 w 64"/>
                <a:gd name="T9" fmla="*/ 4 h 64"/>
              </a:gdLst>
              <a:ahLst/>
              <a:cxnLst>
                <a:cxn ang="0">
                  <a:pos x="T0" y="T1"/>
                </a:cxn>
                <a:cxn ang="0">
                  <a:pos x="T2" y="T3"/>
                </a:cxn>
                <a:cxn ang="0">
                  <a:pos x="T4" y="T5"/>
                </a:cxn>
                <a:cxn ang="0">
                  <a:pos x="T6" y="T7"/>
                </a:cxn>
                <a:cxn ang="0">
                  <a:pos x="T8" y="T9"/>
                </a:cxn>
              </a:cxnLst>
              <a:rect l="0" t="0" r="r" b="b"/>
              <a:pathLst>
                <a:path w="64" h="64">
                  <a:moveTo>
                    <a:pt x="26" y="4"/>
                  </a:moveTo>
                  <a:cubicBezTo>
                    <a:pt x="41" y="0"/>
                    <a:pt x="57" y="10"/>
                    <a:pt x="60" y="25"/>
                  </a:cubicBezTo>
                  <a:cubicBezTo>
                    <a:pt x="64" y="41"/>
                    <a:pt x="55" y="57"/>
                    <a:pt x="39" y="60"/>
                  </a:cubicBezTo>
                  <a:cubicBezTo>
                    <a:pt x="23" y="64"/>
                    <a:pt x="8" y="54"/>
                    <a:pt x="4" y="39"/>
                  </a:cubicBezTo>
                  <a:cubicBezTo>
                    <a:pt x="0" y="23"/>
                    <a:pt x="10" y="8"/>
                    <a:pt x="26" y="4"/>
                  </a:cubicBezTo>
                  <a:close/>
                </a:path>
              </a:pathLst>
            </a:custGeom>
            <a:solidFill>
              <a:schemeClr val="bg1"/>
            </a:solidFill>
            <a:ln w="9525">
              <a:solidFill>
                <a:srgbClr val="000000"/>
              </a:solidFill>
              <a:round/>
              <a:headEnd/>
              <a:tailEnd/>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97" name="Freeform 329">
              <a:extLst>
                <a:ext uri="{FF2B5EF4-FFF2-40B4-BE49-F238E27FC236}">
                  <a16:creationId xmlns:a16="http://schemas.microsoft.com/office/drawing/2014/main" id="{88CC3EF4-89A2-4BF0-83CC-23D06C353F45}"/>
                </a:ext>
              </a:extLst>
            </p:cNvPr>
            <p:cNvSpPr>
              <a:spLocks noEditPoints="1"/>
            </p:cNvSpPr>
            <p:nvPr/>
          </p:nvSpPr>
          <p:spPr bwMode="auto">
            <a:xfrm>
              <a:off x="2921000" y="5737225"/>
              <a:ext cx="574675" cy="296863"/>
            </a:xfrm>
            <a:custGeom>
              <a:avLst/>
              <a:gdLst>
                <a:gd name="T0" fmla="*/ 158 w 170"/>
                <a:gd name="T1" fmla="*/ 22 h 87"/>
                <a:gd name="T2" fmla="*/ 155 w 170"/>
                <a:gd name="T3" fmla="*/ 19 h 87"/>
                <a:gd name="T4" fmla="*/ 140 w 170"/>
                <a:gd name="T5" fmla="*/ 7 h 87"/>
                <a:gd name="T6" fmla="*/ 122 w 170"/>
                <a:gd name="T7" fmla="*/ 0 h 87"/>
                <a:gd name="T8" fmla="*/ 122 w 170"/>
                <a:gd name="T9" fmla="*/ 0 h 87"/>
                <a:gd name="T10" fmla="*/ 47 w 170"/>
                <a:gd name="T11" fmla="*/ 0 h 87"/>
                <a:gd name="T12" fmla="*/ 47 w 170"/>
                <a:gd name="T13" fmla="*/ 0 h 87"/>
                <a:gd name="T14" fmla="*/ 28 w 170"/>
                <a:gd name="T15" fmla="*/ 7 h 87"/>
                <a:gd name="T16" fmla="*/ 14 w 170"/>
                <a:gd name="T17" fmla="*/ 19 h 87"/>
                <a:gd name="T18" fmla="*/ 11 w 170"/>
                <a:gd name="T19" fmla="*/ 22 h 87"/>
                <a:gd name="T20" fmla="*/ 0 w 170"/>
                <a:gd name="T21" fmla="*/ 49 h 87"/>
                <a:gd name="T22" fmla="*/ 38 w 170"/>
                <a:gd name="T23" fmla="*/ 87 h 87"/>
                <a:gd name="T24" fmla="*/ 75 w 170"/>
                <a:gd name="T25" fmla="*/ 54 h 87"/>
                <a:gd name="T26" fmla="*/ 85 w 170"/>
                <a:gd name="T27" fmla="*/ 56 h 87"/>
                <a:gd name="T28" fmla="*/ 94 w 170"/>
                <a:gd name="T29" fmla="*/ 54 h 87"/>
                <a:gd name="T30" fmla="*/ 132 w 170"/>
                <a:gd name="T31" fmla="*/ 87 h 87"/>
                <a:gd name="T32" fmla="*/ 170 w 170"/>
                <a:gd name="T33" fmla="*/ 49 h 87"/>
                <a:gd name="T34" fmla="*/ 158 w 170"/>
                <a:gd name="T35" fmla="*/ 22 h 87"/>
                <a:gd name="T36" fmla="*/ 37 w 170"/>
                <a:gd name="T37" fmla="*/ 75 h 87"/>
                <a:gd name="T38" fmla="*/ 11 w 170"/>
                <a:gd name="T39" fmla="*/ 49 h 87"/>
                <a:gd name="T40" fmla="*/ 37 w 170"/>
                <a:gd name="T41" fmla="*/ 23 h 87"/>
                <a:gd name="T42" fmla="*/ 63 w 170"/>
                <a:gd name="T43" fmla="*/ 49 h 87"/>
                <a:gd name="T44" fmla="*/ 37 w 170"/>
                <a:gd name="T45" fmla="*/ 75 h 87"/>
                <a:gd name="T46" fmla="*/ 84 w 170"/>
                <a:gd name="T47" fmla="*/ 45 h 87"/>
                <a:gd name="T48" fmla="*/ 76 w 170"/>
                <a:gd name="T49" fmla="*/ 37 h 87"/>
                <a:gd name="T50" fmla="*/ 84 w 170"/>
                <a:gd name="T51" fmla="*/ 28 h 87"/>
                <a:gd name="T52" fmla="*/ 93 w 170"/>
                <a:gd name="T53" fmla="*/ 37 h 87"/>
                <a:gd name="T54" fmla="*/ 84 w 170"/>
                <a:gd name="T55" fmla="*/ 45 h 87"/>
                <a:gd name="T56" fmla="*/ 131 w 170"/>
                <a:gd name="T57" fmla="*/ 75 h 87"/>
                <a:gd name="T58" fmla="*/ 105 w 170"/>
                <a:gd name="T59" fmla="*/ 49 h 87"/>
                <a:gd name="T60" fmla="*/ 131 w 170"/>
                <a:gd name="T61" fmla="*/ 23 h 87"/>
                <a:gd name="T62" fmla="*/ 157 w 170"/>
                <a:gd name="T63" fmla="*/ 49 h 87"/>
                <a:gd name="T64" fmla="*/ 131 w 170"/>
                <a:gd name="T65" fmla="*/ 7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0" h="87">
                  <a:moveTo>
                    <a:pt x="158" y="22"/>
                  </a:moveTo>
                  <a:cubicBezTo>
                    <a:pt x="157" y="21"/>
                    <a:pt x="156" y="20"/>
                    <a:pt x="155" y="19"/>
                  </a:cubicBezTo>
                  <a:cubicBezTo>
                    <a:pt x="140" y="7"/>
                    <a:pt x="140" y="7"/>
                    <a:pt x="140" y="7"/>
                  </a:cubicBezTo>
                  <a:cubicBezTo>
                    <a:pt x="135" y="3"/>
                    <a:pt x="129" y="1"/>
                    <a:pt x="122" y="0"/>
                  </a:cubicBezTo>
                  <a:cubicBezTo>
                    <a:pt x="122" y="0"/>
                    <a:pt x="122" y="0"/>
                    <a:pt x="122" y="0"/>
                  </a:cubicBezTo>
                  <a:cubicBezTo>
                    <a:pt x="47" y="0"/>
                    <a:pt x="47" y="0"/>
                    <a:pt x="47" y="0"/>
                  </a:cubicBezTo>
                  <a:cubicBezTo>
                    <a:pt x="47" y="0"/>
                    <a:pt x="47" y="0"/>
                    <a:pt x="47" y="0"/>
                  </a:cubicBezTo>
                  <a:cubicBezTo>
                    <a:pt x="40" y="1"/>
                    <a:pt x="34" y="3"/>
                    <a:pt x="28" y="7"/>
                  </a:cubicBezTo>
                  <a:cubicBezTo>
                    <a:pt x="14" y="19"/>
                    <a:pt x="14" y="19"/>
                    <a:pt x="14" y="19"/>
                  </a:cubicBezTo>
                  <a:cubicBezTo>
                    <a:pt x="13" y="20"/>
                    <a:pt x="12" y="21"/>
                    <a:pt x="11" y="22"/>
                  </a:cubicBezTo>
                  <a:cubicBezTo>
                    <a:pt x="4" y="29"/>
                    <a:pt x="0" y="38"/>
                    <a:pt x="0" y="49"/>
                  </a:cubicBezTo>
                  <a:cubicBezTo>
                    <a:pt x="0" y="70"/>
                    <a:pt x="17" y="87"/>
                    <a:pt x="38" y="87"/>
                  </a:cubicBezTo>
                  <a:cubicBezTo>
                    <a:pt x="57" y="87"/>
                    <a:pt x="73" y="72"/>
                    <a:pt x="75" y="54"/>
                  </a:cubicBezTo>
                  <a:cubicBezTo>
                    <a:pt x="78" y="55"/>
                    <a:pt x="81" y="56"/>
                    <a:pt x="85" y="56"/>
                  </a:cubicBezTo>
                  <a:cubicBezTo>
                    <a:pt x="88" y="56"/>
                    <a:pt x="91" y="55"/>
                    <a:pt x="94" y="54"/>
                  </a:cubicBezTo>
                  <a:cubicBezTo>
                    <a:pt x="96" y="72"/>
                    <a:pt x="112" y="87"/>
                    <a:pt x="132" y="87"/>
                  </a:cubicBezTo>
                  <a:cubicBezTo>
                    <a:pt x="153" y="87"/>
                    <a:pt x="170" y="70"/>
                    <a:pt x="170" y="49"/>
                  </a:cubicBezTo>
                  <a:cubicBezTo>
                    <a:pt x="169" y="38"/>
                    <a:pt x="165" y="29"/>
                    <a:pt x="158" y="22"/>
                  </a:cubicBezTo>
                  <a:close/>
                  <a:moveTo>
                    <a:pt x="37" y="75"/>
                  </a:moveTo>
                  <a:cubicBezTo>
                    <a:pt x="23" y="75"/>
                    <a:pt x="11" y="63"/>
                    <a:pt x="11" y="49"/>
                  </a:cubicBezTo>
                  <a:cubicBezTo>
                    <a:pt x="11" y="35"/>
                    <a:pt x="23" y="23"/>
                    <a:pt x="37" y="23"/>
                  </a:cubicBezTo>
                  <a:cubicBezTo>
                    <a:pt x="51" y="23"/>
                    <a:pt x="63" y="34"/>
                    <a:pt x="63" y="49"/>
                  </a:cubicBezTo>
                  <a:cubicBezTo>
                    <a:pt x="63" y="63"/>
                    <a:pt x="51" y="75"/>
                    <a:pt x="37" y="75"/>
                  </a:cubicBezTo>
                  <a:close/>
                  <a:moveTo>
                    <a:pt x="84" y="45"/>
                  </a:moveTo>
                  <a:cubicBezTo>
                    <a:pt x="80" y="45"/>
                    <a:pt x="76" y="42"/>
                    <a:pt x="76" y="37"/>
                  </a:cubicBezTo>
                  <a:cubicBezTo>
                    <a:pt x="76" y="32"/>
                    <a:pt x="79" y="28"/>
                    <a:pt x="84" y="28"/>
                  </a:cubicBezTo>
                  <a:cubicBezTo>
                    <a:pt x="89" y="28"/>
                    <a:pt x="93" y="32"/>
                    <a:pt x="93" y="37"/>
                  </a:cubicBezTo>
                  <a:cubicBezTo>
                    <a:pt x="93" y="42"/>
                    <a:pt x="89" y="45"/>
                    <a:pt x="84" y="45"/>
                  </a:cubicBezTo>
                  <a:close/>
                  <a:moveTo>
                    <a:pt x="131" y="75"/>
                  </a:moveTo>
                  <a:cubicBezTo>
                    <a:pt x="117" y="75"/>
                    <a:pt x="105" y="63"/>
                    <a:pt x="105" y="49"/>
                  </a:cubicBezTo>
                  <a:cubicBezTo>
                    <a:pt x="105" y="35"/>
                    <a:pt x="117" y="23"/>
                    <a:pt x="131" y="23"/>
                  </a:cubicBezTo>
                  <a:cubicBezTo>
                    <a:pt x="146" y="23"/>
                    <a:pt x="157" y="34"/>
                    <a:pt x="157" y="49"/>
                  </a:cubicBezTo>
                  <a:cubicBezTo>
                    <a:pt x="157" y="63"/>
                    <a:pt x="145" y="75"/>
                    <a:pt x="131" y="75"/>
                  </a:cubicBezTo>
                  <a:close/>
                </a:path>
              </a:pathLst>
            </a:custGeom>
            <a:solidFill>
              <a:srgbClr val="305497"/>
            </a:solidFill>
            <a:ln w="9525">
              <a:solidFill>
                <a:srgbClr val="305497"/>
              </a:solidFill>
              <a:round/>
              <a:headEnd/>
              <a:tailEnd/>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98" name="Freeform 330">
              <a:extLst>
                <a:ext uri="{FF2B5EF4-FFF2-40B4-BE49-F238E27FC236}">
                  <a16:creationId xmlns:a16="http://schemas.microsoft.com/office/drawing/2014/main" id="{9101D215-BC89-4BD0-BE5D-C3B5FCEE9ED9}"/>
                </a:ext>
              </a:extLst>
            </p:cNvPr>
            <p:cNvSpPr>
              <a:spLocks/>
            </p:cNvSpPr>
            <p:nvPr/>
          </p:nvSpPr>
          <p:spPr bwMode="auto">
            <a:xfrm>
              <a:off x="2994025" y="5849938"/>
              <a:ext cx="65088" cy="65088"/>
            </a:xfrm>
            <a:custGeom>
              <a:avLst/>
              <a:gdLst>
                <a:gd name="T0" fmla="*/ 3 w 19"/>
                <a:gd name="T1" fmla="*/ 19 h 19"/>
                <a:gd name="T2" fmla="*/ 0 w 19"/>
                <a:gd name="T3" fmla="*/ 16 h 19"/>
                <a:gd name="T4" fmla="*/ 17 w 19"/>
                <a:gd name="T5" fmla="*/ 0 h 19"/>
                <a:gd name="T6" fmla="*/ 19 w 19"/>
                <a:gd name="T7" fmla="*/ 3 h 19"/>
                <a:gd name="T8" fmla="*/ 17 w 19"/>
                <a:gd name="T9" fmla="*/ 6 h 19"/>
                <a:gd name="T10" fmla="*/ 6 w 19"/>
                <a:gd name="T11" fmla="*/ 16 h 19"/>
                <a:gd name="T12" fmla="*/ 3 w 19"/>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9" h="19">
                  <a:moveTo>
                    <a:pt x="3" y="19"/>
                  </a:moveTo>
                  <a:cubicBezTo>
                    <a:pt x="2" y="19"/>
                    <a:pt x="0" y="18"/>
                    <a:pt x="0" y="16"/>
                  </a:cubicBezTo>
                  <a:cubicBezTo>
                    <a:pt x="0" y="7"/>
                    <a:pt x="8" y="0"/>
                    <a:pt x="17" y="0"/>
                  </a:cubicBezTo>
                  <a:cubicBezTo>
                    <a:pt x="18" y="0"/>
                    <a:pt x="19" y="1"/>
                    <a:pt x="19" y="3"/>
                  </a:cubicBezTo>
                  <a:cubicBezTo>
                    <a:pt x="19" y="5"/>
                    <a:pt x="18" y="6"/>
                    <a:pt x="17" y="6"/>
                  </a:cubicBezTo>
                  <a:cubicBezTo>
                    <a:pt x="11" y="6"/>
                    <a:pt x="6" y="10"/>
                    <a:pt x="6" y="16"/>
                  </a:cubicBezTo>
                  <a:cubicBezTo>
                    <a:pt x="6" y="18"/>
                    <a:pt x="5" y="19"/>
                    <a:pt x="3" y="19"/>
                  </a:cubicBezTo>
                  <a:close/>
                </a:path>
              </a:pathLst>
            </a:custGeom>
            <a:solidFill>
              <a:srgbClr val="305497"/>
            </a:solidFill>
            <a:ln w="9525">
              <a:solidFill>
                <a:srgbClr val="305497"/>
              </a:solidFill>
              <a:round/>
              <a:headEnd/>
              <a:tailEnd/>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99" name="Freeform 331">
              <a:extLst>
                <a:ext uri="{FF2B5EF4-FFF2-40B4-BE49-F238E27FC236}">
                  <a16:creationId xmlns:a16="http://schemas.microsoft.com/office/drawing/2014/main" id="{65D31A25-F966-4A8D-83E4-93847E07A286}"/>
                </a:ext>
              </a:extLst>
            </p:cNvPr>
            <p:cNvSpPr>
              <a:spLocks/>
            </p:cNvSpPr>
            <p:nvPr/>
          </p:nvSpPr>
          <p:spPr bwMode="auto">
            <a:xfrm>
              <a:off x="3313113" y="5849938"/>
              <a:ext cx="63500" cy="65088"/>
            </a:xfrm>
            <a:custGeom>
              <a:avLst/>
              <a:gdLst>
                <a:gd name="T0" fmla="*/ 3 w 19"/>
                <a:gd name="T1" fmla="*/ 19 h 19"/>
                <a:gd name="T2" fmla="*/ 0 w 19"/>
                <a:gd name="T3" fmla="*/ 16 h 19"/>
                <a:gd name="T4" fmla="*/ 16 w 19"/>
                <a:gd name="T5" fmla="*/ 0 h 19"/>
                <a:gd name="T6" fmla="*/ 19 w 19"/>
                <a:gd name="T7" fmla="*/ 3 h 19"/>
                <a:gd name="T8" fmla="*/ 16 w 19"/>
                <a:gd name="T9" fmla="*/ 6 h 19"/>
                <a:gd name="T10" fmla="*/ 6 w 19"/>
                <a:gd name="T11" fmla="*/ 16 h 19"/>
                <a:gd name="T12" fmla="*/ 3 w 19"/>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9" h="19">
                  <a:moveTo>
                    <a:pt x="3" y="19"/>
                  </a:moveTo>
                  <a:cubicBezTo>
                    <a:pt x="1" y="19"/>
                    <a:pt x="0" y="18"/>
                    <a:pt x="0" y="16"/>
                  </a:cubicBezTo>
                  <a:cubicBezTo>
                    <a:pt x="0" y="7"/>
                    <a:pt x="7" y="0"/>
                    <a:pt x="16" y="0"/>
                  </a:cubicBezTo>
                  <a:cubicBezTo>
                    <a:pt x="17" y="0"/>
                    <a:pt x="19" y="1"/>
                    <a:pt x="19" y="3"/>
                  </a:cubicBezTo>
                  <a:cubicBezTo>
                    <a:pt x="19" y="5"/>
                    <a:pt x="17" y="6"/>
                    <a:pt x="16" y="6"/>
                  </a:cubicBezTo>
                  <a:cubicBezTo>
                    <a:pt x="10" y="6"/>
                    <a:pt x="6" y="10"/>
                    <a:pt x="6" y="16"/>
                  </a:cubicBezTo>
                  <a:cubicBezTo>
                    <a:pt x="6" y="18"/>
                    <a:pt x="4" y="19"/>
                    <a:pt x="3" y="19"/>
                  </a:cubicBezTo>
                  <a:close/>
                </a:path>
              </a:pathLst>
            </a:custGeom>
            <a:solidFill>
              <a:srgbClr val="305497"/>
            </a:solidFill>
            <a:ln w="9525">
              <a:solidFill>
                <a:srgbClr val="305497"/>
              </a:solidFill>
              <a:round/>
              <a:headEnd/>
              <a:tailEnd/>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00" name="Freeform 332">
              <a:extLst>
                <a:ext uri="{FF2B5EF4-FFF2-40B4-BE49-F238E27FC236}">
                  <a16:creationId xmlns:a16="http://schemas.microsoft.com/office/drawing/2014/main" id="{6312AF46-13EF-4E7C-A304-E1B870532C27}"/>
                </a:ext>
              </a:extLst>
            </p:cNvPr>
            <p:cNvSpPr>
              <a:spLocks/>
            </p:cNvSpPr>
            <p:nvPr/>
          </p:nvSpPr>
          <p:spPr bwMode="auto">
            <a:xfrm>
              <a:off x="3079750" y="5699125"/>
              <a:ext cx="249238" cy="38100"/>
            </a:xfrm>
            <a:custGeom>
              <a:avLst/>
              <a:gdLst>
                <a:gd name="T0" fmla="*/ 0 w 74"/>
                <a:gd name="T1" fmla="*/ 11 h 11"/>
                <a:gd name="T2" fmla="*/ 74 w 74"/>
                <a:gd name="T3" fmla="*/ 11 h 11"/>
                <a:gd name="T4" fmla="*/ 74 w 74"/>
                <a:gd name="T5" fmla="*/ 11 h 11"/>
                <a:gd name="T6" fmla="*/ 66 w 74"/>
                <a:gd name="T7" fmla="*/ 3 h 11"/>
                <a:gd name="T8" fmla="*/ 66 w 74"/>
                <a:gd name="T9" fmla="*/ 3 h 11"/>
                <a:gd name="T10" fmla="*/ 57 w 74"/>
                <a:gd name="T11" fmla="*/ 0 h 11"/>
                <a:gd name="T12" fmla="*/ 44 w 74"/>
                <a:gd name="T13" fmla="*/ 9 h 11"/>
                <a:gd name="T14" fmla="*/ 38 w 74"/>
                <a:gd name="T15" fmla="*/ 7 h 11"/>
                <a:gd name="T16" fmla="*/ 37 w 74"/>
                <a:gd name="T17" fmla="*/ 7 h 11"/>
                <a:gd name="T18" fmla="*/ 30 w 74"/>
                <a:gd name="T19" fmla="*/ 9 h 11"/>
                <a:gd name="T20" fmla="*/ 17 w 74"/>
                <a:gd name="T21" fmla="*/ 0 h 11"/>
                <a:gd name="T22" fmla="*/ 8 w 74"/>
                <a:gd name="T23" fmla="*/ 3 h 11"/>
                <a:gd name="T24" fmla="*/ 8 w 74"/>
                <a:gd name="T25" fmla="*/ 3 h 11"/>
                <a:gd name="T26" fmla="*/ 0 w 74"/>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11">
                  <a:moveTo>
                    <a:pt x="0" y="11"/>
                  </a:moveTo>
                  <a:cubicBezTo>
                    <a:pt x="74" y="11"/>
                    <a:pt x="74" y="11"/>
                    <a:pt x="74" y="11"/>
                  </a:cubicBezTo>
                  <a:cubicBezTo>
                    <a:pt x="74" y="11"/>
                    <a:pt x="74" y="11"/>
                    <a:pt x="74" y="11"/>
                  </a:cubicBezTo>
                  <a:cubicBezTo>
                    <a:pt x="66" y="3"/>
                    <a:pt x="66" y="3"/>
                    <a:pt x="66" y="3"/>
                  </a:cubicBezTo>
                  <a:cubicBezTo>
                    <a:pt x="66" y="3"/>
                    <a:pt x="66" y="3"/>
                    <a:pt x="66" y="3"/>
                  </a:cubicBezTo>
                  <a:cubicBezTo>
                    <a:pt x="64" y="1"/>
                    <a:pt x="60" y="0"/>
                    <a:pt x="57" y="0"/>
                  </a:cubicBezTo>
                  <a:cubicBezTo>
                    <a:pt x="51" y="0"/>
                    <a:pt x="46" y="4"/>
                    <a:pt x="44" y="9"/>
                  </a:cubicBezTo>
                  <a:cubicBezTo>
                    <a:pt x="42" y="8"/>
                    <a:pt x="40" y="7"/>
                    <a:pt x="38" y="7"/>
                  </a:cubicBezTo>
                  <a:cubicBezTo>
                    <a:pt x="38" y="7"/>
                    <a:pt x="37" y="7"/>
                    <a:pt x="37" y="7"/>
                  </a:cubicBezTo>
                  <a:cubicBezTo>
                    <a:pt x="34" y="7"/>
                    <a:pt x="32" y="8"/>
                    <a:pt x="30" y="9"/>
                  </a:cubicBezTo>
                  <a:cubicBezTo>
                    <a:pt x="28" y="4"/>
                    <a:pt x="23" y="0"/>
                    <a:pt x="17" y="0"/>
                  </a:cubicBezTo>
                  <a:cubicBezTo>
                    <a:pt x="14" y="0"/>
                    <a:pt x="11" y="1"/>
                    <a:pt x="8" y="3"/>
                  </a:cubicBezTo>
                  <a:cubicBezTo>
                    <a:pt x="8" y="3"/>
                    <a:pt x="8" y="3"/>
                    <a:pt x="8" y="3"/>
                  </a:cubicBezTo>
                  <a:cubicBezTo>
                    <a:pt x="0" y="11"/>
                    <a:pt x="0" y="11"/>
                    <a:pt x="0" y="11"/>
                  </a:cubicBezTo>
                  <a:close/>
                </a:path>
              </a:pathLst>
            </a:custGeom>
            <a:solidFill>
              <a:srgbClr val="305497"/>
            </a:solidFill>
            <a:ln w="9525">
              <a:solidFill>
                <a:srgbClr val="305497"/>
              </a:solidFill>
              <a:round/>
              <a:headEnd/>
              <a:tailEnd/>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grpSp>
        <p:nvGrpSpPr>
          <p:cNvPr id="43" name="Group 42">
            <a:extLst>
              <a:ext uri="{FF2B5EF4-FFF2-40B4-BE49-F238E27FC236}">
                <a16:creationId xmlns:a16="http://schemas.microsoft.com/office/drawing/2014/main" id="{BD9095B2-8188-4D13-B9F7-279BF0098FBC}"/>
              </a:ext>
            </a:extLst>
          </p:cNvPr>
          <p:cNvGrpSpPr/>
          <p:nvPr/>
        </p:nvGrpSpPr>
        <p:grpSpPr>
          <a:xfrm>
            <a:off x="7405014" y="4531233"/>
            <a:ext cx="186825" cy="186825"/>
            <a:chOff x="9873352" y="6041644"/>
            <a:chExt cx="249100" cy="249100"/>
          </a:xfrm>
        </p:grpSpPr>
        <p:sp>
          <p:nvSpPr>
            <p:cNvPr id="44" name="Oval 43">
              <a:hlinkClick r:id="" action="ppaction://hlinkshowjump?jump=previousslide"/>
              <a:extLst>
                <a:ext uri="{FF2B5EF4-FFF2-40B4-BE49-F238E27FC236}">
                  <a16:creationId xmlns:a16="http://schemas.microsoft.com/office/drawing/2014/main" id="{0E991C72-79F4-483B-BC68-9A6400AFDD99}"/>
                </a:ext>
              </a:extLst>
            </p:cNvPr>
            <p:cNvSpPr/>
            <p:nvPr userDrawn="1"/>
          </p:nvSpPr>
          <p:spPr>
            <a:xfrm>
              <a:off x="9873352" y="6041644"/>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45" name="Group 44">
              <a:extLst>
                <a:ext uri="{FF2B5EF4-FFF2-40B4-BE49-F238E27FC236}">
                  <a16:creationId xmlns:a16="http://schemas.microsoft.com/office/drawing/2014/main" id="{86A7384C-0E3C-4526-9D1C-58DA9325ECD9}"/>
                </a:ext>
              </a:extLst>
            </p:cNvPr>
            <p:cNvGrpSpPr/>
            <p:nvPr userDrawn="1"/>
          </p:nvGrpSpPr>
          <p:grpSpPr>
            <a:xfrm>
              <a:off x="9971776" y="6136088"/>
              <a:ext cx="41137" cy="66044"/>
              <a:chOff x="3345327" y="4804129"/>
              <a:chExt cx="74099" cy="118964"/>
            </a:xfrm>
          </p:grpSpPr>
          <p:cxnSp>
            <p:nvCxnSpPr>
              <p:cNvPr id="49" name="Straight Connector 48">
                <a:hlinkClick r:id="" action="ppaction://hlinkshowjump?jump=previousslide"/>
                <a:extLst>
                  <a:ext uri="{FF2B5EF4-FFF2-40B4-BE49-F238E27FC236}">
                    <a16:creationId xmlns:a16="http://schemas.microsoft.com/office/drawing/2014/main" id="{76AF1902-AB3E-49DE-B052-89EBF1375F73}"/>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hlinkClick r:id="" action="ppaction://hlinkshowjump?jump=previousslide"/>
                <a:extLst>
                  <a:ext uri="{FF2B5EF4-FFF2-40B4-BE49-F238E27FC236}">
                    <a16:creationId xmlns:a16="http://schemas.microsoft.com/office/drawing/2014/main" id="{FFED32D1-F835-4CAF-9B8C-1EBA74DBE785}"/>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52" name="Group 51">
            <a:extLst>
              <a:ext uri="{FF2B5EF4-FFF2-40B4-BE49-F238E27FC236}">
                <a16:creationId xmlns:a16="http://schemas.microsoft.com/office/drawing/2014/main" id="{35AF4C03-118E-4F9D-B60C-446B2F911E20}"/>
              </a:ext>
            </a:extLst>
          </p:cNvPr>
          <p:cNvGrpSpPr/>
          <p:nvPr/>
        </p:nvGrpSpPr>
        <p:grpSpPr>
          <a:xfrm>
            <a:off x="7642346" y="4531233"/>
            <a:ext cx="186825" cy="186825"/>
            <a:chOff x="10189795" y="6045160"/>
            <a:chExt cx="249100" cy="249100"/>
          </a:xfrm>
        </p:grpSpPr>
        <p:sp>
          <p:nvSpPr>
            <p:cNvPr id="53" name="Oval 52">
              <a:hlinkClick r:id="" action="ppaction://hlinkshowjump?jump=nextslide"/>
              <a:extLst>
                <a:ext uri="{FF2B5EF4-FFF2-40B4-BE49-F238E27FC236}">
                  <a16:creationId xmlns:a16="http://schemas.microsoft.com/office/drawing/2014/main" id="{B3477B2C-B6ED-4726-85DF-DB044AD3E6E4}"/>
                </a:ext>
              </a:extLst>
            </p:cNvPr>
            <p:cNvSpPr/>
            <p:nvPr userDrawn="1"/>
          </p:nvSpPr>
          <p:spPr>
            <a:xfrm>
              <a:off x="10189795" y="6045160"/>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54" name="Group 53">
              <a:extLst>
                <a:ext uri="{FF2B5EF4-FFF2-40B4-BE49-F238E27FC236}">
                  <a16:creationId xmlns:a16="http://schemas.microsoft.com/office/drawing/2014/main" id="{8A9F3AD2-68EA-4495-BE62-1C0F0023F268}"/>
                </a:ext>
              </a:extLst>
            </p:cNvPr>
            <p:cNvGrpSpPr/>
            <p:nvPr userDrawn="1"/>
          </p:nvGrpSpPr>
          <p:grpSpPr>
            <a:xfrm flipH="1" flipV="1">
              <a:off x="10297292" y="6133992"/>
              <a:ext cx="41137" cy="66044"/>
              <a:chOff x="3345327" y="4804129"/>
              <a:chExt cx="74099" cy="118964"/>
            </a:xfrm>
          </p:grpSpPr>
          <p:cxnSp>
            <p:nvCxnSpPr>
              <p:cNvPr id="55" name="Straight Connector 54">
                <a:hlinkClick r:id="" action="ppaction://hlinkshowjump?jump=nextslide"/>
                <a:extLst>
                  <a:ext uri="{FF2B5EF4-FFF2-40B4-BE49-F238E27FC236}">
                    <a16:creationId xmlns:a16="http://schemas.microsoft.com/office/drawing/2014/main" id="{F7D39AA4-9749-4721-BAE6-3C8191097914}"/>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hlinkClick r:id="" action="ppaction://hlinkshowjump?jump=nextslide"/>
                <a:extLst>
                  <a:ext uri="{FF2B5EF4-FFF2-40B4-BE49-F238E27FC236}">
                    <a16:creationId xmlns:a16="http://schemas.microsoft.com/office/drawing/2014/main" id="{2E8ECE2E-E730-4C93-AB13-A1032FD7A180}"/>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60" name="Group 59">
            <a:extLst>
              <a:ext uri="{FF2B5EF4-FFF2-40B4-BE49-F238E27FC236}">
                <a16:creationId xmlns:a16="http://schemas.microsoft.com/office/drawing/2014/main" id="{08DAECB1-D81C-5EF4-C3CB-FCCFEF764573}"/>
              </a:ext>
            </a:extLst>
          </p:cNvPr>
          <p:cNvGrpSpPr/>
          <p:nvPr/>
        </p:nvGrpSpPr>
        <p:grpSpPr>
          <a:xfrm>
            <a:off x="1799208" y="4531579"/>
            <a:ext cx="5302641" cy="195507"/>
            <a:chOff x="1799208" y="4531579"/>
            <a:chExt cx="5302641" cy="195507"/>
          </a:xfrm>
        </p:grpSpPr>
        <p:sp>
          <p:nvSpPr>
            <p:cNvPr id="61" name="AutoShape 2">
              <a:hlinkClick r:id="rId6" action="ppaction://hlinksldjump"/>
              <a:extLst>
                <a:ext uri="{FF2B5EF4-FFF2-40B4-BE49-F238E27FC236}">
                  <a16:creationId xmlns:a16="http://schemas.microsoft.com/office/drawing/2014/main" id="{72925BF3-2644-EFCF-C5A6-E0F6A74EE4F9}"/>
                </a:ext>
              </a:extLst>
            </p:cNvPr>
            <p:cNvSpPr>
              <a:spLocks noChangeArrowheads="1"/>
            </p:cNvSpPr>
            <p:nvPr/>
          </p:nvSpPr>
          <p:spPr bwMode="gray">
            <a:xfrm>
              <a:off x="3057029" y="4535154"/>
              <a:ext cx="797767" cy="185652"/>
            </a:xfrm>
            <a:prstGeom prst="roundRect">
              <a:avLst>
                <a:gd name="adj" fmla="val 50000"/>
              </a:avLst>
            </a:prstGeom>
            <a:solidFill>
              <a:srgbClr val="FF8200"/>
            </a:solidFill>
            <a:ln w="10795">
              <a:noFill/>
              <a:round/>
              <a:headEnd/>
              <a:tailEnd/>
            </a:ln>
            <a:effectLst/>
          </p:spPr>
          <p:txBody>
            <a:bodyPr vert="horz" wrap="square" lIns="0" tIns="0" rIns="0" bIns="0" anchor="ctr" anchorCtr="0">
              <a:noAutofit/>
            </a:bodyPr>
            <a:lstStyle/>
            <a:p>
              <a:pPr algn="ctr">
                <a:lnSpc>
                  <a:spcPct val="95000"/>
                </a:lnSpc>
              </a:pPr>
              <a:r>
                <a:rPr lang="en-US" sz="525" b="1">
                  <a:solidFill>
                    <a:schemeClr val="bg1"/>
                  </a:solidFill>
                </a:rPr>
                <a:t>WHY</a:t>
              </a:r>
            </a:p>
          </p:txBody>
        </p:sp>
        <p:sp>
          <p:nvSpPr>
            <p:cNvPr id="62" name="AutoShape 2">
              <a:hlinkClick r:id="rId7" action="ppaction://hlinksldjump"/>
              <a:extLst>
                <a:ext uri="{FF2B5EF4-FFF2-40B4-BE49-F238E27FC236}">
                  <a16:creationId xmlns:a16="http://schemas.microsoft.com/office/drawing/2014/main" id="{A2CD54F2-4390-8BB0-34ED-E7C6A597293E}"/>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WHAT</a:t>
              </a:r>
            </a:p>
          </p:txBody>
        </p:sp>
        <p:sp>
          <p:nvSpPr>
            <p:cNvPr id="63" name="AutoShape 2">
              <a:hlinkClick r:id="rId8" action="ppaction://hlinksldjump"/>
              <a:extLst>
                <a:ext uri="{FF2B5EF4-FFF2-40B4-BE49-F238E27FC236}">
                  <a16:creationId xmlns:a16="http://schemas.microsoft.com/office/drawing/2014/main" id="{D627C039-FE9E-693D-84F6-BA1902896AB8}"/>
                </a:ext>
              </a:extLst>
            </p:cNvPr>
            <p:cNvSpPr>
              <a:spLocks noChangeArrowheads="1"/>
            </p:cNvSpPr>
            <p:nvPr/>
          </p:nvSpPr>
          <p:spPr bwMode="gray">
            <a:xfrm>
              <a:off x="2245264"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GENERAL</a:t>
              </a:r>
            </a:p>
          </p:txBody>
        </p:sp>
        <p:sp>
          <p:nvSpPr>
            <p:cNvPr id="64" name="AutoShape 2">
              <a:hlinkClick r:id="rId9" action="ppaction://hlinksldjump"/>
              <a:extLst>
                <a:ext uri="{FF2B5EF4-FFF2-40B4-BE49-F238E27FC236}">
                  <a16:creationId xmlns:a16="http://schemas.microsoft.com/office/drawing/2014/main" id="{2C0D38C2-D4E5-A53A-E67B-DF66FF53E03B}"/>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WHO</a:t>
              </a:r>
            </a:p>
          </p:txBody>
        </p:sp>
        <p:sp>
          <p:nvSpPr>
            <p:cNvPr id="65" name="AutoShape 2">
              <a:hlinkClick r:id="rId10" action="ppaction://hlinksldjump"/>
              <a:extLst>
                <a:ext uri="{FF2B5EF4-FFF2-40B4-BE49-F238E27FC236}">
                  <a16:creationId xmlns:a16="http://schemas.microsoft.com/office/drawing/2014/main" id="{9EA75701-4BF2-59E8-1A74-60BC3C133DBE}"/>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HOW</a:t>
              </a:r>
            </a:p>
          </p:txBody>
        </p:sp>
        <p:sp>
          <p:nvSpPr>
            <p:cNvPr id="66" name="AutoShape 2">
              <a:hlinkClick r:id="rId11" action="ppaction://hlinksldjump"/>
              <a:extLst>
                <a:ext uri="{FF2B5EF4-FFF2-40B4-BE49-F238E27FC236}">
                  <a16:creationId xmlns:a16="http://schemas.microsoft.com/office/drawing/2014/main" id="{1BDCE811-D3DB-9CEE-8FFB-267946B53B4F}"/>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REPORT &amp; LEARN</a:t>
              </a:r>
            </a:p>
          </p:txBody>
        </p:sp>
        <p:pic>
          <p:nvPicPr>
            <p:cNvPr id="68" name="Picture 67">
              <a:hlinkClick r:id="rId8" action="ppaction://hlinksldjump"/>
              <a:extLst>
                <a:ext uri="{FF2B5EF4-FFF2-40B4-BE49-F238E27FC236}">
                  <a16:creationId xmlns:a16="http://schemas.microsoft.com/office/drawing/2014/main" id="{1F3A1F50-47CC-E0DE-ED1F-52448F54AA1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042152" y="4531579"/>
              <a:ext cx="189116" cy="189117"/>
            </a:xfrm>
            <a:prstGeom prst="rect">
              <a:avLst/>
            </a:prstGeom>
          </p:spPr>
        </p:pic>
        <p:sp>
          <p:nvSpPr>
            <p:cNvPr id="70" name="Arrow: Right 69">
              <a:hlinkClick r:id="" action="ppaction://hlinkshowjump?jump=lastslideviewed"/>
              <a:extLst>
                <a:ext uri="{FF2B5EF4-FFF2-40B4-BE49-F238E27FC236}">
                  <a16:creationId xmlns:a16="http://schemas.microsoft.com/office/drawing/2014/main" id="{D2B0336A-C8B1-1C7E-62D6-D7865D083D77}"/>
                </a:ext>
              </a:extLst>
            </p:cNvPr>
            <p:cNvSpPr/>
            <p:nvPr/>
          </p:nvSpPr>
          <p:spPr>
            <a:xfrm rot="10800000">
              <a:off x="1799208" y="4541436"/>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59" name="Slide Number Placeholder 3">
            <a:extLst>
              <a:ext uri="{FF2B5EF4-FFF2-40B4-BE49-F238E27FC236}">
                <a16:creationId xmlns:a16="http://schemas.microsoft.com/office/drawing/2014/main" id="{58A6AB99-C594-45E4-9923-5931EB69F3C2}"/>
              </a:ext>
            </a:extLst>
          </p:cNvPr>
          <p:cNvSpPr>
            <a:spLocks noGrp="1"/>
          </p:cNvSpPr>
          <p:nvPr>
            <p:ph type="sldNum" sz="quarter" idx="12"/>
          </p:nvPr>
        </p:nvSpPr>
        <p:spPr>
          <a:xfrm>
            <a:off x="8447486" y="4759631"/>
            <a:ext cx="247535" cy="150195"/>
          </a:xfrm>
        </p:spPr>
        <p:txBody>
          <a:bodyPr/>
          <a:lstStyle>
            <a:lvl1pPr rtl="0">
              <a:defRPr/>
            </a:lvl1pPr>
          </a:lstStyle>
          <a:p>
            <a:pPr fontAlgn="base">
              <a:spcAft>
                <a:spcPct val="0"/>
              </a:spcAft>
              <a:defRPr/>
            </a:pPr>
            <a:fld id="{4472AB7F-E8D0-4874-A9B8-335B68DC5F05}" type="slidenum">
              <a:rPr lang="en-US" smtClean="0"/>
              <a:pPr fontAlgn="base">
                <a:spcAft>
                  <a:spcPct val="0"/>
                </a:spcAft>
                <a:defRPr/>
              </a:pPr>
              <a:t>32</a:t>
            </a:fld>
            <a:endParaRPr lang="en-US"/>
          </a:p>
        </p:txBody>
      </p:sp>
    </p:spTree>
    <p:extLst>
      <p:ext uri="{BB962C8B-B14F-4D97-AF65-F5344CB8AC3E}">
        <p14:creationId xmlns:p14="http://schemas.microsoft.com/office/powerpoint/2010/main" val="19620757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9" name="Straight Connector 128">
            <a:extLst>
              <a:ext uri="{FF2B5EF4-FFF2-40B4-BE49-F238E27FC236}">
                <a16:creationId xmlns:a16="http://schemas.microsoft.com/office/drawing/2014/main" id="{D45F5272-8C48-468C-A8C5-853FBB886F16}"/>
              </a:ext>
            </a:extLst>
          </p:cNvPr>
          <p:cNvCxnSpPr>
            <a:cxnSpLocks/>
            <a:stCxn id="116" idx="18"/>
          </p:cNvCxnSpPr>
          <p:nvPr/>
        </p:nvCxnSpPr>
        <p:spPr>
          <a:xfrm flipV="1">
            <a:off x="864090" y="925948"/>
            <a:ext cx="1755083" cy="7898"/>
          </a:xfrm>
          <a:prstGeom prst="line">
            <a:avLst/>
          </a:prstGeom>
          <a:ln w="19050">
            <a:solidFill>
              <a:srgbClr val="002C6C"/>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aphicFrame>
        <p:nvGraphicFramePr>
          <p:cNvPr id="6" name="Object 5" hidden="1">
            <a:extLst>
              <a:ext uri="{FF2B5EF4-FFF2-40B4-BE49-F238E27FC236}">
                <a16:creationId xmlns:a16="http://schemas.microsoft.com/office/drawing/2014/main" id="{F97AC40A-657E-4E9A-91A9-3CBF4B482297}"/>
              </a:ext>
            </a:extLst>
          </p:cNvPr>
          <p:cNvGraphicFramePr>
            <a:graphicFrameLocks noChangeAspect="1"/>
          </p:cNvGraphicFramePr>
          <p:nvPr>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6" name="Object 5" hidden="1">
                        <a:extLst>
                          <a:ext uri="{FF2B5EF4-FFF2-40B4-BE49-F238E27FC236}">
                            <a16:creationId xmlns:a16="http://schemas.microsoft.com/office/drawing/2014/main" id="{F97AC40A-657E-4E9A-91A9-3CBF4B482297}"/>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pic>
        <p:nvPicPr>
          <p:cNvPr id="50" name="Picture 49" descr="Graphical user interface, text, application, chat or text message&#10;&#10;Description automatically generated">
            <a:extLst>
              <a:ext uri="{FF2B5EF4-FFF2-40B4-BE49-F238E27FC236}">
                <a16:creationId xmlns:a16="http://schemas.microsoft.com/office/drawing/2014/main" id="{C91DD4AE-0EC3-4536-B472-F270F0EE1CA5}"/>
              </a:ext>
            </a:extLst>
          </p:cNvPr>
          <p:cNvPicPr>
            <a:picLocks noChangeAspect="1"/>
          </p:cNvPicPr>
          <p:nvPr/>
        </p:nvPicPr>
        <p:blipFill rotWithShape="1">
          <a:blip r:embed="rId6">
            <a:extLst>
              <a:ext uri="{28A0092B-C50C-407E-A947-70E740481C1C}">
                <a14:useLocalDpi xmlns:a14="http://schemas.microsoft.com/office/drawing/2010/main" val="0"/>
              </a:ext>
            </a:extLst>
          </a:blip>
          <a:srcRect l="7356" t="6945" r="12428"/>
          <a:stretch/>
        </p:blipFill>
        <p:spPr>
          <a:xfrm>
            <a:off x="1628547" y="1136620"/>
            <a:ext cx="5886907" cy="3385963"/>
          </a:xfrm>
          <a:prstGeom prst="rect">
            <a:avLst/>
          </a:prstGeom>
        </p:spPr>
      </p:pic>
      <p:sp>
        <p:nvSpPr>
          <p:cNvPr id="83" name="Title 1">
            <a:extLst>
              <a:ext uri="{FF2B5EF4-FFF2-40B4-BE49-F238E27FC236}">
                <a16:creationId xmlns:a16="http://schemas.microsoft.com/office/drawing/2014/main" id="{0AAB88F5-3B76-48D8-910C-E3FF99547BD7}"/>
              </a:ext>
            </a:extLst>
          </p:cNvPr>
          <p:cNvSpPr txBox="1">
            <a:spLocks/>
          </p:cNvSpPr>
          <p:nvPr/>
        </p:nvSpPr>
        <p:spPr bwMode="auto">
          <a:xfrm>
            <a:off x="303609" y="87475"/>
            <a:ext cx="8210829" cy="537533"/>
          </a:xfrm>
          <a:prstGeom prst="rect">
            <a:avLst/>
          </a:prstGeom>
          <a:noFill/>
          <a:ln>
            <a:noFill/>
          </a:ln>
        </p:spPr>
        <p:txBody>
          <a:bodyPr vert="horz" wrap="square" lIns="0" tIns="34287" rIns="68573" bIns="34287" numCol="1" anchor="ctr" anchorCtr="0" compatLnSpc="1">
            <a:prstTxWarp prst="textNoShape">
              <a:avLst/>
            </a:prstTxWarp>
          </a:bodyPr>
          <a:lstStyle>
            <a:lvl1pPr algn="l" defTabSz="60952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a:lstStyle>
          <a:p>
            <a:r>
              <a:rPr lang="en-US" sz="2100"/>
              <a:t>Cost Logic</a:t>
            </a:r>
            <a:br>
              <a:rPr lang="en-US" sz="2100"/>
            </a:br>
            <a:r>
              <a:rPr lang="en-US" sz="1200" b="1">
                <a:solidFill>
                  <a:srgbClr val="F05587"/>
                </a:solidFill>
              </a:rPr>
              <a:t>Introducing 2D can require investment in different areas</a:t>
            </a:r>
            <a:endParaRPr lang="en-US" sz="1350" b="1">
              <a:solidFill>
                <a:srgbClr val="F05587"/>
              </a:solidFill>
            </a:endParaRPr>
          </a:p>
        </p:txBody>
      </p:sp>
      <p:grpSp>
        <p:nvGrpSpPr>
          <p:cNvPr id="85" name="Group 84">
            <a:extLst>
              <a:ext uri="{FF2B5EF4-FFF2-40B4-BE49-F238E27FC236}">
                <a16:creationId xmlns:a16="http://schemas.microsoft.com/office/drawing/2014/main" id="{23C1A24E-FD6C-47F5-A476-01A3392AADB6}"/>
              </a:ext>
            </a:extLst>
          </p:cNvPr>
          <p:cNvGrpSpPr>
            <a:grpSpLocks noChangeAspect="1"/>
          </p:cNvGrpSpPr>
          <p:nvPr/>
        </p:nvGrpSpPr>
        <p:grpSpPr>
          <a:xfrm>
            <a:off x="8475300" y="199800"/>
            <a:ext cx="499500" cy="499500"/>
            <a:chOff x="7221198" y="1597983"/>
            <a:chExt cx="1294184" cy="1310809"/>
          </a:xfrm>
        </p:grpSpPr>
        <p:sp>
          <p:nvSpPr>
            <p:cNvPr id="86" name="Oval 7">
              <a:extLst>
                <a:ext uri="{FF2B5EF4-FFF2-40B4-BE49-F238E27FC236}">
                  <a16:creationId xmlns:a16="http://schemas.microsoft.com/office/drawing/2014/main" id="{B41B2C38-54A2-47A3-8459-7A20DD146691}"/>
                </a:ext>
              </a:extLst>
            </p:cNvPr>
            <p:cNvSpPr>
              <a:spLocks noChangeArrowheads="1"/>
            </p:cNvSpPr>
            <p:nvPr/>
          </p:nvSpPr>
          <p:spPr bwMode="auto">
            <a:xfrm>
              <a:off x="7221198" y="1597983"/>
              <a:ext cx="1294184" cy="1310809"/>
            </a:xfrm>
            <a:prstGeom prst="ellipse">
              <a:avLst/>
            </a:prstGeom>
            <a:solidFill>
              <a:schemeClr val="accent4"/>
            </a:solidFill>
            <a:ln>
              <a:noFill/>
            </a:ln>
          </p:spPr>
          <p:txBody>
            <a:bodyPr vert="horz" wrap="square" lIns="68580" tIns="34290" rIns="68580" bIns="34290" numCol="1" anchor="t" anchorCtr="0" compatLnSpc="1">
              <a:prstTxWarp prst="textNoShape">
                <a:avLst/>
              </a:prstTxWarp>
            </a:bodyPr>
            <a:lstStyle/>
            <a:p>
              <a:endParaRPr lang="en-US" sz="1013"/>
            </a:p>
          </p:txBody>
        </p:sp>
        <p:pic>
          <p:nvPicPr>
            <p:cNvPr id="87" name="Graphic 86" descr="Store with solid fill">
              <a:extLst>
                <a:ext uri="{FF2B5EF4-FFF2-40B4-BE49-F238E27FC236}">
                  <a16:creationId xmlns:a16="http://schemas.microsoft.com/office/drawing/2014/main" id="{5473E499-BFE5-4B9C-8107-85D9EB6E9C6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03998" y="1766409"/>
              <a:ext cx="914400" cy="914400"/>
            </a:xfrm>
            <a:prstGeom prst="rect">
              <a:avLst/>
            </a:prstGeom>
          </p:spPr>
        </p:pic>
      </p:grpSp>
      <p:sp>
        <p:nvSpPr>
          <p:cNvPr id="88" name="Title 1">
            <a:extLst>
              <a:ext uri="{FF2B5EF4-FFF2-40B4-BE49-F238E27FC236}">
                <a16:creationId xmlns:a16="http://schemas.microsoft.com/office/drawing/2014/main" id="{547CA28A-32A0-4692-85D7-916BC261FE5D}"/>
              </a:ext>
            </a:extLst>
          </p:cNvPr>
          <p:cNvSpPr txBox="1">
            <a:spLocks/>
          </p:cNvSpPr>
          <p:nvPr/>
        </p:nvSpPr>
        <p:spPr bwMode="auto">
          <a:xfrm>
            <a:off x="6572435" y="235126"/>
            <a:ext cx="1897391" cy="537533"/>
          </a:xfrm>
          <a:prstGeom prst="rect">
            <a:avLst/>
          </a:prstGeom>
          <a:noFill/>
          <a:ln>
            <a:noFill/>
          </a:ln>
        </p:spPr>
        <p:txBody>
          <a:bodyPr vert="horz" wrap="square" lIns="0" tIns="34287" rIns="68573" bIns="34287" numCol="1" anchor="ctr" anchorCtr="0" compatLnSpc="1">
            <a:prstTxWarp prst="textNoShape">
              <a:avLst/>
            </a:prstTxWarp>
          </a:bodyPr>
          <a:lstStyle>
            <a:lvl1pPr algn="l" defTabSz="60952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a:lstStyle>
          <a:p>
            <a:pPr algn="r"/>
            <a:r>
              <a:rPr lang="en-US" sz="900">
                <a:solidFill>
                  <a:srgbClr val="F05587"/>
                </a:solidFill>
              </a:rPr>
              <a:t>For retailers    </a:t>
            </a:r>
          </a:p>
        </p:txBody>
      </p:sp>
      <p:cxnSp>
        <p:nvCxnSpPr>
          <p:cNvPr id="104" name="Straight Connector 103">
            <a:extLst>
              <a:ext uri="{FF2B5EF4-FFF2-40B4-BE49-F238E27FC236}">
                <a16:creationId xmlns:a16="http://schemas.microsoft.com/office/drawing/2014/main" id="{31990E30-B43F-4B35-BBCE-4A7100A2B73B}"/>
              </a:ext>
            </a:extLst>
          </p:cNvPr>
          <p:cNvCxnSpPr>
            <a:cxnSpLocks/>
          </p:cNvCxnSpPr>
          <p:nvPr/>
        </p:nvCxnSpPr>
        <p:spPr>
          <a:xfrm flipV="1">
            <a:off x="5142706" y="926103"/>
            <a:ext cx="1551758" cy="1"/>
          </a:xfrm>
          <a:prstGeom prst="line">
            <a:avLst/>
          </a:prstGeom>
          <a:ln w="19050">
            <a:solidFill>
              <a:srgbClr val="89AADB"/>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228DDDE1-BC65-49A2-8B45-4BC9AB627C64}"/>
              </a:ext>
            </a:extLst>
          </p:cNvPr>
          <p:cNvCxnSpPr>
            <a:cxnSpLocks/>
          </p:cNvCxnSpPr>
          <p:nvPr/>
        </p:nvCxnSpPr>
        <p:spPr>
          <a:xfrm>
            <a:off x="2680618" y="926100"/>
            <a:ext cx="2393701" cy="0"/>
          </a:xfrm>
          <a:prstGeom prst="line">
            <a:avLst/>
          </a:prstGeom>
          <a:ln w="19050">
            <a:solidFill>
              <a:srgbClr val="305497"/>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06" name="Rounded Rectangle 93">
            <a:extLst>
              <a:ext uri="{FF2B5EF4-FFF2-40B4-BE49-F238E27FC236}">
                <a16:creationId xmlns:a16="http://schemas.microsoft.com/office/drawing/2014/main" id="{5E9394D8-3C7E-46C5-AFEA-457010B50F78}"/>
              </a:ext>
            </a:extLst>
          </p:cNvPr>
          <p:cNvSpPr/>
          <p:nvPr/>
        </p:nvSpPr>
        <p:spPr>
          <a:xfrm>
            <a:off x="5698453" y="783043"/>
            <a:ext cx="1299020" cy="285809"/>
          </a:xfrm>
          <a:prstGeom prst="roundRect">
            <a:avLst>
              <a:gd name="adj" fmla="val 50000"/>
            </a:avLst>
          </a:prstGeom>
          <a:solidFill>
            <a:srgbClr val="89AADB"/>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COSTS</a:t>
            </a:r>
          </a:p>
        </p:txBody>
      </p:sp>
      <p:sp>
        <p:nvSpPr>
          <p:cNvPr id="107" name="Oval 20">
            <a:extLst>
              <a:ext uri="{FF2B5EF4-FFF2-40B4-BE49-F238E27FC236}">
                <a16:creationId xmlns:a16="http://schemas.microsoft.com/office/drawing/2014/main" id="{272CCC6E-2077-4660-9CBF-D0B1B3ACFC3D}"/>
              </a:ext>
            </a:extLst>
          </p:cNvPr>
          <p:cNvSpPr/>
          <p:nvPr/>
        </p:nvSpPr>
        <p:spPr>
          <a:xfrm>
            <a:off x="5428801" y="698009"/>
            <a:ext cx="456300" cy="455879"/>
          </a:xfrm>
          <a:prstGeom prst="ellipse">
            <a:avLst/>
          </a:prstGeom>
          <a:solidFill>
            <a:schemeClr val="bg1"/>
          </a:solidFill>
          <a:ln w="19050" cap="flat" cmpd="sng" algn="ctr">
            <a:solidFill>
              <a:srgbClr val="89AADB"/>
            </a:solidFill>
            <a:prstDash val="solid"/>
            <a:miter lim="800000"/>
          </a:ln>
          <a:effectLst/>
        </p:spPr>
        <p:txBody>
          <a:bodyPr rtlCol="0" anchor="ctr"/>
          <a:lstStyle/>
          <a:p>
            <a:pPr algn="ctr">
              <a:defRPr/>
            </a:pPr>
            <a:endParaRPr lang="en-US" sz="975" kern="0">
              <a:solidFill>
                <a:prstClr val="white"/>
              </a:solidFill>
            </a:endParaRPr>
          </a:p>
        </p:txBody>
      </p:sp>
      <p:sp>
        <p:nvSpPr>
          <p:cNvPr id="108" name="Freeform 76">
            <a:extLst>
              <a:ext uri="{FF2B5EF4-FFF2-40B4-BE49-F238E27FC236}">
                <a16:creationId xmlns:a16="http://schemas.microsoft.com/office/drawing/2014/main" id="{C9461772-DD2D-461A-88F7-743232814187}"/>
              </a:ext>
            </a:extLst>
          </p:cNvPr>
          <p:cNvSpPr>
            <a:spLocks/>
          </p:cNvSpPr>
          <p:nvPr/>
        </p:nvSpPr>
        <p:spPr bwMode="auto">
          <a:xfrm>
            <a:off x="5653083" y="782714"/>
            <a:ext cx="12731" cy="57289"/>
          </a:xfrm>
          <a:custGeom>
            <a:avLst/>
            <a:gdLst>
              <a:gd name="T0" fmla="*/ 3 w 5"/>
              <a:gd name="T1" fmla="*/ 23 h 23"/>
              <a:gd name="T2" fmla="*/ 5 w 5"/>
              <a:gd name="T3" fmla="*/ 21 h 23"/>
              <a:gd name="T4" fmla="*/ 5 w 5"/>
              <a:gd name="T5" fmla="*/ 2 h 23"/>
              <a:gd name="T6" fmla="*/ 3 w 5"/>
              <a:gd name="T7" fmla="*/ 0 h 23"/>
              <a:gd name="T8" fmla="*/ 0 w 5"/>
              <a:gd name="T9" fmla="*/ 2 h 23"/>
              <a:gd name="T10" fmla="*/ 0 w 5"/>
              <a:gd name="T11" fmla="*/ 21 h 23"/>
              <a:gd name="T12" fmla="*/ 3 w 5"/>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5" h="23">
                <a:moveTo>
                  <a:pt x="3" y="23"/>
                </a:moveTo>
                <a:cubicBezTo>
                  <a:pt x="4" y="23"/>
                  <a:pt x="5" y="22"/>
                  <a:pt x="5" y="21"/>
                </a:cubicBezTo>
                <a:cubicBezTo>
                  <a:pt x="5" y="2"/>
                  <a:pt x="5" y="2"/>
                  <a:pt x="5" y="2"/>
                </a:cubicBezTo>
                <a:cubicBezTo>
                  <a:pt x="5" y="1"/>
                  <a:pt x="4" y="0"/>
                  <a:pt x="3" y="0"/>
                </a:cubicBezTo>
                <a:cubicBezTo>
                  <a:pt x="1" y="0"/>
                  <a:pt x="0" y="1"/>
                  <a:pt x="0" y="2"/>
                </a:cubicBezTo>
                <a:cubicBezTo>
                  <a:pt x="0" y="21"/>
                  <a:pt x="0" y="21"/>
                  <a:pt x="0" y="21"/>
                </a:cubicBezTo>
                <a:cubicBezTo>
                  <a:pt x="0" y="22"/>
                  <a:pt x="1" y="23"/>
                  <a:pt x="3" y="23"/>
                </a:cubicBezTo>
              </a:path>
            </a:pathLst>
          </a:custGeom>
          <a:solidFill>
            <a:srgbClr val="89AADB"/>
          </a:solid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09" name="Freeform 77">
            <a:extLst>
              <a:ext uri="{FF2B5EF4-FFF2-40B4-BE49-F238E27FC236}">
                <a16:creationId xmlns:a16="http://schemas.microsoft.com/office/drawing/2014/main" id="{2B2743D5-4CDB-490E-B156-153AD4BB6F2C}"/>
              </a:ext>
            </a:extLst>
          </p:cNvPr>
          <p:cNvSpPr>
            <a:spLocks/>
          </p:cNvSpPr>
          <p:nvPr/>
        </p:nvSpPr>
        <p:spPr bwMode="auto">
          <a:xfrm>
            <a:off x="5537448" y="845307"/>
            <a:ext cx="53044" cy="37132"/>
          </a:xfrm>
          <a:custGeom>
            <a:avLst/>
            <a:gdLst>
              <a:gd name="T0" fmla="*/ 20 w 21"/>
              <a:gd name="T1" fmla="*/ 10 h 15"/>
              <a:gd name="T2" fmla="*/ 4 w 21"/>
              <a:gd name="T3" fmla="*/ 1 h 15"/>
              <a:gd name="T4" fmla="*/ 4 w 21"/>
              <a:gd name="T5" fmla="*/ 1 h 15"/>
              <a:gd name="T6" fmla="*/ 2 w 21"/>
              <a:gd name="T7" fmla="*/ 1 h 15"/>
              <a:gd name="T8" fmla="*/ 0 w 21"/>
              <a:gd name="T9" fmla="*/ 2 h 15"/>
              <a:gd name="T10" fmla="*/ 0 w 21"/>
              <a:gd name="T11" fmla="*/ 4 h 15"/>
              <a:gd name="T12" fmla="*/ 1 w 21"/>
              <a:gd name="T13" fmla="*/ 5 h 15"/>
              <a:gd name="T14" fmla="*/ 17 w 21"/>
              <a:gd name="T15" fmla="*/ 14 h 15"/>
              <a:gd name="T16" fmla="*/ 18 w 21"/>
              <a:gd name="T17" fmla="*/ 15 h 15"/>
              <a:gd name="T18" fmla="*/ 20 w 21"/>
              <a:gd name="T19" fmla="*/ 13 h 15"/>
              <a:gd name="T20" fmla="*/ 21 w 21"/>
              <a:gd name="T21" fmla="*/ 12 h 15"/>
              <a:gd name="T22" fmla="*/ 20 w 21"/>
              <a:gd name="T23"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5">
                <a:moveTo>
                  <a:pt x="20" y="10"/>
                </a:moveTo>
                <a:cubicBezTo>
                  <a:pt x="4" y="1"/>
                  <a:pt x="4" y="1"/>
                  <a:pt x="4" y="1"/>
                </a:cubicBezTo>
                <a:cubicBezTo>
                  <a:pt x="4" y="1"/>
                  <a:pt x="4" y="1"/>
                  <a:pt x="4" y="1"/>
                </a:cubicBezTo>
                <a:cubicBezTo>
                  <a:pt x="3" y="1"/>
                  <a:pt x="2" y="0"/>
                  <a:pt x="2" y="1"/>
                </a:cubicBezTo>
                <a:cubicBezTo>
                  <a:pt x="1" y="1"/>
                  <a:pt x="1" y="1"/>
                  <a:pt x="0" y="2"/>
                </a:cubicBezTo>
                <a:cubicBezTo>
                  <a:pt x="0" y="2"/>
                  <a:pt x="0" y="3"/>
                  <a:pt x="0" y="4"/>
                </a:cubicBezTo>
                <a:cubicBezTo>
                  <a:pt x="0" y="4"/>
                  <a:pt x="1" y="5"/>
                  <a:pt x="1" y="5"/>
                </a:cubicBezTo>
                <a:cubicBezTo>
                  <a:pt x="17" y="14"/>
                  <a:pt x="17" y="14"/>
                  <a:pt x="17" y="14"/>
                </a:cubicBezTo>
                <a:cubicBezTo>
                  <a:pt x="17" y="15"/>
                  <a:pt x="18" y="15"/>
                  <a:pt x="18" y="15"/>
                </a:cubicBezTo>
                <a:cubicBezTo>
                  <a:pt x="19" y="15"/>
                  <a:pt x="20" y="14"/>
                  <a:pt x="20" y="13"/>
                </a:cubicBezTo>
                <a:cubicBezTo>
                  <a:pt x="21" y="13"/>
                  <a:pt x="21" y="12"/>
                  <a:pt x="21" y="12"/>
                </a:cubicBezTo>
                <a:cubicBezTo>
                  <a:pt x="21" y="11"/>
                  <a:pt x="20" y="10"/>
                  <a:pt x="20" y="10"/>
                </a:cubicBezTo>
              </a:path>
            </a:pathLst>
          </a:custGeom>
          <a:solidFill>
            <a:srgbClr val="89AADB"/>
          </a:solid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10" name="Freeform 78">
            <a:extLst>
              <a:ext uri="{FF2B5EF4-FFF2-40B4-BE49-F238E27FC236}">
                <a16:creationId xmlns:a16="http://schemas.microsoft.com/office/drawing/2014/main" id="{C55E58E3-8D7C-46E0-A863-565D2C8E9E17}"/>
              </a:ext>
            </a:extLst>
          </p:cNvPr>
          <p:cNvSpPr>
            <a:spLocks/>
          </p:cNvSpPr>
          <p:nvPr/>
        </p:nvSpPr>
        <p:spPr bwMode="auto">
          <a:xfrm>
            <a:off x="5535327" y="955640"/>
            <a:ext cx="51983" cy="35010"/>
          </a:xfrm>
          <a:custGeom>
            <a:avLst/>
            <a:gdLst>
              <a:gd name="T0" fmla="*/ 19 w 21"/>
              <a:gd name="T1" fmla="*/ 0 h 14"/>
              <a:gd name="T2" fmla="*/ 17 w 21"/>
              <a:gd name="T3" fmla="*/ 0 h 14"/>
              <a:gd name="T4" fmla="*/ 1 w 21"/>
              <a:gd name="T5" fmla="*/ 10 h 14"/>
              <a:gd name="T6" fmla="*/ 0 w 21"/>
              <a:gd name="T7" fmla="*/ 11 h 14"/>
              <a:gd name="T8" fmla="*/ 0 w 21"/>
              <a:gd name="T9" fmla="*/ 13 h 14"/>
              <a:gd name="T10" fmla="*/ 3 w 21"/>
              <a:gd name="T11" fmla="*/ 14 h 14"/>
              <a:gd name="T12" fmla="*/ 4 w 21"/>
              <a:gd name="T13" fmla="*/ 14 h 14"/>
              <a:gd name="T14" fmla="*/ 20 w 21"/>
              <a:gd name="T15" fmla="*/ 5 h 14"/>
              <a:gd name="T16" fmla="*/ 21 w 21"/>
              <a:gd name="T17" fmla="*/ 3 h 14"/>
              <a:gd name="T18" fmla="*/ 21 w 21"/>
              <a:gd name="T19" fmla="*/ 1 h 14"/>
              <a:gd name="T20" fmla="*/ 19 w 21"/>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19" y="0"/>
                </a:moveTo>
                <a:cubicBezTo>
                  <a:pt x="18" y="0"/>
                  <a:pt x="18" y="0"/>
                  <a:pt x="17" y="0"/>
                </a:cubicBezTo>
                <a:cubicBezTo>
                  <a:pt x="1" y="10"/>
                  <a:pt x="1" y="10"/>
                  <a:pt x="1" y="10"/>
                </a:cubicBezTo>
                <a:cubicBezTo>
                  <a:pt x="1" y="10"/>
                  <a:pt x="0" y="11"/>
                  <a:pt x="0" y="11"/>
                </a:cubicBezTo>
                <a:cubicBezTo>
                  <a:pt x="0" y="12"/>
                  <a:pt x="0" y="12"/>
                  <a:pt x="0" y="13"/>
                </a:cubicBezTo>
                <a:cubicBezTo>
                  <a:pt x="1" y="14"/>
                  <a:pt x="2" y="14"/>
                  <a:pt x="3" y="14"/>
                </a:cubicBezTo>
                <a:cubicBezTo>
                  <a:pt x="3" y="14"/>
                  <a:pt x="3" y="14"/>
                  <a:pt x="4" y="14"/>
                </a:cubicBezTo>
                <a:cubicBezTo>
                  <a:pt x="20" y="5"/>
                  <a:pt x="20" y="5"/>
                  <a:pt x="20" y="5"/>
                </a:cubicBezTo>
                <a:cubicBezTo>
                  <a:pt x="20" y="4"/>
                  <a:pt x="21" y="4"/>
                  <a:pt x="21" y="3"/>
                </a:cubicBezTo>
                <a:cubicBezTo>
                  <a:pt x="21" y="3"/>
                  <a:pt x="21" y="2"/>
                  <a:pt x="21" y="1"/>
                </a:cubicBezTo>
                <a:cubicBezTo>
                  <a:pt x="20" y="1"/>
                  <a:pt x="20" y="0"/>
                  <a:pt x="19" y="0"/>
                </a:cubicBezTo>
              </a:path>
            </a:pathLst>
          </a:custGeom>
          <a:solidFill>
            <a:srgbClr val="89AADB"/>
          </a:solid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11" name="Freeform 79">
            <a:extLst>
              <a:ext uri="{FF2B5EF4-FFF2-40B4-BE49-F238E27FC236}">
                <a16:creationId xmlns:a16="http://schemas.microsoft.com/office/drawing/2014/main" id="{76C5CBDD-8510-4013-8BB3-25602A825854}"/>
              </a:ext>
            </a:extLst>
          </p:cNvPr>
          <p:cNvSpPr>
            <a:spLocks/>
          </p:cNvSpPr>
          <p:nvPr/>
        </p:nvSpPr>
        <p:spPr bwMode="auto">
          <a:xfrm>
            <a:off x="5723101" y="960944"/>
            <a:ext cx="53044" cy="35010"/>
          </a:xfrm>
          <a:custGeom>
            <a:avLst/>
            <a:gdLst>
              <a:gd name="T0" fmla="*/ 20 w 21"/>
              <a:gd name="T1" fmla="*/ 9 h 14"/>
              <a:gd name="T2" fmla="*/ 4 w 21"/>
              <a:gd name="T3" fmla="*/ 0 h 14"/>
              <a:gd name="T4" fmla="*/ 2 w 21"/>
              <a:gd name="T5" fmla="*/ 0 h 14"/>
              <a:gd name="T6" fmla="*/ 1 w 21"/>
              <a:gd name="T7" fmla="*/ 1 h 14"/>
              <a:gd name="T8" fmla="*/ 1 w 21"/>
              <a:gd name="T9" fmla="*/ 3 h 14"/>
              <a:gd name="T10" fmla="*/ 2 w 21"/>
              <a:gd name="T11" fmla="*/ 4 h 14"/>
              <a:gd name="T12" fmla="*/ 18 w 21"/>
              <a:gd name="T13" fmla="*/ 13 h 14"/>
              <a:gd name="T14" fmla="*/ 19 w 21"/>
              <a:gd name="T15" fmla="*/ 14 h 14"/>
              <a:gd name="T16" fmla="*/ 21 w 21"/>
              <a:gd name="T17" fmla="*/ 13 h 14"/>
              <a:gd name="T18" fmla="*/ 21 w 21"/>
              <a:gd name="T19" fmla="*/ 11 h 14"/>
              <a:gd name="T20" fmla="*/ 20 w 21"/>
              <a:gd name="T2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0" y="9"/>
                </a:moveTo>
                <a:cubicBezTo>
                  <a:pt x="4" y="0"/>
                  <a:pt x="4" y="0"/>
                  <a:pt x="4" y="0"/>
                </a:cubicBezTo>
                <a:cubicBezTo>
                  <a:pt x="4" y="0"/>
                  <a:pt x="3" y="0"/>
                  <a:pt x="2" y="0"/>
                </a:cubicBezTo>
                <a:cubicBezTo>
                  <a:pt x="2" y="0"/>
                  <a:pt x="1" y="0"/>
                  <a:pt x="1" y="1"/>
                </a:cubicBezTo>
                <a:cubicBezTo>
                  <a:pt x="1" y="1"/>
                  <a:pt x="0" y="2"/>
                  <a:pt x="1" y="3"/>
                </a:cubicBezTo>
                <a:cubicBezTo>
                  <a:pt x="1" y="3"/>
                  <a:pt x="1" y="4"/>
                  <a:pt x="2" y="4"/>
                </a:cubicBezTo>
                <a:cubicBezTo>
                  <a:pt x="18" y="13"/>
                  <a:pt x="18" y="13"/>
                  <a:pt x="18" y="13"/>
                </a:cubicBezTo>
                <a:cubicBezTo>
                  <a:pt x="18" y="14"/>
                  <a:pt x="18" y="14"/>
                  <a:pt x="19" y="14"/>
                </a:cubicBezTo>
                <a:cubicBezTo>
                  <a:pt x="20" y="14"/>
                  <a:pt x="21" y="13"/>
                  <a:pt x="21" y="13"/>
                </a:cubicBezTo>
                <a:cubicBezTo>
                  <a:pt x="21" y="12"/>
                  <a:pt x="21" y="11"/>
                  <a:pt x="21" y="11"/>
                </a:cubicBezTo>
                <a:cubicBezTo>
                  <a:pt x="21" y="10"/>
                  <a:pt x="21" y="9"/>
                  <a:pt x="20" y="9"/>
                </a:cubicBezTo>
              </a:path>
            </a:pathLst>
          </a:custGeom>
          <a:solidFill>
            <a:srgbClr val="89AADB"/>
          </a:solid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12" name="Freeform 80">
            <a:extLst>
              <a:ext uri="{FF2B5EF4-FFF2-40B4-BE49-F238E27FC236}">
                <a16:creationId xmlns:a16="http://schemas.microsoft.com/office/drawing/2014/main" id="{E172FE7A-17DF-47A2-B6DD-D667C4021D36}"/>
              </a:ext>
            </a:extLst>
          </p:cNvPr>
          <p:cNvSpPr>
            <a:spLocks/>
          </p:cNvSpPr>
          <p:nvPr/>
        </p:nvSpPr>
        <p:spPr bwMode="auto">
          <a:xfrm>
            <a:off x="5725223" y="850611"/>
            <a:ext cx="53044" cy="35010"/>
          </a:xfrm>
          <a:custGeom>
            <a:avLst/>
            <a:gdLst>
              <a:gd name="T0" fmla="*/ 21 w 21"/>
              <a:gd name="T1" fmla="*/ 1 h 14"/>
              <a:gd name="T2" fmla="*/ 19 w 21"/>
              <a:gd name="T3" fmla="*/ 0 h 14"/>
              <a:gd name="T4" fmla="*/ 17 w 21"/>
              <a:gd name="T5" fmla="*/ 0 h 14"/>
              <a:gd name="T6" fmla="*/ 2 w 21"/>
              <a:gd name="T7" fmla="*/ 10 h 14"/>
              <a:gd name="T8" fmla="*/ 0 w 21"/>
              <a:gd name="T9" fmla="*/ 11 h 14"/>
              <a:gd name="T10" fmla="*/ 1 w 21"/>
              <a:gd name="T11" fmla="*/ 13 h 14"/>
              <a:gd name="T12" fmla="*/ 3 w 21"/>
              <a:gd name="T13" fmla="*/ 14 h 14"/>
              <a:gd name="T14" fmla="*/ 4 w 21"/>
              <a:gd name="T15" fmla="*/ 14 h 14"/>
              <a:gd name="T16" fmla="*/ 20 w 21"/>
              <a:gd name="T17" fmla="*/ 5 h 14"/>
              <a:gd name="T18" fmla="*/ 21 w 21"/>
              <a:gd name="T19" fmla="*/ 3 h 14"/>
              <a:gd name="T20" fmla="*/ 21 w 21"/>
              <a:gd name="T21"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1" y="1"/>
                </a:moveTo>
                <a:cubicBezTo>
                  <a:pt x="21" y="1"/>
                  <a:pt x="20" y="0"/>
                  <a:pt x="19" y="0"/>
                </a:cubicBezTo>
                <a:cubicBezTo>
                  <a:pt x="19" y="0"/>
                  <a:pt x="18" y="0"/>
                  <a:pt x="17" y="0"/>
                </a:cubicBezTo>
                <a:cubicBezTo>
                  <a:pt x="2" y="10"/>
                  <a:pt x="2" y="10"/>
                  <a:pt x="2" y="10"/>
                </a:cubicBezTo>
                <a:cubicBezTo>
                  <a:pt x="1" y="10"/>
                  <a:pt x="1" y="10"/>
                  <a:pt x="0" y="11"/>
                </a:cubicBezTo>
                <a:cubicBezTo>
                  <a:pt x="0" y="12"/>
                  <a:pt x="0" y="12"/>
                  <a:pt x="1" y="13"/>
                </a:cubicBezTo>
                <a:cubicBezTo>
                  <a:pt x="1" y="14"/>
                  <a:pt x="2" y="14"/>
                  <a:pt x="3" y="14"/>
                </a:cubicBezTo>
                <a:cubicBezTo>
                  <a:pt x="3" y="14"/>
                  <a:pt x="4" y="14"/>
                  <a:pt x="4" y="14"/>
                </a:cubicBezTo>
                <a:cubicBezTo>
                  <a:pt x="20" y="5"/>
                  <a:pt x="20" y="5"/>
                  <a:pt x="20" y="5"/>
                </a:cubicBezTo>
                <a:cubicBezTo>
                  <a:pt x="21" y="4"/>
                  <a:pt x="21" y="4"/>
                  <a:pt x="21" y="3"/>
                </a:cubicBezTo>
                <a:cubicBezTo>
                  <a:pt x="21" y="3"/>
                  <a:pt x="21" y="2"/>
                  <a:pt x="21" y="1"/>
                </a:cubicBezTo>
              </a:path>
            </a:pathLst>
          </a:custGeom>
          <a:solidFill>
            <a:srgbClr val="89AADB"/>
          </a:solid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13" name="Freeform 81">
            <a:extLst>
              <a:ext uri="{FF2B5EF4-FFF2-40B4-BE49-F238E27FC236}">
                <a16:creationId xmlns:a16="http://schemas.microsoft.com/office/drawing/2014/main" id="{8E2BBBB6-5842-46B3-AD9A-35E584BC2683}"/>
              </a:ext>
            </a:extLst>
          </p:cNvPr>
          <p:cNvSpPr>
            <a:spLocks noEditPoints="1"/>
          </p:cNvSpPr>
          <p:nvPr/>
        </p:nvSpPr>
        <p:spPr bwMode="auto">
          <a:xfrm>
            <a:off x="5579883" y="852733"/>
            <a:ext cx="148523" cy="216423"/>
          </a:xfrm>
          <a:custGeom>
            <a:avLst/>
            <a:gdLst>
              <a:gd name="T0" fmla="*/ 58 w 59"/>
              <a:gd name="T1" fmla="*/ 31 h 86"/>
              <a:gd name="T2" fmla="*/ 58 w 59"/>
              <a:gd name="T3" fmla="*/ 26 h 86"/>
              <a:gd name="T4" fmla="*/ 58 w 59"/>
              <a:gd name="T5" fmla="*/ 25 h 86"/>
              <a:gd name="T6" fmla="*/ 59 w 59"/>
              <a:gd name="T7" fmla="*/ 18 h 86"/>
              <a:gd name="T8" fmla="*/ 54 w 59"/>
              <a:gd name="T9" fmla="*/ 11 h 86"/>
              <a:gd name="T10" fmla="*/ 54 w 59"/>
              <a:gd name="T11" fmla="*/ 11 h 86"/>
              <a:gd name="T12" fmla="*/ 45 w 59"/>
              <a:gd name="T13" fmla="*/ 3 h 86"/>
              <a:gd name="T14" fmla="*/ 44 w 59"/>
              <a:gd name="T15" fmla="*/ 3 h 86"/>
              <a:gd name="T16" fmla="*/ 32 w 59"/>
              <a:gd name="T17" fmla="*/ 0 h 86"/>
              <a:gd name="T18" fmla="*/ 19 w 59"/>
              <a:gd name="T19" fmla="*/ 3 h 86"/>
              <a:gd name="T20" fmla="*/ 8 w 59"/>
              <a:gd name="T21" fmla="*/ 40 h 86"/>
              <a:gd name="T22" fmla="*/ 18 w 59"/>
              <a:gd name="T23" fmla="*/ 51 h 86"/>
              <a:gd name="T24" fmla="*/ 18 w 59"/>
              <a:gd name="T25" fmla="*/ 61 h 86"/>
              <a:gd name="T26" fmla="*/ 18 w 59"/>
              <a:gd name="T27" fmla="*/ 61 h 86"/>
              <a:gd name="T28" fmla="*/ 18 w 59"/>
              <a:gd name="T29" fmla="*/ 61 h 86"/>
              <a:gd name="T30" fmla="*/ 18 w 59"/>
              <a:gd name="T31" fmla="*/ 74 h 86"/>
              <a:gd name="T32" fmla="*/ 23 w 59"/>
              <a:gd name="T33" fmla="*/ 81 h 86"/>
              <a:gd name="T34" fmla="*/ 31 w 59"/>
              <a:gd name="T35" fmla="*/ 86 h 86"/>
              <a:gd name="T36" fmla="*/ 40 w 59"/>
              <a:gd name="T37" fmla="*/ 81 h 86"/>
              <a:gd name="T38" fmla="*/ 45 w 59"/>
              <a:gd name="T39" fmla="*/ 74 h 86"/>
              <a:gd name="T40" fmla="*/ 45 w 59"/>
              <a:gd name="T41" fmla="*/ 52 h 86"/>
              <a:gd name="T42" fmla="*/ 45 w 59"/>
              <a:gd name="T43" fmla="*/ 52 h 86"/>
              <a:gd name="T44" fmla="*/ 52 w 59"/>
              <a:gd name="T45" fmla="*/ 46 h 86"/>
              <a:gd name="T46" fmla="*/ 55 w 59"/>
              <a:gd name="T47" fmla="*/ 41 h 86"/>
              <a:gd name="T48" fmla="*/ 58 w 59"/>
              <a:gd name="T49" fmla="*/ 31 h 86"/>
              <a:gd name="T50" fmla="*/ 58 w 59"/>
              <a:gd name="T51" fmla="*/ 31 h 86"/>
              <a:gd name="T52" fmla="*/ 17 w 59"/>
              <a:gd name="T53" fmla="*/ 28 h 86"/>
              <a:gd name="T54" fmla="*/ 16 w 59"/>
              <a:gd name="T55" fmla="*/ 30 h 86"/>
              <a:gd name="T56" fmla="*/ 15 w 59"/>
              <a:gd name="T57" fmla="*/ 28 h 86"/>
              <a:gd name="T58" fmla="*/ 34 w 59"/>
              <a:gd name="T59" fmla="*/ 10 h 86"/>
              <a:gd name="T60" fmla="*/ 35 w 59"/>
              <a:gd name="T61" fmla="*/ 11 h 86"/>
              <a:gd name="T62" fmla="*/ 34 w 59"/>
              <a:gd name="T63" fmla="*/ 12 h 86"/>
              <a:gd name="T64" fmla="*/ 17 w 59"/>
              <a:gd name="T65" fmla="*/ 28 h 86"/>
              <a:gd name="T66" fmla="*/ 42 w 59"/>
              <a:gd name="T67" fmla="*/ 74 h 86"/>
              <a:gd name="T68" fmla="*/ 38 w 59"/>
              <a:gd name="T69" fmla="*/ 79 h 86"/>
              <a:gd name="T70" fmla="*/ 37 w 59"/>
              <a:gd name="T71" fmla="*/ 80 h 86"/>
              <a:gd name="T72" fmla="*/ 37 w 59"/>
              <a:gd name="T73" fmla="*/ 80 h 86"/>
              <a:gd name="T74" fmla="*/ 31 w 59"/>
              <a:gd name="T75" fmla="*/ 83 h 86"/>
              <a:gd name="T76" fmla="*/ 26 w 59"/>
              <a:gd name="T77" fmla="*/ 80 h 86"/>
              <a:gd name="T78" fmla="*/ 26 w 59"/>
              <a:gd name="T79" fmla="*/ 80 h 86"/>
              <a:gd name="T80" fmla="*/ 25 w 59"/>
              <a:gd name="T81" fmla="*/ 79 h 86"/>
              <a:gd name="T82" fmla="*/ 21 w 59"/>
              <a:gd name="T83" fmla="*/ 74 h 86"/>
              <a:gd name="T84" fmla="*/ 21 w 59"/>
              <a:gd name="T85" fmla="*/ 62 h 86"/>
              <a:gd name="T86" fmla="*/ 42 w 59"/>
              <a:gd name="T87" fmla="*/ 62 h 86"/>
              <a:gd name="T88" fmla="*/ 42 w 59"/>
              <a:gd name="T89" fmla="*/ 7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 h="86">
                <a:moveTo>
                  <a:pt x="58" y="31"/>
                </a:moveTo>
                <a:cubicBezTo>
                  <a:pt x="58" y="29"/>
                  <a:pt x="58" y="27"/>
                  <a:pt x="58" y="26"/>
                </a:cubicBezTo>
                <a:cubicBezTo>
                  <a:pt x="58" y="25"/>
                  <a:pt x="58" y="25"/>
                  <a:pt x="58" y="25"/>
                </a:cubicBezTo>
                <a:cubicBezTo>
                  <a:pt x="58" y="22"/>
                  <a:pt x="59" y="20"/>
                  <a:pt x="59" y="18"/>
                </a:cubicBezTo>
                <a:cubicBezTo>
                  <a:pt x="59" y="18"/>
                  <a:pt x="58" y="15"/>
                  <a:pt x="54" y="11"/>
                </a:cubicBezTo>
                <a:cubicBezTo>
                  <a:pt x="54" y="11"/>
                  <a:pt x="54" y="11"/>
                  <a:pt x="54" y="11"/>
                </a:cubicBezTo>
                <a:cubicBezTo>
                  <a:pt x="52" y="8"/>
                  <a:pt x="49" y="5"/>
                  <a:pt x="45" y="3"/>
                </a:cubicBezTo>
                <a:cubicBezTo>
                  <a:pt x="44" y="3"/>
                  <a:pt x="44" y="3"/>
                  <a:pt x="44" y="3"/>
                </a:cubicBezTo>
                <a:cubicBezTo>
                  <a:pt x="40" y="1"/>
                  <a:pt x="36" y="0"/>
                  <a:pt x="32" y="0"/>
                </a:cubicBezTo>
                <a:cubicBezTo>
                  <a:pt x="27" y="0"/>
                  <a:pt x="23" y="1"/>
                  <a:pt x="19" y="3"/>
                </a:cubicBezTo>
                <a:cubicBezTo>
                  <a:pt x="5" y="11"/>
                  <a:pt x="0" y="27"/>
                  <a:pt x="8" y="40"/>
                </a:cubicBezTo>
                <a:cubicBezTo>
                  <a:pt x="10" y="45"/>
                  <a:pt x="14" y="49"/>
                  <a:pt x="18" y="51"/>
                </a:cubicBezTo>
                <a:cubicBezTo>
                  <a:pt x="18" y="61"/>
                  <a:pt x="18" y="61"/>
                  <a:pt x="18" y="61"/>
                </a:cubicBezTo>
                <a:cubicBezTo>
                  <a:pt x="18" y="61"/>
                  <a:pt x="18" y="61"/>
                  <a:pt x="18" y="61"/>
                </a:cubicBezTo>
                <a:cubicBezTo>
                  <a:pt x="18" y="61"/>
                  <a:pt x="18" y="61"/>
                  <a:pt x="18" y="61"/>
                </a:cubicBezTo>
                <a:cubicBezTo>
                  <a:pt x="18" y="74"/>
                  <a:pt x="18" y="74"/>
                  <a:pt x="18" y="74"/>
                </a:cubicBezTo>
                <a:cubicBezTo>
                  <a:pt x="18" y="77"/>
                  <a:pt x="20" y="79"/>
                  <a:pt x="23" y="81"/>
                </a:cubicBezTo>
                <a:cubicBezTo>
                  <a:pt x="24" y="83"/>
                  <a:pt x="27" y="86"/>
                  <a:pt x="31" y="86"/>
                </a:cubicBezTo>
                <a:cubicBezTo>
                  <a:pt x="36" y="86"/>
                  <a:pt x="39" y="83"/>
                  <a:pt x="40" y="81"/>
                </a:cubicBezTo>
                <a:cubicBezTo>
                  <a:pt x="43" y="79"/>
                  <a:pt x="45" y="77"/>
                  <a:pt x="45" y="74"/>
                </a:cubicBezTo>
                <a:cubicBezTo>
                  <a:pt x="45" y="52"/>
                  <a:pt x="45" y="52"/>
                  <a:pt x="45" y="52"/>
                </a:cubicBezTo>
                <a:cubicBezTo>
                  <a:pt x="45" y="52"/>
                  <a:pt x="45" y="52"/>
                  <a:pt x="45" y="52"/>
                </a:cubicBezTo>
                <a:cubicBezTo>
                  <a:pt x="47" y="50"/>
                  <a:pt x="50" y="48"/>
                  <a:pt x="52" y="46"/>
                </a:cubicBezTo>
                <a:cubicBezTo>
                  <a:pt x="53" y="45"/>
                  <a:pt x="54" y="43"/>
                  <a:pt x="55" y="41"/>
                </a:cubicBezTo>
                <a:cubicBezTo>
                  <a:pt x="56" y="38"/>
                  <a:pt x="57" y="34"/>
                  <a:pt x="58" y="31"/>
                </a:cubicBezTo>
                <a:cubicBezTo>
                  <a:pt x="58" y="31"/>
                  <a:pt x="58" y="31"/>
                  <a:pt x="58" y="31"/>
                </a:cubicBezTo>
                <a:moveTo>
                  <a:pt x="17" y="28"/>
                </a:moveTo>
                <a:cubicBezTo>
                  <a:pt x="17" y="29"/>
                  <a:pt x="17" y="30"/>
                  <a:pt x="16" y="30"/>
                </a:cubicBezTo>
                <a:cubicBezTo>
                  <a:pt x="16" y="30"/>
                  <a:pt x="15" y="29"/>
                  <a:pt x="15" y="28"/>
                </a:cubicBezTo>
                <a:cubicBezTo>
                  <a:pt x="15" y="18"/>
                  <a:pt x="23" y="10"/>
                  <a:pt x="34" y="10"/>
                </a:cubicBezTo>
                <a:cubicBezTo>
                  <a:pt x="35" y="10"/>
                  <a:pt x="35" y="10"/>
                  <a:pt x="35" y="11"/>
                </a:cubicBezTo>
                <a:cubicBezTo>
                  <a:pt x="35" y="11"/>
                  <a:pt x="35" y="12"/>
                  <a:pt x="34" y="12"/>
                </a:cubicBezTo>
                <a:cubicBezTo>
                  <a:pt x="25" y="12"/>
                  <a:pt x="17" y="19"/>
                  <a:pt x="17" y="28"/>
                </a:cubicBezTo>
                <a:moveTo>
                  <a:pt x="42" y="74"/>
                </a:moveTo>
                <a:cubicBezTo>
                  <a:pt x="42" y="76"/>
                  <a:pt x="40" y="78"/>
                  <a:pt x="38" y="79"/>
                </a:cubicBezTo>
                <a:cubicBezTo>
                  <a:pt x="37" y="79"/>
                  <a:pt x="37" y="80"/>
                  <a:pt x="37" y="80"/>
                </a:cubicBezTo>
                <a:cubicBezTo>
                  <a:pt x="37" y="80"/>
                  <a:pt x="37" y="80"/>
                  <a:pt x="37" y="80"/>
                </a:cubicBezTo>
                <a:cubicBezTo>
                  <a:pt x="37" y="82"/>
                  <a:pt x="35" y="83"/>
                  <a:pt x="31" y="83"/>
                </a:cubicBezTo>
                <a:cubicBezTo>
                  <a:pt x="28" y="83"/>
                  <a:pt x="26" y="82"/>
                  <a:pt x="26" y="80"/>
                </a:cubicBezTo>
                <a:cubicBezTo>
                  <a:pt x="26" y="80"/>
                  <a:pt x="26" y="80"/>
                  <a:pt x="26" y="80"/>
                </a:cubicBezTo>
                <a:cubicBezTo>
                  <a:pt x="26" y="80"/>
                  <a:pt x="25" y="79"/>
                  <a:pt x="25" y="79"/>
                </a:cubicBezTo>
                <a:cubicBezTo>
                  <a:pt x="22" y="78"/>
                  <a:pt x="21" y="76"/>
                  <a:pt x="21" y="74"/>
                </a:cubicBezTo>
                <a:cubicBezTo>
                  <a:pt x="21" y="62"/>
                  <a:pt x="21" y="62"/>
                  <a:pt x="21" y="62"/>
                </a:cubicBezTo>
                <a:cubicBezTo>
                  <a:pt x="42" y="62"/>
                  <a:pt x="42" y="62"/>
                  <a:pt x="42" y="62"/>
                </a:cubicBezTo>
                <a:lnTo>
                  <a:pt x="42" y="74"/>
                </a:lnTo>
                <a:close/>
              </a:path>
            </a:pathLst>
          </a:custGeom>
          <a:solidFill>
            <a:srgbClr val="89AADB"/>
          </a:solid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14" name="Rounded Rectangle 93">
            <a:extLst>
              <a:ext uri="{FF2B5EF4-FFF2-40B4-BE49-F238E27FC236}">
                <a16:creationId xmlns:a16="http://schemas.microsoft.com/office/drawing/2014/main" id="{D634C2C2-561C-4291-9B67-880D66992CF4}"/>
              </a:ext>
            </a:extLst>
          </p:cNvPr>
          <p:cNvSpPr/>
          <p:nvPr/>
        </p:nvSpPr>
        <p:spPr>
          <a:xfrm>
            <a:off x="1032521" y="783044"/>
            <a:ext cx="1426373"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SOLUTION</a:t>
            </a:r>
          </a:p>
        </p:txBody>
      </p:sp>
      <p:sp>
        <p:nvSpPr>
          <p:cNvPr id="115" name="Oval 114">
            <a:extLst>
              <a:ext uri="{FF2B5EF4-FFF2-40B4-BE49-F238E27FC236}">
                <a16:creationId xmlns:a16="http://schemas.microsoft.com/office/drawing/2014/main" id="{9B24288A-C839-42AB-86CA-63AE6785F124}"/>
              </a:ext>
            </a:extLst>
          </p:cNvPr>
          <p:cNvSpPr/>
          <p:nvPr/>
        </p:nvSpPr>
        <p:spPr>
          <a:xfrm>
            <a:off x="758363" y="698009"/>
            <a:ext cx="455877" cy="455878"/>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50">
              <a:solidFill>
                <a:prstClr val="white"/>
              </a:solidFill>
            </a:endParaRPr>
          </a:p>
        </p:txBody>
      </p:sp>
      <p:sp>
        <p:nvSpPr>
          <p:cNvPr id="116" name="Freeform 110">
            <a:extLst>
              <a:ext uri="{FF2B5EF4-FFF2-40B4-BE49-F238E27FC236}">
                <a16:creationId xmlns:a16="http://schemas.microsoft.com/office/drawing/2014/main" id="{34717CF8-0748-489B-B4CE-BF9C20E9789D}"/>
              </a:ext>
            </a:extLst>
          </p:cNvPr>
          <p:cNvSpPr>
            <a:spLocks/>
          </p:cNvSpPr>
          <p:nvPr/>
        </p:nvSpPr>
        <p:spPr bwMode="auto">
          <a:xfrm>
            <a:off x="864089" y="818177"/>
            <a:ext cx="231398" cy="264822"/>
          </a:xfrm>
          <a:custGeom>
            <a:avLst/>
            <a:gdLst>
              <a:gd name="T0" fmla="*/ 11 w 76"/>
              <a:gd name="T1" fmla="*/ 65 h 87"/>
              <a:gd name="T2" fmla="*/ 18 w 76"/>
              <a:gd name="T3" fmla="*/ 58 h 87"/>
              <a:gd name="T4" fmla="*/ 9 w 76"/>
              <a:gd name="T5" fmla="*/ 38 h 87"/>
              <a:gd name="T6" fmla="*/ 18 w 76"/>
              <a:gd name="T7" fmla="*/ 18 h 87"/>
              <a:gd name="T8" fmla="*/ 38 w 76"/>
              <a:gd name="T9" fmla="*/ 9 h 87"/>
              <a:gd name="T10" fmla="*/ 58 w 76"/>
              <a:gd name="T11" fmla="*/ 18 h 87"/>
              <a:gd name="T12" fmla="*/ 66 w 76"/>
              <a:gd name="T13" fmla="*/ 38 h 87"/>
              <a:gd name="T14" fmla="*/ 58 w 76"/>
              <a:gd name="T15" fmla="*/ 58 h 87"/>
              <a:gd name="T16" fmla="*/ 39 w 76"/>
              <a:gd name="T17" fmla="*/ 67 h 87"/>
              <a:gd name="T18" fmla="*/ 39 w 76"/>
              <a:gd name="T19" fmla="*/ 56 h 87"/>
              <a:gd name="T20" fmla="*/ 23 w 76"/>
              <a:gd name="T21" fmla="*/ 71 h 87"/>
              <a:gd name="T22" fmla="*/ 39 w 76"/>
              <a:gd name="T23" fmla="*/ 87 h 87"/>
              <a:gd name="T24" fmla="*/ 39 w 76"/>
              <a:gd name="T25" fmla="*/ 76 h 87"/>
              <a:gd name="T26" fmla="*/ 65 w 76"/>
              <a:gd name="T27" fmla="*/ 65 h 87"/>
              <a:gd name="T28" fmla="*/ 76 w 76"/>
              <a:gd name="T29" fmla="*/ 38 h 87"/>
              <a:gd name="T30" fmla="*/ 65 w 76"/>
              <a:gd name="T31" fmla="*/ 11 h 87"/>
              <a:gd name="T32" fmla="*/ 38 w 76"/>
              <a:gd name="T33" fmla="*/ 0 h 87"/>
              <a:gd name="T34" fmla="*/ 11 w 76"/>
              <a:gd name="T35" fmla="*/ 11 h 87"/>
              <a:gd name="T36" fmla="*/ 0 w 76"/>
              <a:gd name="T37" fmla="*/ 38 h 87"/>
              <a:gd name="T38" fmla="*/ 4 w 76"/>
              <a:gd name="T39" fmla="*/ 56 h 87"/>
              <a:gd name="T40" fmla="*/ 11 w 76"/>
              <a:gd name="T41" fmla="*/ 6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6" h="87">
                <a:moveTo>
                  <a:pt x="11" y="65"/>
                </a:moveTo>
                <a:cubicBezTo>
                  <a:pt x="18" y="58"/>
                  <a:pt x="18" y="58"/>
                  <a:pt x="18" y="58"/>
                </a:cubicBezTo>
                <a:cubicBezTo>
                  <a:pt x="12" y="53"/>
                  <a:pt x="9" y="46"/>
                  <a:pt x="9" y="38"/>
                </a:cubicBezTo>
                <a:cubicBezTo>
                  <a:pt x="9" y="30"/>
                  <a:pt x="12" y="23"/>
                  <a:pt x="18" y="18"/>
                </a:cubicBezTo>
                <a:cubicBezTo>
                  <a:pt x="23" y="12"/>
                  <a:pt x="30" y="9"/>
                  <a:pt x="38" y="9"/>
                </a:cubicBezTo>
                <a:cubicBezTo>
                  <a:pt x="45" y="9"/>
                  <a:pt x="53" y="12"/>
                  <a:pt x="58" y="18"/>
                </a:cubicBezTo>
                <a:cubicBezTo>
                  <a:pt x="64" y="23"/>
                  <a:pt x="66" y="30"/>
                  <a:pt x="66" y="38"/>
                </a:cubicBezTo>
                <a:cubicBezTo>
                  <a:pt x="66" y="46"/>
                  <a:pt x="64" y="53"/>
                  <a:pt x="58" y="58"/>
                </a:cubicBezTo>
                <a:cubicBezTo>
                  <a:pt x="53" y="64"/>
                  <a:pt x="46" y="67"/>
                  <a:pt x="39" y="67"/>
                </a:cubicBezTo>
                <a:cubicBezTo>
                  <a:pt x="39" y="56"/>
                  <a:pt x="39" y="56"/>
                  <a:pt x="39" y="56"/>
                </a:cubicBezTo>
                <a:cubicBezTo>
                  <a:pt x="23" y="71"/>
                  <a:pt x="23" y="71"/>
                  <a:pt x="23" y="71"/>
                </a:cubicBezTo>
                <a:cubicBezTo>
                  <a:pt x="39" y="87"/>
                  <a:pt x="39" y="87"/>
                  <a:pt x="39" y="87"/>
                </a:cubicBezTo>
                <a:cubicBezTo>
                  <a:pt x="39" y="76"/>
                  <a:pt x="39" y="76"/>
                  <a:pt x="39" y="76"/>
                </a:cubicBezTo>
                <a:cubicBezTo>
                  <a:pt x="49" y="76"/>
                  <a:pt x="58" y="72"/>
                  <a:pt x="65" y="65"/>
                </a:cubicBezTo>
                <a:cubicBezTo>
                  <a:pt x="72" y="58"/>
                  <a:pt x="76" y="48"/>
                  <a:pt x="76" y="38"/>
                </a:cubicBezTo>
                <a:cubicBezTo>
                  <a:pt x="76" y="28"/>
                  <a:pt x="72" y="18"/>
                  <a:pt x="65" y="11"/>
                </a:cubicBezTo>
                <a:cubicBezTo>
                  <a:pt x="58" y="4"/>
                  <a:pt x="48" y="0"/>
                  <a:pt x="38" y="0"/>
                </a:cubicBezTo>
                <a:cubicBezTo>
                  <a:pt x="28" y="0"/>
                  <a:pt x="18" y="4"/>
                  <a:pt x="11" y="11"/>
                </a:cubicBezTo>
                <a:cubicBezTo>
                  <a:pt x="4" y="18"/>
                  <a:pt x="0" y="28"/>
                  <a:pt x="0" y="38"/>
                </a:cubicBezTo>
                <a:cubicBezTo>
                  <a:pt x="0" y="44"/>
                  <a:pt x="1" y="50"/>
                  <a:pt x="4" y="56"/>
                </a:cubicBezTo>
                <a:cubicBezTo>
                  <a:pt x="4" y="56"/>
                  <a:pt x="7" y="62"/>
                  <a:pt x="11" y="65"/>
                </a:cubicBezTo>
                <a:close/>
              </a:path>
            </a:pathLst>
          </a:custGeom>
          <a:solidFill>
            <a:schemeClr val="tx2"/>
          </a:solidFill>
          <a:ln w="9525">
            <a:solidFill>
              <a:schemeClr val="tx2"/>
            </a:solidFill>
            <a:round/>
            <a:headEnd/>
            <a:tailEnd/>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17" name="Freeform 111">
            <a:extLst>
              <a:ext uri="{FF2B5EF4-FFF2-40B4-BE49-F238E27FC236}">
                <a16:creationId xmlns:a16="http://schemas.microsoft.com/office/drawing/2014/main" id="{4AAD3B4C-7D25-497C-A182-78B367FE335C}"/>
              </a:ext>
            </a:extLst>
          </p:cNvPr>
          <p:cNvSpPr>
            <a:spLocks/>
          </p:cNvSpPr>
          <p:nvPr/>
        </p:nvSpPr>
        <p:spPr bwMode="auto">
          <a:xfrm>
            <a:off x="1062063" y="811749"/>
            <a:ext cx="47566" cy="52708"/>
          </a:xfrm>
          <a:custGeom>
            <a:avLst/>
            <a:gdLst>
              <a:gd name="T0" fmla="*/ 15 w 16"/>
              <a:gd name="T1" fmla="*/ 8 h 17"/>
              <a:gd name="T2" fmla="*/ 10 w 16"/>
              <a:gd name="T3" fmla="*/ 2 h 17"/>
              <a:gd name="T4" fmla="*/ 5 w 16"/>
              <a:gd name="T5" fmla="*/ 2 h 17"/>
              <a:gd name="T6" fmla="*/ 5 w 16"/>
              <a:gd name="T7" fmla="*/ 2 h 17"/>
              <a:gd name="T8" fmla="*/ 0 w 16"/>
              <a:gd name="T9" fmla="*/ 6 h 17"/>
              <a:gd name="T10" fmla="*/ 0 w 16"/>
              <a:gd name="T11" fmla="*/ 7 h 17"/>
              <a:gd name="T12" fmla="*/ 2 w 16"/>
              <a:gd name="T13" fmla="*/ 10 h 17"/>
              <a:gd name="T14" fmla="*/ 2 w 16"/>
              <a:gd name="T15" fmla="*/ 10 h 17"/>
              <a:gd name="T16" fmla="*/ 4 w 16"/>
              <a:gd name="T17" fmla="*/ 11 h 17"/>
              <a:gd name="T18" fmla="*/ 9 w 16"/>
              <a:gd name="T19" fmla="*/ 16 h 17"/>
              <a:gd name="T20" fmla="*/ 10 w 16"/>
              <a:gd name="T21" fmla="*/ 17 h 17"/>
              <a:gd name="T22" fmla="*/ 13 w 16"/>
              <a:gd name="T23" fmla="*/ 14 h 17"/>
              <a:gd name="T24" fmla="*/ 15 w 16"/>
              <a:gd name="T25" fmla="*/ 12 h 17"/>
              <a:gd name="T26" fmla="*/ 15 w 16"/>
              <a:gd name="T27"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17">
                <a:moveTo>
                  <a:pt x="15" y="8"/>
                </a:moveTo>
                <a:cubicBezTo>
                  <a:pt x="10" y="2"/>
                  <a:pt x="10" y="2"/>
                  <a:pt x="10" y="2"/>
                </a:cubicBezTo>
                <a:cubicBezTo>
                  <a:pt x="8" y="0"/>
                  <a:pt x="6" y="0"/>
                  <a:pt x="5" y="2"/>
                </a:cubicBezTo>
                <a:cubicBezTo>
                  <a:pt x="5" y="2"/>
                  <a:pt x="5" y="2"/>
                  <a:pt x="5" y="2"/>
                </a:cubicBezTo>
                <a:cubicBezTo>
                  <a:pt x="0" y="6"/>
                  <a:pt x="0" y="6"/>
                  <a:pt x="0" y="6"/>
                </a:cubicBezTo>
                <a:cubicBezTo>
                  <a:pt x="0" y="7"/>
                  <a:pt x="0" y="7"/>
                  <a:pt x="0" y="7"/>
                </a:cubicBezTo>
                <a:cubicBezTo>
                  <a:pt x="1" y="8"/>
                  <a:pt x="2" y="9"/>
                  <a:pt x="2" y="10"/>
                </a:cubicBezTo>
                <a:cubicBezTo>
                  <a:pt x="2" y="10"/>
                  <a:pt x="2" y="10"/>
                  <a:pt x="2" y="10"/>
                </a:cubicBezTo>
                <a:cubicBezTo>
                  <a:pt x="3" y="10"/>
                  <a:pt x="3" y="11"/>
                  <a:pt x="4" y="11"/>
                </a:cubicBezTo>
                <a:cubicBezTo>
                  <a:pt x="6" y="12"/>
                  <a:pt x="8" y="14"/>
                  <a:pt x="9" y="16"/>
                </a:cubicBezTo>
                <a:cubicBezTo>
                  <a:pt x="9" y="16"/>
                  <a:pt x="10" y="17"/>
                  <a:pt x="10" y="17"/>
                </a:cubicBezTo>
                <a:cubicBezTo>
                  <a:pt x="13" y="14"/>
                  <a:pt x="13" y="14"/>
                  <a:pt x="13" y="14"/>
                </a:cubicBezTo>
                <a:cubicBezTo>
                  <a:pt x="15" y="12"/>
                  <a:pt x="15" y="12"/>
                  <a:pt x="15" y="12"/>
                </a:cubicBezTo>
                <a:cubicBezTo>
                  <a:pt x="16" y="11"/>
                  <a:pt x="16" y="9"/>
                  <a:pt x="15" y="8"/>
                </a:cubicBezTo>
                <a:close/>
              </a:path>
            </a:pathLst>
          </a:custGeom>
          <a:solidFill>
            <a:schemeClr val="tx2"/>
          </a:solidFill>
          <a:ln w="9525">
            <a:solidFill>
              <a:schemeClr val="tx2"/>
            </a:solidFill>
            <a:round/>
            <a:headEnd/>
            <a:tailEnd/>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18" name="Freeform 112">
            <a:extLst>
              <a:ext uri="{FF2B5EF4-FFF2-40B4-BE49-F238E27FC236}">
                <a16:creationId xmlns:a16="http://schemas.microsoft.com/office/drawing/2014/main" id="{A3DAA85F-EEFA-43FD-940D-653FEF812502}"/>
              </a:ext>
            </a:extLst>
          </p:cNvPr>
          <p:cNvSpPr>
            <a:spLocks noEditPoints="1"/>
          </p:cNvSpPr>
          <p:nvPr/>
        </p:nvSpPr>
        <p:spPr bwMode="auto">
          <a:xfrm>
            <a:off x="948936" y="760327"/>
            <a:ext cx="66848" cy="51422"/>
          </a:xfrm>
          <a:custGeom>
            <a:avLst/>
            <a:gdLst>
              <a:gd name="T0" fmla="*/ 19 w 22"/>
              <a:gd name="T1" fmla="*/ 0 h 17"/>
              <a:gd name="T2" fmla="*/ 3 w 22"/>
              <a:gd name="T3" fmla="*/ 0 h 17"/>
              <a:gd name="T4" fmla="*/ 0 w 22"/>
              <a:gd name="T5" fmla="*/ 3 h 17"/>
              <a:gd name="T6" fmla="*/ 0 w 22"/>
              <a:gd name="T7" fmla="*/ 11 h 17"/>
              <a:gd name="T8" fmla="*/ 3 w 22"/>
              <a:gd name="T9" fmla="*/ 11 h 17"/>
              <a:gd name="T10" fmla="*/ 3 w 22"/>
              <a:gd name="T11" fmla="*/ 15 h 17"/>
              <a:gd name="T12" fmla="*/ 3 w 22"/>
              <a:gd name="T13" fmla="*/ 16 h 17"/>
              <a:gd name="T14" fmla="*/ 17 w 22"/>
              <a:gd name="T15" fmla="*/ 16 h 17"/>
              <a:gd name="T16" fmla="*/ 19 w 22"/>
              <a:gd name="T17" fmla="*/ 16 h 17"/>
              <a:gd name="T18" fmla="*/ 19 w 22"/>
              <a:gd name="T19" fmla="*/ 16 h 17"/>
              <a:gd name="T20" fmla="*/ 19 w 22"/>
              <a:gd name="T21" fmla="*/ 16 h 17"/>
              <a:gd name="T22" fmla="*/ 19 w 22"/>
              <a:gd name="T23" fmla="*/ 11 h 17"/>
              <a:gd name="T24" fmla="*/ 19 w 22"/>
              <a:gd name="T25" fmla="*/ 11 h 17"/>
              <a:gd name="T26" fmla="*/ 22 w 22"/>
              <a:gd name="T27" fmla="*/ 11 h 17"/>
              <a:gd name="T28" fmla="*/ 22 w 22"/>
              <a:gd name="T29" fmla="*/ 3 h 17"/>
              <a:gd name="T30" fmla="*/ 19 w 22"/>
              <a:gd name="T31" fmla="*/ 0 h 17"/>
              <a:gd name="T32" fmla="*/ 19 w 22"/>
              <a:gd name="T33" fmla="*/ 15 h 17"/>
              <a:gd name="T34" fmla="*/ 19 w 22"/>
              <a:gd name="T35" fmla="*/ 15 h 17"/>
              <a:gd name="T36" fmla="*/ 19 w 22"/>
              <a:gd name="T37"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7">
                <a:moveTo>
                  <a:pt x="19" y="0"/>
                </a:moveTo>
                <a:cubicBezTo>
                  <a:pt x="3" y="0"/>
                  <a:pt x="3" y="0"/>
                  <a:pt x="3" y="0"/>
                </a:cubicBezTo>
                <a:cubicBezTo>
                  <a:pt x="1" y="0"/>
                  <a:pt x="0" y="1"/>
                  <a:pt x="0" y="3"/>
                </a:cubicBezTo>
                <a:cubicBezTo>
                  <a:pt x="0" y="11"/>
                  <a:pt x="0" y="11"/>
                  <a:pt x="0" y="11"/>
                </a:cubicBezTo>
                <a:cubicBezTo>
                  <a:pt x="3" y="11"/>
                  <a:pt x="3" y="11"/>
                  <a:pt x="3" y="11"/>
                </a:cubicBezTo>
                <a:cubicBezTo>
                  <a:pt x="3" y="15"/>
                  <a:pt x="3" y="15"/>
                  <a:pt x="3" y="15"/>
                </a:cubicBezTo>
                <a:cubicBezTo>
                  <a:pt x="3" y="15"/>
                  <a:pt x="3" y="15"/>
                  <a:pt x="3" y="16"/>
                </a:cubicBezTo>
                <a:cubicBezTo>
                  <a:pt x="7" y="15"/>
                  <a:pt x="11" y="17"/>
                  <a:pt x="17" y="16"/>
                </a:cubicBezTo>
                <a:cubicBezTo>
                  <a:pt x="18" y="16"/>
                  <a:pt x="18" y="16"/>
                  <a:pt x="19" y="16"/>
                </a:cubicBezTo>
                <a:cubicBezTo>
                  <a:pt x="19" y="16"/>
                  <a:pt x="19" y="16"/>
                  <a:pt x="19" y="16"/>
                </a:cubicBezTo>
                <a:cubicBezTo>
                  <a:pt x="19" y="16"/>
                  <a:pt x="19" y="16"/>
                  <a:pt x="19" y="16"/>
                </a:cubicBezTo>
                <a:cubicBezTo>
                  <a:pt x="19" y="11"/>
                  <a:pt x="19" y="11"/>
                  <a:pt x="19" y="11"/>
                </a:cubicBezTo>
                <a:cubicBezTo>
                  <a:pt x="19" y="11"/>
                  <a:pt x="19" y="11"/>
                  <a:pt x="19" y="11"/>
                </a:cubicBezTo>
                <a:cubicBezTo>
                  <a:pt x="22" y="11"/>
                  <a:pt x="22" y="11"/>
                  <a:pt x="22" y="11"/>
                </a:cubicBezTo>
                <a:cubicBezTo>
                  <a:pt x="22" y="3"/>
                  <a:pt x="22" y="3"/>
                  <a:pt x="22" y="3"/>
                </a:cubicBezTo>
                <a:cubicBezTo>
                  <a:pt x="22" y="1"/>
                  <a:pt x="21" y="0"/>
                  <a:pt x="19" y="0"/>
                </a:cubicBezTo>
                <a:close/>
                <a:moveTo>
                  <a:pt x="19" y="15"/>
                </a:moveTo>
                <a:cubicBezTo>
                  <a:pt x="19" y="15"/>
                  <a:pt x="19" y="15"/>
                  <a:pt x="19" y="15"/>
                </a:cubicBezTo>
                <a:cubicBezTo>
                  <a:pt x="19" y="15"/>
                  <a:pt x="19" y="15"/>
                  <a:pt x="19" y="15"/>
                </a:cubicBezTo>
                <a:close/>
              </a:path>
            </a:pathLst>
          </a:custGeom>
          <a:solidFill>
            <a:schemeClr val="tx2"/>
          </a:solidFill>
          <a:ln w="9525">
            <a:solidFill>
              <a:schemeClr val="tx2"/>
            </a:solidFill>
            <a:round/>
            <a:headEnd/>
            <a:tailEnd/>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19" name="Freeform 113">
            <a:extLst>
              <a:ext uri="{FF2B5EF4-FFF2-40B4-BE49-F238E27FC236}">
                <a16:creationId xmlns:a16="http://schemas.microsoft.com/office/drawing/2014/main" id="{5D222E13-0376-4B3D-8B77-139FF0FAF780}"/>
              </a:ext>
            </a:extLst>
          </p:cNvPr>
          <p:cNvSpPr>
            <a:spLocks/>
          </p:cNvSpPr>
          <p:nvPr/>
        </p:nvSpPr>
        <p:spPr bwMode="auto">
          <a:xfrm>
            <a:off x="948935" y="878597"/>
            <a:ext cx="51422" cy="77132"/>
          </a:xfrm>
          <a:custGeom>
            <a:avLst/>
            <a:gdLst>
              <a:gd name="T0" fmla="*/ 12 w 17"/>
              <a:gd name="T1" fmla="*/ 14 h 25"/>
              <a:gd name="T2" fmla="*/ 0 w 17"/>
              <a:gd name="T3" fmla="*/ 0 h 25"/>
              <a:gd name="T4" fmla="*/ 0 w 17"/>
              <a:gd name="T5" fmla="*/ 0 h 25"/>
              <a:gd name="T6" fmla="*/ 0 w 17"/>
              <a:gd name="T7" fmla="*/ 0 h 25"/>
              <a:gd name="T8" fmla="*/ 0 w 17"/>
              <a:gd name="T9" fmla="*/ 0 h 25"/>
              <a:gd name="T10" fmla="*/ 0 w 17"/>
              <a:gd name="T11" fmla="*/ 0 h 25"/>
              <a:gd name="T12" fmla="*/ 7 w 17"/>
              <a:gd name="T13" fmla="*/ 17 h 25"/>
              <a:gd name="T14" fmla="*/ 7 w 17"/>
              <a:gd name="T15" fmla="*/ 21 h 25"/>
              <a:gd name="T16" fmla="*/ 14 w 17"/>
              <a:gd name="T17" fmla="*/ 23 h 25"/>
              <a:gd name="T18" fmla="*/ 16 w 17"/>
              <a:gd name="T19" fmla="*/ 16 h 25"/>
              <a:gd name="T20" fmla="*/ 12 w 17"/>
              <a:gd name="T21"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25">
                <a:moveTo>
                  <a:pt x="12" y="14"/>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7" y="17"/>
                  <a:pt x="7" y="17"/>
                  <a:pt x="7" y="17"/>
                </a:cubicBezTo>
                <a:cubicBezTo>
                  <a:pt x="6" y="18"/>
                  <a:pt x="6" y="20"/>
                  <a:pt x="7" y="21"/>
                </a:cubicBezTo>
                <a:cubicBezTo>
                  <a:pt x="9" y="24"/>
                  <a:pt x="12" y="25"/>
                  <a:pt x="14" y="23"/>
                </a:cubicBezTo>
                <a:cubicBezTo>
                  <a:pt x="17" y="22"/>
                  <a:pt x="17" y="19"/>
                  <a:pt x="16" y="16"/>
                </a:cubicBezTo>
                <a:cubicBezTo>
                  <a:pt x="15" y="15"/>
                  <a:pt x="14" y="14"/>
                  <a:pt x="12" y="14"/>
                </a:cubicBezTo>
                <a:close/>
              </a:path>
            </a:pathLst>
          </a:custGeom>
          <a:solidFill>
            <a:schemeClr val="tx2"/>
          </a:solidFill>
          <a:ln w="9525">
            <a:solidFill>
              <a:schemeClr val="tx2"/>
            </a:solidFill>
            <a:round/>
            <a:headEnd/>
            <a:tailEnd/>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20" name="Rounded Rectangle 93">
            <a:extLst>
              <a:ext uri="{FF2B5EF4-FFF2-40B4-BE49-F238E27FC236}">
                <a16:creationId xmlns:a16="http://schemas.microsoft.com/office/drawing/2014/main" id="{1ED9398E-A432-4086-B0C0-2804D3EF9455}"/>
              </a:ext>
            </a:extLst>
          </p:cNvPr>
          <p:cNvSpPr/>
          <p:nvPr/>
        </p:nvSpPr>
        <p:spPr>
          <a:xfrm>
            <a:off x="3058471" y="783043"/>
            <a:ext cx="1853352" cy="285809"/>
          </a:xfrm>
          <a:prstGeom prst="roundRect">
            <a:avLst>
              <a:gd name="adj" fmla="val 50000"/>
            </a:avLst>
          </a:prstGeom>
          <a:solidFill>
            <a:srgbClr val="305497"/>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COST DRIVERS</a:t>
            </a:r>
          </a:p>
        </p:txBody>
      </p:sp>
      <p:sp>
        <p:nvSpPr>
          <p:cNvPr id="121" name="Oval 20">
            <a:extLst>
              <a:ext uri="{FF2B5EF4-FFF2-40B4-BE49-F238E27FC236}">
                <a16:creationId xmlns:a16="http://schemas.microsoft.com/office/drawing/2014/main" id="{376BC4F6-FE0B-4C5A-B0F2-C6B4D8F285B0}"/>
              </a:ext>
            </a:extLst>
          </p:cNvPr>
          <p:cNvSpPr/>
          <p:nvPr/>
        </p:nvSpPr>
        <p:spPr>
          <a:xfrm>
            <a:off x="2788820" y="698009"/>
            <a:ext cx="456300" cy="455879"/>
          </a:xfrm>
          <a:prstGeom prst="ellipse">
            <a:avLst/>
          </a:prstGeom>
          <a:solidFill>
            <a:schemeClr val="bg1"/>
          </a:solidFill>
          <a:ln w="19050" cap="flat" cmpd="sng" algn="ctr">
            <a:solidFill>
              <a:srgbClr val="305497"/>
            </a:solidFill>
            <a:prstDash val="solid"/>
            <a:miter lim="800000"/>
          </a:ln>
          <a:effectLst/>
        </p:spPr>
        <p:txBody>
          <a:bodyPr rtlCol="0" anchor="ctr"/>
          <a:lstStyle/>
          <a:p>
            <a:pPr algn="ctr">
              <a:defRPr/>
            </a:pPr>
            <a:endParaRPr lang="en-US" sz="975" kern="0">
              <a:solidFill>
                <a:prstClr val="white"/>
              </a:solidFill>
            </a:endParaRPr>
          </a:p>
        </p:txBody>
      </p:sp>
      <p:grpSp>
        <p:nvGrpSpPr>
          <p:cNvPr id="122" name="Groupe 699">
            <a:extLst>
              <a:ext uri="{FF2B5EF4-FFF2-40B4-BE49-F238E27FC236}">
                <a16:creationId xmlns:a16="http://schemas.microsoft.com/office/drawing/2014/main" id="{C4A1710B-CD52-48AB-A86C-06E7D27EAC4E}"/>
              </a:ext>
            </a:extLst>
          </p:cNvPr>
          <p:cNvGrpSpPr/>
          <p:nvPr/>
        </p:nvGrpSpPr>
        <p:grpSpPr>
          <a:xfrm>
            <a:off x="2867527" y="845307"/>
            <a:ext cx="298885" cy="174212"/>
            <a:chOff x="2921000" y="5699125"/>
            <a:chExt cx="574675" cy="334963"/>
          </a:xfrm>
          <a:solidFill>
            <a:srgbClr val="802B73"/>
          </a:solidFill>
        </p:grpSpPr>
        <p:sp>
          <p:nvSpPr>
            <p:cNvPr id="123" name="Freeform 327">
              <a:extLst>
                <a:ext uri="{FF2B5EF4-FFF2-40B4-BE49-F238E27FC236}">
                  <a16:creationId xmlns:a16="http://schemas.microsoft.com/office/drawing/2014/main" id="{2072875C-D677-4B4C-B7B0-B0C64935C4EA}"/>
                </a:ext>
              </a:extLst>
            </p:cNvPr>
            <p:cNvSpPr>
              <a:spLocks/>
            </p:cNvSpPr>
            <p:nvPr/>
          </p:nvSpPr>
          <p:spPr bwMode="auto">
            <a:xfrm>
              <a:off x="3259138" y="5794375"/>
              <a:ext cx="212725" cy="219075"/>
            </a:xfrm>
            <a:custGeom>
              <a:avLst/>
              <a:gdLst>
                <a:gd name="T0" fmla="*/ 11 w 63"/>
                <a:gd name="T1" fmla="*/ 12 h 64"/>
                <a:gd name="T2" fmla="*/ 52 w 63"/>
                <a:gd name="T3" fmla="*/ 12 h 64"/>
                <a:gd name="T4" fmla="*/ 52 w 63"/>
                <a:gd name="T5" fmla="*/ 52 h 64"/>
                <a:gd name="T6" fmla="*/ 11 w 63"/>
                <a:gd name="T7" fmla="*/ 52 h 64"/>
                <a:gd name="T8" fmla="*/ 11 w 63"/>
                <a:gd name="T9" fmla="*/ 12 h 64"/>
              </a:gdLst>
              <a:ahLst/>
              <a:cxnLst>
                <a:cxn ang="0">
                  <a:pos x="T0" y="T1"/>
                </a:cxn>
                <a:cxn ang="0">
                  <a:pos x="T2" y="T3"/>
                </a:cxn>
                <a:cxn ang="0">
                  <a:pos x="T4" y="T5"/>
                </a:cxn>
                <a:cxn ang="0">
                  <a:pos x="T6" y="T7"/>
                </a:cxn>
                <a:cxn ang="0">
                  <a:pos x="T8" y="T9"/>
                </a:cxn>
              </a:cxnLst>
              <a:rect l="0" t="0" r="r" b="b"/>
              <a:pathLst>
                <a:path w="63" h="64">
                  <a:moveTo>
                    <a:pt x="11" y="12"/>
                  </a:moveTo>
                  <a:cubicBezTo>
                    <a:pt x="22" y="0"/>
                    <a:pt x="41" y="0"/>
                    <a:pt x="52" y="12"/>
                  </a:cubicBezTo>
                  <a:cubicBezTo>
                    <a:pt x="63" y="23"/>
                    <a:pt x="63" y="41"/>
                    <a:pt x="52" y="52"/>
                  </a:cubicBezTo>
                  <a:cubicBezTo>
                    <a:pt x="41" y="64"/>
                    <a:pt x="22" y="64"/>
                    <a:pt x="11" y="52"/>
                  </a:cubicBezTo>
                  <a:cubicBezTo>
                    <a:pt x="0" y="41"/>
                    <a:pt x="0" y="23"/>
                    <a:pt x="11" y="12"/>
                  </a:cubicBezTo>
                  <a:close/>
                </a:path>
              </a:pathLst>
            </a:custGeom>
            <a:solidFill>
              <a:schemeClr val="bg1"/>
            </a:solidFill>
            <a:ln w="9525">
              <a:solidFill>
                <a:srgbClr val="000000"/>
              </a:solidFill>
              <a:round/>
              <a:headEnd/>
              <a:tailEnd/>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24" name="Freeform 328">
              <a:extLst>
                <a:ext uri="{FF2B5EF4-FFF2-40B4-BE49-F238E27FC236}">
                  <a16:creationId xmlns:a16="http://schemas.microsoft.com/office/drawing/2014/main" id="{6687D90F-2ABB-40D9-8119-5CB416793E1D}"/>
                </a:ext>
              </a:extLst>
            </p:cNvPr>
            <p:cNvSpPr>
              <a:spLocks/>
            </p:cNvSpPr>
            <p:nvPr/>
          </p:nvSpPr>
          <p:spPr bwMode="auto">
            <a:xfrm>
              <a:off x="2936875" y="5794375"/>
              <a:ext cx="217488" cy="219075"/>
            </a:xfrm>
            <a:custGeom>
              <a:avLst/>
              <a:gdLst>
                <a:gd name="T0" fmla="*/ 26 w 64"/>
                <a:gd name="T1" fmla="*/ 4 h 64"/>
                <a:gd name="T2" fmla="*/ 60 w 64"/>
                <a:gd name="T3" fmla="*/ 25 h 64"/>
                <a:gd name="T4" fmla="*/ 39 w 64"/>
                <a:gd name="T5" fmla="*/ 60 h 64"/>
                <a:gd name="T6" fmla="*/ 4 w 64"/>
                <a:gd name="T7" fmla="*/ 39 h 64"/>
                <a:gd name="T8" fmla="*/ 26 w 64"/>
                <a:gd name="T9" fmla="*/ 4 h 64"/>
              </a:gdLst>
              <a:ahLst/>
              <a:cxnLst>
                <a:cxn ang="0">
                  <a:pos x="T0" y="T1"/>
                </a:cxn>
                <a:cxn ang="0">
                  <a:pos x="T2" y="T3"/>
                </a:cxn>
                <a:cxn ang="0">
                  <a:pos x="T4" y="T5"/>
                </a:cxn>
                <a:cxn ang="0">
                  <a:pos x="T6" y="T7"/>
                </a:cxn>
                <a:cxn ang="0">
                  <a:pos x="T8" y="T9"/>
                </a:cxn>
              </a:cxnLst>
              <a:rect l="0" t="0" r="r" b="b"/>
              <a:pathLst>
                <a:path w="64" h="64">
                  <a:moveTo>
                    <a:pt x="26" y="4"/>
                  </a:moveTo>
                  <a:cubicBezTo>
                    <a:pt x="41" y="0"/>
                    <a:pt x="57" y="10"/>
                    <a:pt x="60" y="25"/>
                  </a:cubicBezTo>
                  <a:cubicBezTo>
                    <a:pt x="64" y="41"/>
                    <a:pt x="55" y="57"/>
                    <a:pt x="39" y="60"/>
                  </a:cubicBezTo>
                  <a:cubicBezTo>
                    <a:pt x="23" y="64"/>
                    <a:pt x="8" y="54"/>
                    <a:pt x="4" y="39"/>
                  </a:cubicBezTo>
                  <a:cubicBezTo>
                    <a:pt x="0" y="23"/>
                    <a:pt x="10" y="8"/>
                    <a:pt x="26" y="4"/>
                  </a:cubicBezTo>
                  <a:close/>
                </a:path>
              </a:pathLst>
            </a:custGeom>
            <a:solidFill>
              <a:schemeClr val="bg1"/>
            </a:solidFill>
            <a:ln w="9525">
              <a:solidFill>
                <a:srgbClr val="000000"/>
              </a:solidFill>
              <a:round/>
              <a:headEnd/>
              <a:tailEnd/>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25" name="Freeform 329">
              <a:extLst>
                <a:ext uri="{FF2B5EF4-FFF2-40B4-BE49-F238E27FC236}">
                  <a16:creationId xmlns:a16="http://schemas.microsoft.com/office/drawing/2014/main" id="{A92E46D5-F7CF-4E1B-808C-47EF6E4D31CD}"/>
                </a:ext>
              </a:extLst>
            </p:cNvPr>
            <p:cNvSpPr>
              <a:spLocks noEditPoints="1"/>
            </p:cNvSpPr>
            <p:nvPr/>
          </p:nvSpPr>
          <p:spPr bwMode="auto">
            <a:xfrm>
              <a:off x="2921000" y="5737225"/>
              <a:ext cx="574675" cy="296863"/>
            </a:xfrm>
            <a:custGeom>
              <a:avLst/>
              <a:gdLst>
                <a:gd name="T0" fmla="*/ 158 w 170"/>
                <a:gd name="T1" fmla="*/ 22 h 87"/>
                <a:gd name="T2" fmla="*/ 155 w 170"/>
                <a:gd name="T3" fmla="*/ 19 h 87"/>
                <a:gd name="T4" fmla="*/ 140 w 170"/>
                <a:gd name="T5" fmla="*/ 7 h 87"/>
                <a:gd name="T6" fmla="*/ 122 w 170"/>
                <a:gd name="T7" fmla="*/ 0 h 87"/>
                <a:gd name="T8" fmla="*/ 122 w 170"/>
                <a:gd name="T9" fmla="*/ 0 h 87"/>
                <a:gd name="T10" fmla="*/ 47 w 170"/>
                <a:gd name="T11" fmla="*/ 0 h 87"/>
                <a:gd name="T12" fmla="*/ 47 w 170"/>
                <a:gd name="T13" fmla="*/ 0 h 87"/>
                <a:gd name="T14" fmla="*/ 28 w 170"/>
                <a:gd name="T15" fmla="*/ 7 h 87"/>
                <a:gd name="T16" fmla="*/ 14 w 170"/>
                <a:gd name="T17" fmla="*/ 19 h 87"/>
                <a:gd name="T18" fmla="*/ 11 w 170"/>
                <a:gd name="T19" fmla="*/ 22 h 87"/>
                <a:gd name="T20" fmla="*/ 0 w 170"/>
                <a:gd name="T21" fmla="*/ 49 h 87"/>
                <a:gd name="T22" fmla="*/ 38 w 170"/>
                <a:gd name="T23" fmla="*/ 87 h 87"/>
                <a:gd name="T24" fmla="*/ 75 w 170"/>
                <a:gd name="T25" fmla="*/ 54 h 87"/>
                <a:gd name="T26" fmla="*/ 85 w 170"/>
                <a:gd name="T27" fmla="*/ 56 h 87"/>
                <a:gd name="T28" fmla="*/ 94 w 170"/>
                <a:gd name="T29" fmla="*/ 54 h 87"/>
                <a:gd name="T30" fmla="*/ 132 w 170"/>
                <a:gd name="T31" fmla="*/ 87 h 87"/>
                <a:gd name="T32" fmla="*/ 170 w 170"/>
                <a:gd name="T33" fmla="*/ 49 h 87"/>
                <a:gd name="T34" fmla="*/ 158 w 170"/>
                <a:gd name="T35" fmla="*/ 22 h 87"/>
                <a:gd name="T36" fmla="*/ 37 w 170"/>
                <a:gd name="T37" fmla="*/ 75 h 87"/>
                <a:gd name="T38" fmla="*/ 11 w 170"/>
                <a:gd name="T39" fmla="*/ 49 h 87"/>
                <a:gd name="T40" fmla="*/ 37 w 170"/>
                <a:gd name="T41" fmla="*/ 23 h 87"/>
                <a:gd name="T42" fmla="*/ 63 w 170"/>
                <a:gd name="T43" fmla="*/ 49 h 87"/>
                <a:gd name="T44" fmla="*/ 37 w 170"/>
                <a:gd name="T45" fmla="*/ 75 h 87"/>
                <a:gd name="T46" fmla="*/ 84 w 170"/>
                <a:gd name="T47" fmla="*/ 45 h 87"/>
                <a:gd name="T48" fmla="*/ 76 w 170"/>
                <a:gd name="T49" fmla="*/ 37 h 87"/>
                <a:gd name="T50" fmla="*/ 84 w 170"/>
                <a:gd name="T51" fmla="*/ 28 h 87"/>
                <a:gd name="T52" fmla="*/ 93 w 170"/>
                <a:gd name="T53" fmla="*/ 37 h 87"/>
                <a:gd name="T54" fmla="*/ 84 w 170"/>
                <a:gd name="T55" fmla="*/ 45 h 87"/>
                <a:gd name="T56" fmla="*/ 131 w 170"/>
                <a:gd name="T57" fmla="*/ 75 h 87"/>
                <a:gd name="T58" fmla="*/ 105 w 170"/>
                <a:gd name="T59" fmla="*/ 49 h 87"/>
                <a:gd name="T60" fmla="*/ 131 w 170"/>
                <a:gd name="T61" fmla="*/ 23 h 87"/>
                <a:gd name="T62" fmla="*/ 157 w 170"/>
                <a:gd name="T63" fmla="*/ 49 h 87"/>
                <a:gd name="T64" fmla="*/ 131 w 170"/>
                <a:gd name="T65" fmla="*/ 7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0" h="87">
                  <a:moveTo>
                    <a:pt x="158" y="22"/>
                  </a:moveTo>
                  <a:cubicBezTo>
                    <a:pt x="157" y="21"/>
                    <a:pt x="156" y="20"/>
                    <a:pt x="155" y="19"/>
                  </a:cubicBezTo>
                  <a:cubicBezTo>
                    <a:pt x="140" y="7"/>
                    <a:pt x="140" y="7"/>
                    <a:pt x="140" y="7"/>
                  </a:cubicBezTo>
                  <a:cubicBezTo>
                    <a:pt x="135" y="3"/>
                    <a:pt x="129" y="1"/>
                    <a:pt x="122" y="0"/>
                  </a:cubicBezTo>
                  <a:cubicBezTo>
                    <a:pt x="122" y="0"/>
                    <a:pt x="122" y="0"/>
                    <a:pt x="122" y="0"/>
                  </a:cubicBezTo>
                  <a:cubicBezTo>
                    <a:pt x="47" y="0"/>
                    <a:pt x="47" y="0"/>
                    <a:pt x="47" y="0"/>
                  </a:cubicBezTo>
                  <a:cubicBezTo>
                    <a:pt x="47" y="0"/>
                    <a:pt x="47" y="0"/>
                    <a:pt x="47" y="0"/>
                  </a:cubicBezTo>
                  <a:cubicBezTo>
                    <a:pt x="40" y="1"/>
                    <a:pt x="34" y="3"/>
                    <a:pt x="28" y="7"/>
                  </a:cubicBezTo>
                  <a:cubicBezTo>
                    <a:pt x="14" y="19"/>
                    <a:pt x="14" y="19"/>
                    <a:pt x="14" y="19"/>
                  </a:cubicBezTo>
                  <a:cubicBezTo>
                    <a:pt x="13" y="20"/>
                    <a:pt x="12" y="21"/>
                    <a:pt x="11" y="22"/>
                  </a:cubicBezTo>
                  <a:cubicBezTo>
                    <a:pt x="4" y="29"/>
                    <a:pt x="0" y="38"/>
                    <a:pt x="0" y="49"/>
                  </a:cubicBezTo>
                  <a:cubicBezTo>
                    <a:pt x="0" y="70"/>
                    <a:pt x="17" y="87"/>
                    <a:pt x="38" y="87"/>
                  </a:cubicBezTo>
                  <a:cubicBezTo>
                    <a:pt x="57" y="87"/>
                    <a:pt x="73" y="72"/>
                    <a:pt x="75" y="54"/>
                  </a:cubicBezTo>
                  <a:cubicBezTo>
                    <a:pt x="78" y="55"/>
                    <a:pt x="81" y="56"/>
                    <a:pt x="85" y="56"/>
                  </a:cubicBezTo>
                  <a:cubicBezTo>
                    <a:pt x="88" y="56"/>
                    <a:pt x="91" y="55"/>
                    <a:pt x="94" y="54"/>
                  </a:cubicBezTo>
                  <a:cubicBezTo>
                    <a:pt x="96" y="72"/>
                    <a:pt x="112" y="87"/>
                    <a:pt x="132" y="87"/>
                  </a:cubicBezTo>
                  <a:cubicBezTo>
                    <a:pt x="153" y="87"/>
                    <a:pt x="170" y="70"/>
                    <a:pt x="170" y="49"/>
                  </a:cubicBezTo>
                  <a:cubicBezTo>
                    <a:pt x="169" y="38"/>
                    <a:pt x="165" y="29"/>
                    <a:pt x="158" y="22"/>
                  </a:cubicBezTo>
                  <a:close/>
                  <a:moveTo>
                    <a:pt x="37" y="75"/>
                  </a:moveTo>
                  <a:cubicBezTo>
                    <a:pt x="23" y="75"/>
                    <a:pt x="11" y="63"/>
                    <a:pt x="11" y="49"/>
                  </a:cubicBezTo>
                  <a:cubicBezTo>
                    <a:pt x="11" y="35"/>
                    <a:pt x="23" y="23"/>
                    <a:pt x="37" y="23"/>
                  </a:cubicBezTo>
                  <a:cubicBezTo>
                    <a:pt x="51" y="23"/>
                    <a:pt x="63" y="34"/>
                    <a:pt x="63" y="49"/>
                  </a:cubicBezTo>
                  <a:cubicBezTo>
                    <a:pt x="63" y="63"/>
                    <a:pt x="51" y="75"/>
                    <a:pt x="37" y="75"/>
                  </a:cubicBezTo>
                  <a:close/>
                  <a:moveTo>
                    <a:pt x="84" y="45"/>
                  </a:moveTo>
                  <a:cubicBezTo>
                    <a:pt x="80" y="45"/>
                    <a:pt x="76" y="42"/>
                    <a:pt x="76" y="37"/>
                  </a:cubicBezTo>
                  <a:cubicBezTo>
                    <a:pt x="76" y="32"/>
                    <a:pt x="79" y="28"/>
                    <a:pt x="84" y="28"/>
                  </a:cubicBezTo>
                  <a:cubicBezTo>
                    <a:pt x="89" y="28"/>
                    <a:pt x="93" y="32"/>
                    <a:pt x="93" y="37"/>
                  </a:cubicBezTo>
                  <a:cubicBezTo>
                    <a:pt x="93" y="42"/>
                    <a:pt x="89" y="45"/>
                    <a:pt x="84" y="45"/>
                  </a:cubicBezTo>
                  <a:close/>
                  <a:moveTo>
                    <a:pt x="131" y="75"/>
                  </a:moveTo>
                  <a:cubicBezTo>
                    <a:pt x="117" y="75"/>
                    <a:pt x="105" y="63"/>
                    <a:pt x="105" y="49"/>
                  </a:cubicBezTo>
                  <a:cubicBezTo>
                    <a:pt x="105" y="35"/>
                    <a:pt x="117" y="23"/>
                    <a:pt x="131" y="23"/>
                  </a:cubicBezTo>
                  <a:cubicBezTo>
                    <a:pt x="146" y="23"/>
                    <a:pt x="157" y="34"/>
                    <a:pt x="157" y="49"/>
                  </a:cubicBezTo>
                  <a:cubicBezTo>
                    <a:pt x="157" y="63"/>
                    <a:pt x="145" y="75"/>
                    <a:pt x="131" y="75"/>
                  </a:cubicBezTo>
                  <a:close/>
                </a:path>
              </a:pathLst>
            </a:custGeom>
            <a:solidFill>
              <a:srgbClr val="305497"/>
            </a:solidFill>
            <a:ln w="9525">
              <a:solidFill>
                <a:srgbClr val="305497"/>
              </a:solidFill>
              <a:round/>
              <a:headEnd/>
              <a:tailEnd/>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26" name="Freeform 330">
              <a:extLst>
                <a:ext uri="{FF2B5EF4-FFF2-40B4-BE49-F238E27FC236}">
                  <a16:creationId xmlns:a16="http://schemas.microsoft.com/office/drawing/2014/main" id="{AD440797-FA19-438C-8706-411500E887F5}"/>
                </a:ext>
              </a:extLst>
            </p:cNvPr>
            <p:cNvSpPr>
              <a:spLocks/>
            </p:cNvSpPr>
            <p:nvPr/>
          </p:nvSpPr>
          <p:spPr bwMode="auto">
            <a:xfrm>
              <a:off x="2994025" y="5849938"/>
              <a:ext cx="65088" cy="65088"/>
            </a:xfrm>
            <a:custGeom>
              <a:avLst/>
              <a:gdLst>
                <a:gd name="T0" fmla="*/ 3 w 19"/>
                <a:gd name="T1" fmla="*/ 19 h 19"/>
                <a:gd name="T2" fmla="*/ 0 w 19"/>
                <a:gd name="T3" fmla="*/ 16 h 19"/>
                <a:gd name="T4" fmla="*/ 17 w 19"/>
                <a:gd name="T5" fmla="*/ 0 h 19"/>
                <a:gd name="T6" fmla="*/ 19 w 19"/>
                <a:gd name="T7" fmla="*/ 3 h 19"/>
                <a:gd name="T8" fmla="*/ 17 w 19"/>
                <a:gd name="T9" fmla="*/ 6 h 19"/>
                <a:gd name="T10" fmla="*/ 6 w 19"/>
                <a:gd name="T11" fmla="*/ 16 h 19"/>
                <a:gd name="T12" fmla="*/ 3 w 19"/>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9" h="19">
                  <a:moveTo>
                    <a:pt x="3" y="19"/>
                  </a:moveTo>
                  <a:cubicBezTo>
                    <a:pt x="2" y="19"/>
                    <a:pt x="0" y="18"/>
                    <a:pt x="0" y="16"/>
                  </a:cubicBezTo>
                  <a:cubicBezTo>
                    <a:pt x="0" y="7"/>
                    <a:pt x="8" y="0"/>
                    <a:pt x="17" y="0"/>
                  </a:cubicBezTo>
                  <a:cubicBezTo>
                    <a:pt x="18" y="0"/>
                    <a:pt x="19" y="1"/>
                    <a:pt x="19" y="3"/>
                  </a:cubicBezTo>
                  <a:cubicBezTo>
                    <a:pt x="19" y="5"/>
                    <a:pt x="18" y="6"/>
                    <a:pt x="17" y="6"/>
                  </a:cubicBezTo>
                  <a:cubicBezTo>
                    <a:pt x="11" y="6"/>
                    <a:pt x="6" y="10"/>
                    <a:pt x="6" y="16"/>
                  </a:cubicBezTo>
                  <a:cubicBezTo>
                    <a:pt x="6" y="18"/>
                    <a:pt x="5" y="19"/>
                    <a:pt x="3" y="19"/>
                  </a:cubicBezTo>
                  <a:close/>
                </a:path>
              </a:pathLst>
            </a:custGeom>
            <a:solidFill>
              <a:srgbClr val="305497"/>
            </a:solidFill>
            <a:ln w="9525">
              <a:solidFill>
                <a:srgbClr val="305497"/>
              </a:solidFill>
              <a:round/>
              <a:headEnd/>
              <a:tailEnd/>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27" name="Freeform 331">
              <a:extLst>
                <a:ext uri="{FF2B5EF4-FFF2-40B4-BE49-F238E27FC236}">
                  <a16:creationId xmlns:a16="http://schemas.microsoft.com/office/drawing/2014/main" id="{7B4DC2D7-4EF2-4D0A-B347-680F7F24F22A}"/>
                </a:ext>
              </a:extLst>
            </p:cNvPr>
            <p:cNvSpPr>
              <a:spLocks/>
            </p:cNvSpPr>
            <p:nvPr/>
          </p:nvSpPr>
          <p:spPr bwMode="auto">
            <a:xfrm>
              <a:off x="3313113" y="5849938"/>
              <a:ext cx="63500" cy="65088"/>
            </a:xfrm>
            <a:custGeom>
              <a:avLst/>
              <a:gdLst>
                <a:gd name="T0" fmla="*/ 3 w 19"/>
                <a:gd name="T1" fmla="*/ 19 h 19"/>
                <a:gd name="T2" fmla="*/ 0 w 19"/>
                <a:gd name="T3" fmla="*/ 16 h 19"/>
                <a:gd name="T4" fmla="*/ 16 w 19"/>
                <a:gd name="T5" fmla="*/ 0 h 19"/>
                <a:gd name="T6" fmla="*/ 19 w 19"/>
                <a:gd name="T7" fmla="*/ 3 h 19"/>
                <a:gd name="T8" fmla="*/ 16 w 19"/>
                <a:gd name="T9" fmla="*/ 6 h 19"/>
                <a:gd name="T10" fmla="*/ 6 w 19"/>
                <a:gd name="T11" fmla="*/ 16 h 19"/>
                <a:gd name="T12" fmla="*/ 3 w 19"/>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9" h="19">
                  <a:moveTo>
                    <a:pt x="3" y="19"/>
                  </a:moveTo>
                  <a:cubicBezTo>
                    <a:pt x="1" y="19"/>
                    <a:pt x="0" y="18"/>
                    <a:pt x="0" y="16"/>
                  </a:cubicBezTo>
                  <a:cubicBezTo>
                    <a:pt x="0" y="7"/>
                    <a:pt x="7" y="0"/>
                    <a:pt x="16" y="0"/>
                  </a:cubicBezTo>
                  <a:cubicBezTo>
                    <a:pt x="17" y="0"/>
                    <a:pt x="19" y="1"/>
                    <a:pt x="19" y="3"/>
                  </a:cubicBezTo>
                  <a:cubicBezTo>
                    <a:pt x="19" y="5"/>
                    <a:pt x="17" y="6"/>
                    <a:pt x="16" y="6"/>
                  </a:cubicBezTo>
                  <a:cubicBezTo>
                    <a:pt x="10" y="6"/>
                    <a:pt x="6" y="10"/>
                    <a:pt x="6" y="16"/>
                  </a:cubicBezTo>
                  <a:cubicBezTo>
                    <a:pt x="6" y="18"/>
                    <a:pt x="4" y="19"/>
                    <a:pt x="3" y="19"/>
                  </a:cubicBezTo>
                  <a:close/>
                </a:path>
              </a:pathLst>
            </a:custGeom>
            <a:solidFill>
              <a:srgbClr val="305497"/>
            </a:solidFill>
            <a:ln w="9525">
              <a:solidFill>
                <a:srgbClr val="305497"/>
              </a:solidFill>
              <a:round/>
              <a:headEnd/>
              <a:tailEnd/>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28" name="Freeform 332">
              <a:extLst>
                <a:ext uri="{FF2B5EF4-FFF2-40B4-BE49-F238E27FC236}">
                  <a16:creationId xmlns:a16="http://schemas.microsoft.com/office/drawing/2014/main" id="{0C033569-B8B4-4178-BD41-E67F5CCF3326}"/>
                </a:ext>
              </a:extLst>
            </p:cNvPr>
            <p:cNvSpPr>
              <a:spLocks/>
            </p:cNvSpPr>
            <p:nvPr/>
          </p:nvSpPr>
          <p:spPr bwMode="auto">
            <a:xfrm>
              <a:off x="3079750" y="5699125"/>
              <a:ext cx="249238" cy="38100"/>
            </a:xfrm>
            <a:custGeom>
              <a:avLst/>
              <a:gdLst>
                <a:gd name="T0" fmla="*/ 0 w 74"/>
                <a:gd name="T1" fmla="*/ 11 h 11"/>
                <a:gd name="T2" fmla="*/ 74 w 74"/>
                <a:gd name="T3" fmla="*/ 11 h 11"/>
                <a:gd name="T4" fmla="*/ 74 w 74"/>
                <a:gd name="T5" fmla="*/ 11 h 11"/>
                <a:gd name="T6" fmla="*/ 66 w 74"/>
                <a:gd name="T7" fmla="*/ 3 h 11"/>
                <a:gd name="T8" fmla="*/ 66 w 74"/>
                <a:gd name="T9" fmla="*/ 3 h 11"/>
                <a:gd name="T10" fmla="*/ 57 w 74"/>
                <a:gd name="T11" fmla="*/ 0 h 11"/>
                <a:gd name="T12" fmla="*/ 44 w 74"/>
                <a:gd name="T13" fmla="*/ 9 h 11"/>
                <a:gd name="T14" fmla="*/ 38 w 74"/>
                <a:gd name="T15" fmla="*/ 7 h 11"/>
                <a:gd name="T16" fmla="*/ 37 w 74"/>
                <a:gd name="T17" fmla="*/ 7 h 11"/>
                <a:gd name="T18" fmla="*/ 30 w 74"/>
                <a:gd name="T19" fmla="*/ 9 h 11"/>
                <a:gd name="T20" fmla="*/ 17 w 74"/>
                <a:gd name="T21" fmla="*/ 0 h 11"/>
                <a:gd name="T22" fmla="*/ 8 w 74"/>
                <a:gd name="T23" fmla="*/ 3 h 11"/>
                <a:gd name="T24" fmla="*/ 8 w 74"/>
                <a:gd name="T25" fmla="*/ 3 h 11"/>
                <a:gd name="T26" fmla="*/ 0 w 74"/>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11">
                  <a:moveTo>
                    <a:pt x="0" y="11"/>
                  </a:moveTo>
                  <a:cubicBezTo>
                    <a:pt x="74" y="11"/>
                    <a:pt x="74" y="11"/>
                    <a:pt x="74" y="11"/>
                  </a:cubicBezTo>
                  <a:cubicBezTo>
                    <a:pt x="74" y="11"/>
                    <a:pt x="74" y="11"/>
                    <a:pt x="74" y="11"/>
                  </a:cubicBezTo>
                  <a:cubicBezTo>
                    <a:pt x="66" y="3"/>
                    <a:pt x="66" y="3"/>
                    <a:pt x="66" y="3"/>
                  </a:cubicBezTo>
                  <a:cubicBezTo>
                    <a:pt x="66" y="3"/>
                    <a:pt x="66" y="3"/>
                    <a:pt x="66" y="3"/>
                  </a:cubicBezTo>
                  <a:cubicBezTo>
                    <a:pt x="64" y="1"/>
                    <a:pt x="60" y="0"/>
                    <a:pt x="57" y="0"/>
                  </a:cubicBezTo>
                  <a:cubicBezTo>
                    <a:pt x="51" y="0"/>
                    <a:pt x="46" y="4"/>
                    <a:pt x="44" y="9"/>
                  </a:cubicBezTo>
                  <a:cubicBezTo>
                    <a:pt x="42" y="8"/>
                    <a:pt x="40" y="7"/>
                    <a:pt x="38" y="7"/>
                  </a:cubicBezTo>
                  <a:cubicBezTo>
                    <a:pt x="38" y="7"/>
                    <a:pt x="37" y="7"/>
                    <a:pt x="37" y="7"/>
                  </a:cubicBezTo>
                  <a:cubicBezTo>
                    <a:pt x="34" y="7"/>
                    <a:pt x="32" y="8"/>
                    <a:pt x="30" y="9"/>
                  </a:cubicBezTo>
                  <a:cubicBezTo>
                    <a:pt x="28" y="4"/>
                    <a:pt x="23" y="0"/>
                    <a:pt x="17" y="0"/>
                  </a:cubicBezTo>
                  <a:cubicBezTo>
                    <a:pt x="14" y="0"/>
                    <a:pt x="11" y="1"/>
                    <a:pt x="8" y="3"/>
                  </a:cubicBezTo>
                  <a:cubicBezTo>
                    <a:pt x="8" y="3"/>
                    <a:pt x="8" y="3"/>
                    <a:pt x="8" y="3"/>
                  </a:cubicBezTo>
                  <a:cubicBezTo>
                    <a:pt x="0" y="11"/>
                    <a:pt x="0" y="11"/>
                    <a:pt x="0" y="11"/>
                  </a:cubicBezTo>
                  <a:close/>
                </a:path>
              </a:pathLst>
            </a:custGeom>
            <a:solidFill>
              <a:srgbClr val="305497"/>
            </a:solidFill>
            <a:ln w="9525">
              <a:solidFill>
                <a:srgbClr val="305497"/>
              </a:solidFill>
              <a:round/>
              <a:headEnd/>
              <a:tailEnd/>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grpSp>
        <p:nvGrpSpPr>
          <p:cNvPr id="44" name="Group 43">
            <a:extLst>
              <a:ext uri="{FF2B5EF4-FFF2-40B4-BE49-F238E27FC236}">
                <a16:creationId xmlns:a16="http://schemas.microsoft.com/office/drawing/2014/main" id="{62AD8C3A-E71E-4EA5-9627-6D7A5B20FDAE}"/>
              </a:ext>
            </a:extLst>
          </p:cNvPr>
          <p:cNvGrpSpPr/>
          <p:nvPr/>
        </p:nvGrpSpPr>
        <p:grpSpPr>
          <a:xfrm>
            <a:off x="7405014" y="4531233"/>
            <a:ext cx="186825" cy="186825"/>
            <a:chOff x="9873352" y="6041644"/>
            <a:chExt cx="249100" cy="249100"/>
          </a:xfrm>
        </p:grpSpPr>
        <p:sp>
          <p:nvSpPr>
            <p:cNvPr id="45" name="Oval 44">
              <a:hlinkClick r:id="" action="ppaction://hlinkshowjump?jump=previousslide"/>
              <a:extLst>
                <a:ext uri="{FF2B5EF4-FFF2-40B4-BE49-F238E27FC236}">
                  <a16:creationId xmlns:a16="http://schemas.microsoft.com/office/drawing/2014/main" id="{A90FA41C-6452-472A-8EAF-F8CEEAA04C1D}"/>
                </a:ext>
              </a:extLst>
            </p:cNvPr>
            <p:cNvSpPr/>
            <p:nvPr userDrawn="1"/>
          </p:nvSpPr>
          <p:spPr>
            <a:xfrm>
              <a:off x="9873352" y="6041644"/>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46" name="Group 45">
              <a:extLst>
                <a:ext uri="{FF2B5EF4-FFF2-40B4-BE49-F238E27FC236}">
                  <a16:creationId xmlns:a16="http://schemas.microsoft.com/office/drawing/2014/main" id="{6CDCBB46-AE38-433B-84CB-737E76085CA9}"/>
                </a:ext>
              </a:extLst>
            </p:cNvPr>
            <p:cNvGrpSpPr/>
            <p:nvPr userDrawn="1"/>
          </p:nvGrpSpPr>
          <p:grpSpPr>
            <a:xfrm>
              <a:off x="9971776" y="6136088"/>
              <a:ext cx="41137" cy="66044"/>
              <a:chOff x="3345327" y="4804129"/>
              <a:chExt cx="74099" cy="118964"/>
            </a:xfrm>
          </p:grpSpPr>
          <p:cxnSp>
            <p:nvCxnSpPr>
              <p:cNvPr id="47" name="Straight Connector 46">
                <a:hlinkClick r:id="" action="ppaction://hlinkshowjump?jump=previousslide"/>
                <a:extLst>
                  <a:ext uri="{FF2B5EF4-FFF2-40B4-BE49-F238E27FC236}">
                    <a16:creationId xmlns:a16="http://schemas.microsoft.com/office/drawing/2014/main" id="{70D8E31E-B9AE-4F51-887E-C776E4751252}"/>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hlinkClick r:id="" action="ppaction://hlinkshowjump?jump=previousslide"/>
                <a:extLst>
                  <a:ext uri="{FF2B5EF4-FFF2-40B4-BE49-F238E27FC236}">
                    <a16:creationId xmlns:a16="http://schemas.microsoft.com/office/drawing/2014/main" id="{FA07ED4B-ADBC-4505-B7AF-65A9DBC6881B}"/>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49" name="Group 48">
            <a:extLst>
              <a:ext uri="{FF2B5EF4-FFF2-40B4-BE49-F238E27FC236}">
                <a16:creationId xmlns:a16="http://schemas.microsoft.com/office/drawing/2014/main" id="{9D75C530-032C-4A4C-ACC9-24C5B7816B4D}"/>
              </a:ext>
            </a:extLst>
          </p:cNvPr>
          <p:cNvGrpSpPr/>
          <p:nvPr/>
        </p:nvGrpSpPr>
        <p:grpSpPr>
          <a:xfrm>
            <a:off x="7642346" y="4531233"/>
            <a:ext cx="186825" cy="186825"/>
            <a:chOff x="10189795" y="6045160"/>
            <a:chExt cx="249100" cy="249100"/>
          </a:xfrm>
        </p:grpSpPr>
        <p:sp>
          <p:nvSpPr>
            <p:cNvPr id="51" name="Oval 50">
              <a:hlinkClick r:id="" action="ppaction://hlinkshowjump?jump=nextslide"/>
              <a:extLst>
                <a:ext uri="{FF2B5EF4-FFF2-40B4-BE49-F238E27FC236}">
                  <a16:creationId xmlns:a16="http://schemas.microsoft.com/office/drawing/2014/main" id="{62CFC3DF-2AAD-40AE-AF7D-0346F6FCB7DE}"/>
                </a:ext>
              </a:extLst>
            </p:cNvPr>
            <p:cNvSpPr/>
            <p:nvPr userDrawn="1"/>
          </p:nvSpPr>
          <p:spPr>
            <a:xfrm>
              <a:off x="10189795" y="6045160"/>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52" name="Group 51">
              <a:extLst>
                <a:ext uri="{FF2B5EF4-FFF2-40B4-BE49-F238E27FC236}">
                  <a16:creationId xmlns:a16="http://schemas.microsoft.com/office/drawing/2014/main" id="{4FBB511F-FF60-41D6-8CD4-92B15B68E47E}"/>
                </a:ext>
              </a:extLst>
            </p:cNvPr>
            <p:cNvGrpSpPr/>
            <p:nvPr userDrawn="1"/>
          </p:nvGrpSpPr>
          <p:grpSpPr>
            <a:xfrm flipH="1" flipV="1">
              <a:off x="10297292" y="6133992"/>
              <a:ext cx="41137" cy="66044"/>
              <a:chOff x="3345327" y="4804129"/>
              <a:chExt cx="74099" cy="118964"/>
            </a:xfrm>
          </p:grpSpPr>
          <p:cxnSp>
            <p:nvCxnSpPr>
              <p:cNvPr id="53" name="Straight Connector 52">
                <a:hlinkClick r:id="" action="ppaction://hlinkshowjump?jump=nextslide"/>
                <a:extLst>
                  <a:ext uri="{FF2B5EF4-FFF2-40B4-BE49-F238E27FC236}">
                    <a16:creationId xmlns:a16="http://schemas.microsoft.com/office/drawing/2014/main" id="{52B9C6F2-8C0A-43C8-B982-F22607A8DE21}"/>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hlinkClick r:id="" action="ppaction://hlinkshowjump?jump=nextslide"/>
                <a:extLst>
                  <a:ext uri="{FF2B5EF4-FFF2-40B4-BE49-F238E27FC236}">
                    <a16:creationId xmlns:a16="http://schemas.microsoft.com/office/drawing/2014/main" id="{9A018D1C-3F7B-44A6-B51E-749FA7CDBD0B}"/>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56" name="Group 55">
            <a:extLst>
              <a:ext uri="{FF2B5EF4-FFF2-40B4-BE49-F238E27FC236}">
                <a16:creationId xmlns:a16="http://schemas.microsoft.com/office/drawing/2014/main" id="{7ACBEBC0-04E3-E110-A9B0-4EAF3A0AD531}"/>
              </a:ext>
            </a:extLst>
          </p:cNvPr>
          <p:cNvGrpSpPr/>
          <p:nvPr/>
        </p:nvGrpSpPr>
        <p:grpSpPr>
          <a:xfrm>
            <a:off x="1799208" y="4531579"/>
            <a:ext cx="5302641" cy="195507"/>
            <a:chOff x="1799208" y="4531579"/>
            <a:chExt cx="5302641" cy="195507"/>
          </a:xfrm>
        </p:grpSpPr>
        <p:sp>
          <p:nvSpPr>
            <p:cNvPr id="57" name="AutoShape 2">
              <a:hlinkClick r:id="rId9" action="ppaction://hlinksldjump"/>
              <a:extLst>
                <a:ext uri="{FF2B5EF4-FFF2-40B4-BE49-F238E27FC236}">
                  <a16:creationId xmlns:a16="http://schemas.microsoft.com/office/drawing/2014/main" id="{F2C98C29-D266-F51D-686D-1A672653D12F}"/>
                </a:ext>
              </a:extLst>
            </p:cNvPr>
            <p:cNvSpPr>
              <a:spLocks noChangeArrowheads="1"/>
            </p:cNvSpPr>
            <p:nvPr/>
          </p:nvSpPr>
          <p:spPr bwMode="gray">
            <a:xfrm>
              <a:off x="3057029" y="4535154"/>
              <a:ext cx="797767" cy="185652"/>
            </a:xfrm>
            <a:prstGeom prst="roundRect">
              <a:avLst>
                <a:gd name="adj" fmla="val 50000"/>
              </a:avLst>
            </a:prstGeom>
            <a:solidFill>
              <a:srgbClr val="FF8200"/>
            </a:solidFill>
            <a:ln w="10795">
              <a:noFill/>
              <a:round/>
              <a:headEnd/>
              <a:tailEnd/>
            </a:ln>
            <a:effectLst/>
          </p:spPr>
          <p:txBody>
            <a:bodyPr vert="horz" wrap="square" lIns="0" tIns="0" rIns="0" bIns="0" anchor="ctr" anchorCtr="0">
              <a:noAutofit/>
            </a:bodyPr>
            <a:lstStyle/>
            <a:p>
              <a:pPr algn="ctr">
                <a:lnSpc>
                  <a:spcPct val="95000"/>
                </a:lnSpc>
              </a:pPr>
              <a:r>
                <a:rPr lang="en-US" sz="525" b="1">
                  <a:solidFill>
                    <a:schemeClr val="bg1"/>
                  </a:solidFill>
                </a:rPr>
                <a:t>WHY</a:t>
              </a:r>
            </a:p>
          </p:txBody>
        </p:sp>
        <p:sp>
          <p:nvSpPr>
            <p:cNvPr id="58" name="AutoShape 2">
              <a:hlinkClick r:id="rId10" action="ppaction://hlinksldjump"/>
              <a:extLst>
                <a:ext uri="{FF2B5EF4-FFF2-40B4-BE49-F238E27FC236}">
                  <a16:creationId xmlns:a16="http://schemas.microsoft.com/office/drawing/2014/main" id="{A2FC16B7-070A-667D-FF5D-F70C2EBA1FC4}"/>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WHAT</a:t>
              </a:r>
            </a:p>
          </p:txBody>
        </p:sp>
        <p:sp>
          <p:nvSpPr>
            <p:cNvPr id="59" name="AutoShape 2">
              <a:hlinkClick r:id="rId11" action="ppaction://hlinksldjump"/>
              <a:extLst>
                <a:ext uri="{FF2B5EF4-FFF2-40B4-BE49-F238E27FC236}">
                  <a16:creationId xmlns:a16="http://schemas.microsoft.com/office/drawing/2014/main" id="{1287948A-74C3-2A1A-630A-083BD33D8C08}"/>
                </a:ext>
              </a:extLst>
            </p:cNvPr>
            <p:cNvSpPr>
              <a:spLocks noChangeArrowheads="1"/>
            </p:cNvSpPr>
            <p:nvPr/>
          </p:nvSpPr>
          <p:spPr bwMode="gray">
            <a:xfrm>
              <a:off x="2245264"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GENERAL</a:t>
              </a:r>
            </a:p>
          </p:txBody>
        </p:sp>
        <p:sp>
          <p:nvSpPr>
            <p:cNvPr id="60" name="AutoShape 2">
              <a:hlinkClick r:id="rId12" action="ppaction://hlinksldjump"/>
              <a:extLst>
                <a:ext uri="{FF2B5EF4-FFF2-40B4-BE49-F238E27FC236}">
                  <a16:creationId xmlns:a16="http://schemas.microsoft.com/office/drawing/2014/main" id="{103403B6-02BB-EEF3-F680-684436AB0B74}"/>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WHO</a:t>
              </a:r>
            </a:p>
          </p:txBody>
        </p:sp>
        <p:sp>
          <p:nvSpPr>
            <p:cNvPr id="61" name="AutoShape 2">
              <a:hlinkClick r:id="rId13" action="ppaction://hlinksldjump"/>
              <a:extLst>
                <a:ext uri="{FF2B5EF4-FFF2-40B4-BE49-F238E27FC236}">
                  <a16:creationId xmlns:a16="http://schemas.microsoft.com/office/drawing/2014/main" id="{B9F7603D-98A8-3B45-EB76-554227E0FD44}"/>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HOW</a:t>
              </a:r>
            </a:p>
          </p:txBody>
        </p:sp>
        <p:sp>
          <p:nvSpPr>
            <p:cNvPr id="62" name="AutoShape 2">
              <a:hlinkClick r:id="rId14" action="ppaction://hlinksldjump"/>
              <a:extLst>
                <a:ext uri="{FF2B5EF4-FFF2-40B4-BE49-F238E27FC236}">
                  <a16:creationId xmlns:a16="http://schemas.microsoft.com/office/drawing/2014/main" id="{04033129-8CD1-B8D9-926B-E4CB468B70C9}"/>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REPORT &amp; LEARN</a:t>
              </a:r>
            </a:p>
          </p:txBody>
        </p:sp>
        <p:pic>
          <p:nvPicPr>
            <p:cNvPr id="63" name="Picture 62">
              <a:hlinkClick r:id="rId11" action="ppaction://hlinksldjump"/>
              <a:extLst>
                <a:ext uri="{FF2B5EF4-FFF2-40B4-BE49-F238E27FC236}">
                  <a16:creationId xmlns:a16="http://schemas.microsoft.com/office/drawing/2014/main" id="{E69A2457-79C5-897B-295B-C132D4D6A0AB}"/>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042152" y="4531579"/>
              <a:ext cx="189116" cy="189117"/>
            </a:xfrm>
            <a:prstGeom prst="rect">
              <a:avLst/>
            </a:prstGeom>
          </p:spPr>
        </p:pic>
        <p:sp>
          <p:nvSpPr>
            <p:cNvPr id="64" name="Arrow: Right 63">
              <a:hlinkClick r:id="" action="ppaction://hlinkshowjump?jump=lastslideviewed"/>
              <a:extLst>
                <a:ext uri="{FF2B5EF4-FFF2-40B4-BE49-F238E27FC236}">
                  <a16:creationId xmlns:a16="http://schemas.microsoft.com/office/drawing/2014/main" id="{E4BADA4C-EDE4-8D54-AAE7-D79724E1B37A}"/>
                </a:ext>
              </a:extLst>
            </p:cNvPr>
            <p:cNvSpPr/>
            <p:nvPr/>
          </p:nvSpPr>
          <p:spPr>
            <a:xfrm rot="10800000">
              <a:off x="1799208" y="4541436"/>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55" name="Slide Number Placeholder 3">
            <a:extLst>
              <a:ext uri="{FF2B5EF4-FFF2-40B4-BE49-F238E27FC236}">
                <a16:creationId xmlns:a16="http://schemas.microsoft.com/office/drawing/2014/main" id="{FC1A4758-A905-4E31-AD99-8080AC23FDF3}"/>
              </a:ext>
            </a:extLst>
          </p:cNvPr>
          <p:cNvSpPr>
            <a:spLocks noGrp="1"/>
          </p:cNvSpPr>
          <p:nvPr>
            <p:ph type="sldNum" sz="quarter" idx="12"/>
          </p:nvPr>
        </p:nvSpPr>
        <p:spPr>
          <a:xfrm>
            <a:off x="8447486" y="4759631"/>
            <a:ext cx="247535" cy="150195"/>
          </a:xfrm>
        </p:spPr>
        <p:txBody>
          <a:bodyPr/>
          <a:lstStyle>
            <a:lvl1pPr rtl="0">
              <a:defRPr/>
            </a:lvl1pPr>
          </a:lstStyle>
          <a:p>
            <a:pPr fontAlgn="base">
              <a:spcAft>
                <a:spcPct val="0"/>
              </a:spcAft>
              <a:defRPr/>
            </a:pPr>
            <a:fld id="{4472AB7F-E8D0-4874-A9B8-335B68DC5F05}" type="slidenum">
              <a:rPr lang="en-US" smtClean="0"/>
              <a:pPr fontAlgn="base">
                <a:spcAft>
                  <a:spcPct val="0"/>
                </a:spcAft>
                <a:defRPr/>
              </a:pPr>
              <a:t>33</a:t>
            </a:fld>
            <a:endParaRPr lang="en-US"/>
          </a:p>
        </p:txBody>
      </p:sp>
    </p:spTree>
    <p:extLst>
      <p:ext uri="{BB962C8B-B14F-4D97-AF65-F5344CB8AC3E}">
        <p14:creationId xmlns:p14="http://schemas.microsoft.com/office/powerpoint/2010/main" val="11989856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4059486D-9DDB-40DA-A24D-FA85CEDD14C3}"/>
              </a:ext>
            </a:extLst>
          </p:cNvPr>
          <p:cNvSpPr/>
          <p:nvPr/>
        </p:nvSpPr>
        <p:spPr>
          <a:xfrm>
            <a:off x="1966" y="0"/>
            <a:ext cx="2993588" cy="4445491"/>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5" name="Rounded Rectangle 93">
            <a:extLst>
              <a:ext uri="{FF2B5EF4-FFF2-40B4-BE49-F238E27FC236}">
                <a16:creationId xmlns:a16="http://schemas.microsoft.com/office/drawing/2014/main" id="{EBFFCA1C-09FB-49B6-A23C-F10B50CD5621}"/>
              </a:ext>
            </a:extLst>
          </p:cNvPr>
          <p:cNvSpPr/>
          <p:nvPr/>
        </p:nvSpPr>
        <p:spPr>
          <a:xfrm>
            <a:off x="411835" y="783044"/>
            <a:ext cx="1480787"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WHY</a:t>
            </a:r>
          </a:p>
        </p:txBody>
      </p:sp>
      <p:sp>
        <p:nvSpPr>
          <p:cNvPr id="88" name="Title 1">
            <a:extLst>
              <a:ext uri="{FF2B5EF4-FFF2-40B4-BE49-F238E27FC236}">
                <a16:creationId xmlns:a16="http://schemas.microsoft.com/office/drawing/2014/main" id="{3AF8E0DD-ED57-4596-84E2-3CA20A61906B}"/>
              </a:ext>
            </a:extLst>
          </p:cNvPr>
          <p:cNvSpPr txBox="1">
            <a:spLocks/>
          </p:cNvSpPr>
          <p:nvPr/>
        </p:nvSpPr>
        <p:spPr bwMode="auto">
          <a:xfrm>
            <a:off x="303609" y="87475"/>
            <a:ext cx="8210829" cy="537533"/>
          </a:xfrm>
          <a:prstGeom prst="rect">
            <a:avLst/>
          </a:prstGeom>
          <a:noFill/>
          <a:ln>
            <a:noFill/>
          </a:ln>
        </p:spPr>
        <p:txBody>
          <a:bodyPr vert="horz" wrap="square" lIns="0" tIns="34287" rIns="68573" bIns="34287" numCol="1" anchor="b" anchorCtr="0" compatLnSpc="1">
            <a:prstTxWarp prst="textNoShape">
              <a:avLst/>
            </a:prstTxWarp>
          </a:bodyPr>
          <a:lstStyle>
            <a:lvl1pPr algn="l" defTabSz="60952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a:lstStyle>
          <a:p>
            <a:r>
              <a:rPr lang="en-US" sz="1500">
                <a:solidFill>
                  <a:schemeClr val="bg1"/>
                </a:solidFill>
              </a:rPr>
              <a:t>Key learnings</a:t>
            </a:r>
          </a:p>
        </p:txBody>
      </p:sp>
      <p:cxnSp>
        <p:nvCxnSpPr>
          <p:cNvPr id="56" name="Straight Connector 55">
            <a:extLst>
              <a:ext uri="{FF2B5EF4-FFF2-40B4-BE49-F238E27FC236}">
                <a16:creationId xmlns:a16="http://schemas.microsoft.com/office/drawing/2014/main" id="{D61B7FEA-B568-48D0-AB6A-C902FF3D63E9}"/>
              </a:ext>
            </a:extLst>
          </p:cNvPr>
          <p:cNvCxnSpPr>
            <a:cxnSpLocks/>
          </p:cNvCxnSpPr>
          <p:nvPr/>
        </p:nvCxnSpPr>
        <p:spPr>
          <a:xfrm flipV="1">
            <a:off x="1892621" y="925948"/>
            <a:ext cx="1058048" cy="2"/>
          </a:xfrm>
          <a:prstGeom prst="line">
            <a:avLst/>
          </a:prstGeom>
          <a:ln w="19050">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58" name="Slide Number Placeholder 5">
            <a:extLst>
              <a:ext uri="{FF2B5EF4-FFF2-40B4-BE49-F238E27FC236}">
                <a16:creationId xmlns:a16="http://schemas.microsoft.com/office/drawing/2014/main" id="{D074D567-DF30-43DC-920C-201078F731CF}"/>
              </a:ext>
            </a:extLst>
          </p:cNvPr>
          <p:cNvSpPr txBox="1">
            <a:spLocks/>
          </p:cNvSpPr>
          <p:nvPr/>
        </p:nvSpPr>
        <p:spPr>
          <a:xfrm>
            <a:off x="8487829" y="4793810"/>
            <a:ext cx="312140" cy="11601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Aft>
                <a:spcPct val="0"/>
              </a:spcAft>
              <a:defRPr/>
            </a:pPr>
            <a:fld id="{4472AB7F-E8D0-4874-A9B8-335B68DC5F05}" type="slidenum">
              <a:rPr lang="en-US" sz="698"/>
              <a:pPr fontAlgn="base">
                <a:spcAft>
                  <a:spcPct val="0"/>
                </a:spcAft>
                <a:defRPr/>
              </a:pPr>
              <a:t>34</a:t>
            </a:fld>
            <a:endParaRPr lang="en-US" sz="698"/>
          </a:p>
        </p:txBody>
      </p:sp>
      <p:cxnSp>
        <p:nvCxnSpPr>
          <p:cNvPr id="108" name="Straight Connector 107">
            <a:extLst>
              <a:ext uri="{FF2B5EF4-FFF2-40B4-BE49-F238E27FC236}">
                <a16:creationId xmlns:a16="http://schemas.microsoft.com/office/drawing/2014/main" id="{3DD7B7E7-AF66-402E-BC1A-BB78148A4C22}"/>
              </a:ext>
            </a:extLst>
          </p:cNvPr>
          <p:cNvCxnSpPr>
            <a:cxnSpLocks/>
          </p:cNvCxnSpPr>
          <p:nvPr/>
        </p:nvCxnSpPr>
        <p:spPr>
          <a:xfrm flipV="1">
            <a:off x="3069900" y="926100"/>
            <a:ext cx="5179433"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66" name="Group 65">
            <a:extLst>
              <a:ext uri="{FF2B5EF4-FFF2-40B4-BE49-F238E27FC236}">
                <a16:creationId xmlns:a16="http://schemas.microsoft.com/office/drawing/2014/main" id="{6D94B5E6-316F-4985-B86D-AE2712F2322B}"/>
              </a:ext>
            </a:extLst>
          </p:cNvPr>
          <p:cNvGrpSpPr/>
          <p:nvPr/>
        </p:nvGrpSpPr>
        <p:grpSpPr>
          <a:xfrm>
            <a:off x="7405014" y="4531233"/>
            <a:ext cx="186825" cy="186825"/>
            <a:chOff x="9873352" y="6041644"/>
            <a:chExt cx="249100" cy="249100"/>
          </a:xfrm>
        </p:grpSpPr>
        <p:sp>
          <p:nvSpPr>
            <p:cNvPr id="67" name="Oval 66">
              <a:hlinkClick r:id="" action="ppaction://hlinkshowjump?jump=previousslide"/>
              <a:extLst>
                <a:ext uri="{FF2B5EF4-FFF2-40B4-BE49-F238E27FC236}">
                  <a16:creationId xmlns:a16="http://schemas.microsoft.com/office/drawing/2014/main" id="{C111C4A1-E292-4045-846B-C8DB4A39C0DF}"/>
                </a:ext>
              </a:extLst>
            </p:cNvPr>
            <p:cNvSpPr/>
            <p:nvPr userDrawn="1"/>
          </p:nvSpPr>
          <p:spPr>
            <a:xfrm>
              <a:off x="9873352" y="6041644"/>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68" name="Group 67">
              <a:extLst>
                <a:ext uri="{FF2B5EF4-FFF2-40B4-BE49-F238E27FC236}">
                  <a16:creationId xmlns:a16="http://schemas.microsoft.com/office/drawing/2014/main" id="{FB517809-D567-4E05-B20A-FEB46D24FDF0}"/>
                </a:ext>
              </a:extLst>
            </p:cNvPr>
            <p:cNvGrpSpPr/>
            <p:nvPr userDrawn="1"/>
          </p:nvGrpSpPr>
          <p:grpSpPr>
            <a:xfrm>
              <a:off x="9971776" y="6136088"/>
              <a:ext cx="41137" cy="66044"/>
              <a:chOff x="3345327" y="4804129"/>
              <a:chExt cx="74099" cy="118964"/>
            </a:xfrm>
          </p:grpSpPr>
          <p:cxnSp>
            <p:nvCxnSpPr>
              <p:cNvPr id="69" name="Straight Connector 68">
                <a:hlinkClick r:id="" action="ppaction://hlinkshowjump?jump=previousslide"/>
                <a:extLst>
                  <a:ext uri="{FF2B5EF4-FFF2-40B4-BE49-F238E27FC236}">
                    <a16:creationId xmlns:a16="http://schemas.microsoft.com/office/drawing/2014/main" id="{99637E0D-32A8-4EC5-83CB-E0B20F7C235E}"/>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a:hlinkClick r:id="" action="ppaction://hlinkshowjump?jump=previousslide"/>
                <a:extLst>
                  <a:ext uri="{FF2B5EF4-FFF2-40B4-BE49-F238E27FC236}">
                    <a16:creationId xmlns:a16="http://schemas.microsoft.com/office/drawing/2014/main" id="{B5DBB6E7-EE6F-46C7-A7BE-7CC4E2422260}"/>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71" name="Group 70">
            <a:extLst>
              <a:ext uri="{FF2B5EF4-FFF2-40B4-BE49-F238E27FC236}">
                <a16:creationId xmlns:a16="http://schemas.microsoft.com/office/drawing/2014/main" id="{2D1D704B-0245-4260-A1DF-A7F21ED66908}"/>
              </a:ext>
            </a:extLst>
          </p:cNvPr>
          <p:cNvGrpSpPr/>
          <p:nvPr/>
        </p:nvGrpSpPr>
        <p:grpSpPr>
          <a:xfrm>
            <a:off x="7642346" y="4531233"/>
            <a:ext cx="186825" cy="186825"/>
            <a:chOff x="10189795" y="6045160"/>
            <a:chExt cx="249100" cy="249100"/>
          </a:xfrm>
        </p:grpSpPr>
        <p:sp>
          <p:nvSpPr>
            <p:cNvPr id="72" name="Oval 71">
              <a:hlinkClick r:id="" action="ppaction://hlinkshowjump?jump=nextslide"/>
              <a:extLst>
                <a:ext uri="{FF2B5EF4-FFF2-40B4-BE49-F238E27FC236}">
                  <a16:creationId xmlns:a16="http://schemas.microsoft.com/office/drawing/2014/main" id="{22788305-BD01-4694-8602-D0FF3EBA03BE}"/>
                </a:ext>
              </a:extLst>
            </p:cNvPr>
            <p:cNvSpPr/>
            <p:nvPr userDrawn="1"/>
          </p:nvSpPr>
          <p:spPr>
            <a:xfrm>
              <a:off x="10189795" y="6045160"/>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73" name="Group 72">
              <a:extLst>
                <a:ext uri="{FF2B5EF4-FFF2-40B4-BE49-F238E27FC236}">
                  <a16:creationId xmlns:a16="http://schemas.microsoft.com/office/drawing/2014/main" id="{A646F492-1DC8-47F5-8B49-C64A4B780106}"/>
                </a:ext>
              </a:extLst>
            </p:cNvPr>
            <p:cNvGrpSpPr/>
            <p:nvPr userDrawn="1"/>
          </p:nvGrpSpPr>
          <p:grpSpPr>
            <a:xfrm flipH="1" flipV="1">
              <a:off x="10297292" y="6133992"/>
              <a:ext cx="41137" cy="66044"/>
              <a:chOff x="3345327" y="4804129"/>
              <a:chExt cx="74099" cy="118964"/>
            </a:xfrm>
          </p:grpSpPr>
          <p:cxnSp>
            <p:nvCxnSpPr>
              <p:cNvPr id="74" name="Straight Connector 73">
                <a:hlinkClick r:id="" action="ppaction://hlinkshowjump?jump=nextslide"/>
                <a:extLst>
                  <a:ext uri="{FF2B5EF4-FFF2-40B4-BE49-F238E27FC236}">
                    <a16:creationId xmlns:a16="http://schemas.microsoft.com/office/drawing/2014/main" id="{63A33047-374E-48A2-A715-09CDE657C884}"/>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hlinkClick r:id="" action="ppaction://hlinkshowjump?jump=nextslide"/>
                <a:extLst>
                  <a:ext uri="{FF2B5EF4-FFF2-40B4-BE49-F238E27FC236}">
                    <a16:creationId xmlns:a16="http://schemas.microsoft.com/office/drawing/2014/main" id="{6B74F291-16F9-42EA-9DD6-2A92F24640DC}"/>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77" name="Group 76">
            <a:extLst>
              <a:ext uri="{FF2B5EF4-FFF2-40B4-BE49-F238E27FC236}">
                <a16:creationId xmlns:a16="http://schemas.microsoft.com/office/drawing/2014/main" id="{28F40E7E-E6D7-619C-5A94-41ABFB65F172}"/>
              </a:ext>
            </a:extLst>
          </p:cNvPr>
          <p:cNvGrpSpPr/>
          <p:nvPr/>
        </p:nvGrpSpPr>
        <p:grpSpPr>
          <a:xfrm>
            <a:off x="1799208" y="4531579"/>
            <a:ext cx="5302641" cy="195507"/>
            <a:chOff x="1799208" y="4531579"/>
            <a:chExt cx="5302641" cy="195507"/>
          </a:xfrm>
        </p:grpSpPr>
        <p:sp>
          <p:nvSpPr>
            <p:cNvPr id="78" name="AutoShape 2">
              <a:hlinkClick r:id="rId3" action="ppaction://hlinksldjump"/>
              <a:extLst>
                <a:ext uri="{FF2B5EF4-FFF2-40B4-BE49-F238E27FC236}">
                  <a16:creationId xmlns:a16="http://schemas.microsoft.com/office/drawing/2014/main" id="{CF0BF756-1CE9-5AED-7D31-6DC7B72CABC9}"/>
                </a:ext>
              </a:extLst>
            </p:cNvPr>
            <p:cNvSpPr>
              <a:spLocks noChangeArrowheads="1"/>
            </p:cNvSpPr>
            <p:nvPr/>
          </p:nvSpPr>
          <p:spPr bwMode="gray">
            <a:xfrm>
              <a:off x="3057029" y="4535154"/>
              <a:ext cx="797767" cy="185652"/>
            </a:xfrm>
            <a:prstGeom prst="roundRect">
              <a:avLst>
                <a:gd name="adj" fmla="val 50000"/>
              </a:avLst>
            </a:prstGeom>
            <a:solidFill>
              <a:srgbClr val="FF8200"/>
            </a:solidFill>
            <a:ln w="10795">
              <a:noFill/>
              <a:round/>
              <a:headEnd/>
              <a:tailEnd/>
            </a:ln>
            <a:effectLst/>
          </p:spPr>
          <p:txBody>
            <a:bodyPr vert="horz" wrap="square" lIns="0" tIns="0" rIns="0" bIns="0" anchor="ctr" anchorCtr="0">
              <a:noAutofit/>
            </a:bodyPr>
            <a:lstStyle/>
            <a:p>
              <a:pPr algn="ctr">
                <a:lnSpc>
                  <a:spcPct val="95000"/>
                </a:lnSpc>
              </a:pPr>
              <a:r>
                <a:rPr lang="en-US" sz="525" b="1">
                  <a:solidFill>
                    <a:schemeClr val="bg1"/>
                  </a:solidFill>
                </a:rPr>
                <a:t>WHY</a:t>
              </a:r>
            </a:p>
          </p:txBody>
        </p:sp>
        <p:sp>
          <p:nvSpPr>
            <p:cNvPr id="79" name="AutoShape 2">
              <a:hlinkClick r:id="rId4" action="ppaction://hlinksldjump"/>
              <a:extLst>
                <a:ext uri="{FF2B5EF4-FFF2-40B4-BE49-F238E27FC236}">
                  <a16:creationId xmlns:a16="http://schemas.microsoft.com/office/drawing/2014/main" id="{0EC26C99-9EF1-539A-8531-E1CAA46FA82A}"/>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WHAT</a:t>
              </a:r>
            </a:p>
          </p:txBody>
        </p:sp>
        <p:sp>
          <p:nvSpPr>
            <p:cNvPr id="80" name="AutoShape 2">
              <a:hlinkClick r:id="rId5" action="ppaction://hlinksldjump"/>
              <a:extLst>
                <a:ext uri="{FF2B5EF4-FFF2-40B4-BE49-F238E27FC236}">
                  <a16:creationId xmlns:a16="http://schemas.microsoft.com/office/drawing/2014/main" id="{6DF1CCC2-946C-C4CA-C80D-5A1C34BACDAA}"/>
                </a:ext>
              </a:extLst>
            </p:cNvPr>
            <p:cNvSpPr>
              <a:spLocks noChangeArrowheads="1"/>
            </p:cNvSpPr>
            <p:nvPr/>
          </p:nvSpPr>
          <p:spPr bwMode="gray">
            <a:xfrm>
              <a:off x="2245264"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GENERAL</a:t>
              </a:r>
            </a:p>
          </p:txBody>
        </p:sp>
        <p:sp>
          <p:nvSpPr>
            <p:cNvPr id="81" name="AutoShape 2">
              <a:hlinkClick r:id="rId6" action="ppaction://hlinksldjump"/>
              <a:extLst>
                <a:ext uri="{FF2B5EF4-FFF2-40B4-BE49-F238E27FC236}">
                  <a16:creationId xmlns:a16="http://schemas.microsoft.com/office/drawing/2014/main" id="{8AB3D9ED-DADD-9E20-0167-942C99F1E410}"/>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WHO</a:t>
              </a:r>
            </a:p>
          </p:txBody>
        </p:sp>
        <p:sp>
          <p:nvSpPr>
            <p:cNvPr id="82" name="AutoShape 2">
              <a:hlinkClick r:id="rId7" action="ppaction://hlinksldjump"/>
              <a:extLst>
                <a:ext uri="{FF2B5EF4-FFF2-40B4-BE49-F238E27FC236}">
                  <a16:creationId xmlns:a16="http://schemas.microsoft.com/office/drawing/2014/main" id="{42EBF71D-D247-96C2-5BB7-CB5F3C791ADD}"/>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HOW</a:t>
              </a:r>
            </a:p>
          </p:txBody>
        </p:sp>
        <p:sp>
          <p:nvSpPr>
            <p:cNvPr id="83" name="AutoShape 2">
              <a:hlinkClick r:id="rId8" action="ppaction://hlinksldjump"/>
              <a:extLst>
                <a:ext uri="{FF2B5EF4-FFF2-40B4-BE49-F238E27FC236}">
                  <a16:creationId xmlns:a16="http://schemas.microsoft.com/office/drawing/2014/main" id="{927D85D2-DA07-EAAC-7D7E-AF37B4ACB8D7}"/>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REPORT &amp; LEARN</a:t>
              </a:r>
            </a:p>
          </p:txBody>
        </p:sp>
        <p:pic>
          <p:nvPicPr>
            <p:cNvPr id="84" name="Picture 83">
              <a:hlinkClick r:id="rId5" action="ppaction://hlinksldjump"/>
              <a:extLst>
                <a:ext uri="{FF2B5EF4-FFF2-40B4-BE49-F238E27FC236}">
                  <a16:creationId xmlns:a16="http://schemas.microsoft.com/office/drawing/2014/main" id="{A3BF6C15-CFFB-DD0E-36DB-91B7DF146C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42152" y="4531579"/>
              <a:ext cx="189116" cy="189117"/>
            </a:xfrm>
            <a:prstGeom prst="rect">
              <a:avLst/>
            </a:prstGeom>
          </p:spPr>
        </p:pic>
        <p:sp>
          <p:nvSpPr>
            <p:cNvPr id="86" name="Arrow: Right 85">
              <a:hlinkClick r:id="" action="ppaction://hlinkshowjump?jump=lastslideviewed"/>
              <a:extLst>
                <a:ext uri="{FF2B5EF4-FFF2-40B4-BE49-F238E27FC236}">
                  <a16:creationId xmlns:a16="http://schemas.microsoft.com/office/drawing/2014/main" id="{151EAC05-37CD-16C3-1E49-30C95B52C78A}"/>
                </a:ext>
              </a:extLst>
            </p:cNvPr>
            <p:cNvSpPr/>
            <p:nvPr/>
          </p:nvSpPr>
          <p:spPr>
            <a:xfrm rot="10800000">
              <a:off x="1799208" y="4541436"/>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63" name="Group 62">
            <a:extLst>
              <a:ext uri="{FF2B5EF4-FFF2-40B4-BE49-F238E27FC236}">
                <a16:creationId xmlns:a16="http://schemas.microsoft.com/office/drawing/2014/main" id="{5B4185F6-0B90-49ED-B884-7FB7B8518077}"/>
              </a:ext>
            </a:extLst>
          </p:cNvPr>
          <p:cNvGrpSpPr/>
          <p:nvPr/>
        </p:nvGrpSpPr>
        <p:grpSpPr>
          <a:xfrm>
            <a:off x="125709" y="694902"/>
            <a:ext cx="456300" cy="455879"/>
            <a:chOff x="4727848" y="1172232"/>
            <a:chExt cx="608400" cy="607839"/>
          </a:xfrm>
        </p:grpSpPr>
        <p:sp>
          <p:nvSpPr>
            <p:cNvPr id="64" name="Oval 20">
              <a:extLst>
                <a:ext uri="{FF2B5EF4-FFF2-40B4-BE49-F238E27FC236}">
                  <a16:creationId xmlns:a16="http://schemas.microsoft.com/office/drawing/2014/main" id="{4B34877D-ED69-417A-B57F-56CC0B7C0C99}"/>
                </a:ext>
              </a:extLst>
            </p:cNvPr>
            <p:cNvSpPr/>
            <p:nvPr/>
          </p:nvSpPr>
          <p:spPr>
            <a:xfrm>
              <a:off x="4727848" y="1172232"/>
              <a:ext cx="608400" cy="60783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grpSp>
          <p:nvGrpSpPr>
            <p:cNvPr id="65" name="Groupe 355">
              <a:extLst>
                <a:ext uri="{FF2B5EF4-FFF2-40B4-BE49-F238E27FC236}">
                  <a16:creationId xmlns:a16="http://schemas.microsoft.com/office/drawing/2014/main" id="{A19E482E-F6D7-4BA8-8E0D-45781B3D6786}"/>
                </a:ext>
              </a:extLst>
            </p:cNvPr>
            <p:cNvGrpSpPr/>
            <p:nvPr/>
          </p:nvGrpSpPr>
          <p:grpSpPr>
            <a:xfrm>
              <a:off x="4869879" y="1285172"/>
              <a:ext cx="323920" cy="381923"/>
              <a:chOff x="9153875" y="3671977"/>
              <a:chExt cx="363537" cy="428625"/>
            </a:xfrm>
            <a:solidFill>
              <a:srgbClr val="007D74"/>
            </a:solidFill>
          </p:grpSpPr>
          <p:sp>
            <p:nvSpPr>
              <p:cNvPr id="76" name="Freeform 76">
                <a:extLst>
                  <a:ext uri="{FF2B5EF4-FFF2-40B4-BE49-F238E27FC236}">
                    <a16:creationId xmlns:a16="http://schemas.microsoft.com/office/drawing/2014/main" id="{3DCB8A56-82FA-459C-B313-D989DC776402}"/>
                  </a:ext>
                </a:extLst>
              </p:cNvPr>
              <p:cNvSpPr>
                <a:spLocks/>
              </p:cNvSpPr>
              <p:nvPr/>
            </p:nvSpPr>
            <p:spPr bwMode="auto">
              <a:xfrm>
                <a:off x="9330087" y="3671977"/>
                <a:ext cx="19050" cy="85725"/>
              </a:xfrm>
              <a:custGeom>
                <a:avLst/>
                <a:gdLst>
                  <a:gd name="T0" fmla="*/ 3 w 5"/>
                  <a:gd name="T1" fmla="*/ 23 h 23"/>
                  <a:gd name="T2" fmla="*/ 5 w 5"/>
                  <a:gd name="T3" fmla="*/ 21 h 23"/>
                  <a:gd name="T4" fmla="*/ 5 w 5"/>
                  <a:gd name="T5" fmla="*/ 2 h 23"/>
                  <a:gd name="T6" fmla="*/ 3 w 5"/>
                  <a:gd name="T7" fmla="*/ 0 h 23"/>
                  <a:gd name="T8" fmla="*/ 0 w 5"/>
                  <a:gd name="T9" fmla="*/ 2 h 23"/>
                  <a:gd name="T10" fmla="*/ 0 w 5"/>
                  <a:gd name="T11" fmla="*/ 21 h 23"/>
                  <a:gd name="T12" fmla="*/ 3 w 5"/>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5" h="23">
                    <a:moveTo>
                      <a:pt x="3" y="23"/>
                    </a:moveTo>
                    <a:cubicBezTo>
                      <a:pt x="4" y="23"/>
                      <a:pt x="5" y="22"/>
                      <a:pt x="5" y="21"/>
                    </a:cubicBezTo>
                    <a:cubicBezTo>
                      <a:pt x="5" y="2"/>
                      <a:pt x="5" y="2"/>
                      <a:pt x="5" y="2"/>
                    </a:cubicBezTo>
                    <a:cubicBezTo>
                      <a:pt x="5" y="1"/>
                      <a:pt x="4" y="0"/>
                      <a:pt x="3" y="0"/>
                    </a:cubicBezTo>
                    <a:cubicBezTo>
                      <a:pt x="1" y="0"/>
                      <a:pt x="0" y="1"/>
                      <a:pt x="0" y="2"/>
                    </a:cubicBezTo>
                    <a:cubicBezTo>
                      <a:pt x="0" y="21"/>
                      <a:pt x="0" y="21"/>
                      <a:pt x="0" y="21"/>
                    </a:cubicBezTo>
                    <a:cubicBezTo>
                      <a:pt x="0" y="22"/>
                      <a:pt x="1" y="23"/>
                      <a:pt x="3" y="23"/>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87" name="Freeform 77">
                <a:extLst>
                  <a:ext uri="{FF2B5EF4-FFF2-40B4-BE49-F238E27FC236}">
                    <a16:creationId xmlns:a16="http://schemas.microsoft.com/office/drawing/2014/main" id="{023A9EBF-EBF4-47F0-A25D-7D2C7EE277AB}"/>
                  </a:ext>
                </a:extLst>
              </p:cNvPr>
              <p:cNvSpPr>
                <a:spLocks/>
              </p:cNvSpPr>
              <p:nvPr/>
            </p:nvSpPr>
            <p:spPr bwMode="auto">
              <a:xfrm>
                <a:off x="9157050" y="3765639"/>
                <a:ext cx="79375" cy="55563"/>
              </a:xfrm>
              <a:custGeom>
                <a:avLst/>
                <a:gdLst>
                  <a:gd name="T0" fmla="*/ 20 w 21"/>
                  <a:gd name="T1" fmla="*/ 10 h 15"/>
                  <a:gd name="T2" fmla="*/ 4 w 21"/>
                  <a:gd name="T3" fmla="*/ 1 h 15"/>
                  <a:gd name="T4" fmla="*/ 4 w 21"/>
                  <a:gd name="T5" fmla="*/ 1 h 15"/>
                  <a:gd name="T6" fmla="*/ 2 w 21"/>
                  <a:gd name="T7" fmla="*/ 1 h 15"/>
                  <a:gd name="T8" fmla="*/ 0 w 21"/>
                  <a:gd name="T9" fmla="*/ 2 h 15"/>
                  <a:gd name="T10" fmla="*/ 0 w 21"/>
                  <a:gd name="T11" fmla="*/ 4 h 15"/>
                  <a:gd name="T12" fmla="*/ 1 w 21"/>
                  <a:gd name="T13" fmla="*/ 5 h 15"/>
                  <a:gd name="T14" fmla="*/ 17 w 21"/>
                  <a:gd name="T15" fmla="*/ 14 h 15"/>
                  <a:gd name="T16" fmla="*/ 18 w 21"/>
                  <a:gd name="T17" fmla="*/ 15 h 15"/>
                  <a:gd name="T18" fmla="*/ 20 w 21"/>
                  <a:gd name="T19" fmla="*/ 13 h 15"/>
                  <a:gd name="T20" fmla="*/ 21 w 21"/>
                  <a:gd name="T21" fmla="*/ 12 h 15"/>
                  <a:gd name="T22" fmla="*/ 20 w 21"/>
                  <a:gd name="T23"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5">
                    <a:moveTo>
                      <a:pt x="20" y="10"/>
                    </a:moveTo>
                    <a:cubicBezTo>
                      <a:pt x="4" y="1"/>
                      <a:pt x="4" y="1"/>
                      <a:pt x="4" y="1"/>
                    </a:cubicBezTo>
                    <a:cubicBezTo>
                      <a:pt x="4" y="1"/>
                      <a:pt x="4" y="1"/>
                      <a:pt x="4" y="1"/>
                    </a:cubicBezTo>
                    <a:cubicBezTo>
                      <a:pt x="3" y="1"/>
                      <a:pt x="2" y="0"/>
                      <a:pt x="2" y="1"/>
                    </a:cubicBezTo>
                    <a:cubicBezTo>
                      <a:pt x="1" y="1"/>
                      <a:pt x="1" y="1"/>
                      <a:pt x="0" y="2"/>
                    </a:cubicBezTo>
                    <a:cubicBezTo>
                      <a:pt x="0" y="2"/>
                      <a:pt x="0" y="3"/>
                      <a:pt x="0" y="4"/>
                    </a:cubicBezTo>
                    <a:cubicBezTo>
                      <a:pt x="0" y="4"/>
                      <a:pt x="1" y="5"/>
                      <a:pt x="1" y="5"/>
                    </a:cubicBezTo>
                    <a:cubicBezTo>
                      <a:pt x="17" y="14"/>
                      <a:pt x="17" y="14"/>
                      <a:pt x="17" y="14"/>
                    </a:cubicBezTo>
                    <a:cubicBezTo>
                      <a:pt x="17" y="15"/>
                      <a:pt x="18" y="15"/>
                      <a:pt x="18" y="15"/>
                    </a:cubicBezTo>
                    <a:cubicBezTo>
                      <a:pt x="19" y="15"/>
                      <a:pt x="20" y="14"/>
                      <a:pt x="20" y="13"/>
                    </a:cubicBezTo>
                    <a:cubicBezTo>
                      <a:pt x="21" y="13"/>
                      <a:pt x="21" y="12"/>
                      <a:pt x="21" y="12"/>
                    </a:cubicBezTo>
                    <a:cubicBezTo>
                      <a:pt x="21" y="11"/>
                      <a:pt x="20" y="10"/>
                      <a:pt x="20" y="1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89" name="Freeform 78">
                <a:extLst>
                  <a:ext uri="{FF2B5EF4-FFF2-40B4-BE49-F238E27FC236}">
                    <a16:creationId xmlns:a16="http://schemas.microsoft.com/office/drawing/2014/main" id="{89DD6DA0-B1E6-441C-B1F6-980311B9A797}"/>
                  </a:ext>
                </a:extLst>
              </p:cNvPr>
              <p:cNvSpPr>
                <a:spLocks/>
              </p:cNvSpPr>
              <p:nvPr/>
            </p:nvSpPr>
            <p:spPr bwMode="auto">
              <a:xfrm>
                <a:off x="9153875" y="3930739"/>
                <a:ext cx="77788" cy="52388"/>
              </a:xfrm>
              <a:custGeom>
                <a:avLst/>
                <a:gdLst>
                  <a:gd name="T0" fmla="*/ 19 w 21"/>
                  <a:gd name="T1" fmla="*/ 0 h 14"/>
                  <a:gd name="T2" fmla="*/ 17 w 21"/>
                  <a:gd name="T3" fmla="*/ 0 h 14"/>
                  <a:gd name="T4" fmla="*/ 1 w 21"/>
                  <a:gd name="T5" fmla="*/ 10 h 14"/>
                  <a:gd name="T6" fmla="*/ 0 w 21"/>
                  <a:gd name="T7" fmla="*/ 11 h 14"/>
                  <a:gd name="T8" fmla="*/ 0 w 21"/>
                  <a:gd name="T9" fmla="*/ 13 h 14"/>
                  <a:gd name="T10" fmla="*/ 3 w 21"/>
                  <a:gd name="T11" fmla="*/ 14 h 14"/>
                  <a:gd name="T12" fmla="*/ 4 w 21"/>
                  <a:gd name="T13" fmla="*/ 14 h 14"/>
                  <a:gd name="T14" fmla="*/ 20 w 21"/>
                  <a:gd name="T15" fmla="*/ 5 h 14"/>
                  <a:gd name="T16" fmla="*/ 21 w 21"/>
                  <a:gd name="T17" fmla="*/ 3 h 14"/>
                  <a:gd name="T18" fmla="*/ 21 w 21"/>
                  <a:gd name="T19" fmla="*/ 1 h 14"/>
                  <a:gd name="T20" fmla="*/ 19 w 21"/>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19" y="0"/>
                    </a:moveTo>
                    <a:cubicBezTo>
                      <a:pt x="18" y="0"/>
                      <a:pt x="18" y="0"/>
                      <a:pt x="17" y="0"/>
                    </a:cubicBezTo>
                    <a:cubicBezTo>
                      <a:pt x="1" y="10"/>
                      <a:pt x="1" y="10"/>
                      <a:pt x="1" y="10"/>
                    </a:cubicBezTo>
                    <a:cubicBezTo>
                      <a:pt x="1" y="10"/>
                      <a:pt x="0" y="11"/>
                      <a:pt x="0" y="11"/>
                    </a:cubicBezTo>
                    <a:cubicBezTo>
                      <a:pt x="0" y="12"/>
                      <a:pt x="0" y="12"/>
                      <a:pt x="0" y="13"/>
                    </a:cubicBezTo>
                    <a:cubicBezTo>
                      <a:pt x="1" y="14"/>
                      <a:pt x="2" y="14"/>
                      <a:pt x="3" y="14"/>
                    </a:cubicBezTo>
                    <a:cubicBezTo>
                      <a:pt x="3" y="14"/>
                      <a:pt x="3" y="14"/>
                      <a:pt x="4" y="14"/>
                    </a:cubicBezTo>
                    <a:cubicBezTo>
                      <a:pt x="20" y="5"/>
                      <a:pt x="20" y="5"/>
                      <a:pt x="20" y="5"/>
                    </a:cubicBezTo>
                    <a:cubicBezTo>
                      <a:pt x="20" y="4"/>
                      <a:pt x="21" y="4"/>
                      <a:pt x="21" y="3"/>
                    </a:cubicBezTo>
                    <a:cubicBezTo>
                      <a:pt x="21" y="3"/>
                      <a:pt x="21" y="2"/>
                      <a:pt x="21" y="1"/>
                    </a:cubicBezTo>
                    <a:cubicBezTo>
                      <a:pt x="20" y="1"/>
                      <a:pt x="20" y="0"/>
                      <a:pt x="19"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90" name="Freeform 79">
                <a:extLst>
                  <a:ext uri="{FF2B5EF4-FFF2-40B4-BE49-F238E27FC236}">
                    <a16:creationId xmlns:a16="http://schemas.microsoft.com/office/drawing/2014/main" id="{963A9E9E-F68B-4E05-8686-68BE4FF1FCDF}"/>
                  </a:ext>
                </a:extLst>
              </p:cNvPr>
              <p:cNvSpPr>
                <a:spLocks/>
              </p:cNvSpPr>
              <p:nvPr/>
            </p:nvSpPr>
            <p:spPr bwMode="auto">
              <a:xfrm>
                <a:off x="9434862" y="3938677"/>
                <a:ext cx="79375" cy="52388"/>
              </a:xfrm>
              <a:custGeom>
                <a:avLst/>
                <a:gdLst>
                  <a:gd name="T0" fmla="*/ 20 w 21"/>
                  <a:gd name="T1" fmla="*/ 9 h 14"/>
                  <a:gd name="T2" fmla="*/ 4 w 21"/>
                  <a:gd name="T3" fmla="*/ 0 h 14"/>
                  <a:gd name="T4" fmla="*/ 2 w 21"/>
                  <a:gd name="T5" fmla="*/ 0 h 14"/>
                  <a:gd name="T6" fmla="*/ 1 w 21"/>
                  <a:gd name="T7" fmla="*/ 1 h 14"/>
                  <a:gd name="T8" fmla="*/ 1 w 21"/>
                  <a:gd name="T9" fmla="*/ 3 h 14"/>
                  <a:gd name="T10" fmla="*/ 2 w 21"/>
                  <a:gd name="T11" fmla="*/ 4 h 14"/>
                  <a:gd name="T12" fmla="*/ 18 w 21"/>
                  <a:gd name="T13" fmla="*/ 13 h 14"/>
                  <a:gd name="T14" fmla="*/ 19 w 21"/>
                  <a:gd name="T15" fmla="*/ 14 h 14"/>
                  <a:gd name="T16" fmla="*/ 21 w 21"/>
                  <a:gd name="T17" fmla="*/ 13 h 14"/>
                  <a:gd name="T18" fmla="*/ 21 w 21"/>
                  <a:gd name="T19" fmla="*/ 11 h 14"/>
                  <a:gd name="T20" fmla="*/ 20 w 21"/>
                  <a:gd name="T2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0" y="9"/>
                    </a:moveTo>
                    <a:cubicBezTo>
                      <a:pt x="4" y="0"/>
                      <a:pt x="4" y="0"/>
                      <a:pt x="4" y="0"/>
                    </a:cubicBezTo>
                    <a:cubicBezTo>
                      <a:pt x="4" y="0"/>
                      <a:pt x="3" y="0"/>
                      <a:pt x="2" y="0"/>
                    </a:cubicBezTo>
                    <a:cubicBezTo>
                      <a:pt x="2" y="0"/>
                      <a:pt x="1" y="0"/>
                      <a:pt x="1" y="1"/>
                    </a:cubicBezTo>
                    <a:cubicBezTo>
                      <a:pt x="1" y="1"/>
                      <a:pt x="0" y="2"/>
                      <a:pt x="1" y="3"/>
                    </a:cubicBezTo>
                    <a:cubicBezTo>
                      <a:pt x="1" y="3"/>
                      <a:pt x="1" y="4"/>
                      <a:pt x="2" y="4"/>
                    </a:cubicBezTo>
                    <a:cubicBezTo>
                      <a:pt x="18" y="13"/>
                      <a:pt x="18" y="13"/>
                      <a:pt x="18" y="13"/>
                    </a:cubicBezTo>
                    <a:cubicBezTo>
                      <a:pt x="18" y="14"/>
                      <a:pt x="18" y="14"/>
                      <a:pt x="19" y="14"/>
                    </a:cubicBezTo>
                    <a:cubicBezTo>
                      <a:pt x="20" y="14"/>
                      <a:pt x="21" y="13"/>
                      <a:pt x="21" y="13"/>
                    </a:cubicBezTo>
                    <a:cubicBezTo>
                      <a:pt x="21" y="12"/>
                      <a:pt x="21" y="11"/>
                      <a:pt x="21" y="11"/>
                    </a:cubicBezTo>
                    <a:cubicBezTo>
                      <a:pt x="21" y="10"/>
                      <a:pt x="21" y="9"/>
                      <a:pt x="20" y="9"/>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92" name="Freeform 80">
                <a:extLst>
                  <a:ext uri="{FF2B5EF4-FFF2-40B4-BE49-F238E27FC236}">
                    <a16:creationId xmlns:a16="http://schemas.microsoft.com/office/drawing/2014/main" id="{2E21795A-0297-49F1-A9CA-57F555A37B90}"/>
                  </a:ext>
                </a:extLst>
              </p:cNvPr>
              <p:cNvSpPr>
                <a:spLocks/>
              </p:cNvSpPr>
              <p:nvPr/>
            </p:nvSpPr>
            <p:spPr bwMode="auto">
              <a:xfrm>
                <a:off x="9438037" y="3773577"/>
                <a:ext cx="79375" cy="52388"/>
              </a:xfrm>
              <a:custGeom>
                <a:avLst/>
                <a:gdLst>
                  <a:gd name="T0" fmla="*/ 21 w 21"/>
                  <a:gd name="T1" fmla="*/ 1 h 14"/>
                  <a:gd name="T2" fmla="*/ 19 w 21"/>
                  <a:gd name="T3" fmla="*/ 0 h 14"/>
                  <a:gd name="T4" fmla="*/ 17 w 21"/>
                  <a:gd name="T5" fmla="*/ 0 h 14"/>
                  <a:gd name="T6" fmla="*/ 2 w 21"/>
                  <a:gd name="T7" fmla="*/ 10 h 14"/>
                  <a:gd name="T8" fmla="*/ 0 w 21"/>
                  <a:gd name="T9" fmla="*/ 11 h 14"/>
                  <a:gd name="T10" fmla="*/ 1 w 21"/>
                  <a:gd name="T11" fmla="*/ 13 h 14"/>
                  <a:gd name="T12" fmla="*/ 3 w 21"/>
                  <a:gd name="T13" fmla="*/ 14 h 14"/>
                  <a:gd name="T14" fmla="*/ 4 w 21"/>
                  <a:gd name="T15" fmla="*/ 14 h 14"/>
                  <a:gd name="T16" fmla="*/ 20 w 21"/>
                  <a:gd name="T17" fmla="*/ 5 h 14"/>
                  <a:gd name="T18" fmla="*/ 21 w 21"/>
                  <a:gd name="T19" fmla="*/ 3 h 14"/>
                  <a:gd name="T20" fmla="*/ 21 w 21"/>
                  <a:gd name="T21"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1" y="1"/>
                    </a:moveTo>
                    <a:cubicBezTo>
                      <a:pt x="21" y="1"/>
                      <a:pt x="20" y="0"/>
                      <a:pt x="19" y="0"/>
                    </a:cubicBezTo>
                    <a:cubicBezTo>
                      <a:pt x="19" y="0"/>
                      <a:pt x="18" y="0"/>
                      <a:pt x="17" y="0"/>
                    </a:cubicBezTo>
                    <a:cubicBezTo>
                      <a:pt x="2" y="10"/>
                      <a:pt x="2" y="10"/>
                      <a:pt x="2" y="10"/>
                    </a:cubicBezTo>
                    <a:cubicBezTo>
                      <a:pt x="1" y="10"/>
                      <a:pt x="1" y="10"/>
                      <a:pt x="0" y="11"/>
                    </a:cubicBezTo>
                    <a:cubicBezTo>
                      <a:pt x="0" y="12"/>
                      <a:pt x="0" y="12"/>
                      <a:pt x="1" y="13"/>
                    </a:cubicBezTo>
                    <a:cubicBezTo>
                      <a:pt x="1" y="14"/>
                      <a:pt x="2" y="14"/>
                      <a:pt x="3" y="14"/>
                    </a:cubicBezTo>
                    <a:cubicBezTo>
                      <a:pt x="3" y="14"/>
                      <a:pt x="4" y="14"/>
                      <a:pt x="4" y="14"/>
                    </a:cubicBezTo>
                    <a:cubicBezTo>
                      <a:pt x="20" y="5"/>
                      <a:pt x="20" y="5"/>
                      <a:pt x="20" y="5"/>
                    </a:cubicBezTo>
                    <a:cubicBezTo>
                      <a:pt x="21" y="4"/>
                      <a:pt x="21" y="4"/>
                      <a:pt x="21" y="3"/>
                    </a:cubicBezTo>
                    <a:cubicBezTo>
                      <a:pt x="21" y="3"/>
                      <a:pt x="21" y="2"/>
                      <a:pt x="21" y="1"/>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93" name="Freeform 81">
                <a:extLst>
                  <a:ext uri="{FF2B5EF4-FFF2-40B4-BE49-F238E27FC236}">
                    <a16:creationId xmlns:a16="http://schemas.microsoft.com/office/drawing/2014/main" id="{20C2E78A-81E1-4D4F-B2A5-839DB6C0673F}"/>
                  </a:ext>
                </a:extLst>
              </p:cNvPr>
              <p:cNvSpPr>
                <a:spLocks noEditPoints="1"/>
              </p:cNvSpPr>
              <p:nvPr/>
            </p:nvSpPr>
            <p:spPr bwMode="auto">
              <a:xfrm>
                <a:off x="9220550" y="3776752"/>
                <a:ext cx="222250" cy="323850"/>
              </a:xfrm>
              <a:custGeom>
                <a:avLst/>
                <a:gdLst>
                  <a:gd name="T0" fmla="*/ 58 w 59"/>
                  <a:gd name="T1" fmla="*/ 31 h 86"/>
                  <a:gd name="T2" fmla="*/ 58 w 59"/>
                  <a:gd name="T3" fmla="*/ 26 h 86"/>
                  <a:gd name="T4" fmla="*/ 58 w 59"/>
                  <a:gd name="T5" fmla="*/ 25 h 86"/>
                  <a:gd name="T6" fmla="*/ 59 w 59"/>
                  <a:gd name="T7" fmla="*/ 18 h 86"/>
                  <a:gd name="T8" fmla="*/ 54 w 59"/>
                  <a:gd name="T9" fmla="*/ 11 h 86"/>
                  <a:gd name="T10" fmla="*/ 54 w 59"/>
                  <a:gd name="T11" fmla="*/ 11 h 86"/>
                  <a:gd name="T12" fmla="*/ 45 w 59"/>
                  <a:gd name="T13" fmla="*/ 3 h 86"/>
                  <a:gd name="T14" fmla="*/ 44 w 59"/>
                  <a:gd name="T15" fmla="*/ 3 h 86"/>
                  <a:gd name="T16" fmla="*/ 32 w 59"/>
                  <a:gd name="T17" fmla="*/ 0 h 86"/>
                  <a:gd name="T18" fmla="*/ 19 w 59"/>
                  <a:gd name="T19" fmla="*/ 3 h 86"/>
                  <a:gd name="T20" fmla="*/ 8 w 59"/>
                  <a:gd name="T21" fmla="*/ 40 h 86"/>
                  <a:gd name="T22" fmla="*/ 18 w 59"/>
                  <a:gd name="T23" fmla="*/ 51 h 86"/>
                  <a:gd name="T24" fmla="*/ 18 w 59"/>
                  <a:gd name="T25" fmla="*/ 61 h 86"/>
                  <a:gd name="T26" fmla="*/ 18 w 59"/>
                  <a:gd name="T27" fmla="*/ 61 h 86"/>
                  <a:gd name="T28" fmla="*/ 18 w 59"/>
                  <a:gd name="T29" fmla="*/ 61 h 86"/>
                  <a:gd name="T30" fmla="*/ 18 w 59"/>
                  <a:gd name="T31" fmla="*/ 74 h 86"/>
                  <a:gd name="T32" fmla="*/ 23 w 59"/>
                  <a:gd name="T33" fmla="*/ 81 h 86"/>
                  <a:gd name="T34" fmla="*/ 31 w 59"/>
                  <a:gd name="T35" fmla="*/ 86 h 86"/>
                  <a:gd name="T36" fmla="*/ 40 w 59"/>
                  <a:gd name="T37" fmla="*/ 81 h 86"/>
                  <a:gd name="T38" fmla="*/ 45 w 59"/>
                  <a:gd name="T39" fmla="*/ 74 h 86"/>
                  <a:gd name="T40" fmla="*/ 45 w 59"/>
                  <a:gd name="T41" fmla="*/ 52 h 86"/>
                  <a:gd name="T42" fmla="*/ 45 w 59"/>
                  <a:gd name="T43" fmla="*/ 52 h 86"/>
                  <a:gd name="T44" fmla="*/ 52 w 59"/>
                  <a:gd name="T45" fmla="*/ 46 h 86"/>
                  <a:gd name="T46" fmla="*/ 55 w 59"/>
                  <a:gd name="T47" fmla="*/ 41 h 86"/>
                  <a:gd name="T48" fmla="*/ 58 w 59"/>
                  <a:gd name="T49" fmla="*/ 31 h 86"/>
                  <a:gd name="T50" fmla="*/ 58 w 59"/>
                  <a:gd name="T51" fmla="*/ 31 h 86"/>
                  <a:gd name="T52" fmla="*/ 17 w 59"/>
                  <a:gd name="T53" fmla="*/ 28 h 86"/>
                  <a:gd name="T54" fmla="*/ 16 w 59"/>
                  <a:gd name="T55" fmla="*/ 30 h 86"/>
                  <a:gd name="T56" fmla="*/ 15 w 59"/>
                  <a:gd name="T57" fmla="*/ 28 h 86"/>
                  <a:gd name="T58" fmla="*/ 34 w 59"/>
                  <a:gd name="T59" fmla="*/ 10 h 86"/>
                  <a:gd name="T60" fmla="*/ 35 w 59"/>
                  <a:gd name="T61" fmla="*/ 11 h 86"/>
                  <a:gd name="T62" fmla="*/ 34 w 59"/>
                  <a:gd name="T63" fmla="*/ 12 h 86"/>
                  <a:gd name="T64" fmla="*/ 17 w 59"/>
                  <a:gd name="T65" fmla="*/ 28 h 86"/>
                  <a:gd name="T66" fmla="*/ 42 w 59"/>
                  <a:gd name="T67" fmla="*/ 74 h 86"/>
                  <a:gd name="T68" fmla="*/ 38 w 59"/>
                  <a:gd name="T69" fmla="*/ 79 h 86"/>
                  <a:gd name="T70" fmla="*/ 37 w 59"/>
                  <a:gd name="T71" fmla="*/ 80 h 86"/>
                  <a:gd name="T72" fmla="*/ 37 w 59"/>
                  <a:gd name="T73" fmla="*/ 80 h 86"/>
                  <a:gd name="T74" fmla="*/ 31 w 59"/>
                  <a:gd name="T75" fmla="*/ 83 h 86"/>
                  <a:gd name="T76" fmla="*/ 26 w 59"/>
                  <a:gd name="T77" fmla="*/ 80 h 86"/>
                  <a:gd name="T78" fmla="*/ 26 w 59"/>
                  <a:gd name="T79" fmla="*/ 80 h 86"/>
                  <a:gd name="T80" fmla="*/ 25 w 59"/>
                  <a:gd name="T81" fmla="*/ 79 h 86"/>
                  <a:gd name="T82" fmla="*/ 21 w 59"/>
                  <a:gd name="T83" fmla="*/ 74 h 86"/>
                  <a:gd name="T84" fmla="*/ 21 w 59"/>
                  <a:gd name="T85" fmla="*/ 62 h 86"/>
                  <a:gd name="T86" fmla="*/ 42 w 59"/>
                  <a:gd name="T87" fmla="*/ 62 h 86"/>
                  <a:gd name="T88" fmla="*/ 42 w 59"/>
                  <a:gd name="T89" fmla="*/ 7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 h="86">
                    <a:moveTo>
                      <a:pt x="58" y="31"/>
                    </a:moveTo>
                    <a:cubicBezTo>
                      <a:pt x="58" y="29"/>
                      <a:pt x="58" y="27"/>
                      <a:pt x="58" y="26"/>
                    </a:cubicBezTo>
                    <a:cubicBezTo>
                      <a:pt x="58" y="25"/>
                      <a:pt x="58" y="25"/>
                      <a:pt x="58" y="25"/>
                    </a:cubicBezTo>
                    <a:cubicBezTo>
                      <a:pt x="58" y="22"/>
                      <a:pt x="59" y="20"/>
                      <a:pt x="59" y="18"/>
                    </a:cubicBezTo>
                    <a:cubicBezTo>
                      <a:pt x="59" y="18"/>
                      <a:pt x="58" y="15"/>
                      <a:pt x="54" y="11"/>
                    </a:cubicBezTo>
                    <a:cubicBezTo>
                      <a:pt x="54" y="11"/>
                      <a:pt x="54" y="11"/>
                      <a:pt x="54" y="11"/>
                    </a:cubicBezTo>
                    <a:cubicBezTo>
                      <a:pt x="52" y="8"/>
                      <a:pt x="49" y="5"/>
                      <a:pt x="45" y="3"/>
                    </a:cubicBezTo>
                    <a:cubicBezTo>
                      <a:pt x="44" y="3"/>
                      <a:pt x="44" y="3"/>
                      <a:pt x="44" y="3"/>
                    </a:cubicBezTo>
                    <a:cubicBezTo>
                      <a:pt x="40" y="1"/>
                      <a:pt x="36" y="0"/>
                      <a:pt x="32" y="0"/>
                    </a:cubicBezTo>
                    <a:cubicBezTo>
                      <a:pt x="27" y="0"/>
                      <a:pt x="23" y="1"/>
                      <a:pt x="19" y="3"/>
                    </a:cubicBezTo>
                    <a:cubicBezTo>
                      <a:pt x="5" y="11"/>
                      <a:pt x="0" y="27"/>
                      <a:pt x="8" y="40"/>
                    </a:cubicBezTo>
                    <a:cubicBezTo>
                      <a:pt x="10" y="45"/>
                      <a:pt x="14" y="49"/>
                      <a:pt x="18" y="51"/>
                    </a:cubicBezTo>
                    <a:cubicBezTo>
                      <a:pt x="18" y="61"/>
                      <a:pt x="18" y="61"/>
                      <a:pt x="18" y="61"/>
                    </a:cubicBezTo>
                    <a:cubicBezTo>
                      <a:pt x="18" y="61"/>
                      <a:pt x="18" y="61"/>
                      <a:pt x="18" y="61"/>
                    </a:cubicBezTo>
                    <a:cubicBezTo>
                      <a:pt x="18" y="61"/>
                      <a:pt x="18" y="61"/>
                      <a:pt x="18" y="61"/>
                    </a:cubicBezTo>
                    <a:cubicBezTo>
                      <a:pt x="18" y="74"/>
                      <a:pt x="18" y="74"/>
                      <a:pt x="18" y="74"/>
                    </a:cubicBezTo>
                    <a:cubicBezTo>
                      <a:pt x="18" y="77"/>
                      <a:pt x="20" y="79"/>
                      <a:pt x="23" y="81"/>
                    </a:cubicBezTo>
                    <a:cubicBezTo>
                      <a:pt x="24" y="83"/>
                      <a:pt x="27" y="86"/>
                      <a:pt x="31" y="86"/>
                    </a:cubicBezTo>
                    <a:cubicBezTo>
                      <a:pt x="36" y="86"/>
                      <a:pt x="39" y="83"/>
                      <a:pt x="40" y="81"/>
                    </a:cubicBezTo>
                    <a:cubicBezTo>
                      <a:pt x="43" y="79"/>
                      <a:pt x="45" y="77"/>
                      <a:pt x="45" y="74"/>
                    </a:cubicBezTo>
                    <a:cubicBezTo>
                      <a:pt x="45" y="52"/>
                      <a:pt x="45" y="52"/>
                      <a:pt x="45" y="52"/>
                    </a:cubicBezTo>
                    <a:cubicBezTo>
                      <a:pt x="45" y="52"/>
                      <a:pt x="45" y="52"/>
                      <a:pt x="45" y="52"/>
                    </a:cubicBezTo>
                    <a:cubicBezTo>
                      <a:pt x="47" y="50"/>
                      <a:pt x="50" y="48"/>
                      <a:pt x="52" y="46"/>
                    </a:cubicBezTo>
                    <a:cubicBezTo>
                      <a:pt x="53" y="45"/>
                      <a:pt x="54" y="43"/>
                      <a:pt x="55" y="41"/>
                    </a:cubicBezTo>
                    <a:cubicBezTo>
                      <a:pt x="56" y="38"/>
                      <a:pt x="57" y="34"/>
                      <a:pt x="58" y="31"/>
                    </a:cubicBezTo>
                    <a:cubicBezTo>
                      <a:pt x="58" y="31"/>
                      <a:pt x="58" y="31"/>
                      <a:pt x="58" y="31"/>
                    </a:cubicBezTo>
                    <a:moveTo>
                      <a:pt x="17" y="28"/>
                    </a:moveTo>
                    <a:cubicBezTo>
                      <a:pt x="17" y="29"/>
                      <a:pt x="17" y="30"/>
                      <a:pt x="16" y="30"/>
                    </a:cubicBezTo>
                    <a:cubicBezTo>
                      <a:pt x="16" y="30"/>
                      <a:pt x="15" y="29"/>
                      <a:pt x="15" y="28"/>
                    </a:cubicBezTo>
                    <a:cubicBezTo>
                      <a:pt x="15" y="18"/>
                      <a:pt x="23" y="10"/>
                      <a:pt x="34" y="10"/>
                    </a:cubicBezTo>
                    <a:cubicBezTo>
                      <a:pt x="35" y="10"/>
                      <a:pt x="35" y="10"/>
                      <a:pt x="35" y="11"/>
                    </a:cubicBezTo>
                    <a:cubicBezTo>
                      <a:pt x="35" y="11"/>
                      <a:pt x="35" y="12"/>
                      <a:pt x="34" y="12"/>
                    </a:cubicBezTo>
                    <a:cubicBezTo>
                      <a:pt x="25" y="12"/>
                      <a:pt x="17" y="19"/>
                      <a:pt x="17" y="28"/>
                    </a:cubicBezTo>
                    <a:moveTo>
                      <a:pt x="42" y="74"/>
                    </a:moveTo>
                    <a:cubicBezTo>
                      <a:pt x="42" y="76"/>
                      <a:pt x="40" y="78"/>
                      <a:pt x="38" y="79"/>
                    </a:cubicBezTo>
                    <a:cubicBezTo>
                      <a:pt x="37" y="79"/>
                      <a:pt x="37" y="80"/>
                      <a:pt x="37" y="80"/>
                    </a:cubicBezTo>
                    <a:cubicBezTo>
                      <a:pt x="37" y="80"/>
                      <a:pt x="37" y="80"/>
                      <a:pt x="37" y="80"/>
                    </a:cubicBezTo>
                    <a:cubicBezTo>
                      <a:pt x="37" y="82"/>
                      <a:pt x="35" y="83"/>
                      <a:pt x="31" y="83"/>
                    </a:cubicBezTo>
                    <a:cubicBezTo>
                      <a:pt x="28" y="83"/>
                      <a:pt x="26" y="82"/>
                      <a:pt x="26" y="80"/>
                    </a:cubicBezTo>
                    <a:cubicBezTo>
                      <a:pt x="26" y="80"/>
                      <a:pt x="26" y="80"/>
                      <a:pt x="26" y="80"/>
                    </a:cubicBezTo>
                    <a:cubicBezTo>
                      <a:pt x="26" y="80"/>
                      <a:pt x="25" y="79"/>
                      <a:pt x="25" y="79"/>
                    </a:cubicBezTo>
                    <a:cubicBezTo>
                      <a:pt x="22" y="78"/>
                      <a:pt x="21" y="76"/>
                      <a:pt x="21" y="74"/>
                    </a:cubicBezTo>
                    <a:cubicBezTo>
                      <a:pt x="21" y="62"/>
                      <a:pt x="21" y="62"/>
                      <a:pt x="21" y="62"/>
                    </a:cubicBezTo>
                    <a:cubicBezTo>
                      <a:pt x="42" y="62"/>
                      <a:pt x="42" y="62"/>
                      <a:pt x="42" y="62"/>
                    </a:cubicBezTo>
                    <a:lnTo>
                      <a:pt x="42" y="7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grpSp>
      <p:sp>
        <p:nvSpPr>
          <p:cNvPr id="94" name="Rounded Rectangle 93">
            <a:extLst>
              <a:ext uri="{FF2B5EF4-FFF2-40B4-BE49-F238E27FC236}">
                <a16:creationId xmlns:a16="http://schemas.microsoft.com/office/drawing/2014/main" id="{F26EF424-79A5-4B62-854D-0A50FBB3B544}"/>
              </a:ext>
            </a:extLst>
          </p:cNvPr>
          <p:cNvSpPr/>
          <p:nvPr/>
        </p:nvSpPr>
        <p:spPr>
          <a:xfrm>
            <a:off x="3666418" y="712481"/>
            <a:ext cx="1825901" cy="356372"/>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Key learnings</a:t>
            </a:r>
          </a:p>
        </p:txBody>
      </p:sp>
      <p:sp>
        <p:nvSpPr>
          <p:cNvPr id="95" name="Oval 20">
            <a:extLst>
              <a:ext uri="{FF2B5EF4-FFF2-40B4-BE49-F238E27FC236}">
                <a16:creationId xmlns:a16="http://schemas.microsoft.com/office/drawing/2014/main" id="{28790A97-AD62-4F72-B22E-0FAE1FAFB520}"/>
              </a:ext>
            </a:extLst>
          </p:cNvPr>
          <p:cNvSpPr/>
          <p:nvPr/>
        </p:nvSpPr>
        <p:spPr>
          <a:xfrm>
            <a:off x="3442487" y="698010"/>
            <a:ext cx="456300" cy="45587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grpSp>
        <p:nvGrpSpPr>
          <p:cNvPr id="96" name="Groupe 243">
            <a:extLst>
              <a:ext uri="{FF2B5EF4-FFF2-40B4-BE49-F238E27FC236}">
                <a16:creationId xmlns:a16="http://schemas.microsoft.com/office/drawing/2014/main" id="{200E2DFD-0580-403B-BDB8-F7CE018FEE49}"/>
              </a:ext>
            </a:extLst>
          </p:cNvPr>
          <p:cNvGrpSpPr/>
          <p:nvPr/>
        </p:nvGrpSpPr>
        <p:grpSpPr>
          <a:xfrm>
            <a:off x="3529255" y="772742"/>
            <a:ext cx="274325" cy="285809"/>
            <a:chOff x="7826375" y="766763"/>
            <a:chExt cx="412750" cy="501651"/>
          </a:xfrm>
          <a:solidFill>
            <a:schemeClr val="tx2"/>
          </a:solidFill>
        </p:grpSpPr>
        <p:sp>
          <p:nvSpPr>
            <p:cNvPr id="97" name="Freeform 103">
              <a:extLst>
                <a:ext uri="{FF2B5EF4-FFF2-40B4-BE49-F238E27FC236}">
                  <a16:creationId xmlns:a16="http://schemas.microsoft.com/office/drawing/2014/main" id="{AD60C5C3-6141-43DE-9F2B-2ECA2D974B57}"/>
                </a:ext>
              </a:extLst>
            </p:cNvPr>
            <p:cNvSpPr>
              <a:spLocks/>
            </p:cNvSpPr>
            <p:nvPr/>
          </p:nvSpPr>
          <p:spPr bwMode="auto">
            <a:xfrm>
              <a:off x="7861300" y="1184276"/>
              <a:ext cx="344488" cy="33338"/>
            </a:xfrm>
            <a:custGeom>
              <a:avLst/>
              <a:gdLst>
                <a:gd name="T0" fmla="*/ 0 w 102"/>
                <a:gd name="T1" fmla="*/ 10 h 10"/>
                <a:gd name="T2" fmla="*/ 91 w 102"/>
                <a:gd name="T3" fmla="*/ 10 h 10"/>
                <a:gd name="T4" fmla="*/ 102 w 102"/>
                <a:gd name="T5" fmla="*/ 0 h 10"/>
                <a:gd name="T6" fmla="*/ 102 w 102"/>
                <a:gd name="T7" fmla="*/ 0 h 10"/>
                <a:gd name="T8" fmla="*/ 0 w 102"/>
                <a:gd name="T9" fmla="*/ 0 h 10"/>
                <a:gd name="T10" fmla="*/ 0 w 102"/>
                <a:gd name="T11" fmla="*/ 10 h 10"/>
              </a:gdLst>
              <a:ahLst/>
              <a:cxnLst>
                <a:cxn ang="0">
                  <a:pos x="T0" y="T1"/>
                </a:cxn>
                <a:cxn ang="0">
                  <a:pos x="T2" y="T3"/>
                </a:cxn>
                <a:cxn ang="0">
                  <a:pos x="T4" y="T5"/>
                </a:cxn>
                <a:cxn ang="0">
                  <a:pos x="T6" y="T7"/>
                </a:cxn>
                <a:cxn ang="0">
                  <a:pos x="T8" y="T9"/>
                </a:cxn>
                <a:cxn ang="0">
                  <a:pos x="T10" y="T11"/>
                </a:cxn>
              </a:cxnLst>
              <a:rect l="0" t="0" r="r" b="b"/>
              <a:pathLst>
                <a:path w="102" h="10">
                  <a:moveTo>
                    <a:pt x="0" y="10"/>
                  </a:moveTo>
                  <a:cubicBezTo>
                    <a:pt x="91" y="10"/>
                    <a:pt x="91" y="10"/>
                    <a:pt x="91" y="10"/>
                  </a:cubicBezTo>
                  <a:cubicBezTo>
                    <a:pt x="97" y="10"/>
                    <a:pt x="102" y="5"/>
                    <a:pt x="102" y="0"/>
                  </a:cubicBezTo>
                  <a:cubicBezTo>
                    <a:pt x="102" y="0"/>
                    <a:pt x="102" y="0"/>
                    <a:pt x="102" y="0"/>
                  </a:cubicBezTo>
                  <a:cubicBezTo>
                    <a:pt x="0" y="0"/>
                    <a:pt x="0" y="0"/>
                    <a:pt x="0" y="0"/>
                  </a:cubicBez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98" name="Freeform 104">
              <a:extLst>
                <a:ext uri="{FF2B5EF4-FFF2-40B4-BE49-F238E27FC236}">
                  <a16:creationId xmlns:a16="http://schemas.microsoft.com/office/drawing/2014/main" id="{2957FA6A-4A81-4E17-9CCB-8F0D79F73D8F}"/>
                </a:ext>
              </a:extLst>
            </p:cNvPr>
            <p:cNvSpPr>
              <a:spLocks/>
            </p:cNvSpPr>
            <p:nvPr/>
          </p:nvSpPr>
          <p:spPr bwMode="auto">
            <a:xfrm>
              <a:off x="7826375" y="1231901"/>
              <a:ext cx="412750" cy="36513"/>
            </a:xfrm>
            <a:custGeom>
              <a:avLst/>
              <a:gdLst>
                <a:gd name="T0" fmla="*/ 0 w 122"/>
                <a:gd name="T1" fmla="*/ 0 h 11"/>
                <a:gd name="T2" fmla="*/ 0 w 122"/>
                <a:gd name="T3" fmla="*/ 11 h 11"/>
                <a:gd name="T4" fmla="*/ 112 w 122"/>
                <a:gd name="T5" fmla="*/ 11 h 11"/>
                <a:gd name="T6" fmla="*/ 122 w 122"/>
                <a:gd name="T7" fmla="*/ 0 h 11"/>
                <a:gd name="T8" fmla="*/ 122 w 122"/>
                <a:gd name="T9" fmla="*/ 0 h 11"/>
                <a:gd name="T10" fmla="*/ 0 w 122"/>
                <a:gd name="T11" fmla="*/ 0 h 11"/>
              </a:gdLst>
              <a:ahLst/>
              <a:cxnLst>
                <a:cxn ang="0">
                  <a:pos x="T0" y="T1"/>
                </a:cxn>
                <a:cxn ang="0">
                  <a:pos x="T2" y="T3"/>
                </a:cxn>
                <a:cxn ang="0">
                  <a:pos x="T4" y="T5"/>
                </a:cxn>
                <a:cxn ang="0">
                  <a:pos x="T6" y="T7"/>
                </a:cxn>
                <a:cxn ang="0">
                  <a:pos x="T8" y="T9"/>
                </a:cxn>
                <a:cxn ang="0">
                  <a:pos x="T10" y="T11"/>
                </a:cxn>
              </a:cxnLst>
              <a:rect l="0" t="0" r="r" b="b"/>
              <a:pathLst>
                <a:path w="122" h="11">
                  <a:moveTo>
                    <a:pt x="0" y="0"/>
                  </a:moveTo>
                  <a:cubicBezTo>
                    <a:pt x="0" y="11"/>
                    <a:pt x="0" y="11"/>
                    <a:pt x="0" y="11"/>
                  </a:cubicBezTo>
                  <a:cubicBezTo>
                    <a:pt x="112" y="11"/>
                    <a:pt x="112" y="11"/>
                    <a:pt x="112" y="11"/>
                  </a:cubicBezTo>
                  <a:cubicBezTo>
                    <a:pt x="118" y="11"/>
                    <a:pt x="122" y="6"/>
                    <a:pt x="122" y="0"/>
                  </a:cubicBezTo>
                  <a:cubicBezTo>
                    <a:pt x="122" y="0"/>
                    <a:pt x="122" y="0"/>
                    <a:pt x="122"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99" name="Freeform 105">
              <a:extLst>
                <a:ext uri="{FF2B5EF4-FFF2-40B4-BE49-F238E27FC236}">
                  <a16:creationId xmlns:a16="http://schemas.microsoft.com/office/drawing/2014/main" id="{B60000B6-0B08-47C0-BD8F-DF82B8F0D213}"/>
                </a:ext>
              </a:extLst>
            </p:cNvPr>
            <p:cNvSpPr>
              <a:spLocks/>
            </p:cNvSpPr>
            <p:nvPr/>
          </p:nvSpPr>
          <p:spPr bwMode="auto">
            <a:xfrm>
              <a:off x="7870825" y="955676"/>
              <a:ext cx="325438" cy="30163"/>
            </a:xfrm>
            <a:custGeom>
              <a:avLst/>
              <a:gdLst>
                <a:gd name="T0" fmla="*/ 96 w 96"/>
                <a:gd name="T1" fmla="*/ 0 h 9"/>
                <a:gd name="T2" fmla="*/ 0 w 96"/>
                <a:gd name="T3" fmla="*/ 0 h 9"/>
                <a:gd name="T4" fmla="*/ 0 w 96"/>
                <a:gd name="T5" fmla="*/ 9 h 9"/>
                <a:gd name="T6" fmla="*/ 87 w 96"/>
                <a:gd name="T7" fmla="*/ 9 h 9"/>
                <a:gd name="T8" fmla="*/ 96 w 96"/>
                <a:gd name="T9" fmla="*/ 0 h 9"/>
              </a:gdLst>
              <a:ahLst/>
              <a:cxnLst>
                <a:cxn ang="0">
                  <a:pos x="T0" y="T1"/>
                </a:cxn>
                <a:cxn ang="0">
                  <a:pos x="T2" y="T3"/>
                </a:cxn>
                <a:cxn ang="0">
                  <a:pos x="T4" y="T5"/>
                </a:cxn>
                <a:cxn ang="0">
                  <a:pos x="T6" y="T7"/>
                </a:cxn>
                <a:cxn ang="0">
                  <a:pos x="T8" y="T9"/>
                </a:cxn>
              </a:cxnLst>
              <a:rect l="0" t="0" r="r" b="b"/>
              <a:pathLst>
                <a:path w="96" h="9">
                  <a:moveTo>
                    <a:pt x="96" y="0"/>
                  </a:moveTo>
                  <a:cubicBezTo>
                    <a:pt x="0" y="0"/>
                    <a:pt x="0" y="0"/>
                    <a:pt x="0" y="0"/>
                  </a:cubicBezTo>
                  <a:cubicBezTo>
                    <a:pt x="0" y="9"/>
                    <a:pt x="0" y="9"/>
                    <a:pt x="0" y="9"/>
                  </a:cubicBezTo>
                  <a:cubicBezTo>
                    <a:pt x="87" y="9"/>
                    <a:pt x="87" y="9"/>
                    <a:pt x="87" y="9"/>
                  </a:cubicBezTo>
                  <a:cubicBezTo>
                    <a:pt x="92" y="9"/>
                    <a:pt x="96" y="5"/>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00" name="Freeform 106">
              <a:extLst>
                <a:ext uri="{FF2B5EF4-FFF2-40B4-BE49-F238E27FC236}">
                  <a16:creationId xmlns:a16="http://schemas.microsoft.com/office/drawing/2014/main" id="{F6F7D341-C8E2-4105-94BC-C16CCFAE23DD}"/>
                </a:ext>
              </a:extLst>
            </p:cNvPr>
            <p:cNvSpPr>
              <a:spLocks/>
            </p:cNvSpPr>
            <p:nvPr/>
          </p:nvSpPr>
          <p:spPr bwMode="auto">
            <a:xfrm>
              <a:off x="7900988" y="1003301"/>
              <a:ext cx="58738" cy="163513"/>
            </a:xfrm>
            <a:custGeom>
              <a:avLst/>
              <a:gdLst>
                <a:gd name="T0" fmla="*/ 17 w 17"/>
                <a:gd name="T1" fmla="*/ 48 h 48"/>
                <a:gd name="T2" fmla="*/ 17 w 17"/>
                <a:gd name="T3" fmla="*/ 9 h 48"/>
                <a:gd name="T4" fmla="*/ 8 w 17"/>
                <a:gd name="T5" fmla="*/ 0 h 48"/>
                <a:gd name="T6" fmla="*/ 0 w 17"/>
                <a:gd name="T7" fmla="*/ 0 h 48"/>
                <a:gd name="T8" fmla="*/ 0 w 17"/>
                <a:gd name="T9" fmla="*/ 37 h 48"/>
                <a:gd name="T10" fmla="*/ 11 w 17"/>
                <a:gd name="T11" fmla="*/ 48 h 48"/>
                <a:gd name="T12" fmla="*/ 17 w 17"/>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7" h="48">
                  <a:moveTo>
                    <a:pt x="17" y="48"/>
                  </a:moveTo>
                  <a:cubicBezTo>
                    <a:pt x="17" y="9"/>
                    <a:pt x="17" y="9"/>
                    <a:pt x="17" y="9"/>
                  </a:cubicBezTo>
                  <a:cubicBezTo>
                    <a:pt x="17" y="4"/>
                    <a:pt x="13" y="0"/>
                    <a:pt x="8" y="0"/>
                  </a:cubicBezTo>
                  <a:cubicBezTo>
                    <a:pt x="0" y="0"/>
                    <a:pt x="0" y="0"/>
                    <a:pt x="0" y="0"/>
                  </a:cubicBezTo>
                  <a:cubicBezTo>
                    <a:pt x="0" y="37"/>
                    <a:pt x="0" y="37"/>
                    <a:pt x="0" y="37"/>
                  </a:cubicBezTo>
                  <a:cubicBezTo>
                    <a:pt x="0" y="43"/>
                    <a:pt x="5" y="48"/>
                    <a:pt x="11" y="48"/>
                  </a:cubicBezTo>
                  <a:lnTo>
                    <a:pt x="17"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01" name="Rectangle 107">
              <a:extLst>
                <a:ext uri="{FF2B5EF4-FFF2-40B4-BE49-F238E27FC236}">
                  <a16:creationId xmlns:a16="http://schemas.microsoft.com/office/drawing/2014/main" id="{5DE58268-9174-46C3-8857-B9B80ED8E002}"/>
                </a:ext>
              </a:extLst>
            </p:cNvPr>
            <p:cNvSpPr>
              <a:spLocks noChangeArrowheads="1"/>
            </p:cNvSpPr>
            <p:nvPr/>
          </p:nvSpPr>
          <p:spPr bwMode="auto">
            <a:xfrm>
              <a:off x="8002588" y="1003301"/>
              <a:ext cx="61913" cy="163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02" name="Freeform 108">
              <a:extLst>
                <a:ext uri="{FF2B5EF4-FFF2-40B4-BE49-F238E27FC236}">
                  <a16:creationId xmlns:a16="http://schemas.microsoft.com/office/drawing/2014/main" id="{C0F6CF12-68CF-4541-92EA-4435610097E2}"/>
                </a:ext>
              </a:extLst>
            </p:cNvPr>
            <p:cNvSpPr>
              <a:spLocks/>
            </p:cNvSpPr>
            <p:nvPr/>
          </p:nvSpPr>
          <p:spPr bwMode="auto">
            <a:xfrm>
              <a:off x="8107363" y="1003301"/>
              <a:ext cx="58738" cy="163513"/>
            </a:xfrm>
            <a:custGeom>
              <a:avLst/>
              <a:gdLst>
                <a:gd name="T0" fmla="*/ 17 w 17"/>
                <a:gd name="T1" fmla="*/ 38 h 48"/>
                <a:gd name="T2" fmla="*/ 17 w 17"/>
                <a:gd name="T3" fmla="*/ 0 h 48"/>
                <a:gd name="T4" fmla="*/ 7 w 17"/>
                <a:gd name="T5" fmla="*/ 0 h 48"/>
                <a:gd name="T6" fmla="*/ 0 w 17"/>
                <a:gd name="T7" fmla="*/ 7 h 48"/>
                <a:gd name="T8" fmla="*/ 0 w 17"/>
                <a:gd name="T9" fmla="*/ 48 h 48"/>
                <a:gd name="T10" fmla="*/ 7 w 17"/>
                <a:gd name="T11" fmla="*/ 48 h 48"/>
                <a:gd name="T12" fmla="*/ 17 w 17"/>
                <a:gd name="T13" fmla="*/ 38 h 48"/>
              </a:gdLst>
              <a:ahLst/>
              <a:cxnLst>
                <a:cxn ang="0">
                  <a:pos x="T0" y="T1"/>
                </a:cxn>
                <a:cxn ang="0">
                  <a:pos x="T2" y="T3"/>
                </a:cxn>
                <a:cxn ang="0">
                  <a:pos x="T4" y="T5"/>
                </a:cxn>
                <a:cxn ang="0">
                  <a:pos x="T6" y="T7"/>
                </a:cxn>
                <a:cxn ang="0">
                  <a:pos x="T8" y="T9"/>
                </a:cxn>
                <a:cxn ang="0">
                  <a:pos x="T10" y="T11"/>
                </a:cxn>
                <a:cxn ang="0">
                  <a:pos x="T12" y="T13"/>
                </a:cxn>
              </a:cxnLst>
              <a:rect l="0" t="0" r="r" b="b"/>
              <a:pathLst>
                <a:path w="17" h="48">
                  <a:moveTo>
                    <a:pt x="17" y="38"/>
                  </a:moveTo>
                  <a:cubicBezTo>
                    <a:pt x="17" y="0"/>
                    <a:pt x="17" y="0"/>
                    <a:pt x="17" y="0"/>
                  </a:cubicBezTo>
                  <a:cubicBezTo>
                    <a:pt x="7" y="0"/>
                    <a:pt x="7" y="0"/>
                    <a:pt x="7" y="0"/>
                  </a:cubicBezTo>
                  <a:cubicBezTo>
                    <a:pt x="3" y="0"/>
                    <a:pt x="0" y="3"/>
                    <a:pt x="0" y="7"/>
                  </a:cubicBezTo>
                  <a:cubicBezTo>
                    <a:pt x="0" y="48"/>
                    <a:pt x="0" y="48"/>
                    <a:pt x="0" y="48"/>
                  </a:cubicBezTo>
                  <a:cubicBezTo>
                    <a:pt x="7" y="48"/>
                    <a:pt x="7" y="48"/>
                    <a:pt x="7" y="48"/>
                  </a:cubicBezTo>
                  <a:cubicBezTo>
                    <a:pt x="13" y="48"/>
                    <a:pt x="17" y="44"/>
                    <a:pt x="17"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03" name="Freeform 109">
              <a:extLst>
                <a:ext uri="{FF2B5EF4-FFF2-40B4-BE49-F238E27FC236}">
                  <a16:creationId xmlns:a16="http://schemas.microsoft.com/office/drawing/2014/main" id="{72F4DA51-9EA6-4857-A747-98A9927FDBA9}"/>
                </a:ext>
              </a:extLst>
            </p:cNvPr>
            <p:cNvSpPr>
              <a:spLocks/>
            </p:cNvSpPr>
            <p:nvPr/>
          </p:nvSpPr>
          <p:spPr bwMode="auto">
            <a:xfrm>
              <a:off x="7826375" y="766763"/>
              <a:ext cx="412750" cy="174625"/>
            </a:xfrm>
            <a:custGeom>
              <a:avLst/>
              <a:gdLst>
                <a:gd name="T0" fmla="*/ 122 w 122"/>
                <a:gd name="T1" fmla="*/ 43 h 51"/>
                <a:gd name="T2" fmla="*/ 61 w 122"/>
                <a:gd name="T3" fmla="*/ 0 h 51"/>
                <a:gd name="T4" fmla="*/ 1 w 122"/>
                <a:gd name="T5" fmla="*/ 42 h 51"/>
                <a:gd name="T6" fmla="*/ 0 w 122"/>
                <a:gd name="T7" fmla="*/ 44 h 51"/>
                <a:gd name="T8" fmla="*/ 0 w 122"/>
                <a:gd name="T9" fmla="*/ 51 h 51"/>
                <a:gd name="T10" fmla="*/ 114 w 122"/>
                <a:gd name="T11" fmla="*/ 51 h 51"/>
                <a:gd name="T12" fmla="*/ 122 w 122"/>
                <a:gd name="T13" fmla="*/ 43 h 51"/>
              </a:gdLst>
              <a:ahLst/>
              <a:cxnLst>
                <a:cxn ang="0">
                  <a:pos x="T0" y="T1"/>
                </a:cxn>
                <a:cxn ang="0">
                  <a:pos x="T2" y="T3"/>
                </a:cxn>
                <a:cxn ang="0">
                  <a:pos x="T4" y="T5"/>
                </a:cxn>
                <a:cxn ang="0">
                  <a:pos x="T6" y="T7"/>
                </a:cxn>
                <a:cxn ang="0">
                  <a:pos x="T8" y="T9"/>
                </a:cxn>
                <a:cxn ang="0">
                  <a:pos x="T10" y="T11"/>
                </a:cxn>
                <a:cxn ang="0">
                  <a:pos x="T12" y="T13"/>
                </a:cxn>
              </a:cxnLst>
              <a:rect l="0" t="0" r="r" b="b"/>
              <a:pathLst>
                <a:path w="122" h="51">
                  <a:moveTo>
                    <a:pt x="122" y="43"/>
                  </a:moveTo>
                  <a:cubicBezTo>
                    <a:pt x="61" y="0"/>
                    <a:pt x="61" y="0"/>
                    <a:pt x="61" y="0"/>
                  </a:cubicBezTo>
                  <a:cubicBezTo>
                    <a:pt x="1" y="42"/>
                    <a:pt x="1" y="42"/>
                    <a:pt x="1" y="42"/>
                  </a:cubicBezTo>
                  <a:cubicBezTo>
                    <a:pt x="0" y="42"/>
                    <a:pt x="0" y="43"/>
                    <a:pt x="0" y="44"/>
                  </a:cubicBezTo>
                  <a:cubicBezTo>
                    <a:pt x="0" y="51"/>
                    <a:pt x="0" y="51"/>
                    <a:pt x="0" y="51"/>
                  </a:cubicBezTo>
                  <a:cubicBezTo>
                    <a:pt x="114" y="51"/>
                    <a:pt x="114" y="51"/>
                    <a:pt x="114" y="51"/>
                  </a:cubicBezTo>
                  <a:cubicBezTo>
                    <a:pt x="119" y="51"/>
                    <a:pt x="122" y="47"/>
                    <a:pt x="122"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04" name="Rectangle 110">
              <a:extLst>
                <a:ext uri="{FF2B5EF4-FFF2-40B4-BE49-F238E27FC236}">
                  <a16:creationId xmlns:a16="http://schemas.microsoft.com/office/drawing/2014/main" id="{99647327-E9EA-4F62-849C-404056E36B3E}"/>
                </a:ext>
              </a:extLst>
            </p:cNvPr>
            <p:cNvSpPr>
              <a:spLocks noChangeArrowheads="1"/>
            </p:cNvSpPr>
            <p:nvPr/>
          </p:nvSpPr>
          <p:spPr bwMode="auto">
            <a:xfrm>
              <a:off x="7918450" y="1019176"/>
              <a:ext cx="6350" cy="130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05" name="Rectangle 111">
              <a:extLst>
                <a:ext uri="{FF2B5EF4-FFF2-40B4-BE49-F238E27FC236}">
                  <a16:creationId xmlns:a16="http://schemas.microsoft.com/office/drawing/2014/main" id="{F35FD699-44C5-4F1B-8810-5696CB21EEDC}"/>
                </a:ext>
              </a:extLst>
            </p:cNvPr>
            <p:cNvSpPr>
              <a:spLocks noChangeArrowheads="1"/>
            </p:cNvSpPr>
            <p:nvPr/>
          </p:nvSpPr>
          <p:spPr bwMode="auto">
            <a:xfrm>
              <a:off x="8020050" y="1019176"/>
              <a:ext cx="6350" cy="130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06" name="Rectangle 112">
              <a:extLst>
                <a:ext uri="{FF2B5EF4-FFF2-40B4-BE49-F238E27FC236}">
                  <a16:creationId xmlns:a16="http://schemas.microsoft.com/office/drawing/2014/main" id="{5A7EF991-2A46-440B-9C25-2B7B1D4DE673}"/>
                </a:ext>
              </a:extLst>
            </p:cNvPr>
            <p:cNvSpPr>
              <a:spLocks noChangeArrowheads="1"/>
            </p:cNvSpPr>
            <p:nvPr/>
          </p:nvSpPr>
          <p:spPr bwMode="auto">
            <a:xfrm>
              <a:off x="8124825" y="1019176"/>
              <a:ext cx="3175" cy="130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07" name="Freeform 113">
              <a:extLst>
                <a:ext uri="{FF2B5EF4-FFF2-40B4-BE49-F238E27FC236}">
                  <a16:creationId xmlns:a16="http://schemas.microsoft.com/office/drawing/2014/main" id="{316E46B7-E174-423D-973B-36017CED5E6D}"/>
                </a:ext>
              </a:extLst>
            </p:cNvPr>
            <p:cNvSpPr>
              <a:spLocks/>
            </p:cNvSpPr>
            <p:nvPr/>
          </p:nvSpPr>
          <p:spPr bwMode="auto">
            <a:xfrm>
              <a:off x="7996238" y="828676"/>
              <a:ext cx="71438" cy="74613"/>
            </a:xfrm>
            <a:custGeom>
              <a:avLst/>
              <a:gdLst>
                <a:gd name="T0" fmla="*/ 21 w 21"/>
                <a:gd name="T1" fmla="*/ 10 h 22"/>
                <a:gd name="T2" fmla="*/ 16 w 21"/>
                <a:gd name="T3" fmla="*/ 3 h 22"/>
                <a:gd name="T4" fmla="*/ 8 w 21"/>
                <a:gd name="T5" fmla="*/ 1 h 22"/>
                <a:gd name="T6" fmla="*/ 7 w 21"/>
                <a:gd name="T7" fmla="*/ 1 h 22"/>
                <a:gd name="T8" fmla="*/ 7 w 21"/>
                <a:gd name="T9" fmla="*/ 1 h 22"/>
                <a:gd name="T10" fmla="*/ 3 w 21"/>
                <a:gd name="T11" fmla="*/ 5 h 22"/>
                <a:gd name="T12" fmla="*/ 6 w 21"/>
                <a:gd name="T13" fmla="*/ 19 h 22"/>
                <a:gd name="T14" fmla="*/ 20 w 21"/>
                <a:gd name="T15" fmla="*/ 15 h 22"/>
                <a:gd name="T16" fmla="*/ 21 w 21"/>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2">
                  <a:moveTo>
                    <a:pt x="21" y="10"/>
                  </a:moveTo>
                  <a:cubicBezTo>
                    <a:pt x="21" y="7"/>
                    <a:pt x="16" y="5"/>
                    <a:pt x="16" y="3"/>
                  </a:cubicBezTo>
                  <a:cubicBezTo>
                    <a:pt x="16" y="3"/>
                    <a:pt x="13" y="0"/>
                    <a:pt x="8" y="1"/>
                  </a:cubicBezTo>
                  <a:cubicBezTo>
                    <a:pt x="8" y="1"/>
                    <a:pt x="7" y="1"/>
                    <a:pt x="7" y="1"/>
                  </a:cubicBezTo>
                  <a:cubicBezTo>
                    <a:pt x="7" y="1"/>
                    <a:pt x="7" y="1"/>
                    <a:pt x="7" y="1"/>
                  </a:cubicBezTo>
                  <a:cubicBezTo>
                    <a:pt x="5" y="2"/>
                    <a:pt x="4" y="4"/>
                    <a:pt x="3" y="5"/>
                  </a:cubicBezTo>
                  <a:cubicBezTo>
                    <a:pt x="0" y="10"/>
                    <a:pt x="1" y="16"/>
                    <a:pt x="6" y="19"/>
                  </a:cubicBezTo>
                  <a:cubicBezTo>
                    <a:pt x="11" y="22"/>
                    <a:pt x="17" y="20"/>
                    <a:pt x="20" y="15"/>
                  </a:cubicBezTo>
                  <a:cubicBezTo>
                    <a:pt x="21" y="14"/>
                    <a:pt x="21" y="12"/>
                    <a:pt x="2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sp>
        <p:nvSpPr>
          <p:cNvPr id="110" name="Rectangle 109">
            <a:extLst>
              <a:ext uri="{FF2B5EF4-FFF2-40B4-BE49-F238E27FC236}">
                <a16:creationId xmlns:a16="http://schemas.microsoft.com/office/drawing/2014/main" id="{EA7096D2-8095-4ECC-93C5-1845A46B39A6}"/>
              </a:ext>
            </a:extLst>
          </p:cNvPr>
          <p:cNvSpPr>
            <a:spLocks/>
          </p:cNvSpPr>
          <p:nvPr/>
        </p:nvSpPr>
        <p:spPr>
          <a:xfrm>
            <a:off x="142183" y="1215017"/>
            <a:ext cx="2853371" cy="1108662"/>
          </a:xfrm>
          <a:prstGeom prst="rect">
            <a:avLst/>
          </a:prstGeom>
          <a:noFill/>
          <a:ln w="12700" cap="flat" cmpd="sng" algn="ctr">
            <a:noFill/>
            <a:prstDash val="solid"/>
          </a:ln>
          <a:effectLst/>
        </p:spPr>
        <p:txBody>
          <a:bodyPr wrap="square" tIns="54000" rtlCol="0" anchor="t">
            <a:spAutoFit/>
          </a:bodyPr>
          <a:lstStyle/>
          <a:p>
            <a:pPr marL="0" lvl="1" fontAlgn="base">
              <a:spcAft>
                <a:spcPts val="300"/>
              </a:spcAft>
              <a:buClr>
                <a:schemeClr val="bg1"/>
              </a:buClr>
            </a:pPr>
            <a:r>
              <a:rPr lang="en-US" sz="1050">
                <a:solidFill>
                  <a:schemeClr val="bg1"/>
                </a:solidFill>
              </a:rPr>
              <a:t>Review the key learnings and pitfalls from previous global 2D pilots to jump start your 2D pilot. You will find the learnings throughout the 2D pilot toolkit. </a:t>
            </a:r>
          </a:p>
          <a:p>
            <a:pPr marL="0" lvl="1" fontAlgn="base">
              <a:spcAft>
                <a:spcPts val="300"/>
              </a:spcAft>
              <a:buClr>
                <a:schemeClr val="bg1"/>
              </a:buClr>
            </a:pPr>
            <a:endParaRPr lang="en-US" sz="1050">
              <a:solidFill>
                <a:schemeClr val="bg1"/>
              </a:solidFill>
            </a:endParaRPr>
          </a:p>
        </p:txBody>
      </p:sp>
      <p:sp>
        <p:nvSpPr>
          <p:cNvPr id="113" name="Rectangle 112">
            <a:extLst>
              <a:ext uri="{FF2B5EF4-FFF2-40B4-BE49-F238E27FC236}">
                <a16:creationId xmlns:a16="http://schemas.microsoft.com/office/drawing/2014/main" id="{80040CA0-2784-4FDA-8032-BF99D127DE96}"/>
              </a:ext>
            </a:extLst>
          </p:cNvPr>
          <p:cNvSpPr>
            <a:spLocks/>
          </p:cNvSpPr>
          <p:nvPr/>
        </p:nvSpPr>
        <p:spPr>
          <a:xfrm>
            <a:off x="3099824" y="1148018"/>
            <a:ext cx="5797686" cy="3078432"/>
          </a:xfrm>
          <a:prstGeom prst="rect">
            <a:avLst/>
          </a:prstGeom>
          <a:noFill/>
          <a:ln w="12700" cap="flat" cmpd="sng" algn="ctr">
            <a:noFill/>
            <a:prstDash val="solid"/>
          </a:ln>
          <a:effectLst/>
        </p:spPr>
        <p:txBody>
          <a:bodyPr wrap="square" tIns="54000" rtlCol="0" anchor="t">
            <a:spAutoFit/>
          </a:bodyPr>
          <a:lstStyle/>
          <a:p>
            <a:r>
              <a:rPr lang="en-US" sz="1050" b="1">
                <a:solidFill>
                  <a:srgbClr val="FF8200"/>
                </a:solidFill>
                <a:ea typeface="ＭＳ Ｐゴシック" charset="0"/>
              </a:rPr>
              <a:t>CONSUMER ENGAGEMENT (WHY)</a:t>
            </a:r>
          </a:p>
          <a:p>
            <a:endParaRPr lang="en-US" sz="1050" b="1">
              <a:solidFill>
                <a:srgbClr val="22BCB9"/>
              </a:solidFill>
              <a:ea typeface="ＭＳ Ｐゴシック" charset="0"/>
            </a:endParaRPr>
          </a:p>
          <a:p>
            <a:pPr marL="129600" lvl="2" indent="-129600" fontAlgn="base">
              <a:spcAft>
                <a:spcPts val="150"/>
              </a:spcAft>
              <a:buClr>
                <a:schemeClr val="tx2"/>
              </a:buClr>
              <a:buFont typeface="Wingdings" panose="05000000000000000000" pitchFamily="2" charset="2"/>
              <a:buChar char="§"/>
              <a:defRPr/>
            </a:pPr>
            <a:r>
              <a:rPr lang="en-US" sz="1050">
                <a:solidFill>
                  <a:schemeClr val="tx2"/>
                </a:solidFill>
              </a:rPr>
              <a:t>The content behind 2D barcodes is dynamic and can be changed instantly</a:t>
            </a:r>
          </a:p>
          <a:p>
            <a:pPr marL="129600" lvl="2" indent="-129600" fontAlgn="base">
              <a:spcAft>
                <a:spcPts val="150"/>
              </a:spcAft>
              <a:buClr>
                <a:schemeClr val="tx2"/>
              </a:buClr>
              <a:buFont typeface="Wingdings" panose="05000000000000000000" pitchFamily="2" charset="2"/>
              <a:buChar char="§"/>
              <a:defRPr/>
            </a:pPr>
            <a:r>
              <a:rPr lang="en-US" sz="1050">
                <a:solidFill>
                  <a:schemeClr val="tx2"/>
                </a:solidFill>
              </a:rPr>
              <a:t>The biggest value for Consumer Products manufacturers lies in the direct contact with the end consumer</a:t>
            </a:r>
          </a:p>
          <a:p>
            <a:pPr marL="129600" lvl="2" indent="-129600" fontAlgn="base">
              <a:spcAft>
                <a:spcPts val="150"/>
              </a:spcAft>
              <a:buClr>
                <a:schemeClr val="tx2"/>
              </a:buClr>
              <a:buFont typeface="Wingdings" panose="05000000000000000000" pitchFamily="2" charset="2"/>
              <a:buChar char="§"/>
              <a:defRPr/>
            </a:pPr>
            <a:r>
              <a:rPr lang="en-US" sz="1050">
                <a:solidFill>
                  <a:schemeClr val="tx2"/>
                </a:solidFill>
              </a:rPr>
              <a:t>For operational departments, engage with your brand marketing teams to align on goals and opportunities for 2D barcodes</a:t>
            </a:r>
          </a:p>
          <a:p>
            <a:pPr marL="129600" lvl="2" indent="-129600" fontAlgn="base">
              <a:spcAft>
                <a:spcPts val="150"/>
              </a:spcAft>
              <a:buClr>
                <a:schemeClr val="tx2"/>
              </a:buClr>
              <a:buFont typeface="Wingdings" panose="05000000000000000000" pitchFamily="2" charset="2"/>
              <a:buChar char="§"/>
              <a:defRPr/>
            </a:pPr>
            <a:r>
              <a:rPr lang="en-US" sz="1050">
                <a:solidFill>
                  <a:schemeClr val="tx2"/>
                </a:solidFill>
              </a:rPr>
              <a:t>Using 2D barcodes can provide a competitive advantage for brand owners</a:t>
            </a:r>
          </a:p>
          <a:p>
            <a:pPr marL="129600" lvl="2" indent="-129600" fontAlgn="base">
              <a:spcAft>
                <a:spcPts val="150"/>
              </a:spcAft>
              <a:buClr>
                <a:schemeClr val="tx2"/>
              </a:buClr>
              <a:buFont typeface="Wingdings" panose="05000000000000000000" pitchFamily="2" charset="2"/>
              <a:buChar char="§"/>
              <a:defRPr/>
            </a:pPr>
            <a:r>
              <a:rPr lang="en-US" sz="1050">
                <a:solidFill>
                  <a:schemeClr val="tx2"/>
                </a:solidFill>
              </a:rPr>
              <a:t>Enable real estate, not the package</a:t>
            </a:r>
          </a:p>
          <a:p>
            <a:pPr marL="129600" lvl="2" indent="-129600" fontAlgn="base">
              <a:spcAft>
                <a:spcPts val="150"/>
              </a:spcAft>
              <a:buClr>
                <a:schemeClr val="tx2"/>
              </a:buClr>
              <a:buFont typeface="Wingdings" panose="05000000000000000000" pitchFamily="2" charset="2"/>
              <a:buChar char="§"/>
              <a:defRPr/>
            </a:pPr>
            <a:r>
              <a:rPr lang="en-US" sz="1050">
                <a:solidFill>
                  <a:schemeClr val="tx2"/>
                </a:solidFill>
              </a:rPr>
              <a:t>2D barcode is interoperable and cross-platform</a:t>
            </a:r>
          </a:p>
          <a:p>
            <a:pPr marL="129600" lvl="2" indent="-129600" fontAlgn="base">
              <a:spcAft>
                <a:spcPts val="150"/>
              </a:spcAft>
              <a:buClr>
                <a:schemeClr val="tx2"/>
              </a:buClr>
              <a:buFont typeface="Wingdings" panose="05000000000000000000" pitchFamily="2" charset="2"/>
              <a:buChar char="§"/>
              <a:defRPr/>
            </a:pPr>
            <a:r>
              <a:rPr lang="en-US" sz="1050">
                <a:solidFill>
                  <a:schemeClr val="tx2"/>
                </a:solidFill>
              </a:rPr>
              <a:t>Consider a call-to-action on pack to ensure your consumers are aware of 2D codes and what to use them for (e.g., at self check-out, to access product information)</a:t>
            </a:r>
          </a:p>
          <a:p>
            <a:pPr marL="129600" lvl="2" indent="-129600" fontAlgn="base">
              <a:spcAft>
                <a:spcPts val="150"/>
              </a:spcAft>
              <a:buClr>
                <a:schemeClr val="tx2"/>
              </a:buClr>
              <a:buFont typeface="Wingdings" panose="05000000000000000000" pitchFamily="2" charset="2"/>
              <a:buChar char="§"/>
              <a:defRPr/>
            </a:pPr>
            <a:r>
              <a:rPr lang="en-US" sz="1050">
                <a:solidFill>
                  <a:schemeClr val="tx2"/>
                </a:solidFill>
              </a:rPr>
              <a:t>Measure the numbers of 2D scans by consumers to track consumer engagement</a:t>
            </a:r>
          </a:p>
          <a:p>
            <a:pPr marL="129600" lvl="2" indent="-129600" fontAlgn="base">
              <a:spcAft>
                <a:spcPts val="150"/>
              </a:spcAft>
              <a:buClr>
                <a:schemeClr val="tx2"/>
              </a:buClr>
              <a:buFont typeface="Wingdings" panose="05000000000000000000" pitchFamily="2" charset="2"/>
              <a:buChar char="§"/>
              <a:defRPr/>
            </a:pPr>
            <a:r>
              <a:rPr lang="en-US" sz="1050">
                <a:solidFill>
                  <a:schemeClr val="tx2"/>
                </a:solidFill>
              </a:rPr>
              <a:t>Ensure consumers land on destination pages with one click (no menu)</a:t>
            </a:r>
          </a:p>
          <a:p>
            <a:pPr marL="129600" lvl="2" indent="-129600" fontAlgn="base">
              <a:spcAft>
                <a:spcPts val="150"/>
              </a:spcAft>
              <a:buClr>
                <a:schemeClr val="tx2"/>
              </a:buClr>
              <a:buFont typeface="Wingdings" panose="05000000000000000000" pitchFamily="2" charset="2"/>
              <a:buChar char="§"/>
              <a:defRPr/>
            </a:pPr>
            <a:r>
              <a:rPr lang="en-US" sz="1050">
                <a:solidFill>
                  <a:schemeClr val="tx2"/>
                </a:solidFill>
              </a:rPr>
              <a:t>Ensure to start piloting with consumers before making any large changes to processes or system to ensure you get the desired results</a:t>
            </a:r>
          </a:p>
        </p:txBody>
      </p:sp>
    </p:spTree>
    <p:extLst>
      <p:ext uri="{BB962C8B-B14F-4D97-AF65-F5344CB8AC3E}">
        <p14:creationId xmlns:p14="http://schemas.microsoft.com/office/powerpoint/2010/main" val="33660352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FDB0B2B-0EB1-455D-822F-0BA280AA664E}"/>
              </a:ext>
            </a:extLst>
          </p:cNvPr>
          <p:cNvGraphicFramePr>
            <a:graphicFrameLocks noChangeAspect="1"/>
          </p:cNvGraphicFramePr>
          <p:nvPr>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6" imgW="395" imgH="394" progId="TCLayout.ActiveDocument.1">
                  <p:embed/>
                </p:oleObj>
              </mc:Choice>
              <mc:Fallback>
                <p:oleObj name="think-cell Slide" r:id="rId6" imgW="395" imgH="394" progId="TCLayout.ActiveDocument.1">
                  <p:embed/>
                  <p:pic>
                    <p:nvPicPr>
                      <p:cNvPr id="4" name="Object 3" hidden="1">
                        <a:extLst>
                          <a:ext uri="{FF2B5EF4-FFF2-40B4-BE49-F238E27FC236}">
                            <a16:creationId xmlns:a16="http://schemas.microsoft.com/office/drawing/2014/main" id="{8FDB0B2B-0EB1-455D-822F-0BA280AA664E}"/>
                          </a:ext>
                        </a:extLst>
                      </p:cNvPr>
                      <p:cNvPicPr/>
                      <p:nvPr/>
                    </p:nvPicPr>
                    <p:blipFill>
                      <a:blip r:embed="rId7"/>
                      <a:stretch>
                        <a:fillRect/>
                      </a:stretch>
                    </p:blipFill>
                    <p:spPr>
                      <a:xfrm>
                        <a:off x="1191" y="1191"/>
                        <a:ext cx="1191" cy="1191"/>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FD416128-5647-472E-8DB5-D0456FC42AD7}"/>
              </a:ext>
            </a:extLst>
          </p:cNvPr>
          <p:cNvSpPr>
            <a:spLocks noGrp="1"/>
          </p:cNvSpPr>
          <p:nvPr>
            <p:ph type="sldNum" sz="quarter" idx="12"/>
          </p:nvPr>
        </p:nvSpPr>
        <p:spPr/>
        <p:txBody>
          <a:bodyPr/>
          <a:lstStyle/>
          <a:p>
            <a:pPr fontAlgn="base">
              <a:spcAft>
                <a:spcPct val="0"/>
              </a:spcAft>
              <a:defRPr/>
            </a:pPr>
            <a:fld id="{4472AB7F-E8D0-4874-A9B8-335B68DC5F05}" type="slidenum">
              <a:rPr lang="en-US" noProof="0" smtClean="0"/>
              <a:pPr fontAlgn="base">
                <a:spcAft>
                  <a:spcPct val="0"/>
                </a:spcAft>
                <a:defRPr/>
              </a:pPr>
              <a:t>35</a:t>
            </a:fld>
            <a:endParaRPr lang="en-US" noProof="0"/>
          </a:p>
        </p:txBody>
      </p:sp>
      <p:sp>
        <p:nvSpPr>
          <p:cNvPr id="20" name="Espace réservé du texte 3">
            <a:hlinkClick r:id="rId8" action="ppaction://hlinksldjump"/>
            <a:extLst>
              <a:ext uri="{FF2B5EF4-FFF2-40B4-BE49-F238E27FC236}">
                <a16:creationId xmlns:a16="http://schemas.microsoft.com/office/drawing/2014/main" id="{C2F73E14-873F-46C2-A547-A1F781B0ACD3}"/>
              </a:ext>
            </a:extLst>
          </p:cNvPr>
          <p:cNvSpPr txBox="1">
            <a:spLocks/>
          </p:cNvSpPr>
          <p:nvPr>
            <p:custDataLst>
              <p:tags r:id="rId2"/>
            </p:custDataLst>
          </p:nvPr>
        </p:nvSpPr>
        <p:spPr>
          <a:xfrm>
            <a:off x="0" y="-1"/>
            <a:ext cx="9144000" cy="4541950"/>
          </a:xfrm>
          <a:prstGeom prst="rect">
            <a:avLst/>
          </a:prstGeom>
          <a:solidFill>
            <a:srgbClr val="FBB034"/>
          </a:solidFill>
        </p:spPr>
        <p:txBody>
          <a:bodyPr vert="horz" lIns="81000" tIns="0" rIns="81000" bIns="0" rtlCol="0" anchor="ctr"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lgn="ctr">
              <a:spcBef>
                <a:spcPts val="300"/>
              </a:spcBef>
              <a:buClr>
                <a:schemeClr val="tx1"/>
              </a:buClr>
              <a:buNone/>
            </a:pPr>
            <a:endParaRPr lang="en-US" sz="1350" b="1">
              <a:solidFill>
                <a:schemeClr val="bg1"/>
              </a:solidFill>
            </a:endParaRPr>
          </a:p>
        </p:txBody>
      </p:sp>
      <p:sp>
        <p:nvSpPr>
          <p:cNvPr id="21" name="Text Placeholder 2">
            <a:extLst>
              <a:ext uri="{FF2B5EF4-FFF2-40B4-BE49-F238E27FC236}">
                <a16:creationId xmlns:a16="http://schemas.microsoft.com/office/drawing/2014/main" id="{0729DBB4-5306-4781-8D07-68062C554D74}"/>
              </a:ext>
            </a:extLst>
          </p:cNvPr>
          <p:cNvSpPr>
            <a:spLocks noGrp="1"/>
          </p:cNvSpPr>
          <p:nvPr>
            <p:ph type="body" sz="quarter" idx="14"/>
          </p:nvPr>
        </p:nvSpPr>
        <p:spPr>
          <a:xfrm>
            <a:off x="453090" y="526008"/>
            <a:ext cx="8237820" cy="1588542"/>
          </a:xfrm>
        </p:spPr>
        <p:txBody>
          <a:bodyPr/>
          <a:lstStyle/>
          <a:p>
            <a:pPr algn="ctr"/>
            <a:r>
              <a:rPr lang="en-US" b="0"/>
              <a:t>Deciding on the </a:t>
            </a:r>
            <a:r>
              <a:rPr lang="en-US"/>
              <a:t>WHAT</a:t>
            </a:r>
          </a:p>
        </p:txBody>
      </p:sp>
      <p:sp>
        <p:nvSpPr>
          <p:cNvPr id="22" name="Espace réservé du texte 3">
            <a:hlinkClick r:id="rId9" action="ppaction://hlinksldjump"/>
            <a:extLst>
              <a:ext uri="{FF2B5EF4-FFF2-40B4-BE49-F238E27FC236}">
                <a16:creationId xmlns:a16="http://schemas.microsoft.com/office/drawing/2014/main" id="{5FC1D8D4-F40C-4050-9FAE-39E33C32906C}"/>
              </a:ext>
            </a:extLst>
          </p:cNvPr>
          <p:cNvSpPr txBox="1">
            <a:spLocks/>
          </p:cNvSpPr>
          <p:nvPr>
            <p:custDataLst>
              <p:tags r:id="rId3"/>
            </p:custDataLst>
          </p:nvPr>
        </p:nvSpPr>
        <p:spPr>
          <a:xfrm>
            <a:off x="5216043" y="2347306"/>
            <a:ext cx="2629208" cy="574329"/>
          </a:xfrm>
          <a:prstGeom prst="rect">
            <a:avLst/>
          </a:prstGeom>
          <a:noFill/>
        </p:spPr>
        <p:txBody>
          <a:bodyPr vert="horz" lIns="81000" tIns="0" rIns="81000" bIns="0" rtlCol="0" anchor="t"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spcBef>
                <a:spcPts val="300"/>
              </a:spcBef>
              <a:buClr>
                <a:schemeClr val="tx1"/>
              </a:buClr>
              <a:buNone/>
            </a:pPr>
            <a:r>
              <a:rPr lang="en-US" sz="975">
                <a:solidFill>
                  <a:schemeClr val="bg1"/>
                </a:solidFill>
              </a:rPr>
              <a:t>What is the scope of the pilot and what variables to consider when setting up a pilot</a:t>
            </a:r>
          </a:p>
        </p:txBody>
      </p:sp>
      <p:grpSp>
        <p:nvGrpSpPr>
          <p:cNvPr id="49" name="Group 48">
            <a:extLst>
              <a:ext uri="{FF2B5EF4-FFF2-40B4-BE49-F238E27FC236}">
                <a16:creationId xmlns:a16="http://schemas.microsoft.com/office/drawing/2014/main" id="{4CF829D8-F8BB-4CFD-ACE8-19D78B7394C9}"/>
              </a:ext>
            </a:extLst>
          </p:cNvPr>
          <p:cNvGrpSpPr/>
          <p:nvPr/>
        </p:nvGrpSpPr>
        <p:grpSpPr>
          <a:xfrm>
            <a:off x="4014662" y="1992035"/>
            <a:ext cx="1114678" cy="1159430"/>
            <a:chOff x="5349782" y="868171"/>
            <a:chExt cx="1486237" cy="1545907"/>
          </a:xfrm>
        </p:grpSpPr>
        <p:grpSp>
          <p:nvGrpSpPr>
            <p:cNvPr id="50" name="Group 49">
              <a:extLst>
                <a:ext uri="{FF2B5EF4-FFF2-40B4-BE49-F238E27FC236}">
                  <a16:creationId xmlns:a16="http://schemas.microsoft.com/office/drawing/2014/main" id="{699DA347-FED6-477E-B34D-96BA1EBDAA6E}"/>
                </a:ext>
              </a:extLst>
            </p:cNvPr>
            <p:cNvGrpSpPr/>
            <p:nvPr/>
          </p:nvGrpSpPr>
          <p:grpSpPr>
            <a:xfrm>
              <a:off x="5349782" y="868171"/>
              <a:ext cx="1486237" cy="1545907"/>
              <a:chOff x="3673817" y="935673"/>
              <a:chExt cx="1796366" cy="1868488"/>
            </a:xfrm>
            <a:solidFill>
              <a:schemeClr val="bg1"/>
            </a:solidFill>
          </p:grpSpPr>
          <p:sp>
            <p:nvSpPr>
              <p:cNvPr id="56" name="Freeform 5">
                <a:extLst>
                  <a:ext uri="{FF2B5EF4-FFF2-40B4-BE49-F238E27FC236}">
                    <a16:creationId xmlns:a16="http://schemas.microsoft.com/office/drawing/2014/main" id="{63D056A3-60BF-4556-840B-894D897535E8}"/>
                  </a:ext>
                </a:extLst>
              </p:cNvPr>
              <p:cNvSpPr>
                <a:spLocks/>
              </p:cNvSpPr>
              <p:nvPr/>
            </p:nvSpPr>
            <p:spPr bwMode="auto">
              <a:xfrm>
                <a:off x="3747274" y="935673"/>
                <a:ext cx="1722909" cy="942925"/>
              </a:xfrm>
              <a:custGeom>
                <a:avLst/>
                <a:gdLst>
                  <a:gd name="T0" fmla="*/ 89 w 93"/>
                  <a:gd name="T1" fmla="*/ 31 h 51"/>
                  <a:gd name="T2" fmla="*/ 79 w 93"/>
                  <a:gd name="T3" fmla="*/ 15 h 51"/>
                  <a:gd name="T4" fmla="*/ 63 w 93"/>
                  <a:gd name="T5" fmla="*/ 4 h 51"/>
                  <a:gd name="T6" fmla="*/ 43 w 93"/>
                  <a:gd name="T7" fmla="*/ 0 h 51"/>
                  <a:gd name="T8" fmla="*/ 43 w 93"/>
                  <a:gd name="T9" fmla="*/ 6 h 51"/>
                  <a:gd name="T10" fmla="*/ 0 w 93"/>
                  <a:gd name="T11" fmla="*/ 50 h 51"/>
                  <a:gd name="T12" fmla="*/ 43 w 93"/>
                  <a:gd name="T13" fmla="*/ 8 h 51"/>
                  <a:gd name="T14" fmla="*/ 43 w 93"/>
                  <a:gd name="T15" fmla="*/ 8 h 51"/>
                  <a:gd name="T16" fmla="*/ 86 w 93"/>
                  <a:gd name="T17" fmla="*/ 51 h 51"/>
                  <a:gd name="T18" fmla="*/ 93 w 93"/>
                  <a:gd name="T19" fmla="*/ 51 h 51"/>
                  <a:gd name="T20" fmla="*/ 89 w 93"/>
                  <a:gd name="T21" fmla="*/ 3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51">
                    <a:moveTo>
                      <a:pt x="89" y="31"/>
                    </a:moveTo>
                    <a:cubicBezTo>
                      <a:pt x="87" y="25"/>
                      <a:pt x="83" y="20"/>
                      <a:pt x="79" y="15"/>
                    </a:cubicBezTo>
                    <a:cubicBezTo>
                      <a:pt x="74" y="10"/>
                      <a:pt x="69" y="7"/>
                      <a:pt x="63" y="4"/>
                    </a:cubicBezTo>
                    <a:cubicBezTo>
                      <a:pt x="56" y="2"/>
                      <a:pt x="50" y="0"/>
                      <a:pt x="43" y="0"/>
                    </a:cubicBezTo>
                    <a:cubicBezTo>
                      <a:pt x="43" y="6"/>
                      <a:pt x="43" y="6"/>
                      <a:pt x="43" y="6"/>
                    </a:cubicBezTo>
                    <a:cubicBezTo>
                      <a:pt x="19" y="6"/>
                      <a:pt x="0" y="26"/>
                      <a:pt x="0" y="50"/>
                    </a:cubicBezTo>
                    <a:cubicBezTo>
                      <a:pt x="0" y="27"/>
                      <a:pt x="19" y="8"/>
                      <a:pt x="43" y="8"/>
                    </a:cubicBezTo>
                    <a:cubicBezTo>
                      <a:pt x="43" y="8"/>
                      <a:pt x="43" y="8"/>
                      <a:pt x="43" y="8"/>
                    </a:cubicBezTo>
                    <a:cubicBezTo>
                      <a:pt x="67" y="8"/>
                      <a:pt x="86" y="27"/>
                      <a:pt x="86" y="51"/>
                    </a:cubicBezTo>
                    <a:cubicBezTo>
                      <a:pt x="93" y="51"/>
                      <a:pt x="93" y="51"/>
                      <a:pt x="93" y="51"/>
                    </a:cubicBezTo>
                    <a:cubicBezTo>
                      <a:pt x="93" y="44"/>
                      <a:pt x="92" y="37"/>
                      <a:pt x="89" y="31"/>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57" name="Freeform 6">
                <a:extLst>
                  <a:ext uri="{FF2B5EF4-FFF2-40B4-BE49-F238E27FC236}">
                    <a16:creationId xmlns:a16="http://schemas.microsoft.com/office/drawing/2014/main" id="{C60F0EE7-A85D-48C9-9BB0-8089B14B9205}"/>
                  </a:ext>
                </a:extLst>
              </p:cNvPr>
              <p:cNvSpPr>
                <a:spLocks/>
              </p:cNvSpPr>
              <p:nvPr/>
            </p:nvSpPr>
            <p:spPr bwMode="auto">
              <a:xfrm>
                <a:off x="3673817" y="1878598"/>
                <a:ext cx="1740271" cy="925563"/>
              </a:xfrm>
              <a:custGeom>
                <a:avLst/>
                <a:gdLst>
                  <a:gd name="T0" fmla="*/ 4 w 94"/>
                  <a:gd name="T1" fmla="*/ 19 h 50"/>
                  <a:gd name="T2" fmla="*/ 15 w 94"/>
                  <a:gd name="T3" fmla="*/ 35 h 50"/>
                  <a:gd name="T4" fmla="*/ 31 w 94"/>
                  <a:gd name="T5" fmla="*/ 46 h 50"/>
                  <a:gd name="T6" fmla="*/ 51 w 94"/>
                  <a:gd name="T7" fmla="*/ 50 h 50"/>
                  <a:gd name="T8" fmla="*/ 51 w 94"/>
                  <a:gd name="T9" fmla="*/ 45 h 50"/>
                  <a:gd name="T10" fmla="*/ 94 w 94"/>
                  <a:gd name="T11" fmla="*/ 0 h 50"/>
                  <a:gd name="T12" fmla="*/ 51 w 94"/>
                  <a:gd name="T13" fmla="*/ 42 h 50"/>
                  <a:gd name="T14" fmla="*/ 51 w 94"/>
                  <a:gd name="T15" fmla="*/ 42 h 50"/>
                  <a:gd name="T16" fmla="*/ 8 w 94"/>
                  <a:gd name="T17" fmla="*/ 0 h 50"/>
                  <a:gd name="T18" fmla="*/ 0 w 94"/>
                  <a:gd name="T19" fmla="*/ 0 h 50"/>
                  <a:gd name="T20" fmla="*/ 4 w 94"/>
                  <a:gd name="T21" fmla="*/ 1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50">
                    <a:moveTo>
                      <a:pt x="4" y="19"/>
                    </a:moveTo>
                    <a:cubicBezTo>
                      <a:pt x="7" y="25"/>
                      <a:pt x="11" y="30"/>
                      <a:pt x="15" y="35"/>
                    </a:cubicBezTo>
                    <a:cubicBezTo>
                      <a:pt x="20" y="40"/>
                      <a:pt x="25" y="43"/>
                      <a:pt x="31" y="46"/>
                    </a:cubicBezTo>
                    <a:cubicBezTo>
                      <a:pt x="37" y="48"/>
                      <a:pt x="44" y="50"/>
                      <a:pt x="51" y="50"/>
                    </a:cubicBezTo>
                    <a:cubicBezTo>
                      <a:pt x="51" y="45"/>
                      <a:pt x="51" y="45"/>
                      <a:pt x="51" y="45"/>
                    </a:cubicBezTo>
                    <a:cubicBezTo>
                      <a:pt x="74" y="45"/>
                      <a:pt x="93" y="25"/>
                      <a:pt x="94" y="0"/>
                    </a:cubicBezTo>
                    <a:cubicBezTo>
                      <a:pt x="93" y="23"/>
                      <a:pt x="74" y="42"/>
                      <a:pt x="51" y="42"/>
                    </a:cubicBezTo>
                    <a:cubicBezTo>
                      <a:pt x="51" y="42"/>
                      <a:pt x="51" y="42"/>
                      <a:pt x="51" y="42"/>
                    </a:cubicBezTo>
                    <a:cubicBezTo>
                      <a:pt x="27" y="42"/>
                      <a:pt x="8" y="23"/>
                      <a:pt x="8" y="0"/>
                    </a:cubicBezTo>
                    <a:cubicBezTo>
                      <a:pt x="0" y="0"/>
                      <a:pt x="0" y="0"/>
                      <a:pt x="0" y="0"/>
                    </a:cubicBezTo>
                    <a:cubicBezTo>
                      <a:pt x="0" y="6"/>
                      <a:pt x="2" y="13"/>
                      <a:pt x="4" y="19"/>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58" name="Oval 7">
                <a:extLst>
                  <a:ext uri="{FF2B5EF4-FFF2-40B4-BE49-F238E27FC236}">
                    <a16:creationId xmlns:a16="http://schemas.microsoft.com/office/drawing/2014/main" id="{C6E796F6-4CE6-4B12-98D0-9893E83768ED}"/>
                  </a:ext>
                </a:extLst>
              </p:cNvPr>
              <p:cNvSpPr>
                <a:spLocks noChangeArrowheads="1"/>
              </p:cNvSpPr>
              <p:nvPr/>
            </p:nvSpPr>
            <p:spPr bwMode="auto">
              <a:xfrm>
                <a:off x="3914223" y="1194777"/>
                <a:ext cx="1351615" cy="1368978"/>
              </a:xfrm>
              <a:prstGeom prst="ellipse">
                <a:avLst/>
              </a:prstGeom>
              <a:grpFill/>
              <a:ln>
                <a:noFill/>
              </a:ln>
            </p:spPr>
            <p:txBody>
              <a:bodyPr vert="horz" wrap="square" lIns="68580" tIns="34290" rIns="68580" bIns="34290" numCol="1" anchor="t" anchorCtr="0" compatLnSpc="1">
                <a:prstTxWarp prst="textNoShape">
                  <a:avLst/>
                </a:prstTxWarp>
              </a:bodyPr>
              <a:lstStyle/>
              <a:p>
                <a:endParaRPr lang="en-US" sz="1013"/>
              </a:p>
            </p:txBody>
          </p:sp>
        </p:grpSp>
        <p:grpSp>
          <p:nvGrpSpPr>
            <p:cNvPr id="51" name="Group 892">
              <a:extLst>
                <a:ext uri="{FF2B5EF4-FFF2-40B4-BE49-F238E27FC236}">
                  <a16:creationId xmlns:a16="http://schemas.microsoft.com/office/drawing/2014/main" id="{AFFCF641-6EFE-401B-8B45-DBE3099DB3A7}"/>
                </a:ext>
              </a:extLst>
            </p:cNvPr>
            <p:cNvGrpSpPr/>
            <p:nvPr/>
          </p:nvGrpSpPr>
          <p:grpSpPr>
            <a:xfrm>
              <a:off x="5821951" y="1388263"/>
              <a:ext cx="528515" cy="524391"/>
              <a:chOff x="19355777" y="4858418"/>
              <a:chExt cx="894226" cy="887250"/>
            </a:xfrm>
            <a:solidFill>
              <a:srgbClr val="FF8200"/>
            </a:solidFill>
          </p:grpSpPr>
          <p:sp>
            <p:nvSpPr>
              <p:cNvPr id="52" name="Freeform 34">
                <a:extLst>
                  <a:ext uri="{FF2B5EF4-FFF2-40B4-BE49-F238E27FC236}">
                    <a16:creationId xmlns:a16="http://schemas.microsoft.com/office/drawing/2014/main" id="{F8C81046-A87F-4BA5-8185-EF5003E5A43F}"/>
                  </a:ext>
                </a:extLst>
              </p:cNvPr>
              <p:cNvSpPr>
                <a:spLocks/>
              </p:cNvSpPr>
              <p:nvPr/>
            </p:nvSpPr>
            <p:spPr bwMode="auto">
              <a:xfrm>
                <a:off x="19411756" y="5358022"/>
                <a:ext cx="383445" cy="387646"/>
              </a:xfrm>
              <a:custGeom>
                <a:avLst/>
                <a:gdLst>
                  <a:gd name="T0" fmla="*/ 414 w 629"/>
                  <a:gd name="T1" fmla="*/ 32 h 635"/>
                  <a:gd name="T2" fmla="*/ 279 w 629"/>
                  <a:gd name="T3" fmla="*/ 68 h 635"/>
                  <a:gd name="T4" fmla="*/ 276 w 629"/>
                  <a:gd name="T5" fmla="*/ 68 h 635"/>
                  <a:gd name="T6" fmla="*/ 264 w 629"/>
                  <a:gd name="T7" fmla="*/ 68 h 635"/>
                  <a:gd name="T8" fmla="*/ 265 w 629"/>
                  <a:gd name="T9" fmla="*/ 69 h 635"/>
                  <a:gd name="T10" fmla="*/ 152 w 629"/>
                  <a:gd name="T11" fmla="*/ 101 h 635"/>
                  <a:gd name="T12" fmla="*/ 95 w 629"/>
                  <a:gd name="T13" fmla="*/ 146 h 635"/>
                  <a:gd name="T14" fmla="*/ 1 w 629"/>
                  <a:gd name="T15" fmla="*/ 346 h 635"/>
                  <a:gd name="T16" fmla="*/ 10 w 629"/>
                  <a:gd name="T17" fmla="*/ 365 h 635"/>
                  <a:gd name="T18" fmla="*/ 32 w 629"/>
                  <a:gd name="T19" fmla="*/ 366 h 635"/>
                  <a:gd name="T20" fmla="*/ 219 w 629"/>
                  <a:gd name="T21" fmla="*/ 258 h 635"/>
                  <a:gd name="T22" fmla="*/ 223 w 629"/>
                  <a:gd name="T23" fmla="*/ 256 h 635"/>
                  <a:gd name="T24" fmla="*/ 292 w 629"/>
                  <a:gd name="T25" fmla="*/ 281 h 635"/>
                  <a:gd name="T26" fmla="*/ 325 w 629"/>
                  <a:gd name="T27" fmla="*/ 325 h 635"/>
                  <a:gd name="T28" fmla="*/ 336 w 629"/>
                  <a:gd name="T29" fmla="*/ 442 h 635"/>
                  <a:gd name="T30" fmla="*/ 330 w 629"/>
                  <a:gd name="T31" fmla="*/ 447 h 635"/>
                  <a:gd name="T32" fmla="*/ 142 w 629"/>
                  <a:gd name="T33" fmla="*/ 556 h 635"/>
                  <a:gd name="T34" fmla="*/ 131 w 629"/>
                  <a:gd name="T35" fmla="*/ 575 h 635"/>
                  <a:gd name="T36" fmla="*/ 143 w 629"/>
                  <a:gd name="T37" fmla="*/ 593 h 635"/>
                  <a:gd name="T38" fmla="*/ 431 w 629"/>
                  <a:gd name="T39" fmla="*/ 584 h 635"/>
                  <a:gd name="T40" fmla="*/ 483 w 629"/>
                  <a:gd name="T41" fmla="*/ 544 h 635"/>
                  <a:gd name="T42" fmla="*/ 558 w 629"/>
                  <a:gd name="T43" fmla="*/ 363 h 635"/>
                  <a:gd name="T44" fmla="*/ 559 w 629"/>
                  <a:gd name="T45" fmla="*/ 364 h 635"/>
                  <a:gd name="T46" fmla="*/ 597 w 629"/>
                  <a:gd name="T47" fmla="*/ 214 h 635"/>
                  <a:gd name="T48" fmla="*/ 629 w 629"/>
                  <a:gd name="T49" fmla="*/ 182 h 635"/>
                  <a:gd name="T50" fmla="*/ 446 w 629"/>
                  <a:gd name="T51" fmla="*/ 0 h 635"/>
                  <a:gd name="T52" fmla="*/ 414 w 629"/>
                  <a:gd name="T53" fmla="*/ 32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29" h="635">
                    <a:moveTo>
                      <a:pt x="414" y="32"/>
                    </a:moveTo>
                    <a:cubicBezTo>
                      <a:pt x="383" y="63"/>
                      <a:pt x="334" y="68"/>
                      <a:pt x="279" y="68"/>
                    </a:cubicBezTo>
                    <a:cubicBezTo>
                      <a:pt x="278" y="68"/>
                      <a:pt x="277" y="68"/>
                      <a:pt x="276" y="68"/>
                    </a:cubicBezTo>
                    <a:cubicBezTo>
                      <a:pt x="272" y="68"/>
                      <a:pt x="268" y="68"/>
                      <a:pt x="264" y="68"/>
                    </a:cubicBezTo>
                    <a:cubicBezTo>
                      <a:pt x="265" y="69"/>
                      <a:pt x="265" y="69"/>
                      <a:pt x="265" y="69"/>
                    </a:cubicBezTo>
                    <a:cubicBezTo>
                      <a:pt x="226" y="71"/>
                      <a:pt x="188" y="81"/>
                      <a:pt x="152" y="101"/>
                    </a:cubicBezTo>
                    <a:cubicBezTo>
                      <a:pt x="131" y="113"/>
                      <a:pt x="112" y="129"/>
                      <a:pt x="95" y="146"/>
                    </a:cubicBezTo>
                    <a:cubicBezTo>
                      <a:pt x="42" y="198"/>
                      <a:pt x="7" y="271"/>
                      <a:pt x="1" y="346"/>
                    </a:cubicBezTo>
                    <a:cubicBezTo>
                      <a:pt x="0" y="353"/>
                      <a:pt x="4" y="361"/>
                      <a:pt x="10" y="365"/>
                    </a:cubicBezTo>
                    <a:cubicBezTo>
                      <a:pt x="17" y="369"/>
                      <a:pt x="25" y="370"/>
                      <a:pt x="32" y="366"/>
                    </a:cubicBezTo>
                    <a:cubicBezTo>
                      <a:pt x="219" y="258"/>
                      <a:pt x="219" y="258"/>
                      <a:pt x="219" y="258"/>
                    </a:cubicBezTo>
                    <a:cubicBezTo>
                      <a:pt x="219" y="258"/>
                      <a:pt x="219" y="257"/>
                      <a:pt x="223" y="256"/>
                    </a:cubicBezTo>
                    <a:cubicBezTo>
                      <a:pt x="233" y="254"/>
                      <a:pt x="257" y="247"/>
                      <a:pt x="292" y="281"/>
                    </a:cubicBezTo>
                    <a:cubicBezTo>
                      <a:pt x="302" y="291"/>
                      <a:pt x="313" y="306"/>
                      <a:pt x="325" y="325"/>
                    </a:cubicBezTo>
                    <a:cubicBezTo>
                      <a:pt x="369" y="405"/>
                      <a:pt x="345" y="430"/>
                      <a:pt x="336" y="442"/>
                    </a:cubicBezTo>
                    <a:cubicBezTo>
                      <a:pt x="331" y="447"/>
                      <a:pt x="329" y="447"/>
                      <a:pt x="330" y="447"/>
                    </a:cubicBezTo>
                    <a:cubicBezTo>
                      <a:pt x="142" y="556"/>
                      <a:pt x="142" y="556"/>
                      <a:pt x="142" y="556"/>
                    </a:cubicBezTo>
                    <a:cubicBezTo>
                      <a:pt x="135" y="560"/>
                      <a:pt x="131" y="567"/>
                      <a:pt x="131" y="575"/>
                    </a:cubicBezTo>
                    <a:cubicBezTo>
                      <a:pt x="132" y="583"/>
                      <a:pt x="136" y="590"/>
                      <a:pt x="143" y="593"/>
                    </a:cubicBezTo>
                    <a:cubicBezTo>
                      <a:pt x="234" y="635"/>
                      <a:pt x="347" y="632"/>
                      <a:pt x="431" y="584"/>
                    </a:cubicBezTo>
                    <a:cubicBezTo>
                      <a:pt x="450" y="573"/>
                      <a:pt x="468" y="559"/>
                      <a:pt x="483" y="544"/>
                    </a:cubicBezTo>
                    <a:cubicBezTo>
                      <a:pt x="531" y="496"/>
                      <a:pt x="556" y="431"/>
                      <a:pt x="558" y="363"/>
                    </a:cubicBezTo>
                    <a:cubicBezTo>
                      <a:pt x="559" y="364"/>
                      <a:pt x="559" y="364"/>
                      <a:pt x="559" y="364"/>
                    </a:cubicBezTo>
                    <a:cubicBezTo>
                      <a:pt x="558" y="304"/>
                      <a:pt x="563" y="248"/>
                      <a:pt x="597" y="214"/>
                    </a:cubicBezTo>
                    <a:cubicBezTo>
                      <a:pt x="629" y="182"/>
                      <a:pt x="629" y="182"/>
                      <a:pt x="629" y="182"/>
                    </a:cubicBezTo>
                    <a:cubicBezTo>
                      <a:pt x="446" y="0"/>
                      <a:pt x="446" y="0"/>
                      <a:pt x="446" y="0"/>
                    </a:cubicBezTo>
                    <a:lnTo>
                      <a:pt x="414" y="32"/>
                    </a:lnTo>
                    <a:close/>
                  </a:path>
                </a:pathLst>
              </a:custGeom>
              <a:solidFill>
                <a:srgbClr val="FBB034"/>
              </a:solidFill>
              <a:ln>
                <a:noFill/>
              </a:ln>
            </p:spPr>
            <p:txBody>
              <a:bodyPr vert="horz" wrap="square" lIns="68580" tIns="34290" rIns="68580" bIns="34290" numCol="1" anchor="t" anchorCtr="0" compatLnSpc="1">
                <a:prstTxWarp prst="textNoShape">
                  <a:avLst/>
                </a:prstTxWarp>
              </a:bodyPr>
              <a:lstStyle/>
              <a:p>
                <a:pPr>
                  <a:defRPr/>
                </a:pPr>
                <a:endParaRPr lang="en-US">
                  <a:solidFill>
                    <a:schemeClr val="bg1"/>
                  </a:solidFill>
                  <a:latin typeface="Verdana"/>
                </a:endParaRPr>
              </a:p>
            </p:txBody>
          </p:sp>
          <p:sp>
            <p:nvSpPr>
              <p:cNvPr id="53" name="Freeform 35">
                <a:extLst>
                  <a:ext uri="{FF2B5EF4-FFF2-40B4-BE49-F238E27FC236}">
                    <a16:creationId xmlns:a16="http://schemas.microsoft.com/office/drawing/2014/main" id="{648332FC-E982-45F1-8F97-2A3ACBE70EEC}"/>
                  </a:ext>
                </a:extLst>
              </p:cNvPr>
              <p:cNvSpPr>
                <a:spLocks/>
              </p:cNvSpPr>
              <p:nvPr/>
            </p:nvSpPr>
            <p:spPr bwMode="auto">
              <a:xfrm>
                <a:off x="19628661" y="5131313"/>
                <a:ext cx="607353" cy="607357"/>
              </a:xfrm>
              <a:custGeom>
                <a:avLst/>
                <a:gdLst>
                  <a:gd name="T0" fmla="*/ 509 w 997"/>
                  <a:gd name="T1" fmla="*/ 319 h 996"/>
                  <a:gd name="T2" fmla="*/ 326 w 997"/>
                  <a:gd name="T3" fmla="*/ 136 h 996"/>
                  <a:gd name="T4" fmla="*/ 196 w 997"/>
                  <a:gd name="T5" fmla="*/ 6 h 996"/>
                  <a:gd name="T6" fmla="*/ 182 w 997"/>
                  <a:gd name="T7" fmla="*/ 0 h 996"/>
                  <a:gd name="T8" fmla="*/ 169 w 997"/>
                  <a:gd name="T9" fmla="*/ 6 h 996"/>
                  <a:gd name="T10" fmla="*/ 8 w 997"/>
                  <a:gd name="T11" fmla="*/ 167 h 996"/>
                  <a:gd name="T12" fmla="*/ 8 w 997"/>
                  <a:gd name="T13" fmla="*/ 194 h 996"/>
                  <a:gd name="T14" fmla="*/ 138 w 997"/>
                  <a:gd name="T15" fmla="*/ 324 h 996"/>
                  <a:gd name="T16" fmla="*/ 321 w 997"/>
                  <a:gd name="T17" fmla="*/ 507 h 996"/>
                  <a:gd name="T18" fmla="*/ 803 w 997"/>
                  <a:gd name="T19" fmla="*/ 988 h 996"/>
                  <a:gd name="T20" fmla="*/ 830 w 997"/>
                  <a:gd name="T21" fmla="*/ 988 h 996"/>
                  <a:gd name="T22" fmla="*/ 991 w 997"/>
                  <a:gd name="T23" fmla="*/ 827 h 996"/>
                  <a:gd name="T24" fmla="*/ 997 w 997"/>
                  <a:gd name="T25" fmla="*/ 814 h 996"/>
                  <a:gd name="T26" fmla="*/ 991 w 997"/>
                  <a:gd name="T27" fmla="*/ 800 h 996"/>
                  <a:gd name="T28" fmla="*/ 509 w 997"/>
                  <a:gd name="T29" fmla="*/ 319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7" h="996">
                    <a:moveTo>
                      <a:pt x="509" y="319"/>
                    </a:moveTo>
                    <a:cubicBezTo>
                      <a:pt x="326" y="136"/>
                      <a:pt x="326" y="136"/>
                      <a:pt x="326" y="136"/>
                    </a:cubicBezTo>
                    <a:cubicBezTo>
                      <a:pt x="196" y="6"/>
                      <a:pt x="196" y="6"/>
                      <a:pt x="196" y="6"/>
                    </a:cubicBezTo>
                    <a:cubicBezTo>
                      <a:pt x="192" y="2"/>
                      <a:pt x="187" y="0"/>
                      <a:pt x="182" y="0"/>
                    </a:cubicBezTo>
                    <a:cubicBezTo>
                      <a:pt x="177" y="0"/>
                      <a:pt x="172" y="2"/>
                      <a:pt x="169" y="6"/>
                    </a:cubicBezTo>
                    <a:cubicBezTo>
                      <a:pt x="8" y="167"/>
                      <a:pt x="8" y="167"/>
                      <a:pt x="8" y="167"/>
                    </a:cubicBezTo>
                    <a:cubicBezTo>
                      <a:pt x="0" y="174"/>
                      <a:pt x="0" y="187"/>
                      <a:pt x="8" y="194"/>
                    </a:cubicBezTo>
                    <a:cubicBezTo>
                      <a:pt x="138" y="324"/>
                      <a:pt x="138" y="324"/>
                      <a:pt x="138" y="324"/>
                    </a:cubicBezTo>
                    <a:cubicBezTo>
                      <a:pt x="321" y="507"/>
                      <a:pt x="321" y="507"/>
                      <a:pt x="321" y="507"/>
                    </a:cubicBezTo>
                    <a:cubicBezTo>
                      <a:pt x="803" y="988"/>
                      <a:pt x="803" y="988"/>
                      <a:pt x="803" y="988"/>
                    </a:cubicBezTo>
                    <a:cubicBezTo>
                      <a:pt x="810" y="996"/>
                      <a:pt x="822" y="996"/>
                      <a:pt x="830" y="988"/>
                    </a:cubicBezTo>
                    <a:cubicBezTo>
                      <a:pt x="991" y="827"/>
                      <a:pt x="991" y="827"/>
                      <a:pt x="991" y="827"/>
                    </a:cubicBezTo>
                    <a:cubicBezTo>
                      <a:pt x="995" y="824"/>
                      <a:pt x="997" y="819"/>
                      <a:pt x="997" y="814"/>
                    </a:cubicBezTo>
                    <a:cubicBezTo>
                      <a:pt x="997" y="809"/>
                      <a:pt x="995" y="804"/>
                      <a:pt x="991" y="800"/>
                    </a:cubicBezTo>
                    <a:lnTo>
                      <a:pt x="509" y="319"/>
                    </a:lnTo>
                    <a:close/>
                  </a:path>
                </a:pathLst>
              </a:custGeom>
              <a:solidFill>
                <a:srgbClr val="FBB034"/>
              </a:solidFill>
              <a:ln>
                <a:noFill/>
              </a:ln>
            </p:spPr>
            <p:txBody>
              <a:bodyPr vert="horz" wrap="square" lIns="68580" tIns="34290" rIns="68580" bIns="34290" numCol="1" anchor="t" anchorCtr="0" compatLnSpc="1">
                <a:prstTxWarp prst="textNoShape">
                  <a:avLst/>
                </a:prstTxWarp>
              </a:bodyPr>
              <a:lstStyle/>
              <a:p>
                <a:pPr>
                  <a:defRPr/>
                </a:pPr>
                <a:endParaRPr lang="en-US">
                  <a:solidFill>
                    <a:schemeClr val="bg1"/>
                  </a:solidFill>
                  <a:latin typeface="Verdana"/>
                </a:endParaRPr>
              </a:p>
            </p:txBody>
          </p:sp>
          <p:sp>
            <p:nvSpPr>
              <p:cNvPr id="54" name="Freeform 36">
                <a:extLst>
                  <a:ext uri="{FF2B5EF4-FFF2-40B4-BE49-F238E27FC236}">
                    <a16:creationId xmlns:a16="http://schemas.microsoft.com/office/drawing/2014/main" id="{DB6AAE4F-4154-404D-A532-6950A15E3B0C}"/>
                  </a:ext>
                </a:extLst>
              </p:cNvPr>
              <p:cNvSpPr>
                <a:spLocks/>
              </p:cNvSpPr>
              <p:nvPr/>
            </p:nvSpPr>
            <p:spPr bwMode="auto">
              <a:xfrm>
                <a:off x="19855363" y="4898993"/>
                <a:ext cx="394640" cy="398839"/>
              </a:xfrm>
              <a:custGeom>
                <a:avLst/>
                <a:gdLst>
                  <a:gd name="T0" fmla="*/ 636 w 646"/>
                  <a:gd name="T1" fmla="*/ 269 h 652"/>
                  <a:gd name="T2" fmla="*/ 614 w 646"/>
                  <a:gd name="T3" fmla="*/ 269 h 652"/>
                  <a:gd name="T4" fmla="*/ 428 w 646"/>
                  <a:gd name="T5" fmla="*/ 376 h 652"/>
                  <a:gd name="T6" fmla="*/ 424 w 646"/>
                  <a:gd name="T7" fmla="*/ 378 h 652"/>
                  <a:gd name="T8" fmla="*/ 355 w 646"/>
                  <a:gd name="T9" fmla="*/ 353 h 652"/>
                  <a:gd name="T10" fmla="*/ 322 w 646"/>
                  <a:gd name="T11" fmla="*/ 309 h 652"/>
                  <a:gd name="T12" fmla="*/ 311 w 646"/>
                  <a:gd name="T13" fmla="*/ 192 h 652"/>
                  <a:gd name="T14" fmla="*/ 317 w 646"/>
                  <a:gd name="T15" fmla="*/ 187 h 652"/>
                  <a:gd name="T16" fmla="*/ 505 w 646"/>
                  <a:gd name="T17" fmla="*/ 79 h 652"/>
                  <a:gd name="T18" fmla="*/ 515 w 646"/>
                  <a:gd name="T19" fmla="*/ 59 h 652"/>
                  <a:gd name="T20" fmla="*/ 503 w 646"/>
                  <a:gd name="T21" fmla="*/ 41 h 652"/>
                  <a:gd name="T22" fmla="*/ 216 w 646"/>
                  <a:gd name="T23" fmla="*/ 51 h 652"/>
                  <a:gd name="T24" fmla="*/ 164 w 646"/>
                  <a:gd name="T25" fmla="*/ 90 h 652"/>
                  <a:gd name="T26" fmla="*/ 89 w 646"/>
                  <a:gd name="T27" fmla="*/ 271 h 652"/>
                  <a:gd name="T28" fmla="*/ 88 w 646"/>
                  <a:gd name="T29" fmla="*/ 270 h 652"/>
                  <a:gd name="T30" fmla="*/ 49 w 646"/>
                  <a:gd name="T31" fmla="*/ 420 h 652"/>
                  <a:gd name="T32" fmla="*/ 0 w 646"/>
                  <a:gd name="T33" fmla="*/ 469 h 652"/>
                  <a:gd name="T34" fmla="*/ 182 w 646"/>
                  <a:gd name="T35" fmla="*/ 652 h 652"/>
                  <a:gd name="T36" fmla="*/ 232 w 646"/>
                  <a:gd name="T37" fmla="*/ 603 h 652"/>
                  <a:gd name="T38" fmla="*/ 367 w 646"/>
                  <a:gd name="T39" fmla="*/ 566 h 652"/>
                  <a:gd name="T40" fmla="*/ 370 w 646"/>
                  <a:gd name="T41" fmla="*/ 567 h 652"/>
                  <a:gd name="T42" fmla="*/ 383 w 646"/>
                  <a:gd name="T43" fmla="*/ 567 h 652"/>
                  <a:gd name="T44" fmla="*/ 382 w 646"/>
                  <a:gd name="T45" fmla="*/ 565 h 652"/>
                  <a:gd name="T46" fmla="*/ 494 w 646"/>
                  <a:gd name="T47" fmla="*/ 533 h 652"/>
                  <a:gd name="T48" fmla="*/ 552 w 646"/>
                  <a:gd name="T49" fmla="*/ 488 h 652"/>
                  <a:gd name="T50" fmla="*/ 646 w 646"/>
                  <a:gd name="T51" fmla="*/ 289 h 652"/>
                  <a:gd name="T52" fmla="*/ 636 w 646"/>
                  <a:gd name="T53" fmla="*/ 269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46" h="652">
                    <a:moveTo>
                      <a:pt x="636" y="269"/>
                    </a:moveTo>
                    <a:cubicBezTo>
                      <a:pt x="630" y="265"/>
                      <a:pt x="621" y="265"/>
                      <a:pt x="614" y="269"/>
                    </a:cubicBezTo>
                    <a:cubicBezTo>
                      <a:pt x="428" y="376"/>
                      <a:pt x="428" y="376"/>
                      <a:pt x="428" y="376"/>
                    </a:cubicBezTo>
                    <a:cubicBezTo>
                      <a:pt x="428" y="376"/>
                      <a:pt x="427" y="377"/>
                      <a:pt x="424" y="378"/>
                    </a:cubicBezTo>
                    <a:cubicBezTo>
                      <a:pt x="413" y="381"/>
                      <a:pt x="389" y="387"/>
                      <a:pt x="355" y="353"/>
                    </a:cubicBezTo>
                    <a:cubicBezTo>
                      <a:pt x="344" y="343"/>
                      <a:pt x="333" y="329"/>
                      <a:pt x="322" y="309"/>
                    </a:cubicBezTo>
                    <a:cubicBezTo>
                      <a:pt x="278" y="229"/>
                      <a:pt x="301" y="204"/>
                      <a:pt x="311" y="192"/>
                    </a:cubicBezTo>
                    <a:cubicBezTo>
                      <a:pt x="315" y="188"/>
                      <a:pt x="317" y="187"/>
                      <a:pt x="317" y="187"/>
                    </a:cubicBezTo>
                    <a:cubicBezTo>
                      <a:pt x="505" y="79"/>
                      <a:pt x="505" y="79"/>
                      <a:pt x="505" y="79"/>
                    </a:cubicBezTo>
                    <a:cubicBezTo>
                      <a:pt x="512" y="75"/>
                      <a:pt x="516" y="67"/>
                      <a:pt x="515" y="59"/>
                    </a:cubicBezTo>
                    <a:cubicBezTo>
                      <a:pt x="515" y="52"/>
                      <a:pt x="510" y="45"/>
                      <a:pt x="503" y="41"/>
                    </a:cubicBezTo>
                    <a:cubicBezTo>
                      <a:pt x="412" y="0"/>
                      <a:pt x="300" y="2"/>
                      <a:pt x="216" y="51"/>
                    </a:cubicBezTo>
                    <a:cubicBezTo>
                      <a:pt x="196" y="62"/>
                      <a:pt x="179" y="75"/>
                      <a:pt x="164" y="90"/>
                    </a:cubicBezTo>
                    <a:cubicBezTo>
                      <a:pt x="116" y="138"/>
                      <a:pt x="90" y="203"/>
                      <a:pt x="89" y="271"/>
                    </a:cubicBezTo>
                    <a:cubicBezTo>
                      <a:pt x="88" y="270"/>
                      <a:pt x="88" y="270"/>
                      <a:pt x="88" y="270"/>
                    </a:cubicBezTo>
                    <a:cubicBezTo>
                      <a:pt x="89" y="331"/>
                      <a:pt x="83" y="386"/>
                      <a:pt x="49" y="420"/>
                    </a:cubicBezTo>
                    <a:cubicBezTo>
                      <a:pt x="0" y="469"/>
                      <a:pt x="0" y="469"/>
                      <a:pt x="0" y="469"/>
                    </a:cubicBezTo>
                    <a:cubicBezTo>
                      <a:pt x="182" y="652"/>
                      <a:pt x="182" y="652"/>
                      <a:pt x="182" y="652"/>
                    </a:cubicBezTo>
                    <a:cubicBezTo>
                      <a:pt x="232" y="603"/>
                      <a:pt x="232" y="603"/>
                      <a:pt x="232" y="603"/>
                    </a:cubicBezTo>
                    <a:cubicBezTo>
                      <a:pt x="263" y="572"/>
                      <a:pt x="313" y="566"/>
                      <a:pt x="367" y="566"/>
                    </a:cubicBezTo>
                    <a:cubicBezTo>
                      <a:pt x="368" y="567"/>
                      <a:pt x="369" y="567"/>
                      <a:pt x="370" y="567"/>
                    </a:cubicBezTo>
                    <a:cubicBezTo>
                      <a:pt x="374" y="567"/>
                      <a:pt x="379" y="567"/>
                      <a:pt x="383" y="567"/>
                    </a:cubicBezTo>
                    <a:cubicBezTo>
                      <a:pt x="382" y="565"/>
                      <a:pt x="382" y="565"/>
                      <a:pt x="382" y="565"/>
                    </a:cubicBezTo>
                    <a:cubicBezTo>
                      <a:pt x="420" y="563"/>
                      <a:pt x="459" y="553"/>
                      <a:pt x="494" y="533"/>
                    </a:cubicBezTo>
                    <a:cubicBezTo>
                      <a:pt x="515" y="521"/>
                      <a:pt x="534" y="506"/>
                      <a:pt x="552" y="488"/>
                    </a:cubicBezTo>
                    <a:cubicBezTo>
                      <a:pt x="604" y="436"/>
                      <a:pt x="639" y="363"/>
                      <a:pt x="646" y="289"/>
                    </a:cubicBezTo>
                    <a:cubicBezTo>
                      <a:pt x="646" y="281"/>
                      <a:pt x="643" y="273"/>
                      <a:pt x="636" y="269"/>
                    </a:cubicBezTo>
                    <a:close/>
                  </a:path>
                </a:pathLst>
              </a:custGeom>
              <a:solidFill>
                <a:srgbClr val="FBB034"/>
              </a:solidFill>
              <a:ln>
                <a:noFill/>
              </a:ln>
            </p:spPr>
            <p:txBody>
              <a:bodyPr vert="horz" wrap="square" lIns="68580" tIns="34290" rIns="68580" bIns="34290" numCol="1" anchor="t" anchorCtr="0" compatLnSpc="1">
                <a:prstTxWarp prst="textNoShape">
                  <a:avLst/>
                </a:prstTxWarp>
              </a:bodyPr>
              <a:lstStyle/>
              <a:p>
                <a:pPr>
                  <a:defRPr/>
                </a:pPr>
                <a:endParaRPr lang="en-US">
                  <a:solidFill>
                    <a:schemeClr val="bg1"/>
                  </a:solidFill>
                  <a:latin typeface="Verdana"/>
                </a:endParaRPr>
              </a:p>
            </p:txBody>
          </p:sp>
          <p:sp>
            <p:nvSpPr>
              <p:cNvPr id="55" name="Freeform 37">
                <a:extLst>
                  <a:ext uri="{FF2B5EF4-FFF2-40B4-BE49-F238E27FC236}">
                    <a16:creationId xmlns:a16="http://schemas.microsoft.com/office/drawing/2014/main" id="{186B26E7-C9C1-4488-AC9A-0C000C45DC96}"/>
                  </a:ext>
                </a:extLst>
              </p:cNvPr>
              <p:cNvSpPr>
                <a:spLocks/>
              </p:cNvSpPr>
              <p:nvPr/>
            </p:nvSpPr>
            <p:spPr bwMode="auto">
              <a:xfrm>
                <a:off x="19355777" y="4858418"/>
                <a:ext cx="424030" cy="424028"/>
              </a:xfrm>
              <a:custGeom>
                <a:avLst/>
                <a:gdLst>
                  <a:gd name="T0" fmla="*/ 248 w 695"/>
                  <a:gd name="T1" fmla="*/ 695 h 695"/>
                  <a:gd name="T2" fmla="*/ 279 w 695"/>
                  <a:gd name="T3" fmla="*/ 682 h 695"/>
                  <a:gd name="T4" fmla="*/ 682 w 695"/>
                  <a:gd name="T5" fmla="*/ 279 h 695"/>
                  <a:gd name="T6" fmla="*/ 695 w 695"/>
                  <a:gd name="T7" fmla="*/ 248 h 695"/>
                  <a:gd name="T8" fmla="*/ 682 w 695"/>
                  <a:gd name="T9" fmla="*/ 218 h 695"/>
                  <a:gd name="T10" fmla="*/ 477 w 695"/>
                  <a:gd name="T11" fmla="*/ 12 h 695"/>
                  <a:gd name="T12" fmla="*/ 446 w 695"/>
                  <a:gd name="T13" fmla="*/ 0 h 695"/>
                  <a:gd name="T14" fmla="*/ 416 w 695"/>
                  <a:gd name="T15" fmla="*/ 12 h 695"/>
                  <a:gd name="T16" fmla="*/ 12 w 695"/>
                  <a:gd name="T17" fmla="*/ 416 h 695"/>
                  <a:gd name="T18" fmla="*/ 0 w 695"/>
                  <a:gd name="T19" fmla="*/ 446 h 695"/>
                  <a:gd name="T20" fmla="*/ 12 w 695"/>
                  <a:gd name="T21" fmla="*/ 477 h 695"/>
                  <a:gd name="T22" fmla="*/ 218 w 695"/>
                  <a:gd name="T23" fmla="*/ 682 h 695"/>
                  <a:gd name="T24" fmla="*/ 248 w 695"/>
                  <a:gd name="T25"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5" h="695">
                    <a:moveTo>
                      <a:pt x="248" y="695"/>
                    </a:moveTo>
                    <a:cubicBezTo>
                      <a:pt x="260" y="695"/>
                      <a:pt x="271" y="690"/>
                      <a:pt x="279" y="682"/>
                    </a:cubicBezTo>
                    <a:cubicBezTo>
                      <a:pt x="682" y="279"/>
                      <a:pt x="682" y="279"/>
                      <a:pt x="682" y="279"/>
                    </a:cubicBezTo>
                    <a:cubicBezTo>
                      <a:pt x="690" y="271"/>
                      <a:pt x="695" y="260"/>
                      <a:pt x="695" y="248"/>
                    </a:cubicBezTo>
                    <a:cubicBezTo>
                      <a:pt x="695" y="237"/>
                      <a:pt x="690" y="226"/>
                      <a:pt x="682" y="218"/>
                    </a:cubicBezTo>
                    <a:cubicBezTo>
                      <a:pt x="477" y="12"/>
                      <a:pt x="477" y="12"/>
                      <a:pt x="477" y="12"/>
                    </a:cubicBezTo>
                    <a:cubicBezTo>
                      <a:pt x="469" y="4"/>
                      <a:pt x="458" y="0"/>
                      <a:pt x="446" y="0"/>
                    </a:cubicBezTo>
                    <a:cubicBezTo>
                      <a:pt x="435" y="0"/>
                      <a:pt x="424" y="4"/>
                      <a:pt x="416" y="12"/>
                    </a:cubicBezTo>
                    <a:cubicBezTo>
                      <a:pt x="12" y="416"/>
                      <a:pt x="12" y="416"/>
                      <a:pt x="12" y="416"/>
                    </a:cubicBezTo>
                    <a:cubicBezTo>
                      <a:pt x="4" y="424"/>
                      <a:pt x="0" y="435"/>
                      <a:pt x="0" y="446"/>
                    </a:cubicBezTo>
                    <a:cubicBezTo>
                      <a:pt x="0" y="458"/>
                      <a:pt x="4" y="469"/>
                      <a:pt x="12" y="477"/>
                    </a:cubicBezTo>
                    <a:cubicBezTo>
                      <a:pt x="218" y="682"/>
                      <a:pt x="218" y="682"/>
                      <a:pt x="218" y="682"/>
                    </a:cubicBezTo>
                    <a:cubicBezTo>
                      <a:pt x="226" y="690"/>
                      <a:pt x="237" y="695"/>
                      <a:pt x="248" y="695"/>
                    </a:cubicBezTo>
                    <a:close/>
                  </a:path>
                </a:pathLst>
              </a:custGeom>
              <a:solidFill>
                <a:srgbClr val="FBB034"/>
              </a:solidFill>
              <a:ln>
                <a:noFill/>
              </a:ln>
            </p:spPr>
            <p:txBody>
              <a:bodyPr vert="horz" wrap="square" lIns="68580" tIns="34290" rIns="68580" bIns="34290" numCol="1" anchor="t" anchorCtr="0" compatLnSpc="1">
                <a:prstTxWarp prst="textNoShape">
                  <a:avLst/>
                </a:prstTxWarp>
              </a:bodyPr>
              <a:lstStyle/>
              <a:p>
                <a:pPr>
                  <a:defRPr/>
                </a:pPr>
                <a:endParaRPr lang="en-US">
                  <a:solidFill>
                    <a:schemeClr val="bg1"/>
                  </a:solidFill>
                  <a:latin typeface="Verdana"/>
                </a:endParaRPr>
              </a:p>
            </p:txBody>
          </p:sp>
        </p:grpSp>
      </p:grpSp>
      <p:grpSp>
        <p:nvGrpSpPr>
          <p:cNvPr id="18" name="Group 17">
            <a:extLst>
              <a:ext uri="{FF2B5EF4-FFF2-40B4-BE49-F238E27FC236}">
                <a16:creationId xmlns:a16="http://schemas.microsoft.com/office/drawing/2014/main" id="{850EEABC-CBB0-F806-908F-B4B2A47186C4}"/>
              </a:ext>
            </a:extLst>
          </p:cNvPr>
          <p:cNvGrpSpPr/>
          <p:nvPr/>
        </p:nvGrpSpPr>
        <p:grpSpPr>
          <a:xfrm>
            <a:off x="1799208" y="4576029"/>
            <a:ext cx="5302641" cy="195507"/>
            <a:chOff x="1799208" y="4531579"/>
            <a:chExt cx="5302641" cy="195507"/>
          </a:xfrm>
        </p:grpSpPr>
        <p:sp>
          <p:nvSpPr>
            <p:cNvPr id="19" name="AutoShape 2">
              <a:hlinkClick r:id="rId10" action="ppaction://hlinksldjump"/>
              <a:extLst>
                <a:ext uri="{FF2B5EF4-FFF2-40B4-BE49-F238E27FC236}">
                  <a16:creationId xmlns:a16="http://schemas.microsoft.com/office/drawing/2014/main" id="{33F73F34-341F-4F3A-C5F3-8BAD939917B6}"/>
                </a:ext>
              </a:extLst>
            </p:cNvPr>
            <p:cNvSpPr>
              <a:spLocks noChangeArrowheads="1"/>
            </p:cNvSpPr>
            <p:nvPr/>
          </p:nvSpPr>
          <p:spPr bwMode="gray">
            <a:xfrm>
              <a:off x="2245264"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GENERAL</a:t>
              </a:r>
            </a:p>
          </p:txBody>
        </p:sp>
        <p:sp>
          <p:nvSpPr>
            <p:cNvPr id="23" name="AutoShape 2">
              <a:hlinkClick r:id="rId11" action="ppaction://hlinksldjump"/>
              <a:extLst>
                <a:ext uri="{FF2B5EF4-FFF2-40B4-BE49-F238E27FC236}">
                  <a16:creationId xmlns:a16="http://schemas.microsoft.com/office/drawing/2014/main" id="{C0A8C939-CA00-D5CE-1537-34370A2EDC59}"/>
                </a:ext>
              </a:extLst>
            </p:cNvPr>
            <p:cNvSpPr>
              <a:spLocks noChangeArrowheads="1"/>
            </p:cNvSpPr>
            <p:nvPr/>
          </p:nvSpPr>
          <p:spPr bwMode="gray">
            <a:xfrm>
              <a:off x="3868790" y="4535155"/>
              <a:ext cx="797767" cy="185652"/>
            </a:xfrm>
            <a:prstGeom prst="roundRect">
              <a:avLst>
                <a:gd name="adj" fmla="val 50000"/>
              </a:avLst>
            </a:prstGeom>
            <a:solidFill>
              <a:srgbClr val="FBB034"/>
            </a:solidFill>
            <a:ln w="10795">
              <a:noFill/>
              <a:round/>
              <a:headEnd/>
              <a:tailEnd/>
            </a:ln>
            <a:effectLst/>
          </p:spPr>
          <p:txBody>
            <a:bodyPr vert="horz" wrap="square" lIns="0" tIns="0" rIns="0" bIns="0" anchor="ctr" anchorCtr="0">
              <a:noAutofit/>
            </a:bodyPr>
            <a:lstStyle/>
            <a:p>
              <a:pPr algn="ctr">
                <a:lnSpc>
                  <a:spcPct val="95000"/>
                </a:lnSpc>
              </a:pPr>
              <a:r>
                <a:rPr lang="en-US" sz="525" b="1">
                  <a:solidFill>
                    <a:schemeClr val="bg1"/>
                  </a:solidFill>
                </a:rPr>
                <a:t>WHAT</a:t>
              </a:r>
            </a:p>
          </p:txBody>
        </p:sp>
        <p:sp>
          <p:nvSpPr>
            <p:cNvPr id="24" name="AutoShape 2">
              <a:hlinkClick r:id="rId12" action="ppaction://hlinksldjump"/>
              <a:extLst>
                <a:ext uri="{FF2B5EF4-FFF2-40B4-BE49-F238E27FC236}">
                  <a16:creationId xmlns:a16="http://schemas.microsoft.com/office/drawing/2014/main" id="{EFBFF395-4B15-FB39-DA5B-2EEEF3589AB7}"/>
                </a:ext>
              </a:extLst>
            </p:cNvPr>
            <p:cNvSpPr>
              <a:spLocks noChangeArrowheads="1"/>
            </p:cNvSpPr>
            <p:nvPr/>
          </p:nvSpPr>
          <p:spPr bwMode="gray">
            <a:xfrm>
              <a:off x="3057029"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WHY</a:t>
              </a:r>
            </a:p>
          </p:txBody>
        </p:sp>
        <p:sp>
          <p:nvSpPr>
            <p:cNvPr id="25" name="AutoShape 2">
              <a:hlinkClick r:id="rId13" action="ppaction://hlinksldjump"/>
              <a:extLst>
                <a:ext uri="{FF2B5EF4-FFF2-40B4-BE49-F238E27FC236}">
                  <a16:creationId xmlns:a16="http://schemas.microsoft.com/office/drawing/2014/main" id="{6D7888D5-7758-BA24-3DAD-13C0866B0E78}"/>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WHO</a:t>
              </a:r>
            </a:p>
          </p:txBody>
        </p:sp>
        <p:sp>
          <p:nvSpPr>
            <p:cNvPr id="26" name="AutoShape 2">
              <a:hlinkClick r:id="rId14" action="ppaction://hlinksldjump"/>
              <a:extLst>
                <a:ext uri="{FF2B5EF4-FFF2-40B4-BE49-F238E27FC236}">
                  <a16:creationId xmlns:a16="http://schemas.microsoft.com/office/drawing/2014/main" id="{B2E11192-24CC-4206-08A4-E6CF7C877CA4}"/>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HOW</a:t>
              </a:r>
            </a:p>
          </p:txBody>
        </p:sp>
        <p:sp>
          <p:nvSpPr>
            <p:cNvPr id="27" name="AutoShape 2">
              <a:hlinkClick r:id="rId15" action="ppaction://hlinksldjump"/>
              <a:extLst>
                <a:ext uri="{FF2B5EF4-FFF2-40B4-BE49-F238E27FC236}">
                  <a16:creationId xmlns:a16="http://schemas.microsoft.com/office/drawing/2014/main" id="{F8EF0E85-0B66-15DA-796B-D2DE5EB32FD1}"/>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REPORT &amp; LEARN</a:t>
              </a:r>
            </a:p>
          </p:txBody>
        </p:sp>
        <p:pic>
          <p:nvPicPr>
            <p:cNvPr id="28" name="Picture 27">
              <a:hlinkClick r:id="rId10" action="ppaction://hlinksldjump"/>
              <a:extLst>
                <a:ext uri="{FF2B5EF4-FFF2-40B4-BE49-F238E27FC236}">
                  <a16:creationId xmlns:a16="http://schemas.microsoft.com/office/drawing/2014/main" id="{A0FFE76C-EDD5-42A3-EE11-EC96B2E6A2D2}"/>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042152" y="4531579"/>
              <a:ext cx="189116" cy="189117"/>
            </a:xfrm>
            <a:prstGeom prst="rect">
              <a:avLst/>
            </a:prstGeom>
          </p:spPr>
        </p:pic>
        <p:sp>
          <p:nvSpPr>
            <p:cNvPr id="29" name="Arrow: Right 28">
              <a:hlinkClick r:id="" action="ppaction://hlinkshowjump?jump=lastslideviewed"/>
              <a:extLst>
                <a:ext uri="{FF2B5EF4-FFF2-40B4-BE49-F238E27FC236}">
                  <a16:creationId xmlns:a16="http://schemas.microsoft.com/office/drawing/2014/main" id="{00944B3C-9692-38A0-CDE3-E2AC2E00FCBF}"/>
                </a:ext>
              </a:extLst>
            </p:cNvPr>
            <p:cNvSpPr/>
            <p:nvPr/>
          </p:nvSpPr>
          <p:spPr>
            <a:xfrm rot="10800000">
              <a:off x="1799208" y="4541436"/>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6315970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a:extLst>
              <a:ext uri="{FF2B5EF4-FFF2-40B4-BE49-F238E27FC236}">
                <a16:creationId xmlns:a16="http://schemas.microsoft.com/office/drawing/2014/main" id="{12A1878D-5DA7-4F25-BA00-EEBE6EF2F4AB}"/>
              </a:ext>
            </a:extLst>
          </p:cNvPr>
          <p:cNvCxnSpPr>
            <a:cxnSpLocks/>
          </p:cNvCxnSpPr>
          <p:nvPr/>
        </p:nvCxnSpPr>
        <p:spPr>
          <a:xfrm flipV="1">
            <a:off x="3069900" y="926100"/>
            <a:ext cx="5179433"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EE418441-3A00-4AFB-98C5-51B0563C3104}"/>
              </a:ext>
            </a:extLst>
          </p:cNvPr>
          <p:cNvSpPr/>
          <p:nvPr/>
        </p:nvSpPr>
        <p:spPr>
          <a:xfrm>
            <a:off x="1966" y="0"/>
            <a:ext cx="2993588" cy="4445491"/>
          </a:xfrm>
          <a:prstGeom prst="rect">
            <a:avLst/>
          </a:prstGeom>
          <a:solidFill>
            <a:srgbClr val="FBB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 name="Title 1">
            <a:extLst>
              <a:ext uri="{FF2B5EF4-FFF2-40B4-BE49-F238E27FC236}">
                <a16:creationId xmlns:a16="http://schemas.microsoft.com/office/drawing/2014/main" id="{49404C55-093B-4B52-8DDB-0CD91796F002}"/>
              </a:ext>
            </a:extLst>
          </p:cNvPr>
          <p:cNvSpPr txBox="1">
            <a:spLocks/>
          </p:cNvSpPr>
          <p:nvPr/>
        </p:nvSpPr>
        <p:spPr bwMode="auto">
          <a:xfrm>
            <a:off x="303609" y="87475"/>
            <a:ext cx="8210829" cy="537533"/>
          </a:xfrm>
          <a:prstGeom prst="rect">
            <a:avLst/>
          </a:prstGeom>
          <a:noFill/>
          <a:ln>
            <a:noFill/>
          </a:ln>
        </p:spPr>
        <p:txBody>
          <a:bodyPr vert="horz" wrap="square" lIns="0" tIns="34287" rIns="68573" bIns="34287" numCol="1" anchor="b" anchorCtr="0" compatLnSpc="1">
            <a:prstTxWarp prst="textNoShape">
              <a:avLst/>
            </a:prstTxWarp>
          </a:bodyPr>
          <a:lstStyle>
            <a:lvl1pPr algn="l" defTabSz="60952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a:lstStyle>
          <a:p>
            <a:r>
              <a:rPr lang="en-US" sz="1500">
                <a:solidFill>
                  <a:schemeClr val="bg1"/>
                </a:solidFill>
              </a:rPr>
              <a:t>Decide the scope </a:t>
            </a:r>
          </a:p>
          <a:p>
            <a:r>
              <a:rPr lang="en-US" sz="1500">
                <a:solidFill>
                  <a:schemeClr val="bg1"/>
                </a:solidFill>
              </a:rPr>
              <a:t>for your 2D pilot</a:t>
            </a:r>
          </a:p>
        </p:txBody>
      </p:sp>
      <p:cxnSp>
        <p:nvCxnSpPr>
          <p:cNvPr id="38" name="Straight Connector 37">
            <a:extLst>
              <a:ext uri="{FF2B5EF4-FFF2-40B4-BE49-F238E27FC236}">
                <a16:creationId xmlns:a16="http://schemas.microsoft.com/office/drawing/2014/main" id="{84D629CB-30F6-4462-9636-F6A469A27CDF}"/>
              </a:ext>
            </a:extLst>
          </p:cNvPr>
          <p:cNvCxnSpPr>
            <a:cxnSpLocks/>
          </p:cNvCxnSpPr>
          <p:nvPr/>
        </p:nvCxnSpPr>
        <p:spPr>
          <a:xfrm flipV="1">
            <a:off x="1892700" y="926100"/>
            <a:ext cx="1058048" cy="2"/>
          </a:xfrm>
          <a:prstGeom prst="line">
            <a:avLst/>
          </a:prstGeom>
          <a:ln w="19050">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39" name="Rounded Rectangle 93">
            <a:extLst>
              <a:ext uri="{FF2B5EF4-FFF2-40B4-BE49-F238E27FC236}">
                <a16:creationId xmlns:a16="http://schemas.microsoft.com/office/drawing/2014/main" id="{72635398-6CB7-408A-86D6-348D5C2BFC5B}"/>
              </a:ext>
            </a:extLst>
          </p:cNvPr>
          <p:cNvSpPr/>
          <p:nvPr/>
        </p:nvSpPr>
        <p:spPr>
          <a:xfrm>
            <a:off x="411835" y="783044"/>
            <a:ext cx="1480787"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WHAT</a:t>
            </a:r>
          </a:p>
        </p:txBody>
      </p:sp>
      <p:sp>
        <p:nvSpPr>
          <p:cNvPr id="49" name="Rectangle 48">
            <a:extLst>
              <a:ext uri="{FF2B5EF4-FFF2-40B4-BE49-F238E27FC236}">
                <a16:creationId xmlns:a16="http://schemas.microsoft.com/office/drawing/2014/main" id="{2C7BA7D1-12DC-4CFB-A904-92A577491B48}"/>
              </a:ext>
            </a:extLst>
          </p:cNvPr>
          <p:cNvSpPr/>
          <p:nvPr/>
        </p:nvSpPr>
        <p:spPr>
          <a:xfrm>
            <a:off x="5125501" y="828003"/>
            <a:ext cx="1318303" cy="204580"/>
          </a:xfrm>
          <a:prstGeom prst="rect">
            <a:avLst/>
          </a:prstGeom>
          <a:solidFill>
            <a:schemeClr val="bg1"/>
          </a:solidFill>
        </p:spPr>
        <p:txBody>
          <a:bodyPr wrap="square" anchor="ctr">
            <a:noAutofit/>
          </a:bodyPr>
          <a:lstStyle/>
          <a:p>
            <a:pPr algn="ctr">
              <a:defRPr/>
            </a:pPr>
            <a:r>
              <a:rPr lang="en-US" altLang="nl-NL" sz="1200" b="1">
                <a:solidFill>
                  <a:schemeClr val="tx2"/>
                </a:solidFill>
                <a:ea typeface="Times New Roman" panose="02020603050405020304" pitchFamily="18" charset="0"/>
              </a:rPr>
              <a:t>SCOPE</a:t>
            </a:r>
          </a:p>
        </p:txBody>
      </p:sp>
      <p:grpSp>
        <p:nvGrpSpPr>
          <p:cNvPr id="28" name="Group 27">
            <a:extLst>
              <a:ext uri="{FF2B5EF4-FFF2-40B4-BE49-F238E27FC236}">
                <a16:creationId xmlns:a16="http://schemas.microsoft.com/office/drawing/2014/main" id="{051E05CF-6222-48BC-844E-D8B7E9551E8D}"/>
              </a:ext>
            </a:extLst>
          </p:cNvPr>
          <p:cNvGrpSpPr/>
          <p:nvPr/>
        </p:nvGrpSpPr>
        <p:grpSpPr>
          <a:xfrm>
            <a:off x="7405014" y="4531233"/>
            <a:ext cx="186825" cy="186825"/>
            <a:chOff x="9873352" y="6041644"/>
            <a:chExt cx="249100" cy="249100"/>
          </a:xfrm>
        </p:grpSpPr>
        <p:sp>
          <p:nvSpPr>
            <p:cNvPr id="29" name="Oval 28">
              <a:hlinkClick r:id="" action="ppaction://hlinkshowjump?jump=previousslide"/>
              <a:extLst>
                <a:ext uri="{FF2B5EF4-FFF2-40B4-BE49-F238E27FC236}">
                  <a16:creationId xmlns:a16="http://schemas.microsoft.com/office/drawing/2014/main" id="{D0E7B748-036E-412D-8D12-CF5EF4F04221}"/>
                </a:ext>
              </a:extLst>
            </p:cNvPr>
            <p:cNvSpPr/>
            <p:nvPr userDrawn="1"/>
          </p:nvSpPr>
          <p:spPr>
            <a:xfrm>
              <a:off x="9873352" y="6041644"/>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30" name="Group 29">
              <a:extLst>
                <a:ext uri="{FF2B5EF4-FFF2-40B4-BE49-F238E27FC236}">
                  <a16:creationId xmlns:a16="http://schemas.microsoft.com/office/drawing/2014/main" id="{EDE9F51B-6D5E-4CF1-ABE5-087DCA1EF2A3}"/>
                </a:ext>
              </a:extLst>
            </p:cNvPr>
            <p:cNvGrpSpPr/>
            <p:nvPr userDrawn="1"/>
          </p:nvGrpSpPr>
          <p:grpSpPr>
            <a:xfrm>
              <a:off x="9971776" y="6136088"/>
              <a:ext cx="41137" cy="66044"/>
              <a:chOff x="3345327" y="4804129"/>
              <a:chExt cx="74099" cy="118964"/>
            </a:xfrm>
          </p:grpSpPr>
          <p:cxnSp>
            <p:nvCxnSpPr>
              <p:cNvPr id="31" name="Straight Connector 30">
                <a:hlinkClick r:id="" action="ppaction://hlinkshowjump?jump=previousslide"/>
                <a:extLst>
                  <a:ext uri="{FF2B5EF4-FFF2-40B4-BE49-F238E27FC236}">
                    <a16:creationId xmlns:a16="http://schemas.microsoft.com/office/drawing/2014/main" id="{CD5D5D4D-F7D1-471C-B66E-5E700AA681FD}"/>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hlinkClick r:id="" action="ppaction://hlinkshowjump?jump=previousslide"/>
                <a:extLst>
                  <a:ext uri="{FF2B5EF4-FFF2-40B4-BE49-F238E27FC236}">
                    <a16:creationId xmlns:a16="http://schemas.microsoft.com/office/drawing/2014/main" id="{D96534CF-9BFE-4217-A3E1-B5B900DD5627}"/>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33" name="Group 32">
            <a:extLst>
              <a:ext uri="{FF2B5EF4-FFF2-40B4-BE49-F238E27FC236}">
                <a16:creationId xmlns:a16="http://schemas.microsoft.com/office/drawing/2014/main" id="{0A6793F3-F4EB-4ECA-92F1-FDBE67148003}"/>
              </a:ext>
            </a:extLst>
          </p:cNvPr>
          <p:cNvGrpSpPr/>
          <p:nvPr/>
        </p:nvGrpSpPr>
        <p:grpSpPr>
          <a:xfrm>
            <a:off x="7642346" y="4531233"/>
            <a:ext cx="186825" cy="186825"/>
            <a:chOff x="10189795" y="6045160"/>
            <a:chExt cx="249100" cy="249100"/>
          </a:xfrm>
        </p:grpSpPr>
        <p:sp>
          <p:nvSpPr>
            <p:cNvPr id="34" name="Oval 33">
              <a:hlinkClick r:id="" action="ppaction://hlinkshowjump?jump=nextslide"/>
              <a:extLst>
                <a:ext uri="{FF2B5EF4-FFF2-40B4-BE49-F238E27FC236}">
                  <a16:creationId xmlns:a16="http://schemas.microsoft.com/office/drawing/2014/main" id="{213EE518-5F48-48E0-B359-51257D19996C}"/>
                </a:ext>
              </a:extLst>
            </p:cNvPr>
            <p:cNvSpPr/>
            <p:nvPr userDrawn="1"/>
          </p:nvSpPr>
          <p:spPr>
            <a:xfrm>
              <a:off x="10189795" y="6045160"/>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35" name="Group 34">
              <a:extLst>
                <a:ext uri="{FF2B5EF4-FFF2-40B4-BE49-F238E27FC236}">
                  <a16:creationId xmlns:a16="http://schemas.microsoft.com/office/drawing/2014/main" id="{CAACD561-B8D7-4E76-A144-8C500B88A939}"/>
                </a:ext>
              </a:extLst>
            </p:cNvPr>
            <p:cNvGrpSpPr/>
            <p:nvPr userDrawn="1"/>
          </p:nvGrpSpPr>
          <p:grpSpPr>
            <a:xfrm flipH="1" flipV="1">
              <a:off x="10297292" y="6133992"/>
              <a:ext cx="41137" cy="66044"/>
              <a:chOff x="3345327" y="4804129"/>
              <a:chExt cx="74099" cy="118964"/>
            </a:xfrm>
          </p:grpSpPr>
          <p:cxnSp>
            <p:nvCxnSpPr>
              <p:cNvPr id="37" name="Straight Connector 36">
                <a:hlinkClick r:id="" action="ppaction://hlinkshowjump?jump=nextslide"/>
                <a:extLst>
                  <a:ext uri="{FF2B5EF4-FFF2-40B4-BE49-F238E27FC236}">
                    <a16:creationId xmlns:a16="http://schemas.microsoft.com/office/drawing/2014/main" id="{5469928C-CA43-41F4-B298-2D2D538865C9}"/>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hlinkClick r:id="" action="ppaction://hlinkshowjump?jump=nextslide"/>
                <a:extLst>
                  <a:ext uri="{FF2B5EF4-FFF2-40B4-BE49-F238E27FC236}">
                    <a16:creationId xmlns:a16="http://schemas.microsoft.com/office/drawing/2014/main" id="{CC5958A2-128C-4A18-ADF0-7DEADCD65B82}"/>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51" name="Group 50">
            <a:extLst>
              <a:ext uri="{FF2B5EF4-FFF2-40B4-BE49-F238E27FC236}">
                <a16:creationId xmlns:a16="http://schemas.microsoft.com/office/drawing/2014/main" id="{6AEC8FD5-53D6-4779-AFFB-052F63A242A9}"/>
              </a:ext>
            </a:extLst>
          </p:cNvPr>
          <p:cNvGrpSpPr/>
          <p:nvPr/>
        </p:nvGrpSpPr>
        <p:grpSpPr>
          <a:xfrm>
            <a:off x="125709" y="694902"/>
            <a:ext cx="456300" cy="455879"/>
            <a:chOff x="125709" y="694902"/>
            <a:chExt cx="456300" cy="455879"/>
          </a:xfrm>
        </p:grpSpPr>
        <p:sp>
          <p:nvSpPr>
            <p:cNvPr id="52" name="Oval 20">
              <a:extLst>
                <a:ext uri="{FF2B5EF4-FFF2-40B4-BE49-F238E27FC236}">
                  <a16:creationId xmlns:a16="http://schemas.microsoft.com/office/drawing/2014/main" id="{BB45B8EB-E1D3-4B2C-A487-EBE1B9F1B840}"/>
                </a:ext>
              </a:extLst>
            </p:cNvPr>
            <p:cNvSpPr/>
            <p:nvPr/>
          </p:nvSpPr>
          <p:spPr>
            <a:xfrm>
              <a:off x="125709" y="694902"/>
              <a:ext cx="456300" cy="45587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grpSp>
          <p:nvGrpSpPr>
            <p:cNvPr id="55" name="Group 54">
              <a:extLst>
                <a:ext uri="{FF2B5EF4-FFF2-40B4-BE49-F238E27FC236}">
                  <a16:creationId xmlns:a16="http://schemas.microsoft.com/office/drawing/2014/main" id="{FA2383AC-CC2D-4697-89DD-C3FCD5E21A69}"/>
                </a:ext>
              </a:extLst>
            </p:cNvPr>
            <p:cNvGrpSpPr/>
            <p:nvPr/>
          </p:nvGrpSpPr>
          <p:grpSpPr>
            <a:xfrm>
              <a:off x="220796" y="783044"/>
              <a:ext cx="256959" cy="253211"/>
              <a:chOff x="2822716" y="2621795"/>
              <a:chExt cx="508632" cy="501215"/>
            </a:xfrm>
            <a:solidFill>
              <a:schemeClr val="tx1"/>
            </a:solidFill>
          </p:grpSpPr>
          <p:sp>
            <p:nvSpPr>
              <p:cNvPr id="56" name="Freeform 24">
                <a:extLst>
                  <a:ext uri="{FF2B5EF4-FFF2-40B4-BE49-F238E27FC236}">
                    <a16:creationId xmlns:a16="http://schemas.microsoft.com/office/drawing/2014/main" id="{1391B1C9-A6B1-4D63-87F4-93083C75BDE7}"/>
                  </a:ext>
                </a:extLst>
              </p:cNvPr>
              <p:cNvSpPr>
                <a:spLocks noEditPoints="1"/>
              </p:cNvSpPr>
              <p:nvPr/>
            </p:nvSpPr>
            <p:spPr bwMode="auto">
              <a:xfrm>
                <a:off x="2838078" y="2621795"/>
                <a:ext cx="493270" cy="482715"/>
              </a:xfrm>
              <a:custGeom>
                <a:avLst/>
                <a:gdLst>
                  <a:gd name="T0" fmla="*/ 117 w 122"/>
                  <a:gd name="T1" fmla="*/ 17 h 121"/>
                  <a:gd name="T2" fmla="*/ 99 w 122"/>
                  <a:gd name="T3" fmla="*/ 34 h 121"/>
                  <a:gd name="T4" fmla="*/ 87 w 122"/>
                  <a:gd name="T5" fmla="*/ 22 h 121"/>
                  <a:gd name="T6" fmla="*/ 105 w 122"/>
                  <a:gd name="T7" fmla="*/ 4 h 121"/>
                  <a:gd name="T8" fmla="*/ 76 w 122"/>
                  <a:gd name="T9" fmla="*/ 8 h 121"/>
                  <a:gd name="T10" fmla="*/ 71 w 122"/>
                  <a:gd name="T11" fmla="*/ 13 h 121"/>
                  <a:gd name="T12" fmla="*/ 66 w 122"/>
                  <a:gd name="T13" fmla="*/ 39 h 121"/>
                  <a:gd name="T14" fmla="*/ 5 w 122"/>
                  <a:gd name="T15" fmla="*/ 100 h 121"/>
                  <a:gd name="T16" fmla="*/ 5 w 122"/>
                  <a:gd name="T17" fmla="*/ 117 h 121"/>
                  <a:gd name="T18" fmla="*/ 22 w 122"/>
                  <a:gd name="T19" fmla="*/ 116 h 121"/>
                  <a:gd name="T20" fmla="*/ 83 w 122"/>
                  <a:gd name="T21" fmla="*/ 55 h 121"/>
                  <a:gd name="T22" fmla="*/ 109 w 122"/>
                  <a:gd name="T23" fmla="*/ 50 h 121"/>
                  <a:gd name="T24" fmla="*/ 113 w 122"/>
                  <a:gd name="T25" fmla="*/ 46 h 121"/>
                  <a:gd name="T26" fmla="*/ 117 w 122"/>
                  <a:gd name="T27" fmla="*/ 17 h 121"/>
                  <a:gd name="T28" fmla="*/ 18 w 122"/>
                  <a:gd name="T29" fmla="*/ 110 h 121"/>
                  <a:gd name="T30" fmla="*/ 12 w 122"/>
                  <a:gd name="T31" fmla="*/ 110 h 121"/>
                  <a:gd name="T32" fmla="*/ 12 w 122"/>
                  <a:gd name="T33" fmla="*/ 104 h 121"/>
                  <a:gd name="T34" fmla="*/ 18 w 122"/>
                  <a:gd name="T35" fmla="*/ 104 h 121"/>
                  <a:gd name="T36" fmla="*/ 18 w 122"/>
                  <a:gd name="T37" fmla="*/ 11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2" h="121">
                    <a:moveTo>
                      <a:pt x="117" y="17"/>
                    </a:moveTo>
                    <a:cubicBezTo>
                      <a:pt x="117" y="17"/>
                      <a:pt x="99" y="34"/>
                      <a:pt x="99" y="34"/>
                    </a:cubicBezTo>
                    <a:cubicBezTo>
                      <a:pt x="99" y="34"/>
                      <a:pt x="87" y="22"/>
                      <a:pt x="87" y="22"/>
                    </a:cubicBezTo>
                    <a:cubicBezTo>
                      <a:pt x="87" y="22"/>
                      <a:pt x="105" y="4"/>
                      <a:pt x="105" y="4"/>
                    </a:cubicBezTo>
                    <a:cubicBezTo>
                      <a:pt x="95" y="0"/>
                      <a:pt x="83" y="1"/>
                      <a:pt x="76" y="8"/>
                    </a:cubicBezTo>
                    <a:cubicBezTo>
                      <a:pt x="71" y="13"/>
                      <a:pt x="71" y="13"/>
                      <a:pt x="71" y="13"/>
                    </a:cubicBezTo>
                    <a:cubicBezTo>
                      <a:pt x="64" y="20"/>
                      <a:pt x="63" y="30"/>
                      <a:pt x="66" y="39"/>
                    </a:cubicBezTo>
                    <a:cubicBezTo>
                      <a:pt x="66" y="39"/>
                      <a:pt x="5" y="100"/>
                      <a:pt x="5" y="100"/>
                    </a:cubicBezTo>
                    <a:cubicBezTo>
                      <a:pt x="0" y="105"/>
                      <a:pt x="0" y="113"/>
                      <a:pt x="5" y="117"/>
                    </a:cubicBezTo>
                    <a:cubicBezTo>
                      <a:pt x="10" y="121"/>
                      <a:pt x="17" y="121"/>
                      <a:pt x="22" y="116"/>
                    </a:cubicBezTo>
                    <a:cubicBezTo>
                      <a:pt x="22" y="116"/>
                      <a:pt x="83" y="55"/>
                      <a:pt x="83" y="55"/>
                    </a:cubicBezTo>
                    <a:cubicBezTo>
                      <a:pt x="92" y="59"/>
                      <a:pt x="102" y="57"/>
                      <a:pt x="109" y="50"/>
                    </a:cubicBezTo>
                    <a:cubicBezTo>
                      <a:pt x="113" y="46"/>
                      <a:pt x="113" y="46"/>
                      <a:pt x="113" y="46"/>
                    </a:cubicBezTo>
                    <a:cubicBezTo>
                      <a:pt x="121" y="38"/>
                      <a:pt x="122" y="27"/>
                      <a:pt x="117" y="17"/>
                    </a:cubicBezTo>
                    <a:close/>
                    <a:moveTo>
                      <a:pt x="18" y="110"/>
                    </a:moveTo>
                    <a:cubicBezTo>
                      <a:pt x="16" y="112"/>
                      <a:pt x="13" y="112"/>
                      <a:pt x="12" y="110"/>
                    </a:cubicBezTo>
                    <a:cubicBezTo>
                      <a:pt x="10" y="108"/>
                      <a:pt x="10" y="105"/>
                      <a:pt x="12" y="104"/>
                    </a:cubicBezTo>
                    <a:cubicBezTo>
                      <a:pt x="13" y="102"/>
                      <a:pt x="16" y="102"/>
                      <a:pt x="18" y="104"/>
                    </a:cubicBezTo>
                    <a:cubicBezTo>
                      <a:pt x="20" y="105"/>
                      <a:pt x="20" y="108"/>
                      <a:pt x="18" y="110"/>
                    </a:cubicBezTo>
                    <a:close/>
                  </a:path>
                </a:pathLst>
              </a:custGeom>
              <a:solidFill>
                <a:srgbClr val="002C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solidFill>
                    <a:schemeClr val="tx2"/>
                  </a:solidFill>
                </a:endParaRPr>
              </a:p>
            </p:txBody>
          </p:sp>
          <p:sp>
            <p:nvSpPr>
              <p:cNvPr id="57" name="Freeform 25">
                <a:extLst>
                  <a:ext uri="{FF2B5EF4-FFF2-40B4-BE49-F238E27FC236}">
                    <a16:creationId xmlns:a16="http://schemas.microsoft.com/office/drawing/2014/main" id="{C369E114-C20B-4690-9803-1BF084FD691F}"/>
                  </a:ext>
                </a:extLst>
              </p:cNvPr>
              <p:cNvSpPr>
                <a:spLocks/>
              </p:cNvSpPr>
              <p:nvPr/>
            </p:nvSpPr>
            <p:spPr bwMode="auto">
              <a:xfrm>
                <a:off x="2822716" y="2645342"/>
                <a:ext cx="484735" cy="477668"/>
              </a:xfrm>
              <a:custGeom>
                <a:avLst/>
                <a:gdLst>
                  <a:gd name="T0" fmla="*/ 118 w 120"/>
                  <a:gd name="T1" fmla="*/ 99 h 120"/>
                  <a:gd name="T2" fmla="*/ 95 w 120"/>
                  <a:gd name="T3" fmla="*/ 76 h 120"/>
                  <a:gd name="T4" fmla="*/ 92 w 120"/>
                  <a:gd name="T5" fmla="*/ 68 h 120"/>
                  <a:gd name="T6" fmla="*/ 84 w 120"/>
                  <a:gd name="T7" fmla="*/ 67 h 120"/>
                  <a:gd name="T8" fmla="*/ 81 w 120"/>
                  <a:gd name="T9" fmla="*/ 70 h 120"/>
                  <a:gd name="T10" fmla="*/ 37 w 120"/>
                  <a:gd name="T11" fmla="*/ 27 h 120"/>
                  <a:gd name="T12" fmla="*/ 33 w 120"/>
                  <a:gd name="T13" fmla="*/ 15 h 120"/>
                  <a:gd name="T14" fmla="*/ 9 w 120"/>
                  <a:gd name="T15" fmla="*/ 0 h 120"/>
                  <a:gd name="T16" fmla="*/ 0 w 120"/>
                  <a:gd name="T17" fmla="*/ 9 h 120"/>
                  <a:gd name="T18" fmla="*/ 15 w 120"/>
                  <a:gd name="T19" fmla="*/ 33 h 120"/>
                  <a:gd name="T20" fmla="*/ 27 w 120"/>
                  <a:gd name="T21" fmla="*/ 37 h 120"/>
                  <a:gd name="T22" fmla="*/ 71 w 120"/>
                  <a:gd name="T23" fmla="*/ 81 h 120"/>
                  <a:gd name="T24" fmla="*/ 67 w 120"/>
                  <a:gd name="T25" fmla="*/ 84 h 120"/>
                  <a:gd name="T26" fmla="*/ 68 w 120"/>
                  <a:gd name="T27" fmla="*/ 92 h 120"/>
                  <a:gd name="T28" fmla="*/ 76 w 120"/>
                  <a:gd name="T29" fmla="*/ 95 h 120"/>
                  <a:gd name="T30" fmla="*/ 99 w 120"/>
                  <a:gd name="T31" fmla="*/ 118 h 120"/>
                  <a:gd name="T32" fmla="*/ 107 w 120"/>
                  <a:gd name="T33" fmla="*/ 120 h 120"/>
                  <a:gd name="T34" fmla="*/ 120 w 120"/>
                  <a:gd name="T35" fmla="*/ 107 h 120"/>
                  <a:gd name="T36" fmla="*/ 118 w 120"/>
                  <a:gd name="T37" fmla="*/ 9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 h="120">
                    <a:moveTo>
                      <a:pt x="118" y="99"/>
                    </a:moveTo>
                    <a:cubicBezTo>
                      <a:pt x="118" y="99"/>
                      <a:pt x="95" y="76"/>
                      <a:pt x="95" y="76"/>
                    </a:cubicBezTo>
                    <a:cubicBezTo>
                      <a:pt x="95" y="76"/>
                      <a:pt x="92" y="68"/>
                      <a:pt x="92" y="68"/>
                    </a:cubicBezTo>
                    <a:cubicBezTo>
                      <a:pt x="92" y="68"/>
                      <a:pt x="84" y="67"/>
                      <a:pt x="84" y="67"/>
                    </a:cubicBezTo>
                    <a:cubicBezTo>
                      <a:pt x="81" y="70"/>
                      <a:pt x="81" y="70"/>
                      <a:pt x="81" y="70"/>
                    </a:cubicBezTo>
                    <a:cubicBezTo>
                      <a:pt x="37" y="27"/>
                      <a:pt x="37" y="27"/>
                      <a:pt x="37" y="27"/>
                    </a:cubicBezTo>
                    <a:cubicBezTo>
                      <a:pt x="37" y="27"/>
                      <a:pt x="33" y="15"/>
                      <a:pt x="33" y="15"/>
                    </a:cubicBezTo>
                    <a:cubicBezTo>
                      <a:pt x="33" y="15"/>
                      <a:pt x="9" y="0"/>
                      <a:pt x="9" y="0"/>
                    </a:cubicBezTo>
                    <a:cubicBezTo>
                      <a:pt x="9" y="0"/>
                      <a:pt x="0" y="9"/>
                      <a:pt x="0" y="9"/>
                    </a:cubicBezTo>
                    <a:cubicBezTo>
                      <a:pt x="15" y="33"/>
                      <a:pt x="15" y="33"/>
                      <a:pt x="15" y="33"/>
                    </a:cubicBezTo>
                    <a:cubicBezTo>
                      <a:pt x="15" y="33"/>
                      <a:pt x="27" y="37"/>
                      <a:pt x="27" y="37"/>
                    </a:cubicBezTo>
                    <a:cubicBezTo>
                      <a:pt x="27" y="37"/>
                      <a:pt x="71" y="81"/>
                      <a:pt x="71" y="81"/>
                    </a:cubicBezTo>
                    <a:cubicBezTo>
                      <a:pt x="67" y="84"/>
                      <a:pt x="67" y="84"/>
                      <a:pt x="67" y="84"/>
                    </a:cubicBezTo>
                    <a:cubicBezTo>
                      <a:pt x="67" y="84"/>
                      <a:pt x="68" y="92"/>
                      <a:pt x="68" y="92"/>
                    </a:cubicBezTo>
                    <a:cubicBezTo>
                      <a:pt x="68" y="92"/>
                      <a:pt x="76" y="95"/>
                      <a:pt x="76" y="95"/>
                    </a:cubicBezTo>
                    <a:cubicBezTo>
                      <a:pt x="99" y="118"/>
                      <a:pt x="99" y="118"/>
                      <a:pt x="99" y="118"/>
                    </a:cubicBezTo>
                    <a:cubicBezTo>
                      <a:pt x="99" y="118"/>
                      <a:pt x="107" y="120"/>
                      <a:pt x="107" y="120"/>
                    </a:cubicBezTo>
                    <a:cubicBezTo>
                      <a:pt x="107" y="120"/>
                      <a:pt x="120" y="107"/>
                      <a:pt x="120" y="107"/>
                    </a:cubicBezTo>
                    <a:lnTo>
                      <a:pt x="118" y="9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solidFill>
                    <a:schemeClr val="tx2"/>
                  </a:solidFill>
                </a:endParaRPr>
              </a:p>
            </p:txBody>
          </p:sp>
        </p:grpSp>
      </p:grpSp>
      <p:sp>
        <p:nvSpPr>
          <p:cNvPr id="41" name="Rectangle 40">
            <a:extLst>
              <a:ext uri="{FF2B5EF4-FFF2-40B4-BE49-F238E27FC236}">
                <a16:creationId xmlns:a16="http://schemas.microsoft.com/office/drawing/2014/main" id="{01309524-2AE4-B01F-A24C-3133A7E8BFB5}"/>
              </a:ext>
            </a:extLst>
          </p:cNvPr>
          <p:cNvSpPr>
            <a:spLocks/>
          </p:cNvSpPr>
          <p:nvPr/>
        </p:nvSpPr>
        <p:spPr>
          <a:xfrm>
            <a:off x="142183" y="1111654"/>
            <a:ext cx="2853371" cy="947079"/>
          </a:xfrm>
          <a:prstGeom prst="rect">
            <a:avLst/>
          </a:prstGeom>
          <a:noFill/>
          <a:ln w="12700" cap="flat" cmpd="sng" algn="ctr">
            <a:noFill/>
            <a:prstDash val="solid"/>
          </a:ln>
          <a:effectLst/>
        </p:spPr>
        <p:txBody>
          <a:bodyPr wrap="square" tIns="54000" rtlCol="0" anchor="t">
            <a:spAutoFit/>
          </a:bodyPr>
          <a:lstStyle/>
          <a:p>
            <a:pPr marL="0" lvl="1" fontAlgn="base">
              <a:spcAft>
                <a:spcPts val="300"/>
              </a:spcAft>
              <a:buClr>
                <a:schemeClr val="bg1"/>
              </a:buClr>
            </a:pPr>
            <a:r>
              <a:rPr lang="en-US" sz="1050">
                <a:solidFill>
                  <a:schemeClr val="bg1"/>
                </a:solidFill>
              </a:rPr>
              <a:t>Once you know why you want to conduct a pilot, what benefits can be </a:t>
            </a:r>
            <a:r>
              <a:rPr lang="en-US" sz="1050" err="1">
                <a:solidFill>
                  <a:schemeClr val="bg1"/>
                </a:solidFill>
              </a:rPr>
              <a:t>realised</a:t>
            </a:r>
            <a:r>
              <a:rPr lang="en-US" sz="1050">
                <a:solidFill>
                  <a:schemeClr val="bg1"/>
                </a:solidFill>
              </a:rPr>
              <a:t> and have selected use cases, it is time to set the scope for your pilot.</a:t>
            </a:r>
          </a:p>
          <a:p>
            <a:pPr marL="0" lvl="1" fontAlgn="base">
              <a:spcAft>
                <a:spcPts val="300"/>
              </a:spcAft>
              <a:buClr>
                <a:schemeClr val="bg1"/>
              </a:buClr>
            </a:pPr>
            <a:endParaRPr lang="en-US" sz="1050">
              <a:solidFill>
                <a:schemeClr val="bg1"/>
              </a:solidFill>
            </a:endParaRPr>
          </a:p>
        </p:txBody>
      </p:sp>
      <p:sp>
        <p:nvSpPr>
          <p:cNvPr id="43" name="Rectangle 42">
            <a:extLst>
              <a:ext uri="{FF2B5EF4-FFF2-40B4-BE49-F238E27FC236}">
                <a16:creationId xmlns:a16="http://schemas.microsoft.com/office/drawing/2014/main" id="{34823A9F-7D45-9152-9395-808F040066F3}"/>
              </a:ext>
            </a:extLst>
          </p:cNvPr>
          <p:cNvSpPr>
            <a:spLocks/>
          </p:cNvSpPr>
          <p:nvPr/>
        </p:nvSpPr>
        <p:spPr>
          <a:xfrm>
            <a:off x="3123973" y="1514250"/>
            <a:ext cx="2368346" cy="1347189"/>
          </a:xfrm>
          <a:prstGeom prst="rect">
            <a:avLst/>
          </a:prstGeom>
          <a:noFill/>
          <a:ln w="12700" cap="flat" cmpd="sng" algn="ctr">
            <a:noFill/>
            <a:prstDash val="solid"/>
          </a:ln>
          <a:effectLst/>
        </p:spPr>
        <p:txBody>
          <a:bodyPr wrap="square" tIns="54000" numCol="1" rtlCol="0" anchor="t">
            <a:spAutoFit/>
          </a:bodyPr>
          <a:lstStyle/>
          <a:p>
            <a:pPr marL="182880" lvl="1" indent="-137160" defTabSz="914310">
              <a:buFont typeface="Arial" panose="020B0604020202020204" pitchFamily="34" charset="0"/>
              <a:buChar char="•"/>
              <a:defRPr/>
            </a:pPr>
            <a:r>
              <a:rPr kumimoji="0" lang="en-US" sz="900" b="0" i="0" u="none" strike="noStrike" kern="1200" cap="none" spc="0" normalizeH="0" baseline="0" noProof="0">
                <a:ln>
                  <a:noFill/>
                </a:ln>
                <a:solidFill>
                  <a:srgbClr val="002C6C"/>
                </a:solidFill>
                <a:effectLst/>
                <a:uLnTx/>
                <a:uFillTx/>
                <a:latin typeface="Verdana"/>
                <a:ea typeface="+mn-ea"/>
                <a:cs typeface="+mn-cs"/>
              </a:rPr>
              <a:t>Country/geographical area</a:t>
            </a:r>
          </a:p>
          <a:p>
            <a:pPr marL="182880" lvl="1" indent="-137160" defTabSz="914310">
              <a:buFont typeface="Arial" panose="020B0604020202020204" pitchFamily="34" charset="0"/>
              <a:buChar char="•"/>
              <a:defRPr/>
            </a:pPr>
            <a:r>
              <a:rPr kumimoji="0" lang="en-US" sz="900" b="0" i="0" u="none" strike="noStrike" kern="1200" cap="none" spc="0" normalizeH="0" baseline="0" noProof="0">
                <a:ln>
                  <a:noFill/>
                </a:ln>
                <a:solidFill>
                  <a:srgbClr val="002C6C"/>
                </a:solidFill>
                <a:effectLst/>
                <a:uLnTx/>
                <a:uFillTx/>
                <a:latin typeface="Verdana"/>
                <a:ea typeface="+mn-ea"/>
                <a:cs typeface="+mn-cs"/>
              </a:rPr>
              <a:t>Number of stores for retail</a:t>
            </a:r>
          </a:p>
          <a:p>
            <a:pPr marL="182880" lvl="1" indent="-137160" defTabSz="914310">
              <a:buFont typeface="Arial" panose="020B0604020202020204" pitchFamily="34" charset="0"/>
              <a:buChar char="•"/>
              <a:defRPr/>
            </a:pPr>
            <a:r>
              <a:rPr kumimoji="0" lang="en-US" sz="900" b="0" i="0" u="none" strike="noStrike" kern="1200" cap="none" spc="0" normalizeH="0" baseline="0" noProof="0">
                <a:ln>
                  <a:noFill/>
                </a:ln>
                <a:solidFill>
                  <a:srgbClr val="002C6C"/>
                </a:solidFill>
                <a:effectLst/>
                <a:uLnTx/>
                <a:uFillTx/>
                <a:latin typeface="Verdana"/>
                <a:ea typeface="+mn-ea"/>
                <a:cs typeface="+mn-cs"/>
              </a:rPr>
              <a:t>Product category</a:t>
            </a:r>
          </a:p>
          <a:p>
            <a:pPr marL="182880" lvl="1" indent="-137160" defTabSz="914310">
              <a:buFont typeface="Arial" panose="020B0604020202020204" pitchFamily="34" charset="0"/>
              <a:buChar char="•"/>
              <a:defRPr/>
            </a:pPr>
            <a:r>
              <a:rPr kumimoji="0" lang="en-US" sz="900" b="0" i="0" u="none" strike="noStrike" kern="1200" cap="none" spc="0" normalizeH="0" baseline="0" noProof="0">
                <a:ln>
                  <a:noFill/>
                </a:ln>
                <a:solidFill>
                  <a:srgbClr val="002C6C"/>
                </a:solidFill>
                <a:effectLst/>
                <a:uLnTx/>
                <a:uFillTx/>
                <a:latin typeface="Verdana"/>
                <a:ea typeface="+mn-ea"/>
                <a:cs typeface="+mn-cs"/>
              </a:rPr>
              <a:t>Type of product (fixed/variable weight or fixed number)</a:t>
            </a:r>
          </a:p>
          <a:p>
            <a:pPr marL="182880" lvl="1" indent="-137160" defTabSz="914310">
              <a:buFont typeface="Arial" panose="020B0604020202020204" pitchFamily="34" charset="0"/>
              <a:buChar char="•"/>
              <a:defRPr/>
            </a:pPr>
            <a:r>
              <a:rPr kumimoji="0" lang="en-US" sz="900" b="0" i="0" u="none" strike="noStrike" kern="1200" cap="none" spc="0" normalizeH="0" baseline="0" noProof="0">
                <a:ln>
                  <a:noFill/>
                </a:ln>
                <a:solidFill>
                  <a:srgbClr val="002C6C"/>
                </a:solidFill>
                <a:effectLst/>
                <a:uLnTx/>
                <a:uFillTx/>
                <a:latin typeface="Verdana"/>
                <a:ea typeface="+mn-ea"/>
                <a:cs typeface="+mn-cs"/>
              </a:rPr>
              <a:t>Brand of the product (private label or branded)</a:t>
            </a:r>
          </a:p>
          <a:p>
            <a:pPr marL="182880" lvl="1" indent="-137160" defTabSz="914310">
              <a:buFont typeface="Arial" panose="020B0604020202020204" pitchFamily="34" charset="0"/>
              <a:buChar char="•"/>
              <a:defRPr/>
            </a:pPr>
            <a:r>
              <a:rPr kumimoji="0" lang="en-US" sz="900" b="0" i="0" u="none" strike="noStrike" kern="1200" cap="none" spc="0" normalizeH="0" baseline="0" noProof="0">
                <a:ln>
                  <a:noFill/>
                </a:ln>
                <a:solidFill>
                  <a:srgbClr val="002C6C"/>
                </a:solidFill>
                <a:effectLst/>
                <a:uLnTx/>
                <a:uFillTx/>
                <a:latin typeface="Verdana"/>
                <a:ea typeface="+mn-ea"/>
                <a:cs typeface="+mn-cs"/>
              </a:rPr>
              <a:t>Products (number of products impacted)</a:t>
            </a:r>
            <a:endParaRPr kumimoji="0" lang="en-GB" sz="900" b="0" i="0" u="none" strike="noStrike" kern="1200" cap="none" spc="0" normalizeH="0" baseline="0" noProof="0">
              <a:ln>
                <a:noFill/>
              </a:ln>
              <a:solidFill>
                <a:srgbClr val="002C6C"/>
              </a:solidFill>
              <a:effectLst/>
              <a:uLnTx/>
              <a:uFillTx/>
              <a:latin typeface="Verdana"/>
              <a:ea typeface="+mn-ea"/>
              <a:cs typeface="+mn-cs"/>
            </a:endParaRPr>
          </a:p>
        </p:txBody>
      </p:sp>
      <p:sp>
        <p:nvSpPr>
          <p:cNvPr id="44" name="Rectangle 43">
            <a:extLst>
              <a:ext uri="{FF2B5EF4-FFF2-40B4-BE49-F238E27FC236}">
                <a16:creationId xmlns:a16="http://schemas.microsoft.com/office/drawing/2014/main" id="{B390FAC2-FAC2-2203-AD18-A4A37DC34231}"/>
              </a:ext>
            </a:extLst>
          </p:cNvPr>
          <p:cNvSpPr>
            <a:spLocks/>
          </p:cNvSpPr>
          <p:nvPr/>
        </p:nvSpPr>
        <p:spPr>
          <a:xfrm>
            <a:off x="2995554" y="3202129"/>
            <a:ext cx="3108960" cy="816274"/>
          </a:xfrm>
          <a:prstGeom prst="rect">
            <a:avLst/>
          </a:prstGeom>
          <a:noFill/>
          <a:ln w="12700" cap="flat" cmpd="sng" algn="ctr">
            <a:noFill/>
            <a:prstDash val="solid"/>
          </a:ln>
          <a:effectLst/>
        </p:spPr>
        <p:txBody>
          <a:bodyPr wrap="square" tIns="54000" numCol="1" rtlCol="0" anchor="t">
            <a:spAutoFit/>
          </a:bodyPr>
          <a:lstStyle/>
          <a:p>
            <a:pPr marL="673799" indent="-214313" fontAlgn="t">
              <a:buFont typeface="Arial" panose="020B0604020202020204" pitchFamily="34" charset="0"/>
              <a:buChar char="•"/>
            </a:pPr>
            <a:endParaRPr lang="en-US" sz="1050">
              <a:solidFill>
                <a:schemeClr val="tx2"/>
              </a:solidFill>
              <a:latin typeface="+mj-lt"/>
            </a:endParaRPr>
          </a:p>
          <a:p>
            <a:pPr marL="182880" lvl="1" indent="-137160" defTabSz="914310">
              <a:buFont typeface="Arial" panose="020B0604020202020204" pitchFamily="34" charset="0"/>
              <a:buChar char="•"/>
              <a:defRPr/>
            </a:pPr>
            <a:r>
              <a:rPr kumimoji="0" lang="en-US" sz="900" b="0" i="0" u="none" strike="noStrike" kern="1200" cap="none" spc="0" normalizeH="0" baseline="0" noProof="0">
                <a:ln>
                  <a:noFill/>
                </a:ln>
                <a:solidFill>
                  <a:srgbClr val="002C6C"/>
                </a:solidFill>
                <a:effectLst/>
                <a:uLnTx/>
                <a:uFillTx/>
                <a:latin typeface="Verdana"/>
                <a:ea typeface="+mn-ea"/>
                <a:cs typeface="+mn-cs"/>
              </a:rPr>
              <a:t>Identify the end-to-end value chain stakeholders involved</a:t>
            </a:r>
          </a:p>
          <a:p>
            <a:pPr marL="182880" lvl="1" indent="-137160" defTabSz="914310">
              <a:buFont typeface="Arial" panose="020B0604020202020204" pitchFamily="34" charset="0"/>
              <a:buChar char="•"/>
              <a:defRPr/>
            </a:pPr>
            <a:r>
              <a:rPr kumimoji="0" lang="en-US" sz="900" b="0" i="0" u="none" strike="noStrike" kern="1200" cap="none" spc="0" normalizeH="0" baseline="0" noProof="0">
                <a:ln>
                  <a:noFill/>
                </a:ln>
                <a:solidFill>
                  <a:srgbClr val="002C6C"/>
                </a:solidFill>
                <a:effectLst/>
                <a:uLnTx/>
                <a:uFillTx/>
                <a:latin typeface="Verdana"/>
                <a:ea typeface="+mn-ea"/>
                <a:cs typeface="+mn-cs"/>
              </a:rPr>
              <a:t>Outline business processes impacted</a:t>
            </a:r>
          </a:p>
          <a:p>
            <a:pPr marL="182880" lvl="1" indent="-137160" defTabSz="914310">
              <a:buFont typeface="Arial" panose="020B0604020202020204" pitchFamily="34" charset="0"/>
              <a:buChar char="•"/>
              <a:defRPr/>
            </a:pPr>
            <a:r>
              <a:rPr kumimoji="0" lang="en-US" sz="900" b="0" i="0" u="none" strike="noStrike" kern="1200" cap="none" spc="0" normalizeH="0" baseline="0" noProof="0">
                <a:ln>
                  <a:noFill/>
                </a:ln>
                <a:solidFill>
                  <a:srgbClr val="002C6C"/>
                </a:solidFill>
                <a:effectLst/>
                <a:uLnTx/>
                <a:uFillTx/>
                <a:latin typeface="Verdana"/>
                <a:ea typeface="+mn-ea"/>
                <a:cs typeface="+mn-cs"/>
              </a:rPr>
              <a:t>Map the Data &amp; IT systems impacted</a:t>
            </a:r>
            <a:endParaRPr kumimoji="0" lang="en-GB" sz="900" b="0" i="0" u="none" strike="noStrike" kern="1200" cap="none" spc="0" normalizeH="0" baseline="0" noProof="0">
              <a:ln>
                <a:noFill/>
              </a:ln>
              <a:solidFill>
                <a:srgbClr val="002C6C"/>
              </a:solidFill>
              <a:effectLst/>
              <a:uLnTx/>
              <a:uFillTx/>
              <a:latin typeface="Verdana"/>
              <a:ea typeface="+mn-ea"/>
              <a:cs typeface="+mn-cs"/>
            </a:endParaRPr>
          </a:p>
        </p:txBody>
      </p:sp>
      <p:sp>
        <p:nvSpPr>
          <p:cNvPr id="45" name="TextBox 44">
            <a:extLst>
              <a:ext uri="{FF2B5EF4-FFF2-40B4-BE49-F238E27FC236}">
                <a16:creationId xmlns:a16="http://schemas.microsoft.com/office/drawing/2014/main" id="{29D421C3-9244-2E50-A781-6CC0C4773FB4}"/>
              </a:ext>
            </a:extLst>
          </p:cNvPr>
          <p:cNvSpPr txBox="1"/>
          <p:nvPr/>
        </p:nvSpPr>
        <p:spPr>
          <a:xfrm>
            <a:off x="6104514" y="3267513"/>
            <a:ext cx="2590507" cy="1050288"/>
          </a:xfrm>
          <a:prstGeom prst="rect">
            <a:avLst/>
          </a:prstGeom>
          <a:noFill/>
        </p:spPr>
        <p:txBody>
          <a:bodyPr wrap="square">
            <a:spAutoFit/>
          </a:bodyPr>
          <a:lstStyle/>
          <a:p>
            <a:pPr lvl="1"/>
            <a:endParaRPr lang="en-US" sz="825">
              <a:solidFill>
                <a:srgbClr val="002C6C"/>
              </a:solidFill>
              <a:latin typeface="+mj-lt"/>
            </a:endParaRPr>
          </a:p>
          <a:p>
            <a:pPr marL="182880" lvl="1" indent="-137160" defTabSz="914310">
              <a:buFont typeface="Arial" panose="020B0604020202020204" pitchFamily="34" charset="0"/>
              <a:buChar char="•"/>
              <a:defRPr/>
            </a:pPr>
            <a:r>
              <a:rPr kumimoji="0" lang="en-US" sz="900" b="0" i="0" u="none" strike="noStrike" kern="1200" cap="none" spc="0" normalizeH="0" baseline="0" noProof="0">
                <a:ln>
                  <a:noFill/>
                </a:ln>
                <a:solidFill>
                  <a:srgbClr val="002C6C"/>
                </a:solidFill>
                <a:effectLst/>
                <a:uLnTx/>
                <a:uFillTx/>
                <a:latin typeface="Verdana"/>
                <a:ea typeface="+mn-ea"/>
                <a:cs typeface="+mn-cs"/>
              </a:rPr>
              <a:t>Type of ecosystem (closed or open)</a:t>
            </a:r>
          </a:p>
          <a:p>
            <a:pPr marL="182880" lvl="1" indent="-137160" defTabSz="914310">
              <a:buFont typeface="Arial" panose="020B0604020202020204" pitchFamily="34" charset="0"/>
              <a:buChar char="•"/>
              <a:defRPr/>
            </a:pPr>
            <a:r>
              <a:rPr kumimoji="0" lang="en-US" sz="900" b="0" i="0" u="none" strike="noStrike" kern="1200" cap="none" spc="0" normalizeH="0" baseline="0" noProof="0">
                <a:ln>
                  <a:noFill/>
                </a:ln>
                <a:solidFill>
                  <a:srgbClr val="002C6C"/>
                </a:solidFill>
                <a:effectLst/>
                <a:uLnTx/>
                <a:uFillTx/>
                <a:latin typeface="Verdana"/>
                <a:ea typeface="+mn-ea"/>
                <a:cs typeface="+mn-cs"/>
              </a:rPr>
              <a:t>Type of project (research, proof of concept, pilot, implementation)</a:t>
            </a:r>
          </a:p>
          <a:p>
            <a:pPr marL="182880" lvl="1" indent="-137160" defTabSz="914310">
              <a:buFont typeface="Arial" panose="020B0604020202020204" pitchFamily="34" charset="0"/>
              <a:buChar char="•"/>
              <a:defRPr/>
            </a:pPr>
            <a:r>
              <a:rPr kumimoji="0" lang="en-US" sz="900" b="0" i="0" u="none" strike="noStrike" kern="1200" cap="none" spc="0" normalizeH="0" baseline="0" noProof="0">
                <a:ln>
                  <a:noFill/>
                </a:ln>
                <a:solidFill>
                  <a:srgbClr val="002C6C"/>
                </a:solidFill>
                <a:effectLst/>
                <a:uLnTx/>
                <a:uFillTx/>
                <a:latin typeface="Verdana"/>
                <a:ea typeface="+mn-ea"/>
                <a:cs typeface="+mn-cs"/>
              </a:rPr>
              <a:t>Type of implementation (virtual, full, or hybrid)</a:t>
            </a:r>
          </a:p>
          <a:p>
            <a:pPr marL="182880" lvl="1" indent="-137160" defTabSz="914310">
              <a:buFont typeface="Arial" panose="020B0604020202020204" pitchFamily="34" charset="0"/>
              <a:buChar char="•"/>
              <a:defRPr/>
            </a:pPr>
            <a:r>
              <a:rPr kumimoji="0" lang="en-US" sz="900" b="0" i="0" u="none" strike="noStrike" kern="1200" cap="none" spc="0" normalizeH="0" baseline="0" noProof="0">
                <a:ln>
                  <a:noFill/>
                </a:ln>
                <a:solidFill>
                  <a:srgbClr val="002C6C"/>
                </a:solidFill>
                <a:effectLst/>
                <a:uLnTx/>
                <a:uFillTx/>
                <a:latin typeface="Verdana"/>
                <a:ea typeface="+mn-ea"/>
                <a:cs typeface="+mn-cs"/>
              </a:rPr>
              <a:t>Time (start and duration of pilot)</a:t>
            </a:r>
            <a:endParaRPr lang="en-US" sz="900">
              <a:solidFill>
                <a:srgbClr val="002C6C"/>
              </a:solidFill>
              <a:latin typeface="+mj-lt"/>
            </a:endParaRPr>
          </a:p>
        </p:txBody>
      </p:sp>
      <p:sp>
        <p:nvSpPr>
          <p:cNvPr id="46" name="TextBox 45">
            <a:extLst>
              <a:ext uri="{FF2B5EF4-FFF2-40B4-BE49-F238E27FC236}">
                <a16:creationId xmlns:a16="http://schemas.microsoft.com/office/drawing/2014/main" id="{DEF14732-F810-9A9F-55E4-00F122017EF4}"/>
              </a:ext>
            </a:extLst>
          </p:cNvPr>
          <p:cNvSpPr txBox="1"/>
          <p:nvPr/>
        </p:nvSpPr>
        <p:spPr>
          <a:xfrm>
            <a:off x="6062410" y="1531107"/>
            <a:ext cx="2685207" cy="1338828"/>
          </a:xfrm>
          <a:prstGeom prst="rect">
            <a:avLst/>
          </a:prstGeom>
          <a:noFill/>
        </p:spPr>
        <p:txBody>
          <a:bodyPr wrap="square">
            <a:spAutoFit/>
          </a:bodyPr>
          <a:lstStyle/>
          <a:p>
            <a:pPr marL="182880" lvl="1" indent="-137160" defTabSz="914310">
              <a:buFont typeface="Arial" panose="020B0604020202020204" pitchFamily="34" charset="0"/>
              <a:buChar char="•"/>
              <a:defRPr/>
            </a:pPr>
            <a:r>
              <a:rPr kumimoji="0" lang="en-US" sz="900" b="0" i="0" u="none" strike="noStrike" kern="1200" cap="none" spc="0" normalizeH="0" baseline="0" noProof="0">
                <a:ln>
                  <a:noFill/>
                </a:ln>
                <a:solidFill>
                  <a:srgbClr val="002C6C"/>
                </a:solidFill>
                <a:effectLst/>
                <a:uLnTx/>
                <a:uFillTx/>
                <a:latin typeface="Verdana"/>
                <a:ea typeface="+mn-ea"/>
                <a:cs typeface="+mn-cs"/>
              </a:rPr>
              <a:t>Selection of 2D code</a:t>
            </a:r>
          </a:p>
          <a:p>
            <a:pPr marL="365760" lvl="3" indent="-137160" defTabSz="914310">
              <a:buFont typeface="Arial" panose="020B0604020202020204" pitchFamily="34" charset="0"/>
              <a:buChar char="•"/>
              <a:defRPr/>
            </a:pPr>
            <a:r>
              <a:rPr kumimoji="0" lang="en-US" sz="900" b="0" i="0" u="none" strike="noStrike" kern="1200" cap="none" spc="0" normalizeH="0" baseline="0" noProof="0">
                <a:ln>
                  <a:noFill/>
                </a:ln>
                <a:solidFill>
                  <a:srgbClr val="002C6C"/>
                </a:solidFill>
                <a:effectLst/>
                <a:uLnTx/>
                <a:uFillTx/>
                <a:latin typeface="Verdana"/>
                <a:ea typeface="+mn-ea"/>
                <a:cs typeface="+mn-cs"/>
              </a:rPr>
              <a:t>QR code with GS1 Digital Link</a:t>
            </a:r>
          </a:p>
          <a:p>
            <a:pPr marL="365760" lvl="3" indent="-137160" defTabSz="914310">
              <a:buFont typeface="Arial" panose="020B0604020202020204" pitchFamily="34" charset="0"/>
              <a:buChar char="•"/>
              <a:defRPr/>
            </a:pPr>
            <a:r>
              <a:rPr kumimoji="0" lang="en-US" sz="900" b="0" i="0" u="none" strike="noStrike" kern="1200" cap="none" spc="0" normalizeH="0" baseline="0" noProof="0">
                <a:ln>
                  <a:noFill/>
                </a:ln>
                <a:solidFill>
                  <a:srgbClr val="002C6C"/>
                </a:solidFill>
                <a:effectLst/>
                <a:uLnTx/>
                <a:uFillTx/>
                <a:latin typeface="Verdana"/>
                <a:ea typeface="+mn-ea"/>
                <a:cs typeface="+mn-cs"/>
              </a:rPr>
              <a:t>Data Matrix with GS1 Digital Link</a:t>
            </a:r>
          </a:p>
          <a:p>
            <a:pPr marL="365760" lvl="3" indent="-137160" defTabSz="914310">
              <a:buFont typeface="Arial" panose="020B0604020202020204" pitchFamily="34" charset="0"/>
              <a:buChar char="•"/>
              <a:defRPr/>
            </a:pPr>
            <a:r>
              <a:rPr kumimoji="0" lang="en-US" sz="900" b="0" i="0" u="none" strike="noStrike" kern="1200" cap="none" spc="0" normalizeH="0" baseline="0" noProof="0">
                <a:ln>
                  <a:noFill/>
                </a:ln>
                <a:solidFill>
                  <a:srgbClr val="002C6C"/>
                </a:solidFill>
                <a:effectLst/>
                <a:uLnTx/>
                <a:uFillTx/>
                <a:latin typeface="Verdana"/>
                <a:ea typeface="+mn-ea"/>
                <a:cs typeface="+mn-cs"/>
              </a:rPr>
              <a:t>GS1 DataMatrix with GS1 element strings</a:t>
            </a:r>
          </a:p>
          <a:p>
            <a:pPr marL="182880" lvl="1" indent="-137160" defTabSz="914310">
              <a:buFont typeface="Arial" panose="020B0604020202020204" pitchFamily="34" charset="0"/>
              <a:buChar char="•"/>
              <a:defRPr/>
            </a:pPr>
            <a:r>
              <a:rPr kumimoji="0" lang="en-US" sz="900" b="0" i="0" u="none" strike="noStrike" kern="1200" cap="none" spc="0" normalizeH="0" baseline="0" noProof="0">
                <a:ln>
                  <a:noFill/>
                </a:ln>
                <a:solidFill>
                  <a:srgbClr val="002C6C"/>
                </a:solidFill>
                <a:effectLst/>
                <a:uLnTx/>
                <a:uFillTx/>
                <a:latin typeface="Verdana"/>
                <a:ea typeface="+mn-ea"/>
                <a:cs typeface="+mn-cs"/>
              </a:rPr>
              <a:t>The GTIN should be included in </a:t>
            </a:r>
            <a:r>
              <a:rPr kumimoji="0" lang="en-US" sz="900" b="0" i="1" u="none" strike="noStrike" kern="1200" cap="none" spc="0" normalizeH="0" baseline="0" noProof="0">
                <a:ln>
                  <a:noFill/>
                </a:ln>
                <a:solidFill>
                  <a:srgbClr val="002C6C"/>
                </a:solidFill>
                <a:effectLst/>
                <a:uLnTx/>
                <a:uFillTx/>
                <a:latin typeface="Verdana"/>
                <a:ea typeface="+mn-ea"/>
                <a:cs typeface="+mn-cs"/>
              </a:rPr>
              <a:t>every</a:t>
            </a:r>
            <a:r>
              <a:rPr kumimoji="0" lang="en-US" sz="900" b="0" i="0" u="none" strike="noStrike" kern="1200" cap="none" spc="0" normalizeH="0" baseline="0" noProof="0">
                <a:ln>
                  <a:noFill/>
                </a:ln>
                <a:solidFill>
                  <a:srgbClr val="002C6C"/>
                </a:solidFill>
                <a:effectLst/>
                <a:uLnTx/>
                <a:uFillTx/>
                <a:latin typeface="Verdana"/>
                <a:ea typeface="+mn-ea"/>
                <a:cs typeface="+mn-cs"/>
              </a:rPr>
              <a:t> 2D barcode</a:t>
            </a:r>
          </a:p>
          <a:p>
            <a:pPr marL="182880" lvl="1" indent="-137160" defTabSz="914310">
              <a:buFont typeface="Arial" panose="020B0604020202020204" pitchFamily="34" charset="0"/>
              <a:buChar char="•"/>
              <a:defRPr/>
            </a:pPr>
            <a:r>
              <a:rPr kumimoji="0" lang="en-US" sz="900" b="0" i="0" u="none" strike="noStrike" kern="1200" cap="none" spc="0" normalizeH="0" baseline="0" noProof="0">
                <a:ln>
                  <a:noFill/>
                </a:ln>
                <a:solidFill>
                  <a:srgbClr val="002C6C"/>
                </a:solidFill>
                <a:effectLst/>
                <a:uLnTx/>
                <a:uFillTx/>
                <a:latin typeface="Verdana"/>
                <a:ea typeface="+mn-ea"/>
                <a:cs typeface="+mn-cs"/>
              </a:rPr>
              <a:t>Selection of additional data to include in 2D barcodes is based on use case(s) </a:t>
            </a:r>
            <a:endParaRPr kumimoji="0" lang="en-GB" sz="900" b="0" i="0" u="none" strike="noStrike" kern="1200" cap="none" spc="0" normalizeH="0" baseline="0" noProof="0">
              <a:ln>
                <a:noFill/>
              </a:ln>
              <a:solidFill>
                <a:srgbClr val="002C6C"/>
              </a:solidFill>
              <a:effectLst/>
              <a:uLnTx/>
              <a:uFillTx/>
              <a:latin typeface="Verdana"/>
              <a:ea typeface="+mn-ea"/>
              <a:cs typeface="+mn-cs"/>
            </a:endParaRPr>
          </a:p>
        </p:txBody>
      </p:sp>
      <p:grpSp>
        <p:nvGrpSpPr>
          <p:cNvPr id="62" name="Group 61">
            <a:extLst>
              <a:ext uri="{FF2B5EF4-FFF2-40B4-BE49-F238E27FC236}">
                <a16:creationId xmlns:a16="http://schemas.microsoft.com/office/drawing/2014/main" id="{94304F89-DCBB-DD8D-2E23-8605CA6219FF}"/>
              </a:ext>
            </a:extLst>
          </p:cNvPr>
          <p:cNvGrpSpPr/>
          <p:nvPr/>
        </p:nvGrpSpPr>
        <p:grpSpPr>
          <a:xfrm>
            <a:off x="1799208" y="4531579"/>
            <a:ext cx="5302641" cy="195507"/>
            <a:chOff x="1799208" y="4531579"/>
            <a:chExt cx="5302641" cy="195507"/>
          </a:xfrm>
        </p:grpSpPr>
        <p:sp>
          <p:nvSpPr>
            <p:cNvPr id="63" name="AutoShape 2">
              <a:hlinkClick r:id="rId3" action="ppaction://hlinksldjump"/>
              <a:extLst>
                <a:ext uri="{FF2B5EF4-FFF2-40B4-BE49-F238E27FC236}">
                  <a16:creationId xmlns:a16="http://schemas.microsoft.com/office/drawing/2014/main" id="{16CEFD67-6470-8DA0-8EEB-C5EA6E16FB26}"/>
                </a:ext>
              </a:extLst>
            </p:cNvPr>
            <p:cNvSpPr>
              <a:spLocks noChangeArrowheads="1"/>
            </p:cNvSpPr>
            <p:nvPr/>
          </p:nvSpPr>
          <p:spPr bwMode="gray">
            <a:xfrm>
              <a:off x="2245264"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GENERAL</a:t>
              </a:r>
            </a:p>
          </p:txBody>
        </p:sp>
        <p:sp>
          <p:nvSpPr>
            <p:cNvPr id="64" name="AutoShape 2">
              <a:hlinkClick r:id="rId4" action="ppaction://hlinksldjump"/>
              <a:extLst>
                <a:ext uri="{FF2B5EF4-FFF2-40B4-BE49-F238E27FC236}">
                  <a16:creationId xmlns:a16="http://schemas.microsoft.com/office/drawing/2014/main" id="{131DC867-AF55-7EC5-5A07-DD42955A0287}"/>
                </a:ext>
              </a:extLst>
            </p:cNvPr>
            <p:cNvSpPr>
              <a:spLocks noChangeArrowheads="1"/>
            </p:cNvSpPr>
            <p:nvPr/>
          </p:nvSpPr>
          <p:spPr bwMode="gray">
            <a:xfrm>
              <a:off x="3868790" y="4535155"/>
              <a:ext cx="797767" cy="185652"/>
            </a:xfrm>
            <a:prstGeom prst="roundRect">
              <a:avLst>
                <a:gd name="adj" fmla="val 50000"/>
              </a:avLst>
            </a:prstGeom>
            <a:solidFill>
              <a:srgbClr val="FBB034"/>
            </a:solidFill>
            <a:ln w="10795">
              <a:noFill/>
              <a:round/>
              <a:headEnd/>
              <a:tailEnd/>
            </a:ln>
            <a:effectLst/>
          </p:spPr>
          <p:txBody>
            <a:bodyPr vert="horz" wrap="square" lIns="0" tIns="0" rIns="0" bIns="0" anchor="ctr" anchorCtr="0">
              <a:noAutofit/>
            </a:bodyPr>
            <a:lstStyle/>
            <a:p>
              <a:pPr algn="ctr">
                <a:lnSpc>
                  <a:spcPct val="95000"/>
                </a:lnSpc>
              </a:pPr>
              <a:r>
                <a:rPr lang="en-US" sz="525" b="1">
                  <a:solidFill>
                    <a:schemeClr val="bg1"/>
                  </a:solidFill>
                </a:rPr>
                <a:t>WHAT</a:t>
              </a:r>
            </a:p>
          </p:txBody>
        </p:sp>
        <p:sp>
          <p:nvSpPr>
            <p:cNvPr id="65" name="AutoShape 2">
              <a:hlinkClick r:id="rId5" action="ppaction://hlinksldjump"/>
              <a:extLst>
                <a:ext uri="{FF2B5EF4-FFF2-40B4-BE49-F238E27FC236}">
                  <a16:creationId xmlns:a16="http://schemas.microsoft.com/office/drawing/2014/main" id="{81C9F033-54ED-44AE-D156-C9F2AC17408B}"/>
                </a:ext>
              </a:extLst>
            </p:cNvPr>
            <p:cNvSpPr>
              <a:spLocks noChangeArrowheads="1"/>
            </p:cNvSpPr>
            <p:nvPr/>
          </p:nvSpPr>
          <p:spPr bwMode="gray">
            <a:xfrm>
              <a:off x="3057029"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WHY</a:t>
              </a:r>
            </a:p>
          </p:txBody>
        </p:sp>
        <p:sp>
          <p:nvSpPr>
            <p:cNvPr id="66" name="AutoShape 2">
              <a:hlinkClick r:id="rId6" action="ppaction://hlinksldjump"/>
              <a:extLst>
                <a:ext uri="{FF2B5EF4-FFF2-40B4-BE49-F238E27FC236}">
                  <a16:creationId xmlns:a16="http://schemas.microsoft.com/office/drawing/2014/main" id="{7C3B06DA-C16D-CD6B-B8D5-A56F13AF5DAB}"/>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WHO</a:t>
              </a:r>
            </a:p>
          </p:txBody>
        </p:sp>
        <p:sp>
          <p:nvSpPr>
            <p:cNvPr id="67" name="AutoShape 2">
              <a:hlinkClick r:id="rId7" action="ppaction://hlinksldjump"/>
              <a:extLst>
                <a:ext uri="{FF2B5EF4-FFF2-40B4-BE49-F238E27FC236}">
                  <a16:creationId xmlns:a16="http://schemas.microsoft.com/office/drawing/2014/main" id="{00945FFE-FADA-3129-AD36-C4571CFAE15D}"/>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HOW</a:t>
              </a:r>
            </a:p>
          </p:txBody>
        </p:sp>
        <p:sp>
          <p:nvSpPr>
            <p:cNvPr id="68" name="AutoShape 2">
              <a:hlinkClick r:id="rId8" action="ppaction://hlinksldjump"/>
              <a:extLst>
                <a:ext uri="{FF2B5EF4-FFF2-40B4-BE49-F238E27FC236}">
                  <a16:creationId xmlns:a16="http://schemas.microsoft.com/office/drawing/2014/main" id="{4DE3B38C-BF98-30D8-375A-BF48131BA913}"/>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REPORT &amp; LEARN</a:t>
              </a:r>
            </a:p>
          </p:txBody>
        </p:sp>
        <p:pic>
          <p:nvPicPr>
            <p:cNvPr id="69" name="Picture 68">
              <a:hlinkClick r:id="rId3" action="ppaction://hlinksldjump"/>
              <a:extLst>
                <a:ext uri="{FF2B5EF4-FFF2-40B4-BE49-F238E27FC236}">
                  <a16:creationId xmlns:a16="http://schemas.microsoft.com/office/drawing/2014/main" id="{7514E9E8-4493-634E-DC1C-3389EDD6675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42152" y="4531579"/>
              <a:ext cx="189116" cy="189117"/>
            </a:xfrm>
            <a:prstGeom prst="rect">
              <a:avLst/>
            </a:prstGeom>
          </p:spPr>
        </p:pic>
        <p:sp>
          <p:nvSpPr>
            <p:cNvPr id="70" name="Arrow: Right 69">
              <a:hlinkClick r:id="" action="ppaction://hlinkshowjump?jump=lastslideviewed"/>
              <a:extLst>
                <a:ext uri="{FF2B5EF4-FFF2-40B4-BE49-F238E27FC236}">
                  <a16:creationId xmlns:a16="http://schemas.microsoft.com/office/drawing/2014/main" id="{AD76F22A-72FA-0FD5-A413-2A18D89860C1}"/>
                </a:ext>
              </a:extLst>
            </p:cNvPr>
            <p:cNvSpPr/>
            <p:nvPr/>
          </p:nvSpPr>
          <p:spPr>
            <a:xfrm rot="10800000">
              <a:off x="1799208" y="4541436"/>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40" name="Slide Number Placeholder 3">
            <a:extLst>
              <a:ext uri="{FF2B5EF4-FFF2-40B4-BE49-F238E27FC236}">
                <a16:creationId xmlns:a16="http://schemas.microsoft.com/office/drawing/2014/main" id="{36385188-6D5A-4B24-B9C2-5EA5C98A0655}"/>
              </a:ext>
            </a:extLst>
          </p:cNvPr>
          <p:cNvSpPr>
            <a:spLocks noGrp="1"/>
          </p:cNvSpPr>
          <p:nvPr>
            <p:ph type="sldNum" sz="quarter" idx="12"/>
          </p:nvPr>
        </p:nvSpPr>
        <p:spPr>
          <a:xfrm>
            <a:off x="8447486" y="4759631"/>
            <a:ext cx="247535" cy="150195"/>
          </a:xfrm>
        </p:spPr>
        <p:txBody>
          <a:bodyPr/>
          <a:lstStyle>
            <a:lvl1pPr rtl="0">
              <a:defRPr/>
            </a:lvl1pPr>
          </a:lstStyle>
          <a:p>
            <a:pPr fontAlgn="base">
              <a:spcAft>
                <a:spcPct val="0"/>
              </a:spcAft>
              <a:defRPr/>
            </a:pPr>
            <a:fld id="{4472AB7F-E8D0-4874-A9B8-335B68DC5F05}" type="slidenum">
              <a:rPr lang="en-US" smtClean="0"/>
              <a:pPr fontAlgn="base">
                <a:spcAft>
                  <a:spcPct val="0"/>
                </a:spcAft>
                <a:defRPr/>
              </a:pPr>
              <a:t>36</a:t>
            </a:fld>
            <a:endParaRPr lang="en-US"/>
          </a:p>
        </p:txBody>
      </p:sp>
      <p:pic>
        <p:nvPicPr>
          <p:cNvPr id="2" name="Picture 1" descr="Icon&#10;&#10;Description automatically generated">
            <a:extLst>
              <a:ext uri="{FF2B5EF4-FFF2-40B4-BE49-F238E27FC236}">
                <a16:creationId xmlns:a16="http://schemas.microsoft.com/office/drawing/2014/main" id="{A82A3951-1F13-9CC1-DE32-ED19271D80FA}"/>
              </a:ext>
            </a:extLst>
          </p:cNvPr>
          <p:cNvPicPr>
            <a:picLocks noChangeAspect="1"/>
          </p:cNvPicPr>
          <p:nvPr/>
        </p:nvPicPr>
        <p:blipFill>
          <a:blip r:embed="rId10">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135771" y="1071065"/>
            <a:ext cx="514128" cy="514128"/>
          </a:xfrm>
          <a:prstGeom prst="rect">
            <a:avLst/>
          </a:prstGeom>
        </p:spPr>
      </p:pic>
      <p:sp>
        <p:nvSpPr>
          <p:cNvPr id="3" name="TextBox 2">
            <a:extLst>
              <a:ext uri="{FF2B5EF4-FFF2-40B4-BE49-F238E27FC236}">
                <a16:creationId xmlns:a16="http://schemas.microsoft.com/office/drawing/2014/main" id="{98B6849C-9A22-B9A6-4ACC-CB13C950004D}"/>
              </a:ext>
            </a:extLst>
          </p:cNvPr>
          <p:cNvSpPr txBox="1"/>
          <p:nvPr/>
        </p:nvSpPr>
        <p:spPr>
          <a:xfrm>
            <a:off x="3587569" y="1104614"/>
            <a:ext cx="2072047" cy="415498"/>
          </a:xfrm>
          <a:prstGeom prst="rect">
            <a:avLst/>
          </a:prstGeom>
          <a:noFill/>
        </p:spPr>
        <p:txBody>
          <a:bodyPr wrap="square" rtlCol="0">
            <a:spAutoFit/>
          </a:bodyPr>
          <a:lstStyle/>
          <a:p>
            <a:r>
              <a:rPr lang="en-US" sz="1050" b="1">
                <a:solidFill>
                  <a:srgbClr val="D1942E"/>
                </a:solidFill>
                <a:latin typeface="+mj-lt"/>
                <a:hlinkClick r:id="rId11" action="ppaction://hlinksldjump">
                  <a:extLst>
                    <a:ext uri="{A12FA001-AC4F-418D-AE19-62706E023703}">
                      <ahyp:hlinkClr xmlns:ahyp="http://schemas.microsoft.com/office/drawing/2018/hyperlinkcolor" val="tx"/>
                    </a:ext>
                  </a:extLst>
                </a:hlinkClick>
              </a:rPr>
              <a:t>Geography </a:t>
            </a:r>
            <a:r>
              <a:rPr lang="en-US" sz="1050" b="1" u="sng">
                <a:solidFill>
                  <a:srgbClr val="D1942E"/>
                </a:solidFill>
                <a:latin typeface="+mj-lt"/>
                <a:hlinkClick r:id="rId11" action="ppaction://hlinksldjump">
                  <a:extLst>
                    <a:ext uri="{A12FA001-AC4F-418D-AE19-62706E023703}">
                      <ahyp:hlinkClr xmlns:ahyp="http://schemas.microsoft.com/office/drawing/2018/hyperlinkcolor" val="tx"/>
                    </a:ext>
                  </a:extLst>
                </a:hlinkClick>
              </a:rPr>
              <a:t>&amp; </a:t>
            </a:r>
            <a:r>
              <a:rPr lang="en-US" sz="1050" b="1" u="sng">
                <a:solidFill>
                  <a:srgbClr val="D1942E"/>
                </a:solidFill>
                <a:latin typeface="+mj-lt"/>
              </a:rPr>
              <a:t>product scope</a:t>
            </a:r>
          </a:p>
        </p:txBody>
      </p:sp>
      <p:pic>
        <p:nvPicPr>
          <p:cNvPr id="6" name="Picture 5" descr="Icon&#10;&#10;Description automatically generated">
            <a:extLst>
              <a:ext uri="{FF2B5EF4-FFF2-40B4-BE49-F238E27FC236}">
                <a16:creationId xmlns:a16="http://schemas.microsoft.com/office/drawing/2014/main" id="{EAB96361-3824-D157-EF2B-C6C3CB1DCF83}"/>
              </a:ext>
            </a:extLst>
          </p:cNvPr>
          <p:cNvPicPr>
            <a:picLocks noChangeAspect="1"/>
          </p:cNvPicPr>
          <p:nvPr/>
        </p:nvPicPr>
        <p:blipFill>
          <a:blip r:embed="rId1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148510" y="1072097"/>
            <a:ext cx="512064" cy="512064"/>
          </a:xfrm>
          <a:prstGeom prst="rect">
            <a:avLst/>
          </a:prstGeom>
        </p:spPr>
      </p:pic>
      <p:sp>
        <p:nvSpPr>
          <p:cNvPr id="7" name="TextBox 6">
            <a:extLst>
              <a:ext uri="{FF2B5EF4-FFF2-40B4-BE49-F238E27FC236}">
                <a16:creationId xmlns:a16="http://schemas.microsoft.com/office/drawing/2014/main" id="{DDF3AB69-B1B9-B2F8-F462-214264C43E80}"/>
              </a:ext>
            </a:extLst>
          </p:cNvPr>
          <p:cNvSpPr txBox="1"/>
          <p:nvPr/>
        </p:nvSpPr>
        <p:spPr>
          <a:xfrm>
            <a:off x="6597226" y="1189120"/>
            <a:ext cx="1887066" cy="461665"/>
          </a:xfrm>
          <a:prstGeom prst="rect">
            <a:avLst/>
          </a:prstGeom>
          <a:noFill/>
        </p:spPr>
        <p:txBody>
          <a:bodyPr wrap="square" rtlCol="0">
            <a:spAutoFit/>
          </a:bodyPr>
          <a:lstStyle/>
          <a:p>
            <a:r>
              <a:rPr lang="en-US" sz="1050" b="1">
                <a:solidFill>
                  <a:srgbClr val="D1942E"/>
                </a:solidFill>
                <a:latin typeface="+mj-lt"/>
                <a:hlinkClick r:id="rId13" action="ppaction://hlinksldjump">
                  <a:extLst>
                    <a:ext uri="{A12FA001-AC4F-418D-AE19-62706E023703}">
                      <ahyp:hlinkClr xmlns:ahyp="http://schemas.microsoft.com/office/drawing/2018/hyperlinkcolor" val="tx"/>
                    </a:ext>
                  </a:extLst>
                </a:hlinkClick>
              </a:rPr>
              <a:t>Barcode &amp; data scope</a:t>
            </a:r>
            <a:endParaRPr lang="en-US" sz="1050" b="1">
              <a:solidFill>
                <a:srgbClr val="D1942E"/>
              </a:solidFill>
              <a:latin typeface="+mj-lt"/>
            </a:endParaRPr>
          </a:p>
          <a:p>
            <a:endParaRPr lang="en-GB"/>
          </a:p>
        </p:txBody>
      </p:sp>
      <p:pic>
        <p:nvPicPr>
          <p:cNvPr id="8" name="Picture 7" descr="Icon&#10;&#10;Description automatically generated">
            <a:extLst>
              <a:ext uri="{FF2B5EF4-FFF2-40B4-BE49-F238E27FC236}">
                <a16:creationId xmlns:a16="http://schemas.microsoft.com/office/drawing/2014/main" id="{0F7E816B-4AA5-DBBF-9B54-7139313AE876}"/>
              </a:ext>
            </a:extLst>
          </p:cNvPr>
          <p:cNvPicPr>
            <a:picLocks noChangeAspect="1"/>
          </p:cNvPicPr>
          <p:nvPr/>
        </p:nvPicPr>
        <p:blipFill>
          <a:blip r:embed="rId1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123973" y="2884170"/>
            <a:ext cx="683163" cy="683163"/>
          </a:xfrm>
          <a:prstGeom prst="rect">
            <a:avLst/>
          </a:prstGeom>
        </p:spPr>
      </p:pic>
      <p:sp>
        <p:nvSpPr>
          <p:cNvPr id="9" name="TextBox 8">
            <a:extLst>
              <a:ext uri="{FF2B5EF4-FFF2-40B4-BE49-F238E27FC236}">
                <a16:creationId xmlns:a16="http://schemas.microsoft.com/office/drawing/2014/main" id="{76BE66F1-E0E9-0D1F-AE6A-190EB7759433}"/>
              </a:ext>
            </a:extLst>
          </p:cNvPr>
          <p:cNvSpPr txBox="1"/>
          <p:nvPr/>
        </p:nvSpPr>
        <p:spPr>
          <a:xfrm>
            <a:off x="3712366" y="3122389"/>
            <a:ext cx="1675335" cy="253916"/>
          </a:xfrm>
          <a:prstGeom prst="rect">
            <a:avLst/>
          </a:prstGeom>
          <a:noFill/>
        </p:spPr>
        <p:txBody>
          <a:bodyPr wrap="square" rtlCol="0">
            <a:spAutoFit/>
          </a:bodyPr>
          <a:lstStyle/>
          <a:p>
            <a:r>
              <a:rPr lang="en-US" sz="1050" b="1" u="sng">
                <a:solidFill>
                  <a:srgbClr val="D1942E"/>
                </a:solidFill>
                <a:latin typeface="+mj-lt"/>
                <a:hlinkClick r:id="rId15" action="ppaction://hlinksldjump">
                  <a:extLst>
                    <a:ext uri="{A12FA001-AC4F-418D-AE19-62706E023703}">
                      <ahyp:hlinkClr xmlns:ahyp="http://schemas.microsoft.com/office/drawing/2018/hyperlinkcolor" val="tx"/>
                    </a:ext>
                  </a:extLst>
                </a:hlinkClick>
              </a:rPr>
              <a:t>Value chain scope</a:t>
            </a:r>
            <a:endParaRPr lang="en-US" sz="1050" b="1" u="sng">
              <a:solidFill>
                <a:srgbClr val="D1942E"/>
              </a:solidFill>
              <a:latin typeface="+mj-lt"/>
            </a:endParaRPr>
          </a:p>
        </p:txBody>
      </p:sp>
      <p:pic>
        <p:nvPicPr>
          <p:cNvPr id="10" name="Picture 9" descr="Icon&#10;&#10;Description automatically generated">
            <a:extLst>
              <a:ext uri="{FF2B5EF4-FFF2-40B4-BE49-F238E27FC236}">
                <a16:creationId xmlns:a16="http://schemas.microsoft.com/office/drawing/2014/main" id="{342449F1-4260-8B28-E7E7-C4245190150A}"/>
              </a:ext>
            </a:extLst>
          </p:cNvPr>
          <p:cNvPicPr>
            <a:picLocks noChangeAspect="1"/>
          </p:cNvPicPr>
          <p:nvPr/>
        </p:nvPicPr>
        <p:blipFill>
          <a:blip r:embed="rId16">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173709" y="2994918"/>
            <a:ext cx="461665" cy="461665"/>
          </a:xfrm>
          <a:prstGeom prst="rect">
            <a:avLst/>
          </a:prstGeom>
        </p:spPr>
      </p:pic>
      <p:sp>
        <p:nvSpPr>
          <p:cNvPr id="11" name="TextBox 10">
            <a:extLst>
              <a:ext uri="{FF2B5EF4-FFF2-40B4-BE49-F238E27FC236}">
                <a16:creationId xmlns:a16="http://schemas.microsoft.com/office/drawing/2014/main" id="{365AC150-F68D-281A-18AA-B06269ED67C6}"/>
              </a:ext>
            </a:extLst>
          </p:cNvPr>
          <p:cNvSpPr txBox="1"/>
          <p:nvPr/>
        </p:nvSpPr>
        <p:spPr>
          <a:xfrm>
            <a:off x="6597226" y="3116842"/>
            <a:ext cx="1705952" cy="253916"/>
          </a:xfrm>
          <a:prstGeom prst="rect">
            <a:avLst/>
          </a:prstGeom>
          <a:noFill/>
        </p:spPr>
        <p:txBody>
          <a:bodyPr wrap="square" rtlCol="0">
            <a:spAutoFit/>
          </a:bodyPr>
          <a:lstStyle/>
          <a:p>
            <a:r>
              <a:rPr lang="en-US" sz="1050" b="1" u="sng">
                <a:solidFill>
                  <a:srgbClr val="D1942E"/>
                </a:solidFill>
                <a:latin typeface="+mj-lt"/>
              </a:rPr>
              <a:t>Pilot scope</a:t>
            </a:r>
          </a:p>
        </p:txBody>
      </p:sp>
    </p:spTree>
    <p:extLst>
      <p:ext uri="{BB962C8B-B14F-4D97-AF65-F5344CB8AC3E}">
        <p14:creationId xmlns:p14="http://schemas.microsoft.com/office/powerpoint/2010/main" val="6307748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a:extLst>
              <a:ext uri="{FF2B5EF4-FFF2-40B4-BE49-F238E27FC236}">
                <a16:creationId xmlns:a16="http://schemas.microsoft.com/office/drawing/2014/main" id="{12A1878D-5DA7-4F25-BA00-EEBE6EF2F4AB}"/>
              </a:ext>
            </a:extLst>
          </p:cNvPr>
          <p:cNvCxnSpPr>
            <a:cxnSpLocks/>
          </p:cNvCxnSpPr>
          <p:nvPr/>
        </p:nvCxnSpPr>
        <p:spPr>
          <a:xfrm flipV="1">
            <a:off x="3069900" y="926100"/>
            <a:ext cx="5179433"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AA7164A-83C8-4C93-B579-A2287560E649}"/>
              </a:ext>
            </a:extLst>
          </p:cNvPr>
          <p:cNvCxnSpPr>
            <a:cxnSpLocks/>
          </p:cNvCxnSpPr>
          <p:nvPr/>
        </p:nvCxnSpPr>
        <p:spPr>
          <a:xfrm flipV="1">
            <a:off x="3069900" y="2939427"/>
            <a:ext cx="5178600"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EE418441-3A00-4AFB-98C5-51B0563C3104}"/>
              </a:ext>
            </a:extLst>
          </p:cNvPr>
          <p:cNvSpPr/>
          <p:nvPr/>
        </p:nvSpPr>
        <p:spPr>
          <a:xfrm>
            <a:off x="1966" y="0"/>
            <a:ext cx="2993588" cy="4445491"/>
          </a:xfrm>
          <a:prstGeom prst="rect">
            <a:avLst/>
          </a:prstGeom>
          <a:solidFill>
            <a:srgbClr val="FBB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 name="Title 1">
            <a:extLst>
              <a:ext uri="{FF2B5EF4-FFF2-40B4-BE49-F238E27FC236}">
                <a16:creationId xmlns:a16="http://schemas.microsoft.com/office/drawing/2014/main" id="{49404C55-093B-4B52-8DDB-0CD91796F002}"/>
              </a:ext>
            </a:extLst>
          </p:cNvPr>
          <p:cNvSpPr txBox="1">
            <a:spLocks/>
          </p:cNvSpPr>
          <p:nvPr/>
        </p:nvSpPr>
        <p:spPr bwMode="auto">
          <a:xfrm>
            <a:off x="303609" y="87475"/>
            <a:ext cx="8210829" cy="537533"/>
          </a:xfrm>
          <a:prstGeom prst="rect">
            <a:avLst/>
          </a:prstGeom>
          <a:noFill/>
          <a:ln>
            <a:noFill/>
          </a:ln>
        </p:spPr>
        <p:txBody>
          <a:bodyPr vert="horz" wrap="square" lIns="0" tIns="34287" rIns="68573" bIns="34287" numCol="1" anchor="b" anchorCtr="0" compatLnSpc="1">
            <a:prstTxWarp prst="textNoShape">
              <a:avLst/>
            </a:prstTxWarp>
          </a:bodyPr>
          <a:lstStyle>
            <a:lvl1pPr algn="l" defTabSz="60952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a:lstStyle>
          <a:p>
            <a:r>
              <a:rPr lang="en-US" sz="1500">
                <a:solidFill>
                  <a:schemeClr val="bg1"/>
                </a:solidFill>
              </a:rPr>
              <a:t>Geography &amp; </a:t>
            </a:r>
          </a:p>
          <a:p>
            <a:r>
              <a:rPr lang="en-US" sz="1500">
                <a:solidFill>
                  <a:schemeClr val="bg1"/>
                </a:solidFill>
              </a:rPr>
              <a:t>Product Scope</a:t>
            </a:r>
          </a:p>
        </p:txBody>
      </p:sp>
      <p:sp>
        <p:nvSpPr>
          <p:cNvPr id="6" name="Rectangle 5">
            <a:extLst>
              <a:ext uri="{FF2B5EF4-FFF2-40B4-BE49-F238E27FC236}">
                <a16:creationId xmlns:a16="http://schemas.microsoft.com/office/drawing/2014/main" id="{DA896500-1369-4E9C-964B-276A5747262F}"/>
              </a:ext>
            </a:extLst>
          </p:cNvPr>
          <p:cNvSpPr>
            <a:spLocks/>
          </p:cNvSpPr>
          <p:nvPr/>
        </p:nvSpPr>
        <p:spPr>
          <a:xfrm>
            <a:off x="142183" y="1215017"/>
            <a:ext cx="2853371" cy="2031992"/>
          </a:xfrm>
          <a:prstGeom prst="rect">
            <a:avLst/>
          </a:prstGeom>
          <a:noFill/>
          <a:ln w="12700" cap="flat" cmpd="sng" algn="ctr">
            <a:noFill/>
            <a:prstDash val="solid"/>
          </a:ln>
          <a:effectLst/>
        </p:spPr>
        <p:txBody>
          <a:bodyPr wrap="square" tIns="54000" rtlCol="0" anchor="t">
            <a:spAutoFit/>
          </a:bodyPr>
          <a:lstStyle/>
          <a:p>
            <a:pPr marL="0" lvl="1" fontAlgn="base">
              <a:spcAft>
                <a:spcPts val="300"/>
              </a:spcAft>
              <a:buClr>
                <a:schemeClr val="bg1"/>
              </a:buClr>
            </a:pPr>
            <a:r>
              <a:rPr lang="en-US" sz="1050">
                <a:solidFill>
                  <a:schemeClr val="bg1"/>
                </a:solidFill>
              </a:rPr>
              <a:t>First in scope is deciding in what country or geographical area to pilot. If you are in retail decide on how many stores to pilot in.</a:t>
            </a:r>
          </a:p>
          <a:p>
            <a:pPr marL="132160" lvl="1" indent="-132160" fontAlgn="base">
              <a:spcAft>
                <a:spcPts val="300"/>
              </a:spcAft>
              <a:buClr>
                <a:schemeClr val="bg1"/>
              </a:buClr>
              <a:buFont typeface="Wingdings" panose="05000000000000000000" pitchFamily="2" charset="2"/>
              <a:buChar char="§"/>
            </a:pPr>
            <a:endParaRPr lang="en-US" sz="1050">
              <a:solidFill>
                <a:schemeClr val="bg1"/>
              </a:solidFill>
            </a:endParaRPr>
          </a:p>
          <a:p>
            <a:pPr marL="0" lvl="1" fontAlgn="base">
              <a:spcAft>
                <a:spcPts val="300"/>
              </a:spcAft>
              <a:buClr>
                <a:schemeClr val="bg1"/>
              </a:buClr>
            </a:pPr>
            <a:r>
              <a:rPr lang="en-US" sz="1050">
                <a:solidFill>
                  <a:schemeClr val="bg1"/>
                </a:solidFill>
              </a:rPr>
              <a:t>Next in scope is deciding what type of product to pilot with and how many different products to include in the pilot.</a:t>
            </a:r>
          </a:p>
          <a:p>
            <a:pPr marL="0" lvl="1" fontAlgn="base">
              <a:spcAft>
                <a:spcPts val="300"/>
              </a:spcAft>
              <a:buClr>
                <a:schemeClr val="bg1"/>
              </a:buClr>
            </a:pPr>
            <a:endParaRPr lang="en-US" sz="1050">
              <a:solidFill>
                <a:schemeClr val="bg1"/>
              </a:solidFill>
            </a:endParaRPr>
          </a:p>
          <a:p>
            <a:pPr marL="0" lvl="1" fontAlgn="base">
              <a:spcAft>
                <a:spcPts val="300"/>
              </a:spcAft>
              <a:buClr>
                <a:schemeClr val="bg1"/>
              </a:buClr>
            </a:pPr>
            <a:r>
              <a:rPr lang="en-US" sz="1050">
                <a:solidFill>
                  <a:schemeClr val="bg1"/>
                </a:solidFill>
              </a:rPr>
              <a:t>A. </a:t>
            </a:r>
            <a:r>
              <a:rPr lang="en-US" sz="1050" b="1">
                <a:solidFill>
                  <a:schemeClr val="bg1"/>
                </a:solidFill>
              </a:rPr>
              <a:t>Type of product</a:t>
            </a:r>
            <a:endParaRPr lang="en-US" sz="1050">
              <a:solidFill>
                <a:schemeClr val="bg1"/>
              </a:solidFill>
            </a:endParaRPr>
          </a:p>
        </p:txBody>
      </p:sp>
      <p:sp>
        <p:nvSpPr>
          <p:cNvPr id="7" name="Rectangle 6">
            <a:extLst>
              <a:ext uri="{FF2B5EF4-FFF2-40B4-BE49-F238E27FC236}">
                <a16:creationId xmlns:a16="http://schemas.microsoft.com/office/drawing/2014/main" id="{5A867F6F-E361-453D-B483-D5CCE1582F50}"/>
              </a:ext>
            </a:extLst>
          </p:cNvPr>
          <p:cNvSpPr>
            <a:spLocks/>
          </p:cNvSpPr>
          <p:nvPr/>
        </p:nvSpPr>
        <p:spPr>
          <a:xfrm>
            <a:off x="3399299" y="1138017"/>
            <a:ext cx="5436693" cy="1147134"/>
          </a:xfrm>
          <a:prstGeom prst="rect">
            <a:avLst/>
          </a:prstGeom>
          <a:noFill/>
          <a:ln w="12700" cap="flat" cmpd="sng" algn="ctr">
            <a:noFill/>
            <a:prstDash val="solid"/>
          </a:ln>
          <a:effectLst/>
        </p:spPr>
        <p:txBody>
          <a:bodyPr wrap="square" tIns="54000" rtlCol="0" anchor="t">
            <a:spAutoFit/>
          </a:bodyPr>
          <a:lstStyle/>
          <a:p>
            <a:pPr marL="214313" lvl="2" indent="-214313" fontAlgn="base">
              <a:spcAft>
                <a:spcPts val="150"/>
              </a:spcAft>
              <a:buClr>
                <a:srgbClr val="FBB034"/>
              </a:buClr>
              <a:buFont typeface="Arial" panose="020B0604020202020204" pitchFamily="34" charset="0"/>
              <a:buChar char="•"/>
              <a:defRPr/>
            </a:pPr>
            <a:r>
              <a:rPr lang="en-US" sz="1050">
                <a:solidFill>
                  <a:schemeClr val="tx2"/>
                </a:solidFill>
              </a:rPr>
              <a:t>Starting with one country or region and a small number of stores will make the project more feasible and time-boxed.</a:t>
            </a:r>
          </a:p>
          <a:p>
            <a:pPr marL="214313" lvl="2" indent="-214313" fontAlgn="base">
              <a:spcAft>
                <a:spcPts val="150"/>
              </a:spcAft>
              <a:buClr>
                <a:schemeClr val="accent5"/>
              </a:buClr>
              <a:buFont typeface="Arial" panose="020B0604020202020204" pitchFamily="34" charset="0"/>
              <a:buChar char="•"/>
              <a:defRPr/>
            </a:pPr>
            <a:r>
              <a:rPr lang="en-US" sz="1050">
                <a:solidFill>
                  <a:schemeClr val="tx2"/>
                </a:solidFill>
              </a:rPr>
              <a:t>Choosing the type of product will have impact on the whole pilot set-up. </a:t>
            </a:r>
          </a:p>
          <a:p>
            <a:pPr marL="214313" lvl="2" indent="-214313" fontAlgn="base">
              <a:spcAft>
                <a:spcPts val="150"/>
              </a:spcAft>
              <a:buClr>
                <a:schemeClr val="accent5"/>
              </a:buClr>
              <a:buFont typeface="Arial" panose="020B0604020202020204" pitchFamily="34" charset="0"/>
              <a:buChar char="•"/>
              <a:defRPr/>
            </a:pPr>
            <a:r>
              <a:rPr lang="en-US" sz="1050">
                <a:solidFill>
                  <a:schemeClr val="tx2"/>
                </a:solidFill>
              </a:rPr>
              <a:t>It will have impact on the benefits and the barcode and data attributes that need to be chosen.</a:t>
            </a:r>
          </a:p>
          <a:p>
            <a:pPr marL="0" lvl="2" fontAlgn="base">
              <a:spcAft>
                <a:spcPts val="150"/>
              </a:spcAft>
              <a:buClr>
                <a:srgbClr val="FBB034"/>
              </a:buClr>
              <a:defRPr/>
            </a:pPr>
            <a:endParaRPr lang="en-US" sz="1050">
              <a:solidFill>
                <a:schemeClr val="tx2"/>
              </a:solidFill>
            </a:endParaRPr>
          </a:p>
        </p:txBody>
      </p:sp>
      <p:sp>
        <p:nvSpPr>
          <p:cNvPr id="8" name="Rounded Rectangle 93">
            <a:extLst>
              <a:ext uri="{FF2B5EF4-FFF2-40B4-BE49-F238E27FC236}">
                <a16:creationId xmlns:a16="http://schemas.microsoft.com/office/drawing/2014/main" id="{27574E18-E43F-464C-A57A-EACD8C62F8D0}"/>
              </a:ext>
            </a:extLst>
          </p:cNvPr>
          <p:cNvSpPr/>
          <p:nvPr/>
        </p:nvSpPr>
        <p:spPr>
          <a:xfrm>
            <a:off x="3666418" y="783044"/>
            <a:ext cx="1480787"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ABOUT</a:t>
            </a:r>
          </a:p>
        </p:txBody>
      </p:sp>
      <p:grpSp>
        <p:nvGrpSpPr>
          <p:cNvPr id="10" name="Group 9">
            <a:extLst>
              <a:ext uri="{FF2B5EF4-FFF2-40B4-BE49-F238E27FC236}">
                <a16:creationId xmlns:a16="http://schemas.microsoft.com/office/drawing/2014/main" id="{9413E5AE-8469-4AD8-8C46-2229BD0787BC}"/>
              </a:ext>
            </a:extLst>
          </p:cNvPr>
          <p:cNvGrpSpPr/>
          <p:nvPr/>
        </p:nvGrpSpPr>
        <p:grpSpPr>
          <a:xfrm>
            <a:off x="3396767" y="698010"/>
            <a:ext cx="456300" cy="455879"/>
            <a:chOff x="4727848" y="1172232"/>
            <a:chExt cx="608400" cy="607839"/>
          </a:xfrm>
        </p:grpSpPr>
        <p:sp>
          <p:nvSpPr>
            <p:cNvPr id="11" name="Oval 20">
              <a:extLst>
                <a:ext uri="{FF2B5EF4-FFF2-40B4-BE49-F238E27FC236}">
                  <a16:creationId xmlns:a16="http://schemas.microsoft.com/office/drawing/2014/main" id="{51898058-69AE-45BA-AFA2-0D1B59E424A4}"/>
                </a:ext>
              </a:extLst>
            </p:cNvPr>
            <p:cNvSpPr/>
            <p:nvPr/>
          </p:nvSpPr>
          <p:spPr>
            <a:xfrm>
              <a:off x="4727848" y="1172232"/>
              <a:ext cx="608400" cy="60783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grpSp>
          <p:nvGrpSpPr>
            <p:cNvPr id="12" name="Groupe 355">
              <a:extLst>
                <a:ext uri="{FF2B5EF4-FFF2-40B4-BE49-F238E27FC236}">
                  <a16:creationId xmlns:a16="http://schemas.microsoft.com/office/drawing/2014/main" id="{5A8C871D-DFA7-4BD8-84CD-2BCCE92C7A4D}"/>
                </a:ext>
              </a:extLst>
            </p:cNvPr>
            <p:cNvGrpSpPr/>
            <p:nvPr/>
          </p:nvGrpSpPr>
          <p:grpSpPr>
            <a:xfrm>
              <a:off x="4869882" y="1285172"/>
              <a:ext cx="323920" cy="381923"/>
              <a:chOff x="9153875" y="3671977"/>
              <a:chExt cx="363537" cy="428625"/>
            </a:xfrm>
            <a:solidFill>
              <a:srgbClr val="007D74"/>
            </a:solidFill>
          </p:grpSpPr>
          <p:sp>
            <p:nvSpPr>
              <p:cNvPr id="13" name="Freeform 76">
                <a:extLst>
                  <a:ext uri="{FF2B5EF4-FFF2-40B4-BE49-F238E27FC236}">
                    <a16:creationId xmlns:a16="http://schemas.microsoft.com/office/drawing/2014/main" id="{A8D6CE38-D2EC-4EDB-8B4C-92321B726E8E}"/>
                  </a:ext>
                </a:extLst>
              </p:cNvPr>
              <p:cNvSpPr>
                <a:spLocks/>
              </p:cNvSpPr>
              <p:nvPr/>
            </p:nvSpPr>
            <p:spPr bwMode="auto">
              <a:xfrm>
                <a:off x="9330087" y="3671977"/>
                <a:ext cx="19050" cy="85725"/>
              </a:xfrm>
              <a:custGeom>
                <a:avLst/>
                <a:gdLst>
                  <a:gd name="T0" fmla="*/ 3 w 5"/>
                  <a:gd name="T1" fmla="*/ 23 h 23"/>
                  <a:gd name="T2" fmla="*/ 5 w 5"/>
                  <a:gd name="T3" fmla="*/ 21 h 23"/>
                  <a:gd name="T4" fmla="*/ 5 w 5"/>
                  <a:gd name="T5" fmla="*/ 2 h 23"/>
                  <a:gd name="T6" fmla="*/ 3 w 5"/>
                  <a:gd name="T7" fmla="*/ 0 h 23"/>
                  <a:gd name="T8" fmla="*/ 0 w 5"/>
                  <a:gd name="T9" fmla="*/ 2 h 23"/>
                  <a:gd name="T10" fmla="*/ 0 w 5"/>
                  <a:gd name="T11" fmla="*/ 21 h 23"/>
                  <a:gd name="T12" fmla="*/ 3 w 5"/>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5" h="23">
                    <a:moveTo>
                      <a:pt x="3" y="23"/>
                    </a:moveTo>
                    <a:cubicBezTo>
                      <a:pt x="4" y="23"/>
                      <a:pt x="5" y="22"/>
                      <a:pt x="5" y="21"/>
                    </a:cubicBezTo>
                    <a:cubicBezTo>
                      <a:pt x="5" y="2"/>
                      <a:pt x="5" y="2"/>
                      <a:pt x="5" y="2"/>
                    </a:cubicBezTo>
                    <a:cubicBezTo>
                      <a:pt x="5" y="1"/>
                      <a:pt x="4" y="0"/>
                      <a:pt x="3" y="0"/>
                    </a:cubicBezTo>
                    <a:cubicBezTo>
                      <a:pt x="1" y="0"/>
                      <a:pt x="0" y="1"/>
                      <a:pt x="0" y="2"/>
                    </a:cubicBezTo>
                    <a:cubicBezTo>
                      <a:pt x="0" y="21"/>
                      <a:pt x="0" y="21"/>
                      <a:pt x="0" y="21"/>
                    </a:cubicBezTo>
                    <a:cubicBezTo>
                      <a:pt x="0" y="22"/>
                      <a:pt x="1" y="23"/>
                      <a:pt x="3" y="23"/>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4" name="Freeform 77">
                <a:extLst>
                  <a:ext uri="{FF2B5EF4-FFF2-40B4-BE49-F238E27FC236}">
                    <a16:creationId xmlns:a16="http://schemas.microsoft.com/office/drawing/2014/main" id="{2670EB03-74E1-4A7C-BA69-197518761F4E}"/>
                  </a:ext>
                </a:extLst>
              </p:cNvPr>
              <p:cNvSpPr>
                <a:spLocks/>
              </p:cNvSpPr>
              <p:nvPr/>
            </p:nvSpPr>
            <p:spPr bwMode="auto">
              <a:xfrm>
                <a:off x="9157050" y="3765639"/>
                <a:ext cx="79375" cy="55563"/>
              </a:xfrm>
              <a:custGeom>
                <a:avLst/>
                <a:gdLst>
                  <a:gd name="T0" fmla="*/ 20 w 21"/>
                  <a:gd name="T1" fmla="*/ 10 h 15"/>
                  <a:gd name="T2" fmla="*/ 4 w 21"/>
                  <a:gd name="T3" fmla="*/ 1 h 15"/>
                  <a:gd name="T4" fmla="*/ 4 w 21"/>
                  <a:gd name="T5" fmla="*/ 1 h 15"/>
                  <a:gd name="T6" fmla="*/ 2 w 21"/>
                  <a:gd name="T7" fmla="*/ 1 h 15"/>
                  <a:gd name="T8" fmla="*/ 0 w 21"/>
                  <a:gd name="T9" fmla="*/ 2 h 15"/>
                  <a:gd name="T10" fmla="*/ 0 w 21"/>
                  <a:gd name="T11" fmla="*/ 4 h 15"/>
                  <a:gd name="T12" fmla="*/ 1 w 21"/>
                  <a:gd name="T13" fmla="*/ 5 h 15"/>
                  <a:gd name="T14" fmla="*/ 17 w 21"/>
                  <a:gd name="T15" fmla="*/ 14 h 15"/>
                  <a:gd name="T16" fmla="*/ 18 w 21"/>
                  <a:gd name="T17" fmla="*/ 15 h 15"/>
                  <a:gd name="T18" fmla="*/ 20 w 21"/>
                  <a:gd name="T19" fmla="*/ 13 h 15"/>
                  <a:gd name="T20" fmla="*/ 21 w 21"/>
                  <a:gd name="T21" fmla="*/ 12 h 15"/>
                  <a:gd name="T22" fmla="*/ 20 w 21"/>
                  <a:gd name="T23"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5">
                    <a:moveTo>
                      <a:pt x="20" y="10"/>
                    </a:moveTo>
                    <a:cubicBezTo>
                      <a:pt x="4" y="1"/>
                      <a:pt x="4" y="1"/>
                      <a:pt x="4" y="1"/>
                    </a:cubicBezTo>
                    <a:cubicBezTo>
                      <a:pt x="4" y="1"/>
                      <a:pt x="4" y="1"/>
                      <a:pt x="4" y="1"/>
                    </a:cubicBezTo>
                    <a:cubicBezTo>
                      <a:pt x="3" y="1"/>
                      <a:pt x="2" y="0"/>
                      <a:pt x="2" y="1"/>
                    </a:cubicBezTo>
                    <a:cubicBezTo>
                      <a:pt x="1" y="1"/>
                      <a:pt x="1" y="1"/>
                      <a:pt x="0" y="2"/>
                    </a:cubicBezTo>
                    <a:cubicBezTo>
                      <a:pt x="0" y="2"/>
                      <a:pt x="0" y="3"/>
                      <a:pt x="0" y="4"/>
                    </a:cubicBezTo>
                    <a:cubicBezTo>
                      <a:pt x="0" y="4"/>
                      <a:pt x="1" y="5"/>
                      <a:pt x="1" y="5"/>
                    </a:cubicBezTo>
                    <a:cubicBezTo>
                      <a:pt x="17" y="14"/>
                      <a:pt x="17" y="14"/>
                      <a:pt x="17" y="14"/>
                    </a:cubicBezTo>
                    <a:cubicBezTo>
                      <a:pt x="17" y="15"/>
                      <a:pt x="18" y="15"/>
                      <a:pt x="18" y="15"/>
                    </a:cubicBezTo>
                    <a:cubicBezTo>
                      <a:pt x="19" y="15"/>
                      <a:pt x="20" y="14"/>
                      <a:pt x="20" y="13"/>
                    </a:cubicBezTo>
                    <a:cubicBezTo>
                      <a:pt x="21" y="13"/>
                      <a:pt x="21" y="12"/>
                      <a:pt x="21" y="12"/>
                    </a:cubicBezTo>
                    <a:cubicBezTo>
                      <a:pt x="21" y="11"/>
                      <a:pt x="20" y="10"/>
                      <a:pt x="20" y="1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5" name="Freeform 78">
                <a:extLst>
                  <a:ext uri="{FF2B5EF4-FFF2-40B4-BE49-F238E27FC236}">
                    <a16:creationId xmlns:a16="http://schemas.microsoft.com/office/drawing/2014/main" id="{4D6B38DD-C1F8-44E7-B8FA-7F2BA45B4DF3}"/>
                  </a:ext>
                </a:extLst>
              </p:cNvPr>
              <p:cNvSpPr>
                <a:spLocks/>
              </p:cNvSpPr>
              <p:nvPr/>
            </p:nvSpPr>
            <p:spPr bwMode="auto">
              <a:xfrm>
                <a:off x="9153875" y="3930739"/>
                <a:ext cx="77788" cy="52388"/>
              </a:xfrm>
              <a:custGeom>
                <a:avLst/>
                <a:gdLst>
                  <a:gd name="T0" fmla="*/ 19 w 21"/>
                  <a:gd name="T1" fmla="*/ 0 h 14"/>
                  <a:gd name="T2" fmla="*/ 17 w 21"/>
                  <a:gd name="T3" fmla="*/ 0 h 14"/>
                  <a:gd name="T4" fmla="*/ 1 w 21"/>
                  <a:gd name="T5" fmla="*/ 10 h 14"/>
                  <a:gd name="T6" fmla="*/ 0 w 21"/>
                  <a:gd name="T7" fmla="*/ 11 h 14"/>
                  <a:gd name="T8" fmla="*/ 0 w 21"/>
                  <a:gd name="T9" fmla="*/ 13 h 14"/>
                  <a:gd name="T10" fmla="*/ 3 w 21"/>
                  <a:gd name="T11" fmla="*/ 14 h 14"/>
                  <a:gd name="T12" fmla="*/ 4 w 21"/>
                  <a:gd name="T13" fmla="*/ 14 h 14"/>
                  <a:gd name="T14" fmla="*/ 20 w 21"/>
                  <a:gd name="T15" fmla="*/ 5 h 14"/>
                  <a:gd name="T16" fmla="*/ 21 w 21"/>
                  <a:gd name="T17" fmla="*/ 3 h 14"/>
                  <a:gd name="T18" fmla="*/ 21 w 21"/>
                  <a:gd name="T19" fmla="*/ 1 h 14"/>
                  <a:gd name="T20" fmla="*/ 19 w 21"/>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19" y="0"/>
                    </a:moveTo>
                    <a:cubicBezTo>
                      <a:pt x="18" y="0"/>
                      <a:pt x="18" y="0"/>
                      <a:pt x="17" y="0"/>
                    </a:cubicBezTo>
                    <a:cubicBezTo>
                      <a:pt x="1" y="10"/>
                      <a:pt x="1" y="10"/>
                      <a:pt x="1" y="10"/>
                    </a:cubicBezTo>
                    <a:cubicBezTo>
                      <a:pt x="1" y="10"/>
                      <a:pt x="0" y="11"/>
                      <a:pt x="0" y="11"/>
                    </a:cubicBezTo>
                    <a:cubicBezTo>
                      <a:pt x="0" y="12"/>
                      <a:pt x="0" y="12"/>
                      <a:pt x="0" y="13"/>
                    </a:cubicBezTo>
                    <a:cubicBezTo>
                      <a:pt x="1" y="14"/>
                      <a:pt x="2" y="14"/>
                      <a:pt x="3" y="14"/>
                    </a:cubicBezTo>
                    <a:cubicBezTo>
                      <a:pt x="3" y="14"/>
                      <a:pt x="3" y="14"/>
                      <a:pt x="4" y="14"/>
                    </a:cubicBezTo>
                    <a:cubicBezTo>
                      <a:pt x="20" y="5"/>
                      <a:pt x="20" y="5"/>
                      <a:pt x="20" y="5"/>
                    </a:cubicBezTo>
                    <a:cubicBezTo>
                      <a:pt x="20" y="4"/>
                      <a:pt x="21" y="4"/>
                      <a:pt x="21" y="3"/>
                    </a:cubicBezTo>
                    <a:cubicBezTo>
                      <a:pt x="21" y="3"/>
                      <a:pt x="21" y="2"/>
                      <a:pt x="21" y="1"/>
                    </a:cubicBezTo>
                    <a:cubicBezTo>
                      <a:pt x="20" y="1"/>
                      <a:pt x="20" y="0"/>
                      <a:pt x="19"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6" name="Freeform 79">
                <a:extLst>
                  <a:ext uri="{FF2B5EF4-FFF2-40B4-BE49-F238E27FC236}">
                    <a16:creationId xmlns:a16="http://schemas.microsoft.com/office/drawing/2014/main" id="{AEBBE1E2-654A-4047-B5BC-19049BAFE16F}"/>
                  </a:ext>
                </a:extLst>
              </p:cNvPr>
              <p:cNvSpPr>
                <a:spLocks/>
              </p:cNvSpPr>
              <p:nvPr/>
            </p:nvSpPr>
            <p:spPr bwMode="auto">
              <a:xfrm>
                <a:off x="9434862" y="3938677"/>
                <a:ext cx="79375" cy="52388"/>
              </a:xfrm>
              <a:custGeom>
                <a:avLst/>
                <a:gdLst>
                  <a:gd name="T0" fmla="*/ 20 w 21"/>
                  <a:gd name="T1" fmla="*/ 9 h 14"/>
                  <a:gd name="T2" fmla="*/ 4 w 21"/>
                  <a:gd name="T3" fmla="*/ 0 h 14"/>
                  <a:gd name="T4" fmla="*/ 2 w 21"/>
                  <a:gd name="T5" fmla="*/ 0 h 14"/>
                  <a:gd name="T6" fmla="*/ 1 w 21"/>
                  <a:gd name="T7" fmla="*/ 1 h 14"/>
                  <a:gd name="T8" fmla="*/ 1 w 21"/>
                  <a:gd name="T9" fmla="*/ 3 h 14"/>
                  <a:gd name="T10" fmla="*/ 2 w 21"/>
                  <a:gd name="T11" fmla="*/ 4 h 14"/>
                  <a:gd name="T12" fmla="*/ 18 w 21"/>
                  <a:gd name="T13" fmla="*/ 13 h 14"/>
                  <a:gd name="T14" fmla="*/ 19 w 21"/>
                  <a:gd name="T15" fmla="*/ 14 h 14"/>
                  <a:gd name="T16" fmla="*/ 21 w 21"/>
                  <a:gd name="T17" fmla="*/ 13 h 14"/>
                  <a:gd name="T18" fmla="*/ 21 w 21"/>
                  <a:gd name="T19" fmla="*/ 11 h 14"/>
                  <a:gd name="T20" fmla="*/ 20 w 21"/>
                  <a:gd name="T2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0" y="9"/>
                    </a:moveTo>
                    <a:cubicBezTo>
                      <a:pt x="4" y="0"/>
                      <a:pt x="4" y="0"/>
                      <a:pt x="4" y="0"/>
                    </a:cubicBezTo>
                    <a:cubicBezTo>
                      <a:pt x="4" y="0"/>
                      <a:pt x="3" y="0"/>
                      <a:pt x="2" y="0"/>
                    </a:cubicBezTo>
                    <a:cubicBezTo>
                      <a:pt x="2" y="0"/>
                      <a:pt x="1" y="0"/>
                      <a:pt x="1" y="1"/>
                    </a:cubicBezTo>
                    <a:cubicBezTo>
                      <a:pt x="1" y="1"/>
                      <a:pt x="0" y="2"/>
                      <a:pt x="1" y="3"/>
                    </a:cubicBezTo>
                    <a:cubicBezTo>
                      <a:pt x="1" y="3"/>
                      <a:pt x="1" y="4"/>
                      <a:pt x="2" y="4"/>
                    </a:cubicBezTo>
                    <a:cubicBezTo>
                      <a:pt x="18" y="13"/>
                      <a:pt x="18" y="13"/>
                      <a:pt x="18" y="13"/>
                    </a:cubicBezTo>
                    <a:cubicBezTo>
                      <a:pt x="18" y="14"/>
                      <a:pt x="18" y="14"/>
                      <a:pt x="19" y="14"/>
                    </a:cubicBezTo>
                    <a:cubicBezTo>
                      <a:pt x="20" y="14"/>
                      <a:pt x="21" y="13"/>
                      <a:pt x="21" y="13"/>
                    </a:cubicBezTo>
                    <a:cubicBezTo>
                      <a:pt x="21" y="12"/>
                      <a:pt x="21" y="11"/>
                      <a:pt x="21" y="11"/>
                    </a:cubicBezTo>
                    <a:cubicBezTo>
                      <a:pt x="21" y="10"/>
                      <a:pt x="21" y="9"/>
                      <a:pt x="20" y="9"/>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7" name="Freeform 80">
                <a:extLst>
                  <a:ext uri="{FF2B5EF4-FFF2-40B4-BE49-F238E27FC236}">
                    <a16:creationId xmlns:a16="http://schemas.microsoft.com/office/drawing/2014/main" id="{F3768E84-131A-4DF6-94D8-FEAA87F5A549}"/>
                  </a:ext>
                </a:extLst>
              </p:cNvPr>
              <p:cNvSpPr>
                <a:spLocks/>
              </p:cNvSpPr>
              <p:nvPr/>
            </p:nvSpPr>
            <p:spPr bwMode="auto">
              <a:xfrm>
                <a:off x="9438037" y="3773577"/>
                <a:ext cx="79375" cy="52388"/>
              </a:xfrm>
              <a:custGeom>
                <a:avLst/>
                <a:gdLst>
                  <a:gd name="T0" fmla="*/ 21 w 21"/>
                  <a:gd name="T1" fmla="*/ 1 h 14"/>
                  <a:gd name="T2" fmla="*/ 19 w 21"/>
                  <a:gd name="T3" fmla="*/ 0 h 14"/>
                  <a:gd name="T4" fmla="*/ 17 w 21"/>
                  <a:gd name="T5" fmla="*/ 0 h 14"/>
                  <a:gd name="T6" fmla="*/ 2 w 21"/>
                  <a:gd name="T7" fmla="*/ 10 h 14"/>
                  <a:gd name="T8" fmla="*/ 0 w 21"/>
                  <a:gd name="T9" fmla="*/ 11 h 14"/>
                  <a:gd name="T10" fmla="*/ 1 w 21"/>
                  <a:gd name="T11" fmla="*/ 13 h 14"/>
                  <a:gd name="T12" fmla="*/ 3 w 21"/>
                  <a:gd name="T13" fmla="*/ 14 h 14"/>
                  <a:gd name="T14" fmla="*/ 4 w 21"/>
                  <a:gd name="T15" fmla="*/ 14 h 14"/>
                  <a:gd name="T16" fmla="*/ 20 w 21"/>
                  <a:gd name="T17" fmla="*/ 5 h 14"/>
                  <a:gd name="T18" fmla="*/ 21 w 21"/>
                  <a:gd name="T19" fmla="*/ 3 h 14"/>
                  <a:gd name="T20" fmla="*/ 21 w 21"/>
                  <a:gd name="T21"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1" y="1"/>
                    </a:moveTo>
                    <a:cubicBezTo>
                      <a:pt x="21" y="1"/>
                      <a:pt x="20" y="0"/>
                      <a:pt x="19" y="0"/>
                    </a:cubicBezTo>
                    <a:cubicBezTo>
                      <a:pt x="19" y="0"/>
                      <a:pt x="18" y="0"/>
                      <a:pt x="17" y="0"/>
                    </a:cubicBezTo>
                    <a:cubicBezTo>
                      <a:pt x="2" y="10"/>
                      <a:pt x="2" y="10"/>
                      <a:pt x="2" y="10"/>
                    </a:cubicBezTo>
                    <a:cubicBezTo>
                      <a:pt x="1" y="10"/>
                      <a:pt x="1" y="10"/>
                      <a:pt x="0" y="11"/>
                    </a:cubicBezTo>
                    <a:cubicBezTo>
                      <a:pt x="0" y="12"/>
                      <a:pt x="0" y="12"/>
                      <a:pt x="1" y="13"/>
                    </a:cubicBezTo>
                    <a:cubicBezTo>
                      <a:pt x="1" y="14"/>
                      <a:pt x="2" y="14"/>
                      <a:pt x="3" y="14"/>
                    </a:cubicBezTo>
                    <a:cubicBezTo>
                      <a:pt x="3" y="14"/>
                      <a:pt x="4" y="14"/>
                      <a:pt x="4" y="14"/>
                    </a:cubicBezTo>
                    <a:cubicBezTo>
                      <a:pt x="20" y="5"/>
                      <a:pt x="20" y="5"/>
                      <a:pt x="20" y="5"/>
                    </a:cubicBezTo>
                    <a:cubicBezTo>
                      <a:pt x="21" y="4"/>
                      <a:pt x="21" y="4"/>
                      <a:pt x="21" y="3"/>
                    </a:cubicBezTo>
                    <a:cubicBezTo>
                      <a:pt x="21" y="3"/>
                      <a:pt x="21" y="2"/>
                      <a:pt x="21" y="1"/>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8" name="Freeform 81">
                <a:extLst>
                  <a:ext uri="{FF2B5EF4-FFF2-40B4-BE49-F238E27FC236}">
                    <a16:creationId xmlns:a16="http://schemas.microsoft.com/office/drawing/2014/main" id="{939A0E93-5C7F-463E-A896-8839CD2A1CE5}"/>
                  </a:ext>
                </a:extLst>
              </p:cNvPr>
              <p:cNvSpPr>
                <a:spLocks noEditPoints="1"/>
              </p:cNvSpPr>
              <p:nvPr/>
            </p:nvSpPr>
            <p:spPr bwMode="auto">
              <a:xfrm>
                <a:off x="9220550" y="3776752"/>
                <a:ext cx="222250" cy="323850"/>
              </a:xfrm>
              <a:custGeom>
                <a:avLst/>
                <a:gdLst>
                  <a:gd name="T0" fmla="*/ 58 w 59"/>
                  <a:gd name="T1" fmla="*/ 31 h 86"/>
                  <a:gd name="T2" fmla="*/ 58 w 59"/>
                  <a:gd name="T3" fmla="*/ 26 h 86"/>
                  <a:gd name="T4" fmla="*/ 58 w 59"/>
                  <a:gd name="T5" fmla="*/ 25 h 86"/>
                  <a:gd name="T6" fmla="*/ 59 w 59"/>
                  <a:gd name="T7" fmla="*/ 18 h 86"/>
                  <a:gd name="T8" fmla="*/ 54 w 59"/>
                  <a:gd name="T9" fmla="*/ 11 h 86"/>
                  <a:gd name="T10" fmla="*/ 54 w 59"/>
                  <a:gd name="T11" fmla="*/ 11 h 86"/>
                  <a:gd name="T12" fmla="*/ 45 w 59"/>
                  <a:gd name="T13" fmla="*/ 3 h 86"/>
                  <a:gd name="T14" fmla="*/ 44 w 59"/>
                  <a:gd name="T15" fmla="*/ 3 h 86"/>
                  <a:gd name="T16" fmla="*/ 32 w 59"/>
                  <a:gd name="T17" fmla="*/ 0 h 86"/>
                  <a:gd name="T18" fmla="*/ 19 w 59"/>
                  <a:gd name="T19" fmla="*/ 3 h 86"/>
                  <a:gd name="T20" fmla="*/ 8 w 59"/>
                  <a:gd name="T21" fmla="*/ 40 h 86"/>
                  <a:gd name="T22" fmla="*/ 18 w 59"/>
                  <a:gd name="T23" fmla="*/ 51 h 86"/>
                  <a:gd name="T24" fmla="*/ 18 w 59"/>
                  <a:gd name="T25" fmla="*/ 61 h 86"/>
                  <a:gd name="T26" fmla="*/ 18 w 59"/>
                  <a:gd name="T27" fmla="*/ 61 h 86"/>
                  <a:gd name="T28" fmla="*/ 18 w 59"/>
                  <a:gd name="T29" fmla="*/ 61 h 86"/>
                  <a:gd name="T30" fmla="*/ 18 w 59"/>
                  <a:gd name="T31" fmla="*/ 74 h 86"/>
                  <a:gd name="T32" fmla="*/ 23 w 59"/>
                  <a:gd name="T33" fmla="*/ 81 h 86"/>
                  <a:gd name="T34" fmla="*/ 31 w 59"/>
                  <a:gd name="T35" fmla="*/ 86 h 86"/>
                  <a:gd name="T36" fmla="*/ 40 w 59"/>
                  <a:gd name="T37" fmla="*/ 81 h 86"/>
                  <a:gd name="T38" fmla="*/ 45 w 59"/>
                  <a:gd name="T39" fmla="*/ 74 h 86"/>
                  <a:gd name="T40" fmla="*/ 45 w 59"/>
                  <a:gd name="T41" fmla="*/ 52 h 86"/>
                  <a:gd name="T42" fmla="*/ 45 w 59"/>
                  <a:gd name="T43" fmla="*/ 52 h 86"/>
                  <a:gd name="T44" fmla="*/ 52 w 59"/>
                  <a:gd name="T45" fmla="*/ 46 h 86"/>
                  <a:gd name="T46" fmla="*/ 55 w 59"/>
                  <a:gd name="T47" fmla="*/ 41 h 86"/>
                  <a:gd name="T48" fmla="*/ 58 w 59"/>
                  <a:gd name="T49" fmla="*/ 31 h 86"/>
                  <a:gd name="T50" fmla="*/ 58 w 59"/>
                  <a:gd name="T51" fmla="*/ 31 h 86"/>
                  <a:gd name="T52" fmla="*/ 17 w 59"/>
                  <a:gd name="T53" fmla="*/ 28 h 86"/>
                  <a:gd name="T54" fmla="*/ 16 w 59"/>
                  <a:gd name="T55" fmla="*/ 30 h 86"/>
                  <a:gd name="T56" fmla="*/ 15 w 59"/>
                  <a:gd name="T57" fmla="*/ 28 h 86"/>
                  <a:gd name="T58" fmla="*/ 34 w 59"/>
                  <a:gd name="T59" fmla="*/ 10 h 86"/>
                  <a:gd name="T60" fmla="*/ 35 w 59"/>
                  <a:gd name="T61" fmla="*/ 11 h 86"/>
                  <a:gd name="T62" fmla="*/ 34 w 59"/>
                  <a:gd name="T63" fmla="*/ 12 h 86"/>
                  <a:gd name="T64" fmla="*/ 17 w 59"/>
                  <a:gd name="T65" fmla="*/ 28 h 86"/>
                  <a:gd name="T66" fmla="*/ 42 w 59"/>
                  <a:gd name="T67" fmla="*/ 74 h 86"/>
                  <a:gd name="T68" fmla="*/ 38 w 59"/>
                  <a:gd name="T69" fmla="*/ 79 h 86"/>
                  <a:gd name="T70" fmla="*/ 37 w 59"/>
                  <a:gd name="T71" fmla="*/ 80 h 86"/>
                  <a:gd name="T72" fmla="*/ 37 w 59"/>
                  <a:gd name="T73" fmla="*/ 80 h 86"/>
                  <a:gd name="T74" fmla="*/ 31 w 59"/>
                  <a:gd name="T75" fmla="*/ 83 h 86"/>
                  <a:gd name="T76" fmla="*/ 26 w 59"/>
                  <a:gd name="T77" fmla="*/ 80 h 86"/>
                  <a:gd name="T78" fmla="*/ 26 w 59"/>
                  <a:gd name="T79" fmla="*/ 80 h 86"/>
                  <a:gd name="T80" fmla="*/ 25 w 59"/>
                  <a:gd name="T81" fmla="*/ 79 h 86"/>
                  <a:gd name="T82" fmla="*/ 21 w 59"/>
                  <a:gd name="T83" fmla="*/ 74 h 86"/>
                  <a:gd name="T84" fmla="*/ 21 w 59"/>
                  <a:gd name="T85" fmla="*/ 62 h 86"/>
                  <a:gd name="T86" fmla="*/ 42 w 59"/>
                  <a:gd name="T87" fmla="*/ 62 h 86"/>
                  <a:gd name="T88" fmla="*/ 42 w 59"/>
                  <a:gd name="T89" fmla="*/ 7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 h="86">
                    <a:moveTo>
                      <a:pt x="58" y="31"/>
                    </a:moveTo>
                    <a:cubicBezTo>
                      <a:pt x="58" y="29"/>
                      <a:pt x="58" y="27"/>
                      <a:pt x="58" y="26"/>
                    </a:cubicBezTo>
                    <a:cubicBezTo>
                      <a:pt x="58" y="25"/>
                      <a:pt x="58" y="25"/>
                      <a:pt x="58" y="25"/>
                    </a:cubicBezTo>
                    <a:cubicBezTo>
                      <a:pt x="58" y="22"/>
                      <a:pt x="59" y="20"/>
                      <a:pt x="59" y="18"/>
                    </a:cubicBezTo>
                    <a:cubicBezTo>
                      <a:pt x="59" y="18"/>
                      <a:pt x="58" y="15"/>
                      <a:pt x="54" y="11"/>
                    </a:cubicBezTo>
                    <a:cubicBezTo>
                      <a:pt x="54" y="11"/>
                      <a:pt x="54" y="11"/>
                      <a:pt x="54" y="11"/>
                    </a:cubicBezTo>
                    <a:cubicBezTo>
                      <a:pt x="52" y="8"/>
                      <a:pt x="49" y="5"/>
                      <a:pt x="45" y="3"/>
                    </a:cubicBezTo>
                    <a:cubicBezTo>
                      <a:pt x="44" y="3"/>
                      <a:pt x="44" y="3"/>
                      <a:pt x="44" y="3"/>
                    </a:cubicBezTo>
                    <a:cubicBezTo>
                      <a:pt x="40" y="1"/>
                      <a:pt x="36" y="0"/>
                      <a:pt x="32" y="0"/>
                    </a:cubicBezTo>
                    <a:cubicBezTo>
                      <a:pt x="27" y="0"/>
                      <a:pt x="23" y="1"/>
                      <a:pt x="19" y="3"/>
                    </a:cubicBezTo>
                    <a:cubicBezTo>
                      <a:pt x="5" y="11"/>
                      <a:pt x="0" y="27"/>
                      <a:pt x="8" y="40"/>
                    </a:cubicBezTo>
                    <a:cubicBezTo>
                      <a:pt x="10" y="45"/>
                      <a:pt x="14" y="49"/>
                      <a:pt x="18" y="51"/>
                    </a:cubicBezTo>
                    <a:cubicBezTo>
                      <a:pt x="18" y="61"/>
                      <a:pt x="18" y="61"/>
                      <a:pt x="18" y="61"/>
                    </a:cubicBezTo>
                    <a:cubicBezTo>
                      <a:pt x="18" y="61"/>
                      <a:pt x="18" y="61"/>
                      <a:pt x="18" y="61"/>
                    </a:cubicBezTo>
                    <a:cubicBezTo>
                      <a:pt x="18" y="61"/>
                      <a:pt x="18" y="61"/>
                      <a:pt x="18" y="61"/>
                    </a:cubicBezTo>
                    <a:cubicBezTo>
                      <a:pt x="18" y="74"/>
                      <a:pt x="18" y="74"/>
                      <a:pt x="18" y="74"/>
                    </a:cubicBezTo>
                    <a:cubicBezTo>
                      <a:pt x="18" y="77"/>
                      <a:pt x="20" y="79"/>
                      <a:pt x="23" y="81"/>
                    </a:cubicBezTo>
                    <a:cubicBezTo>
                      <a:pt x="24" y="83"/>
                      <a:pt x="27" y="86"/>
                      <a:pt x="31" y="86"/>
                    </a:cubicBezTo>
                    <a:cubicBezTo>
                      <a:pt x="36" y="86"/>
                      <a:pt x="39" y="83"/>
                      <a:pt x="40" y="81"/>
                    </a:cubicBezTo>
                    <a:cubicBezTo>
                      <a:pt x="43" y="79"/>
                      <a:pt x="45" y="77"/>
                      <a:pt x="45" y="74"/>
                    </a:cubicBezTo>
                    <a:cubicBezTo>
                      <a:pt x="45" y="52"/>
                      <a:pt x="45" y="52"/>
                      <a:pt x="45" y="52"/>
                    </a:cubicBezTo>
                    <a:cubicBezTo>
                      <a:pt x="45" y="52"/>
                      <a:pt x="45" y="52"/>
                      <a:pt x="45" y="52"/>
                    </a:cubicBezTo>
                    <a:cubicBezTo>
                      <a:pt x="47" y="50"/>
                      <a:pt x="50" y="48"/>
                      <a:pt x="52" y="46"/>
                    </a:cubicBezTo>
                    <a:cubicBezTo>
                      <a:pt x="53" y="45"/>
                      <a:pt x="54" y="43"/>
                      <a:pt x="55" y="41"/>
                    </a:cubicBezTo>
                    <a:cubicBezTo>
                      <a:pt x="56" y="38"/>
                      <a:pt x="57" y="34"/>
                      <a:pt x="58" y="31"/>
                    </a:cubicBezTo>
                    <a:cubicBezTo>
                      <a:pt x="58" y="31"/>
                      <a:pt x="58" y="31"/>
                      <a:pt x="58" y="31"/>
                    </a:cubicBezTo>
                    <a:moveTo>
                      <a:pt x="17" y="28"/>
                    </a:moveTo>
                    <a:cubicBezTo>
                      <a:pt x="17" y="29"/>
                      <a:pt x="17" y="30"/>
                      <a:pt x="16" y="30"/>
                    </a:cubicBezTo>
                    <a:cubicBezTo>
                      <a:pt x="16" y="30"/>
                      <a:pt x="15" y="29"/>
                      <a:pt x="15" y="28"/>
                    </a:cubicBezTo>
                    <a:cubicBezTo>
                      <a:pt x="15" y="18"/>
                      <a:pt x="23" y="10"/>
                      <a:pt x="34" y="10"/>
                    </a:cubicBezTo>
                    <a:cubicBezTo>
                      <a:pt x="35" y="10"/>
                      <a:pt x="35" y="10"/>
                      <a:pt x="35" y="11"/>
                    </a:cubicBezTo>
                    <a:cubicBezTo>
                      <a:pt x="35" y="11"/>
                      <a:pt x="35" y="12"/>
                      <a:pt x="34" y="12"/>
                    </a:cubicBezTo>
                    <a:cubicBezTo>
                      <a:pt x="25" y="12"/>
                      <a:pt x="17" y="19"/>
                      <a:pt x="17" y="28"/>
                    </a:cubicBezTo>
                    <a:moveTo>
                      <a:pt x="42" y="74"/>
                    </a:moveTo>
                    <a:cubicBezTo>
                      <a:pt x="42" y="76"/>
                      <a:pt x="40" y="78"/>
                      <a:pt x="38" y="79"/>
                    </a:cubicBezTo>
                    <a:cubicBezTo>
                      <a:pt x="37" y="79"/>
                      <a:pt x="37" y="80"/>
                      <a:pt x="37" y="80"/>
                    </a:cubicBezTo>
                    <a:cubicBezTo>
                      <a:pt x="37" y="80"/>
                      <a:pt x="37" y="80"/>
                      <a:pt x="37" y="80"/>
                    </a:cubicBezTo>
                    <a:cubicBezTo>
                      <a:pt x="37" y="82"/>
                      <a:pt x="35" y="83"/>
                      <a:pt x="31" y="83"/>
                    </a:cubicBezTo>
                    <a:cubicBezTo>
                      <a:pt x="28" y="83"/>
                      <a:pt x="26" y="82"/>
                      <a:pt x="26" y="80"/>
                    </a:cubicBezTo>
                    <a:cubicBezTo>
                      <a:pt x="26" y="80"/>
                      <a:pt x="26" y="80"/>
                      <a:pt x="26" y="80"/>
                    </a:cubicBezTo>
                    <a:cubicBezTo>
                      <a:pt x="26" y="80"/>
                      <a:pt x="25" y="79"/>
                      <a:pt x="25" y="79"/>
                    </a:cubicBezTo>
                    <a:cubicBezTo>
                      <a:pt x="22" y="78"/>
                      <a:pt x="21" y="76"/>
                      <a:pt x="21" y="74"/>
                    </a:cubicBezTo>
                    <a:cubicBezTo>
                      <a:pt x="21" y="62"/>
                      <a:pt x="21" y="62"/>
                      <a:pt x="21" y="62"/>
                    </a:cubicBezTo>
                    <a:cubicBezTo>
                      <a:pt x="42" y="62"/>
                      <a:pt x="42" y="62"/>
                      <a:pt x="42" y="62"/>
                    </a:cubicBezTo>
                    <a:lnTo>
                      <a:pt x="42" y="7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grpSp>
      <p:sp>
        <p:nvSpPr>
          <p:cNvPr id="30" name="Rounded Rectangle 93">
            <a:extLst>
              <a:ext uri="{FF2B5EF4-FFF2-40B4-BE49-F238E27FC236}">
                <a16:creationId xmlns:a16="http://schemas.microsoft.com/office/drawing/2014/main" id="{C2815CC1-EE74-4F57-9045-08C70D8F488F}"/>
              </a:ext>
            </a:extLst>
          </p:cNvPr>
          <p:cNvSpPr/>
          <p:nvPr/>
        </p:nvSpPr>
        <p:spPr>
          <a:xfrm>
            <a:off x="3666418" y="2809981"/>
            <a:ext cx="1480787"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APPENDIX</a:t>
            </a:r>
          </a:p>
        </p:txBody>
      </p:sp>
      <p:grpSp>
        <p:nvGrpSpPr>
          <p:cNvPr id="31" name="Group 30">
            <a:extLst>
              <a:ext uri="{FF2B5EF4-FFF2-40B4-BE49-F238E27FC236}">
                <a16:creationId xmlns:a16="http://schemas.microsoft.com/office/drawing/2014/main" id="{84321F2F-1CD6-44A2-994F-A0A52E9AFF0E}"/>
              </a:ext>
            </a:extLst>
          </p:cNvPr>
          <p:cNvGrpSpPr/>
          <p:nvPr/>
        </p:nvGrpSpPr>
        <p:grpSpPr>
          <a:xfrm>
            <a:off x="3396767" y="2714777"/>
            <a:ext cx="456300" cy="455879"/>
            <a:chOff x="4727848" y="3817902"/>
            <a:chExt cx="608400" cy="607839"/>
          </a:xfrm>
        </p:grpSpPr>
        <p:sp>
          <p:nvSpPr>
            <p:cNvPr id="32" name="Oval 20">
              <a:extLst>
                <a:ext uri="{FF2B5EF4-FFF2-40B4-BE49-F238E27FC236}">
                  <a16:creationId xmlns:a16="http://schemas.microsoft.com/office/drawing/2014/main" id="{5CEA9B7A-3A77-44A3-8AE7-9A0B6BE40F6C}"/>
                </a:ext>
              </a:extLst>
            </p:cNvPr>
            <p:cNvSpPr/>
            <p:nvPr/>
          </p:nvSpPr>
          <p:spPr>
            <a:xfrm>
              <a:off x="4727848" y="3817902"/>
              <a:ext cx="608400" cy="60783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sp>
          <p:nvSpPr>
            <p:cNvPr id="33" name="Freeform 171">
              <a:extLst>
                <a:ext uri="{FF2B5EF4-FFF2-40B4-BE49-F238E27FC236}">
                  <a16:creationId xmlns:a16="http://schemas.microsoft.com/office/drawing/2014/main" id="{CED2BB16-87AA-4429-9B2C-6057746FE529}"/>
                </a:ext>
              </a:extLst>
            </p:cNvPr>
            <p:cNvSpPr>
              <a:spLocks/>
            </p:cNvSpPr>
            <p:nvPr/>
          </p:nvSpPr>
          <p:spPr bwMode="auto">
            <a:xfrm>
              <a:off x="4894419" y="3993803"/>
              <a:ext cx="275259" cy="297133"/>
            </a:xfrm>
            <a:custGeom>
              <a:avLst/>
              <a:gdLst>
                <a:gd name="T0" fmla="*/ 20 w 64"/>
                <a:gd name="T1" fmla="*/ 19 h 69"/>
                <a:gd name="T2" fmla="*/ 42 w 64"/>
                <a:gd name="T3" fmla="*/ 42 h 69"/>
                <a:gd name="T4" fmla="*/ 44 w 64"/>
                <a:gd name="T5" fmla="*/ 45 h 69"/>
                <a:gd name="T6" fmla="*/ 42 w 64"/>
                <a:gd name="T7" fmla="*/ 48 h 69"/>
                <a:gd name="T8" fmla="*/ 36 w 64"/>
                <a:gd name="T9" fmla="*/ 48 h 69"/>
                <a:gd name="T10" fmla="*/ 8 w 64"/>
                <a:gd name="T11" fmla="*/ 21 h 69"/>
                <a:gd name="T12" fmla="*/ 6 w 64"/>
                <a:gd name="T13" fmla="*/ 15 h 69"/>
                <a:gd name="T14" fmla="*/ 8 w 64"/>
                <a:gd name="T15" fmla="*/ 9 h 69"/>
                <a:gd name="T16" fmla="*/ 20 w 64"/>
                <a:gd name="T17" fmla="*/ 9 h 69"/>
                <a:gd name="T18" fmla="*/ 53 w 64"/>
                <a:gd name="T19" fmla="*/ 43 h 69"/>
                <a:gd name="T20" fmla="*/ 53 w 64"/>
                <a:gd name="T21" fmla="*/ 60 h 69"/>
                <a:gd name="T22" fmla="*/ 45 w 64"/>
                <a:gd name="T23" fmla="*/ 63 h 69"/>
                <a:gd name="T24" fmla="*/ 36 w 64"/>
                <a:gd name="T25" fmla="*/ 60 h 69"/>
                <a:gd name="T26" fmla="*/ 6 w 64"/>
                <a:gd name="T27" fmla="*/ 30 h 69"/>
                <a:gd name="T28" fmla="*/ 2 w 64"/>
                <a:gd name="T29" fmla="*/ 33 h 69"/>
                <a:gd name="T30" fmla="*/ 32 w 64"/>
                <a:gd name="T31" fmla="*/ 64 h 69"/>
                <a:gd name="T32" fmla="*/ 45 w 64"/>
                <a:gd name="T33" fmla="*/ 69 h 69"/>
                <a:gd name="T34" fmla="*/ 57 w 64"/>
                <a:gd name="T35" fmla="*/ 64 h 69"/>
                <a:gd name="T36" fmla="*/ 57 w 64"/>
                <a:gd name="T37" fmla="*/ 39 h 69"/>
                <a:gd name="T38" fmla="*/ 24 w 64"/>
                <a:gd name="T39" fmla="*/ 5 h 69"/>
                <a:gd name="T40" fmla="*/ 4 w 64"/>
                <a:gd name="T41" fmla="*/ 5 h 69"/>
                <a:gd name="T42" fmla="*/ 0 w 64"/>
                <a:gd name="T43" fmla="*/ 15 h 69"/>
                <a:gd name="T44" fmla="*/ 4 w 64"/>
                <a:gd name="T45" fmla="*/ 25 h 69"/>
                <a:gd name="T46" fmla="*/ 32 w 64"/>
                <a:gd name="T47" fmla="*/ 52 h 69"/>
                <a:gd name="T48" fmla="*/ 39 w 64"/>
                <a:gd name="T49" fmla="*/ 55 h 69"/>
                <a:gd name="T50" fmla="*/ 46 w 64"/>
                <a:gd name="T51" fmla="*/ 52 h 69"/>
                <a:gd name="T52" fmla="*/ 49 w 64"/>
                <a:gd name="T53" fmla="*/ 45 h 69"/>
                <a:gd name="T54" fmla="*/ 46 w 64"/>
                <a:gd name="T55" fmla="*/ 38 h 69"/>
                <a:gd name="T56" fmla="*/ 23 w 64"/>
                <a:gd name="T57" fmla="*/ 15 h 69"/>
                <a:gd name="T58" fmla="*/ 20 w 64"/>
                <a:gd name="T5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4" h="69">
                  <a:moveTo>
                    <a:pt x="20" y="19"/>
                  </a:moveTo>
                  <a:cubicBezTo>
                    <a:pt x="22" y="19"/>
                    <a:pt x="42" y="42"/>
                    <a:pt x="42" y="42"/>
                  </a:cubicBezTo>
                  <a:cubicBezTo>
                    <a:pt x="43" y="43"/>
                    <a:pt x="44" y="44"/>
                    <a:pt x="44" y="45"/>
                  </a:cubicBezTo>
                  <a:cubicBezTo>
                    <a:pt x="44" y="46"/>
                    <a:pt x="43" y="48"/>
                    <a:pt x="42" y="48"/>
                  </a:cubicBezTo>
                  <a:cubicBezTo>
                    <a:pt x="41" y="50"/>
                    <a:pt x="37" y="50"/>
                    <a:pt x="36" y="48"/>
                  </a:cubicBezTo>
                  <a:cubicBezTo>
                    <a:pt x="8" y="21"/>
                    <a:pt x="8" y="21"/>
                    <a:pt x="8" y="21"/>
                  </a:cubicBezTo>
                  <a:cubicBezTo>
                    <a:pt x="7" y="19"/>
                    <a:pt x="6" y="17"/>
                    <a:pt x="6" y="15"/>
                  </a:cubicBezTo>
                  <a:cubicBezTo>
                    <a:pt x="6" y="13"/>
                    <a:pt x="7" y="11"/>
                    <a:pt x="8" y="9"/>
                  </a:cubicBezTo>
                  <a:cubicBezTo>
                    <a:pt x="11" y="6"/>
                    <a:pt x="17" y="6"/>
                    <a:pt x="20" y="9"/>
                  </a:cubicBezTo>
                  <a:cubicBezTo>
                    <a:pt x="53" y="43"/>
                    <a:pt x="53" y="43"/>
                    <a:pt x="53" y="43"/>
                  </a:cubicBezTo>
                  <a:cubicBezTo>
                    <a:pt x="58" y="47"/>
                    <a:pt x="58" y="55"/>
                    <a:pt x="53" y="60"/>
                  </a:cubicBezTo>
                  <a:cubicBezTo>
                    <a:pt x="51" y="62"/>
                    <a:pt x="48" y="63"/>
                    <a:pt x="45" y="63"/>
                  </a:cubicBezTo>
                  <a:cubicBezTo>
                    <a:pt x="42" y="63"/>
                    <a:pt x="38" y="62"/>
                    <a:pt x="36" y="60"/>
                  </a:cubicBezTo>
                  <a:cubicBezTo>
                    <a:pt x="6" y="30"/>
                    <a:pt x="6" y="30"/>
                    <a:pt x="6" y="30"/>
                  </a:cubicBezTo>
                  <a:cubicBezTo>
                    <a:pt x="6" y="30"/>
                    <a:pt x="4" y="32"/>
                    <a:pt x="2" y="33"/>
                  </a:cubicBezTo>
                  <a:cubicBezTo>
                    <a:pt x="4" y="33"/>
                    <a:pt x="32" y="64"/>
                    <a:pt x="32" y="64"/>
                  </a:cubicBezTo>
                  <a:cubicBezTo>
                    <a:pt x="32" y="64"/>
                    <a:pt x="38" y="69"/>
                    <a:pt x="45" y="69"/>
                  </a:cubicBezTo>
                  <a:cubicBezTo>
                    <a:pt x="49" y="69"/>
                    <a:pt x="54" y="67"/>
                    <a:pt x="57" y="64"/>
                  </a:cubicBezTo>
                  <a:cubicBezTo>
                    <a:pt x="64" y="57"/>
                    <a:pt x="64" y="46"/>
                    <a:pt x="57" y="39"/>
                  </a:cubicBezTo>
                  <a:cubicBezTo>
                    <a:pt x="24" y="5"/>
                    <a:pt x="24" y="5"/>
                    <a:pt x="24" y="5"/>
                  </a:cubicBezTo>
                  <a:cubicBezTo>
                    <a:pt x="18" y="0"/>
                    <a:pt x="10" y="0"/>
                    <a:pt x="4" y="5"/>
                  </a:cubicBezTo>
                  <a:cubicBezTo>
                    <a:pt x="2" y="8"/>
                    <a:pt x="0" y="11"/>
                    <a:pt x="0" y="15"/>
                  </a:cubicBezTo>
                  <a:cubicBezTo>
                    <a:pt x="0" y="19"/>
                    <a:pt x="2" y="22"/>
                    <a:pt x="4" y="25"/>
                  </a:cubicBezTo>
                  <a:cubicBezTo>
                    <a:pt x="32" y="52"/>
                    <a:pt x="32" y="52"/>
                    <a:pt x="32" y="52"/>
                  </a:cubicBezTo>
                  <a:cubicBezTo>
                    <a:pt x="34" y="54"/>
                    <a:pt x="36" y="55"/>
                    <a:pt x="39" y="55"/>
                  </a:cubicBezTo>
                  <a:cubicBezTo>
                    <a:pt x="42" y="55"/>
                    <a:pt x="44" y="54"/>
                    <a:pt x="46" y="52"/>
                  </a:cubicBezTo>
                  <a:cubicBezTo>
                    <a:pt x="48" y="50"/>
                    <a:pt x="49" y="48"/>
                    <a:pt x="49" y="45"/>
                  </a:cubicBezTo>
                  <a:cubicBezTo>
                    <a:pt x="49" y="42"/>
                    <a:pt x="48" y="40"/>
                    <a:pt x="46" y="38"/>
                  </a:cubicBezTo>
                  <a:cubicBezTo>
                    <a:pt x="23" y="15"/>
                    <a:pt x="23" y="15"/>
                    <a:pt x="23" y="15"/>
                  </a:cubicBezTo>
                  <a:cubicBezTo>
                    <a:pt x="23" y="15"/>
                    <a:pt x="20" y="18"/>
                    <a:pt x="20" y="19"/>
                  </a:cubicBez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sp>
        <p:nvSpPr>
          <p:cNvPr id="87" name="Rectangle 86">
            <a:extLst>
              <a:ext uri="{FF2B5EF4-FFF2-40B4-BE49-F238E27FC236}">
                <a16:creationId xmlns:a16="http://schemas.microsoft.com/office/drawing/2014/main" id="{3970422B-8C43-4019-BA58-3CDFCE3827F5}"/>
              </a:ext>
            </a:extLst>
          </p:cNvPr>
          <p:cNvSpPr>
            <a:spLocks/>
          </p:cNvSpPr>
          <p:nvPr/>
        </p:nvSpPr>
        <p:spPr>
          <a:xfrm>
            <a:off x="3399299" y="3233010"/>
            <a:ext cx="5292123" cy="900913"/>
          </a:xfrm>
          <a:prstGeom prst="rect">
            <a:avLst/>
          </a:prstGeom>
          <a:noFill/>
          <a:ln w="12700" cap="flat" cmpd="sng" algn="ctr">
            <a:noFill/>
            <a:prstDash val="solid"/>
          </a:ln>
          <a:effectLst/>
        </p:spPr>
        <p:txBody>
          <a:bodyPr wrap="square" tIns="54000" rtlCol="0" anchor="t">
            <a:spAutoFit/>
          </a:bodyPr>
          <a:lstStyle/>
          <a:p>
            <a:pPr marL="0" lvl="1">
              <a:spcAft>
                <a:spcPts val="600"/>
              </a:spcAft>
            </a:pPr>
            <a:r>
              <a:rPr lang="en-US" sz="1050">
                <a:solidFill>
                  <a:schemeClr val="tx2"/>
                </a:solidFill>
              </a:rPr>
              <a:t>See sections 7 and 8 of the </a:t>
            </a:r>
            <a:r>
              <a:rPr lang="en-US" sz="1050">
                <a:solidFill>
                  <a:schemeClr val="tx2"/>
                </a:solidFill>
                <a:hlinkClick r:id="rId3"/>
              </a:rPr>
              <a:t>2D Barcodes at Retail POS Getting Started Guide</a:t>
            </a:r>
            <a:r>
              <a:rPr lang="en-US" sz="1050">
                <a:solidFill>
                  <a:schemeClr val="tx2"/>
                </a:solidFill>
              </a:rPr>
              <a:t> for guidance for brand owners and retailers</a:t>
            </a:r>
          </a:p>
          <a:p>
            <a:pPr marL="0" lvl="1">
              <a:spcAft>
                <a:spcPts val="600"/>
              </a:spcAft>
            </a:pPr>
            <a:r>
              <a:rPr lang="en-US" sz="1050">
                <a:solidFill>
                  <a:schemeClr val="tx2"/>
                </a:solidFill>
              </a:rPr>
              <a:t>See the </a:t>
            </a:r>
            <a:r>
              <a:rPr lang="en-US" sz="1050">
                <a:solidFill>
                  <a:schemeClr val="tx2"/>
                </a:solidFill>
                <a:hlinkClick r:id="rId4"/>
              </a:rPr>
              <a:t>Fresh Foods implementation guide</a:t>
            </a:r>
            <a:endParaRPr lang="en-US" sz="1050">
              <a:solidFill>
                <a:schemeClr val="tx2"/>
              </a:solidFill>
              <a:latin typeface="Verdana (Body)"/>
            </a:endParaRPr>
          </a:p>
          <a:p>
            <a:pPr marL="0" lvl="1"/>
            <a:endParaRPr lang="en-US" sz="1050">
              <a:solidFill>
                <a:schemeClr val="tx2"/>
              </a:solidFill>
              <a:latin typeface="Verdana (Body)"/>
            </a:endParaRPr>
          </a:p>
        </p:txBody>
      </p:sp>
      <p:cxnSp>
        <p:nvCxnSpPr>
          <p:cNvPr id="38" name="Straight Connector 37">
            <a:extLst>
              <a:ext uri="{FF2B5EF4-FFF2-40B4-BE49-F238E27FC236}">
                <a16:creationId xmlns:a16="http://schemas.microsoft.com/office/drawing/2014/main" id="{84D629CB-30F6-4462-9636-F6A469A27CDF}"/>
              </a:ext>
            </a:extLst>
          </p:cNvPr>
          <p:cNvCxnSpPr>
            <a:cxnSpLocks/>
          </p:cNvCxnSpPr>
          <p:nvPr/>
        </p:nvCxnSpPr>
        <p:spPr>
          <a:xfrm flipV="1">
            <a:off x="1892700" y="926100"/>
            <a:ext cx="1058048" cy="2"/>
          </a:xfrm>
          <a:prstGeom prst="line">
            <a:avLst/>
          </a:prstGeom>
          <a:ln w="19050">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39" name="Rounded Rectangle 93">
            <a:extLst>
              <a:ext uri="{FF2B5EF4-FFF2-40B4-BE49-F238E27FC236}">
                <a16:creationId xmlns:a16="http://schemas.microsoft.com/office/drawing/2014/main" id="{72635398-6CB7-408A-86D6-348D5C2BFC5B}"/>
              </a:ext>
            </a:extLst>
          </p:cNvPr>
          <p:cNvSpPr/>
          <p:nvPr/>
        </p:nvSpPr>
        <p:spPr>
          <a:xfrm>
            <a:off x="411835" y="783044"/>
            <a:ext cx="1480787"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WHAT</a:t>
            </a:r>
          </a:p>
        </p:txBody>
      </p:sp>
      <p:grpSp>
        <p:nvGrpSpPr>
          <p:cNvPr id="56" name="Group 55">
            <a:extLst>
              <a:ext uri="{FF2B5EF4-FFF2-40B4-BE49-F238E27FC236}">
                <a16:creationId xmlns:a16="http://schemas.microsoft.com/office/drawing/2014/main" id="{B4B2FE66-7987-42A7-BF5C-629E61B71D88}"/>
              </a:ext>
            </a:extLst>
          </p:cNvPr>
          <p:cNvGrpSpPr/>
          <p:nvPr/>
        </p:nvGrpSpPr>
        <p:grpSpPr>
          <a:xfrm>
            <a:off x="7405014" y="4531233"/>
            <a:ext cx="186825" cy="186825"/>
            <a:chOff x="9873352" y="6041644"/>
            <a:chExt cx="249100" cy="249100"/>
          </a:xfrm>
        </p:grpSpPr>
        <p:sp>
          <p:nvSpPr>
            <p:cNvPr id="57" name="Oval 56">
              <a:hlinkClick r:id="" action="ppaction://hlinkshowjump?jump=previousslide"/>
              <a:extLst>
                <a:ext uri="{FF2B5EF4-FFF2-40B4-BE49-F238E27FC236}">
                  <a16:creationId xmlns:a16="http://schemas.microsoft.com/office/drawing/2014/main" id="{68025217-8FE7-485E-898C-D76506EB1227}"/>
                </a:ext>
              </a:extLst>
            </p:cNvPr>
            <p:cNvSpPr/>
            <p:nvPr userDrawn="1"/>
          </p:nvSpPr>
          <p:spPr>
            <a:xfrm>
              <a:off x="9873352" y="6041644"/>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58" name="Group 57">
              <a:extLst>
                <a:ext uri="{FF2B5EF4-FFF2-40B4-BE49-F238E27FC236}">
                  <a16:creationId xmlns:a16="http://schemas.microsoft.com/office/drawing/2014/main" id="{15D9A364-1519-4882-BA54-3EF86923665F}"/>
                </a:ext>
              </a:extLst>
            </p:cNvPr>
            <p:cNvGrpSpPr/>
            <p:nvPr userDrawn="1"/>
          </p:nvGrpSpPr>
          <p:grpSpPr>
            <a:xfrm>
              <a:off x="9971776" y="6136088"/>
              <a:ext cx="41137" cy="66044"/>
              <a:chOff x="3345327" y="4804129"/>
              <a:chExt cx="74099" cy="118964"/>
            </a:xfrm>
          </p:grpSpPr>
          <p:cxnSp>
            <p:nvCxnSpPr>
              <p:cNvPr id="59" name="Straight Connector 58">
                <a:hlinkClick r:id="" action="ppaction://hlinkshowjump?jump=previousslide"/>
                <a:extLst>
                  <a:ext uri="{FF2B5EF4-FFF2-40B4-BE49-F238E27FC236}">
                    <a16:creationId xmlns:a16="http://schemas.microsoft.com/office/drawing/2014/main" id="{11F7716A-9B69-4670-925A-3E07B3022843}"/>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hlinkClick r:id="" action="ppaction://hlinkshowjump?jump=previousslide"/>
                <a:extLst>
                  <a:ext uri="{FF2B5EF4-FFF2-40B4-BE49-F238E27FC236}">
                    <a16:creationId xmlns:a16="http://schemas.microsoft.com/office/drawing/2014/main" id="{8000E1E8-99EB-4ADD-BFA1-A17A446A673B}"/>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61" name="Group 60">
            <a:extLst>
              <a:ext uri="{FF2B5EF4-FFF2-40B4-BE49-F238E27FC236}">
                <a16:creationId xmlns:a16="http://schemas.microsoft.com/office/drawing/2014/main" id="{73212D26-DDEA-43DD-B0D2-618E1BBA6448}"/>
              </a:ext>
            </a:extLst>
          </p:cNvPr>
          <p:cNvGrpSpPr/>
          <p:nvPr/>
        </p:nvGrpSpPr>
        <p:grpSpPr>
          <a:xfrm>
            <a:off x="7642346" y="4531233"/>
            <a:ext cx="186825" cy="186825"/>
            <a:chOff x="10189795" y="6045160"/>
            <a:chExt cx="249100" cy="249100"/>
          </a:xfrm>
        </p:grpSpPr>
        <p:sp>
          <p:nvSpPr>
            <p:cNvPr id="62" name="Oval 61">
              <a:hlinkClick r:id="" action="ppaction://hlinkshowjump?jump=nextslide"/>
              <a:extLst>
                <a:ext uri="{FF2B5EF4-FFF2-40B4-BE49-F238E27FC236}">
                  <a16:creationId xmlns:a16="http://schemas.microsoft.com/office/drawing/2014/main" id="{F8067F59-26DF-439D-800A-952F31FF7E24}"/>
                </a:ext>
              </a:extLst>
            </p:cNvPr>
            <p:cNvSpPr/>
            <p:nvPr userDrawn="1"/>
          </p:nvSpPr>
          <p:spPr>
            <a:xfrm>
              <a:off x="10189795" y="6045160"/>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63" name="Group 62">
              <a:extLst>
                <a:ext uri="{FF2B5EF4-FFF2-40B4-BE49-F238E27FC236}">
                  <a16:creationId xmlns:a16="http://schemas.microsoft.com/office/drawing/2014/main" id="{10A50783-5071-4902-A4D2-EC19A81A226B}"/>
                </a:ext>
              </a:extLst>
            </p:cNvPr>
            <p:cNvGrpSpPr/>
            <p:nvPr userDrawn="1"/>
          </p:nvGrpSpPr>
          <p:grpSpPr>
            <a:xfrm flipH="1" flipV="1">
              <a:off x="10297292" y="6133992"/>
              <a:ext cx="41137" cy="66044"/>
              <a:chOff x="3345327" y="4804129"/>
              <a:chExt cx="74099" cy="118964"/>
            </a:xfrm>
          </p:grpSpPr>
          <p:cxnSp>
            <p:nvCxnSpPr>
              <p:cNvPr id="64" name="Straight Connector 63">
                <a:hlinkClick r:id="" action="ppaction://hlinkshowjump?jump=nextslide"/>
                <a:extLst>
                  <a:ext uri="{FF2B5EF4-FFF2-40B4-BE49-F238E27FC236}">
                    <a16:creationId xmlns:a16="http://schemas.microsoft.com/office/drawing/2014/main" id="{65FF6A01-8FE6-4B60-9FF7-82652639921E}"/>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a:hlinkClick r:id="" action="ppaction://hlinkshowjump?jump=nextslide"/>
                <a:extLst>
                  <a:ext uri="{FF2B5EF4-FFF2-40B4-BE49-F238E27FC236}">
                    <a16:creationId xmlns:a16="http://schemas.microsoft.com/office/drawing/2014/main" id="{884026AD-9CBF-4AF9-B1C5-9C4D8554B014}"/>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66" name="Group 65">
            <a:extLst>
              <a:ext uri="{FF2B5EF4-FFF2-40B4-BE49-F238E27FC236}">
                <a16:creationId xmlns:a16="http://schemas.microsoft.com/office/drawing/2014/main" id="{41A5441E-A916-4622-87E1-1F4E84701128}"/>
              </a:ext>
            </a:extLst>
          </p:cNvPr>
          <p:cNvGrpSpPr/>
          <p:nvPr/>
        </p:nvGrpSpPr>
        <p:grpSpPr>
          <a:xfrm>
            <a:off x="125709" y="694902"/>
            <a:ext cx="456300" cy="455879"/>
            <a:chOff x="125709" y="694902"/>
            <a:chExt cx="456300" cy="455879"/>
          </a:xfrm>
        </p:grpSpPr>
        <p:sp>
          <p:nvSpPr>
            <p:cNvPr id="67" name="Oval 20">
              <a:extLst>
                <a:ext uri="{FF2B5EF4-FFF2-40B4-BE49-F238E27FC236}">
                  <a16:creationId xmlns:a16="http://schemas.microsoft.com/office/drawing/2014/main" id="{C9903B67-FA94-45CC-94FD-52790CBEE7A4}"/>
                </a:ext>
              </a:extLst>
            </p:cNvPr>
            <p:cNvSpPr/>
            <p:nvPr/>
          </p:nvSpPr>
          <p:spPr>
            <a:xfrm>
              <a:off x="125709" y="694902"/>
              <a:ext cx="456300" cy="45587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grpSp>
          <p:nvGrpSpPr>
            <p:cNvPr id="68" name="Group 67">
              <a:extLst>
                <a:ext uri="{FF2B5EF4-FFF2-40B4-BE49-F238E27FC236}">
                  <a16:creationId xmlns:a16="http://schemas.microsoft.com/office/drawing/2014/main" id="{7EF160FD-567B-444D-A6C4-64429970EA81}"/>
                </a:ext>
              </a:extLst>
            </p:cNvPr>
            <p:cNvGrpSpPr/>
            <p:nvPr/>
          </p:nvGrpSpPr>
          <p:grpSpPr>
            <a:xfrm>
              <a:off x="220796" y="783044"/>
              <a:ext cx="256959" cy="253211"/>
              <a:chOff x="2822716" y="2621795"/>
              <a:chExt cx="508632" cy="501215"/>
            </a:xfrm>
            <a:solidFill>
              <a:schemeClr val="tx1"/>
            </a:solidFill>
          </p:grpSpPr>
          <p:sp>
            <p:nvSpPr>
              <p:cNvPr id="69" name="Freeform 24">
                <a:extLst>
                  <a:ext uri="{FF2B5EF4-FFF2-40B4-BE49-F238E27FC236}">
                    <a16:creationId xmlns:a16="http://schemas.microsoft.com/office/drawing/2014/main" id="{72ABC0BB-0C96-4022-92D5-CF19E09CA181}"/>
                  </a:ext>
                </a:extLst>
              </p:cNvPr>
              <p:cNvSpPr>
                <a:spLocks noEditPoints="1"/>
              </p:cNvSpPr>
              <p:nvPr/>
            </p:nvSpPr>
            <p:spPr bwMode="auto">
              <a:xfrm>
                <a:off x="2838078" y="2621795"/>
                <a:ext cx="493270" cy="482715"/>
              </a:xfrm>
              <a:custGeom>
                <a:avLst/>
                <a:gdLst>
                  <a:gd name="T0" fmla="*/ 117 w 122"/>
                  <a:gd name="T1" fmla="*/ 17 h 121"/>
                  <a:gd name="T2" fmla="*/ 99 w 122"/>
                  <a:gd name="T3" fmla="*/ 34 h 121"/>
                  <a:gd name="T4" fmla="*/ 87 w 122"/>
                  <a:gd name="T5" fmla="*/ 22 h 121"/>
                  <a:gd name="T6" fmla="*/ 105 w 122"/>
                  <a:gd name="T7" fmla="*/ 4 h 121"/>
                  <a:gd name="T8" fmla="*/ 76 w 122"/>
                  <a:gd name="T9" fmla="*/ 8 h 121"/>
                  <a:gd name="T10" fmla="*/ 71 w 122"/>
                  <a:gd name="T11" fmla="*/ 13 h 121"/>
                  <a:gd name="T12" fmla="*/ 66 w 122"/>
                  <a:gd name="T13" fmla="*/ 39 h 121"/>
                  <a:gd name="T14" fmla="*/ 5 w 122"/>
                  <a:gd name="T15" fmla="*/ 100 h 121"/>
                  <a:gd name="T16" fmla="*/ 5 w 122"/>
                  <a:gd name="T17" fmla="*/ 117 h 121"/>
                  <a:gd name="T18" fmla="*/ 22 w 122"/>
                  <a:gd name="T19" fmla="*/ 116 h 121"/>
                  <a:gd name="T20" fmla="*/ 83 w 122"/>
                  <a:gd name="T21" fmla="*/ 55 h 121"/>
                  <a:gd name="T22" fmla="*/ 109 w 122"/>
                  <a:gd name="T23" fmla="*/ 50 h 121"/>
                  <a:gd name="T24" fmla="*/ 113 w 122"/>
                  <a:gd name="T25" fmla="*/ 46 h 121"/>
                  <a:gd name="T26" fmla="*/ 117 w 122"/>
                  <a:gd name="T27" fmla="*/ 17 h 121"/>
                  <a:gd name="T28" fmla="*/ 18 w 122"/>
                  <a:gd name="T29" fmla="*/ 110 h 121"/>
                  <a:gd name="T30" fmla="*/ 12 w 122"/>
                  <a:gd name="T31" fmla="*/ 110 h 121"/>
                  <a:gd name="T32" fmla="*/ 12 w 122"/>
                  <a:gd name="T33" fmla="*/ 104 h 121"/>
                  <a:gd name="T34" fmla="*/ 18 w 122"/>
                  <a:gd name="T35" fmla="*/ 104 h 121"/>
                  <a:gd name="T36" fmla="*/ 18 w 122"/>
                  <a:gd name="T37" fmla="*/ 11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2" h="121">
                    <a:moveTo>
                      <a:pt x="117" y="17"/>
                    </a:moveTo>
                    <a:cubicBezTo>
                      <a:pt x="117" y="17"/>
                      <a:pt x="99" y="34"/>
                      <a:pt x="99" y="34"/>
                    </a:cubicBezTo>
                    <a:cubicBezTo>
                      <a:pt x="99" y="34"/>
                      <a:pt x="87" y="22"/>
                      <a:pt x="87" y="22"/>
                    </a:cubicBezTo>
                    <a:cubicBezTo>
                      <a:pt x="87" y="22"/>
                      <a:pt x="105" y="4"/>
                      <a:pt x="105" y="4"/>
                    </a:cubicBezTo>
                    <a:cubicBezTo>
                      <a:pt x="95" y="0"/>
                      <a:pt x="83" y="1"/>
                      <a:pt x="76" y="8"/>
                    </a:cubicBezTo>
                    <a:cubicBezTo>
                      <a:pt x="71" y="13"/>
                      <a:pt x="71" y="13"/>
                      <a:pt x="71" y="13"/>
                    </a:cubicBezTo>
                    <a:cubicBezTo>
                      <a:pt x="64" y="20"/>
                      <a:pt x="63" y="30"/>
                      <a:pt x="66" y="39"/>
                    </a:cubicBezTo>
                    <a:cubicBezTo>
                      <a:pt x="66" y="39"/>
                      <a:pt x="5" y="100"/>
                      <a:pt x="5" y="100"/>
                    </a:cubicBezTo>
                    <a:cubicBezTo>
                      <a:pt x="0" y="105"/>
                      <a:pt x="0" y="113"/>
                      <a:pt x="5" y="117"/>
                    </a:cubicBezTo>
                    <a:cubicBezTo>
                      <a:pt x="10" y="121"/>
                      <a:pt x="17" y="121"/>
                      <a:pt x="22" y="116"/>
                    </a:cubicBezTo>
                    <a:cubicBezTo>
                      <a:pt x="22" y="116"/>
                      <a:pt x="83" y="55"/>
                      <a:pt x="83" y="55"/>
                    </a:cubicBezTo>
                    <a:cubicBezTo>
                      <a:pt x="92" y="59"/>
                      <a:pt x="102" y="57"/>
                      <a:pt x="109" y="50"/>
                    </a:cubicBezTo>
                    <a:cubicBezTo>
                      <a:pt x="113" y="46"/>
                      <a:pt x="113" y="46"/>
                      <a:pt x="113" y="46"/>
                    </a:cubicBezTo>
                    <a:cubicBezTo>
                      <a:pt x="121" y="38"/>
                      <a:pt x="122" y="27"/>
                      <a:pt x="117" y="17"/>
                    </a:cubicBezTo>
                    <a:close/>
                    <a:moveTo>
                      <a:pt x="18" y="110"/>
                    </a:moveTo>
                    <a:cubicBezTo>
                      <a:pt x="16" y="112"/>
                      <a:pt x="13" y="112"/>
                      <a:pt x="12" y="110"/>
                    </a:cubicBezTo>
                    <a:cubicBezTo>
                      <a:pt x="10" y="108"/>
                      <a:pt x="10" y="105"/>
                      <a:pt x="12" y="104"/>
                    </a:cubicBezTo>
                    <a:cubicBezTo>
                      <a:pt x="13" y="102"/>
                      <a:pt x="16" y="102"/>
                      <a:pt x="18" y="104"/>
                    </a:cubicBezTo>
                    <a:cubicBezTo>
                      <a:pt x="20" y="105"/>
                      <a:pt x="20" y="108"/>
                      <a:pt x="18" y="11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solidFill>
                    <a:schemeClr val="tx2"/>
                  </a:solidFill>
                </a:endParaRPr>
              </a:p>
            </p:txBody>
          </p:sp>
          <p:sp>
            <p:nvSpPr>
              <p:cNvPr id="70" name="Freeform 25">
                <a:extLst>
                  <a:ext uri="{FF2B5EF4-FFF2-40B4-BE49-F238E27FC236}">
                    <a16:creationId xmlns:a16="http://schemas.microsoft.com/office/drawing/2014/main" id="{8223C80A-E60A-437E-8CFF-47A59C6DE2E3}"/>
                  </a:ext>
                </a:extLst>
              </p:cNvPr>
              <p:cNvSpPr>
                <a:spLocks/>
              </p:cNvSpPr>
              <p:nvPr/>
            </p:nvSpPr>
            <p:spPr bwMode="auto">
              <a:xfrm>
                <a:off x="2822716" y="2645342"/>
                <a:ext cx="484735" cy="477668"/>
              </a:xfrm>
              <a:custGeom>
                <a:avLst/>
                <a:gdLst>
                  <a:gd name="T0" fmla="*/ 118 w 120"/>
                  <a:gd name="T1" fmla="*/ 99 h 120"/>
                  <a:gd name="T2" fmla="*/ 95 w 120"/>
                  <a:gd name="T3" fmla="*/ 76 h 120"/>
                  <a:gd name="T4" fmla="*/ 92 w 120"/>
                  <a:gd name="T5" fmla="*/ 68 h 120"/>
                  <a:gd name="T6" fmla="*/ 84 w 120"/>
                  <a:gd name="T7" fmla="*/ 67 h 120"/>
                  <a:gd name="T8" fmla="*/ 81 w 120"/>
                  <a:gd name="T9" fmla="*/ 70 h 120"/>
                  <a:gd name="T10" fmla="*/ 37 w 120"/>
                  <a:gd name="T11" fmla="*/ 27 h 120"/>
                  <a:gd name="T12" fmla="*/ 33 w 120"/>
                  <a:gd name="T13" fmla="*/ 15 h 120"/>
                  <a:gd name="T14" fmla="*/ 9 w 120"/>
                  <a:gd name="T15" fmla="*/ 0 h 120"/>
                  <a:gd name="T16" fmla="*/ 0 w 120"/>
                  <a:gd name="T17" fmla="*/ 9 h 120"/>
                  <a:gd name="T18" fmla="*/ 15 w 120"/>
                  <a:gd name="T19" fmla="*/ 33 h 120"/>
                  <a:gd name="T20" fmla="*/ 27 w 120"/>
                  <a:gd name="T21" fmla="*/ 37 h 120"/>
                  <a:gd name="T22" fmla="*/ 71 w 120"/>
                  <a:gd name="T23" fmla="*/ 81 h 120"/>
                  <a:gd name="T24" fmla="*/ 67 w 120"/>
                  <a:gd name="T25" fmla="*/ 84 h 120"/>
                  <a:gd name="T26" fmla="*/ 68 w 120"/>
                  <a:gd name="T27" fmla="*/ 92 h 120"/>
                  <a:gd name="T28" fmla="*/ 76 w 120"/>
                  <a:gd name="T29" fmla="*/ 95 h 120"/>
                  <a:gd name="T30" fmla="*/ 99 w 120"/>
                  <a:gd name="T31" fmla="*/ 118 h 120"/>
                  <a:gd name="T32" fmla="*/ 107 w 120"/>
                  <a:gd name="T33" fmla="*/ 120 h 120"/>
                  <a:gd name="T34" fmla="*/ 120 w 120"/>
                  <a:gd name="T35" fmla="*/ 107 h 120"/>
                  <a:gd name="T36" fmla="*/ 118 w 120"/>
                  <a:gd name="T37" fmla="*/ 9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 h="120">
                    <a:moveTo>
                      <a:pt x="118" y="99"/>
                    </a:moveTo>
                    <a:cubicBezTo>
                      <a:pt x="118" y="99"/>
                      <a:pt x="95" y="76"/>
                      <a:pt x="95" y="76"/>
                    </a:cubicBezTo>
                    <a:cubicBezTo>
                      <a:pt x="95" y="76"/>
                      <a:pt x="92" y="68"/>
                      <a:pt x="92" y="68"/>
                    </a:cubicBezTo>
                    <a:cubicBezTo>
                      <a:pt x="92" y="68"/>
                      <a:pt x="84" y="67"/>
                      <a:pt x="84" y="67"/>
                    </a:cubicBezTo>
                    <a:cubicBezTo>
                      <a:pt x="81" y="70"/>
                      <a:pt x="81" y="70"/>
                      <a:pt x="81" y="70"/>
                    </a:cubicBezTo>
                    <a:cubicBezTo>
                      <a:pt x="37" y="27"/>
                      <a:pt x="37" y="27"/>
                      <a:pt x="37" y="27"/>
                    </a:cubicBezTo>
                    <a:cubicBezTo>
                      <a:pt x="37" y="27"/>
                      <a:pt x="33" y="15"/>
                      <a:pt x="33" y="15"/>
                    </a:cubicBezTo>
                    <a:cubicBezTo>
                      <a:pt x="33" y="15"/>
                      <a:pt x="9" y="0"/>
                      <a:pt x="9" y="0"/>
                    </a:cubicBezTo>
                    <a:cubicBezTo>
                      <a:pt x="9" y="0"/>
                      <a:pt x="0" y="9"/>
                      <a:pt x="0" y="9"/>
                    </a:cubicBezTo>
                    <a:cubicBezTo>
                      <a:pt x="15" y="33"/>
                      <a:pt x="15" y="33"/>
                      <a:pt x="15" y="33"/>
                    </a:cubicBezTo>
                    <a:cubicBezTo>
                      <a:pt x="15" y="33"/>
                      <a:pt x="27" y="37"/>
                      <a:pt x="27" y="37"/>
                    </a:cubicBezTo>
                    <a:cubicBezTo>
                      <a:pt x="27" y="37"/>
                      <a:pt x="71" y="81"/>
                      <a:pt x="71" y="81"/>
                    </a:cubicBezTo>
                    <a:cubicBezTo>
                      <a:pt x="67" y="84"/>
                      <a:pt x="67" y="84"/>
                      <a:pt x="67" y="84"/>
                    </a:cubicBezTo>
                    <a:cubicBezTo>
                      <a:pt x="67" y="84"/>
                      <a:pt x="68" y="92"/>
                      <a:pt x="68" y="92"/>
                    </a:cubicBezTo>
                    <a:cubicBezTo>
                      <a:pt x="68" y="92"/>
                      <a:pt x="76" y="95"/>
                      <a:pt x="76" y="95"/>
                    </a:cubicBezTo>
                    <a:cubicBezTo>
                      <a:pt x="99" y="118"/>
                      <a:pt x="99" y="118"/>
                      <a:pt x="99" y="118"/>
                    </a:cubicBezTo>
                    <a:cubicBezTo>
                      <a:pt x="99" y="118"/>
                      <a:pt x="107" y="120"/>
                      <a:pt x="107" y="120"/>
                    </a:cubicBezTo>
                    <a:cubicBezTo>
                      <a:pt x="107" y="120"/>
                      <a:pt x="120" y="107"/>
                      <a:pt x="120" y="107"/>
                    </a:cubicBezTo>
                    <a:lnTo>
                      <a:pt x="118" y="99"/>
                    </a:lnTo>
                    <a:close/>
                  </a:path>
                </a:pathLst>
              </a:custGeom>
              <a:solidFill>
                <a:srgbClr val="002C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solidFill>
                    <a:schemeClr val="tx2"/>
                  </a:solidFill>
                </a:endParaRPr>
              </a:p>
            </p:txBody>
          </p:sp>
        </p:grpSp>
      </p:grpSp>
      <p:sp>
        <p:nvSpPr>
          <p:cNvPr id="48" name="Rectangle 47">
            <a:extLst>
              <a:ext uri="{FF2B5EF4-FFF2-40B4-BE49-F238E27FC236}">
                <a16:creationId xmlns:a16="http://schemas.microsoft.com/office/drawing/2014/main" id="{E5888F2E-BAEF-4EF8-B90F-98FA281437C6}"/>
              </a:ext>
            </a:extLst>
          </p:cNvPr>
          <p:cNvSpPr>
            <a:spLocks/>
          </p:cNvSpPr>
          <p:nvPr/>
        </p:nvSpPr>
        <p:spPr>
          <a:xfrm>
            <a:off x="97377" y="3210293"/>
            <a:ext cx="2853371" cy="1831937"/>
          </a:xfrm>
          <a:prstGeom prst="rect">
            <a:avLst/>
          </a:prstGeom>
          <a:noFill/>
          <a:ln w="12700" cap="flat" cmpd="sng" algn="ctr">
            <a:noFill/>
            <a:prstDash val="solid"/>
          </a:ln>
          <a:effectLst/>
        </p:spPr>
        <p:txBody>
          <a:bodyPr wrap="square" tIns="54000" numCol="3" rtlCol="0" anchor="t">
            <a:spAutoFit/>
          </a:bodyPr>
          <a:lstStyle/>
          <a:p>
            <a:pPr marL="132160" lvl="1" indent="-132160" fontAlgn="base">
              <a:spcAft>
                <a:spcPts val="300"/>
              </a:spcAft>
              <a:buClr>
                <a:schemeClr val="bg1"/>
              </a:buClr>
              <a:buFont typeface="Arial" panose="020B0604020202020204" pitchFamily="34" charset="0"/>
              <a:buChar char="•"/>
            </a:pPr>
            <a:r>
              <a:rPr lang="en-US" sz="900">
                <a:solidFill>
                  <a:schemeClr val="bg1"/>
                </a:solidFill>
              </a:rPr>
              <a:t>Food</a:t>
            </a:r>
          </a:p>
          <a:p>
            <a:pPr marL="132160" lvl="1" indent="-132160" fontAlgn="base">
              <a:spcAft>
                <a:spcPts val="300"/>
              </a:spcAft>
              <a:buClr>
                <a:schemeClr val="bg1"/>
              </a:buClr>
              <a:buFont typeface="Arial" panose="020B0604020202020204" pitchFamily="34" charset="0"/>
              <a:buChar char="•"/>
            </a:pPr>
            <a:r>
              <a:rPr lang="en-US" sz="900">
                <a:solidFill>
                  <a:schemeClr val="bg1"/>
                </a:solidFill>
              </a:rPr>
              <a:t>Non-Food</a:t>
            </a:r>
          </a:p>
          <a:p>
            <a:pPr marL="132160" lvl="1" indent="-132160" fontAlgn="base">
              <a:spcAft>
                <a:spcPts val="300"/>
              </a:spcAft>
              <a:buClr>
                <a:schemeClr val="bg1"/>
              </a:buClr>
              <a:buFont typeface="Arial" panose="020B0604020202020204" pitchFamily="34" charset="0"/>
              <a:buChar char="•"/>
            </a:pPr>
            <a:endParaRPr lang="en-US" sz="900">
              <a:solidFill>
                <a:schemeClr val="bg1"/>
              </a:solidFill>
            </a:endParaRPr>
          </a:p>
          <a:p>
            <a:pPr marL="128588" lvl="1" indent="-128588" fontAlgn="base">
              <a:spcAft>
                <a:spcPts val="300"/>
              </a:spcAft>
              <a:buClr>
                <a:schemeClr val="bg1"/>
              </a:buClr>
              <a:buFont typeface="Arial" panose="020B0604020202020204" pitchFamily="34" charset="0"/>
              <a:buChar char="•"/>
            </a:pPr>
            <a:endParaRPr lang="en-US" sz="900">
              <a:solidFill>
                <a:schemeClr val="bg1"/>
              </a:solidFill>
            </a:endParaRPr>
          </a:p>
          <a:p>
            <a:pPr marL="132160" lvl="1" indent="-132160" fontAlgn="base">
              <a:spcAft>
                <a:spcPts val="300"/>
              </a:spcAft>
              <a:buClr>
                <a:schemeClr val="bg1"/>
              </a:buClr>
              <a:buFont typeface="Arial" panose="020B0604020202020204" pitchFamily="34" charset="0"/>
              <a:buChar char="•"/>
            </a:pPr>
            <a:endParaRPr lang="en-US" sz="900">
              <a:solidFill>
                <a:schemeClr val="bg1"/>
              </a:solidFill>
            </a:endParaRPr>
          </a:p>
          <a:p>
            <a:pPr marL="132160" lvl="1" indent="-132160" fontAlgn="base">
              <a:spcAft>
                <a:spcPts val="300"/>
              </a:spcAft>
              <a:buClr>
                <a:schemeClr val="bg1"/>
              </a:buClr>
              <a:buFont typeface="Arial" panose="020B0604020202020204" pitchFamily="34" charset="0"/>
              <a:buChar char="•"/>
            </a:pPr>
            <a:endParaRPr lang="en-US" sz="900">
              <a:solidFill>
                <a:schemeClr val="bg1"/>
              </a:solidFill>
            </a:endParaRPr>
          </a:p>
          <a:p>
            <a:pPr marL="132160" lvl="1" indent="-132160" fontAlgn="base">
              <a:spcAft>
                <a:spcPts val="300"/>
              </a:spcAft>
              <a:buClr>
                <a:schemeClr val="bg1"/>
              </a:buClr>
              <a:buFont typeface="Arial" panose="020B0604020202020204" pitchFamily="34" charset="0"/>
              <a:buChar char="•"/>
            </a:pPr>
            <a:endParaRPr lang="en-US" sz="900">
              <a:solidFill>
                <a:schemeClr val="bg1"/>
              </a:solidFill>
            </a:endParaRPr>
          </a:p>
          <a:p>
            <a:pPr marL="132160" lvl="1" indent="-132160" fontAlgn="base">
              <a:spcAft>
                <a:spcPts val="300"/>
              </a:spcAft>
              <a:buClr>
                <a:schemeClr val="bg1"/>
              </a:buClr>
              <a:buFont typeface="Arial" panose="020B0604020202020204" pitchFamily="34" charset="0"/>
              <a:buChar char="•"/>
            </a:pPr>
            <a:endParaRPr lang="en-US" sz="900">
              <a:solidFill>
                <a:schemeClr val="bg1"/>
              </a:solidFill>
            </a:endParaRPr>
          </a:p>
          <a:p>
            <a:pPr marL="132160" lvl="1" indent="-132160" fontAlgn="base">
              <a:spcAft>
                <a:spcPts val="300"/>
              </a:spcAft>
              <a:buClr>
                <a:schemeClr val="bg1"/>
              </a:buClr>
              <a:buFont typeface="Arial" panose="020B0604020202020204" pitchFamily="34" charset="0"/>
              <a:buChar char="•"/>
            </a:pPr>
            <a:endParaRPr lang="en-US" sz="900">
              <a:solidFill>
                <a:schemeClr val="bg1"/>
              </a:solidFill>
            </a:endParaRPr>
          </a:p>
          <a:p>
            <a:pPr marL="132160" lvl="1" indent="-132160" fontAlgn="base">
              <a:spcAft>
                <a:spcPts val="300"/>
              </a:spcAft>
              <a:buClr>
                <a:schemeClr val="bg1"/>
              </a:buClr>
              <a:buFont typeface="Arial" panose="020B0604020202020204" pitchFamily="34" charset="0"/>
              <a:buChar char="•"/>
            </a:pPr>
            <a:endParaRPr lang="en-US" sz="900">
              <a:solidFill>
                <a:schemeClr val="bg1"/>
              </a:solidFill>
            </a:endParaRPr>
          </a:p>
          <a:p>
            <a:pPr marL="132160" lvl="1" indent="-132160" fontAlgn="base">
              <a:spcAft>
                <a:spcPts val="300"/>
              </a:spcAft>
              <a:buClr>
                <a:schemeClr val="bg1"/>
              </a:buClr>
              <a:buFont typeface="Arial" panose="020B0604020202020204" pitchFamily="34" charset="0"/>
              <a:buChar char="•"/>
            </a:pPr>
            <a:r>
              <a:rPr lang="en-US" sz="900">
                <a:solidFill>
                  <a:schemeClr val="bg1"/>
                </a:solidFill>
              </a:rPr>
              <a:t>Fixed number</a:t>
            </a:r>
          </a:p>
          <a:p>
            <a:pPr marL="132160" lvl="1" indent="-132160" fontAlgn="base">
              <a:spcAft>
                <a:spcPts val="300"/>
              </a:spcAft>
              <a:buClr>
                <a:schemeClr val="bg1"/>
              </a:buClr>
              <a:buFont typeface="Arial" panose="020B0604020202020204" pitchFamily="34" charset="0"/>
              <a:buChar char="•"/>
            </a:pPr>
            <a:r>
              <a:rPr lang="en-US" sz="900">
                <a:solidFill>
                  <a:schemeClr val="bg1"/>
                </a:solidFill>
              </a:rPr>
              <a:t>Variable weight</a:t>
            </a:r>
          </a:p>
          <a:p>
            <a:pPr marL="132160" lvl="1" indent="-132160" fontAlgn="base">
              <a:spcAft>
                <a:spcPts val="300"/>
              </a:spcAft>
              <a:buClr>
                <a:schemeClr val="bg1"/>
              </a:buClr>
              <a:buFont typeface="Arial" panose="020B0604020202020204" pitchFamily="34" charset="0"/>
              <a:buChar char="•"/>
            </a:pPr>
            <a:r>
              <a:rPr lang="en-US" sz="900">
                <a:solidFill>
                  <a:schemeClr val="bg1"/>
                </a:solidFill>
              </a:rPr>
              <a:t>Fixed weight</a:t>
            </a:r>
          </a:p>
          <a:p>
            <a:pPr marL="128588" lvl="1" indent="-128588" fontAlgn="base">
              <a:spcAft>
                <a:spcPts val="300"/>
              </a:spcAft>
              <a:buClr>
                <a:schemeClr val="bg1"/>
              </a:buClr>
              <a:buFont typeface="Arial" panose="020B0604020202020204" pitchFamily="34" charset="0"/>
              <a:buChar char="•"/>
            </a:pPr>
            <a:endParaRPr lang="en-US" sz="900">
              <a:solidFill>
                <a:schemeClr val="bg1"/>
              </a:solidFill>
            </a:endParaRPr>
          </a:p>
          <a:p>
            <a:pPr marL="128588" lvl="1" indent="-128588" fontAlgn="base">
              <a:spcAft>
                <a:spcPts val="300"/>
              </a:spcAft>
              <a:buClr>
                <a:schemeClr val="bg1"/>
              </a:buClr>
              <a:buFont typeface="Arial" panose="020B0604020202020204" pitchFamily="34" charset="0"/>
              <a:buChar char="•"/>
            </a:pPr>
            <a:endParaRPr lang="en-US" sz="900">
              <a:solidFill>
                <a:schemeClr val="bg1"/>
              </a:solidFill>
            </a:endParaRPr>
          </a:p>
          <a:p>
            <a:pPr marL="128588" lvl="1" indent="-128588" fontAlgn="base">
              <a:spcAft>
                <a:spcPts val="300"/>
              </a:spcAft>
              <a:buClr>
                <a:schemeClr val="bg1"/>
              </a:buClr>
              <a:buFont typeface="Arial" panose="020B0604020202020204" pitchFamily="34" charset="0"/>
              <a:buChar char="•"/>
            </a:pPr>
            <a:endParaRPr lang="en-US" sz="900">
              <a:solidFill>
                <a:schemeClr val="bg1"/>
              </a:solidFill>
            </a:endParaRPr>
          </a:p>
          <a:p>
            <a:pPr marL="128588" lvl="1" indent="-128588" fontAlgn="base">
              <a:spcAft>
                <a:spcPts val="300"/>
              </a:spcAft>
              <a:buClr>
                <a:schemeClr val="bg1"/>
              </a:buClr>
              <a:buFont typeface="Arial" panose="020B0604020202020204" pitchFamily="34" charset="0"/>
              <a:buChar char="•"/>
            </a:pPr>
            <a:endParaRPr lang="en-US" sz="900">
              <a:solidFill>
                <a:schemeClr val="bg1"/>
              </a:solidFill>
            </a:endParaRPr>
          </a:p>
          <a:p>
            <a:pPr marL="128588" lvl="1" indent="-128588" fontAlgn="base">
              <a:spcAft>
                <a:spcPts val="300"/>
              </a:spcAft>
              <a:buClr>
                <a:schemeClr val="bg1"/>
              </a:buClr>
              <a:buFont typeface="Arial" panose="020B0604020202020204" pitchFamily="34" charset="0"/>
              <a:buChar char="•"/>
            </a:pPr>
            <a:endParaRPr lang="en-US" sz="900">
              <a:solidFill>
                <a:schemeClr val="bg1"/>
              </a:solidFill>
            </a:endParaRPr>
          </a:p>
          <a:p>
            <a:pPr marL="132160" lvl="1" indent="-132160" fontAlgn="base">
              <a:spcAft>
                <a:spcPts val="300"/>
              </a:spcAft>
              <a:buClr>
                <a:schemeClr val="bg1"/>
              </a:buClr>
              <a:buFont typeface="Arial" panose="020B0604020202020204" pitchFamily="34" charset="0"/>
              <a:buChar char="•"/>
            </a:pPr>
            <a:r>
              <a:rPr lang="en-US" sz="900">
                <a:solidFill>
                  <a:schemeClr val="bg1"/>
                </a:solidFill>
              </a:rPr>
              <a:t>Private label</a:t>
            </a:r>
          </a:p>
          <a:p>
            <a:pPr marL="132160" lvl="1" indent="-132160" fontAlgn="base">
              <a:spcAft>
                <a:spcPts val="300"/>
              </a:spcAft>
              <a:buClr>
                <a:schemeClr val="bg1"/>
              </a:buClr>
              <a:buFont typeface="Arial" panose="020B0604020202020204" pitchFamily="34" charset="0"/>
              <a:buChar char="•"/>
            </a:pPr>
            <a:r>
              <a:rPr lang="en-US" sz="900">
                <a:solidFill>
                  <a:schemeClr val="bg1"/>
                </a:solidFill>
              </a:rPr>
              <a:t>Brand</a:t>
            </a:r>
          </a:p>
        </p:txBody>
      </p:sp>
      <p:sp>
        <p:nvSpPr>
          <p:cNvPr id="71" name="Rectangle 70">
            <a:extLst>
              <a:ext uri="{FF2B5EF4-FFF2-40B4-BE49-F238E27FC236}">
                <a16:creationId xmlns:a16="http://schemas.microsoft.com/office/drawing/2014/main" id="{48EC65A6-083A-4211-9CBD-7ED86FEAE5F6}"/>
              </a:ext>
            </a:extLst>
          </p:cNvPr>
          <p:cNvSpPr>
            <a:spLocks/>
          </p:cNvSpPr>
          <p:nvPr/>
        </p:nvSpPr>
        <p:spPr>
          <a:xfrm>
            <a:off x="129401" y="4082861"/>
            <a:ext cx="2853371" cy="439248"/>
          </a:xfrm>
          <a:prstGeom prst="rect">
            <a:avLst/>
          </a:prstGeom>
          <a:noFill/>
          <a:ln w="12700" cap="flat" cmpd="sng" algn="ctr">
            <a:noFill/>
            <a:prstDash val="solid"/>
          </a:ln>
          <a:effectLst/>
        </p:spPr>
        <p:txBody>
          <a:bodyPr wrap="square" tIns="54000" numCol="1" rtlCol="0" anchor="t">
            <a:spAutoFit/>
          </a:bodyPr>
          <a:lstStyle/>
          <a:p>
            <a:pPr marL="0" lvl="1" fontAlgn="base">
              <a:spcAft>
                <a:spcPts val="300"/>
              </a:spcAft>
              <a:buClr>
                <a:schemeClr val="bg1"/>
              </a:buClr>
            </a:pPr>
            <a:r>
              <a:rPr lang="en-US" sz="1050">
                <a:solidFill>
                  <a:schemeClr val="bg1"/>
                </a:solidFill>
              </a:rPr>
              <a:t>B. </a:t>
            </a:r>
            <a:r>
              <a:rPr lang="en-US" sz="1050" b="1">
                <a:solidFill>
                  <a:schemeClr val="bg1"/>
                </a:solidFill>
              </a:rPr>
              <a:t>Number of different products</a:t>
            </a:r>
          </a:p>
          <a:p>
            <a:pPr marL="0" lvl="1" fontAlgn="base">
              <a:spcAft>
                <a:spcPts val="300"/>
              </a:spcAft>
              <a:buClr>
                <a:schemeClr val="bg1"/>
              </a:buClr>
            </a:pPr>
            <a:endParaRPr lang="en-US" sz="900">
              <a:solidFill>
                <a:schemeClr val="bg1"/>
              </a:solidFill>
            </a:endParaRPr>
          </a:p>
        </p:txBody>
      </p:sp>
      <p:grpSp>
        <p:nvGrpSpPr>
          <p:cNvPr id="72" name="Group 71">
            <a:extLst>
              <a:ext uri="{FF2B5EF4-FFF2-40B4-BE49-F238E27FC236}">
                <a16:creationId xmlns:a16="http://schemas.microsoft.com/office/drawing/2014/main" id="{752AF1DD-C654-4A55-921E-14A71DC2C839}"/>
              </a:ext>
            </a:extLst>
          </p:cNvPr>
          <p:cNvGrpSpPr/>
          <p:nvPr/>
        </p:nvGrpSpPr>
        <p:grpSpPr>
          <a:xfrm>
            <a:off x="1799208" y="4531579"/>
            <a:ext cx="5302641" cy="195507"/>
            <a:chOff x="1799208" y="4531579"/>
            <a:chExt cx="5302641" cy="195507"/>
          </a:xfrm>
        </p:grpSpPr>
        <p:sp>
          <p:nvSpPr>
            <p:cNvPr id="73" name="AutoShape 2">
              <a:hlinkClick r:id="rId5" action="ppaction://hlinksldjump"/>
              <a:extLst>
                <a:ext uri="{FF2B5EF4-FFF2-40B4-BE49-F238E27FC236}">
                  <a16:creationId xmlns:a16="http://schemas.microsoft.com/office/drawing/2014/main" id="{EC80CEB0-EE97-42C1-AC17-0CD10F471C23}"/>
                </a:ext>
              </a:extLst>
            </p:cNvPr>
            <p:cNvSpPr>
              <a:spLocks noChangeArrowheads="1"/>
            </p:cNvSpPr>
            <p:nvPr/>
          </p:nvSpPr>
          <p:spPr bwMode="gray">
            <a:xfrm>
              <a:off x="2245264"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GENERAL</a:t>
              </a:r>
            </a:p>
          </p:txBody>
        </p:sp>
        <p:sp>
          <p:nvSpPr>
            <p:cNvPr id="74" name="AutoShape 2">
              <a:hlinkClick r:id="rId6" action="ppaction://hlinksldjump"/>
              <a:extLst>
                <a:ext uri="{FF2B5EF4-FFF2-40B4-BE49-F238E27FC236}">
                  <a16:creationId xmlns:a16="http://schemas.microsoft.com/office/drawing/2014/main" id="{987BC82E-4BEA-44BE-87B5-EE4913068A65}"/>
                </a:ext>
              </a:extLst>
            </p:cNvPr>
            <p:cNvSpPr>
              <a:spLocks noChangeArrowheads="1"/>
            </p:cNvSpPr>
            <p:nvPr/>
          </p:nvSpPr>
          <p:spPr bwMode="gray">
            <a:xfrm>
              <a:off x="3868790" y="4535155"/>
              <a:ext cx="797767" cy="185652"/>
            </a:xfrm>
            <a:prstGeom prst="roundRect">
              <a:avLst>
                <a:gd name="adj" fmla="val 50000"/>
              </a:avLst>
            </a:prstGeom>
            <a:solidFill>
              <a:srgbClr val="FBB034"/>
            </a:solidFill>
            <a:ln w="10795">
              <a:noFill/>
              <a:round/>
              <a:headEnd/>
              <a:tailEnd/>
            </a:ln>
            <a:effectLst/>
          </p:spPr>
          <p:txBody>
            <a:bodyPr vert="horz" wrap="square" lIns="0" tIns="0" rIns="0" bIns="0" anchor="ctr" anchorCtr="0">
              <a:noAutofit/>
            </a:bodyPr>
            <a:lstStyle/>
            <a:p>
              <a:pPr algn="ctr">
                <a:lnSpc>
                  <a:spcPct val="95000"/>
                </a:lnSpc>
              </a:pPr>
              <a:r>
                <a:rPr lang="en-US" sz="525" b="1">
                  <a:solidFill>
                    <a:schemeClr val="bg1"/>
                  </a:solidFill>
                </a:rPr>
                <a:t>WHAT</a:t>
              </a:r>
            </a:p>
          </p:txBody>
        </p:sp>
        <p:sp>
          <p:nvSpPr>
            <p:cNvPr id="75" name="AutoShape 2">
              <a:hlinkClick r:id="rId7" action="ppaction://hlinksldjump"/>
              <a:extLst>
                <a:ext uri="{FF2B5EF4-FFF2-40B4-BE49-F238E27FC236}">
                  <a16:creationId xmlns:a16="http://schemas.microsoft.com/office/drawing/2014/main" id="{46C6623F-A531-4971-A8DD-21B6A89BF70E}"/>
                </a:ext>
              </a:extLst>
            </p:cNvPr>
            <p:cNvSpPr>
              <a:spLocks noChangeArrowheads="1"/>
            </p:cNvSpPr>
            <p:nvPr/>
          </p:nvSpPr>
          <p:spPr bwMode="gray">
            <a:xfrm>
              <a:off x="3057029"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WHY</a:t>
              </a:r>
            </a:p>
          </p:txBody>
        </p:sp>
        <p:sp>
          <p:nvSpPr>
            <p:cNvPr id="76" name="AutoShape 2">
              <a:hlinkClick r:id="rId8" action="ppaction://hlinksldjump"/>
              <a:extLst>
                <a:ext uri="{FF2B5EF4-FFF2-40B4-BE49-F238E27FC236}">
                  <a16:creationId xmlns:a16="http://schemas.microsoft.com/office/drawing/2014/main" id="{BAC3B79E-D1A6-4EFA-9E5B-47DB6490FF21}"/>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WHO</a:t>
              </a:r>
            </a:p>
          </p:txBody>
        </p:sp>
        <p:sp>
          <p:nvSpPr>
            <p:cNvPr id="77" name="AutoShape 2">
              <a:hlinkClick r:id="rId9" action="ppaction://hlinksldjump"/>
              <a:extLst>
                <a:ext uri="{FF2B5EF4-FFF2-40B4-BE49-F238E27FC236}">
                  <a16:creationId xmlns:a16="http://schemas.microsoft.com/office/drawing/2014/main" id="{7957AA92-F21F-4282-BD5C-40AF5C404F2E}"/>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HOW</a:t>
              </a:r>
            </a:p>
          </p:txBody>
        </p:sp>
        <p:sp>
          <p:nvSpPr>
            <p:cNvPr id="78" name="AutoShape 2">
              <a:hlinkClick r:id="rId10" action="ppaction://hlinksldjump"/>
              <a:extLst>
                <a:ext uri="{FF2B5EF4-FFF2-40B4-BE49-F238E27FC236}">
                  <a16:creationId xmlns:a16="http://schemas.microsoft.com/office/drawing/2014/main" id="{1239CF46-200E-4E6F-B129-83E001E3D963}"/>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REPORT &amp; LEARN</a:t>
              </a:r>
            </a:p>
          </p:txBody>
        </p:sp>
        <p:pic>
          <p:nvPicPr>
            <p:cNvPr id="79" name="Picture 78">
              <a:hlinkClick r:id="rId5" action="ppaction://hlinksldjump"/>
              <a:extLst>
                <a:ext uri="{FF2B5EF4-FFF2-40B4-BE49-F238E27FC236}">
                  <a16:creationId xmlns:a16="http://schemas.microsoft.com/office/drawing/2014/main" id="{C54EC60F-07F3-431E-8F65-46B1AF44D7B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42152" y="4531579"/>
              <a:ext cx="189116" cy="189117"/>
            </a:xfrm>
            <a:prstGeom prst="rect">
              <a:avLst/>
            </a:prstGeom>
          </p:spPr>
        </p:pic>
        <p:sp>
          <p:nvSpPr>
            <p:cNvPr id="80" name="Arrow: Right 79">
              <a:hlinkClick r:id="" action="ppaction://hlinkshowjump?jump=lastslideviewed"/>
              <a:extLst>
                <a:ext uri="{FF2B5EF4-FFF2-40B4-BE49-F238E27FC236}">
                  <a16:creationId xmlns:a16="http://schemas.microsoft.com/office/drawing/2014/main" id="{67D4B6F3-5199-4277-8053-2B63009B0EB8}"/>
                </a:ext>
              </a:extLst>
            </p:cNvPr>
            <p:cNvSpPr/>
            <p:nvPr/>
          </p:nvSpPr>
          <p:spPr>
            <a:xfrm rot="10800000">
              <a:off x="1799208" y="4541436"/>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51" name="Slide Number Placeholder 3">
            <a:extLst>
              <a:ext uri="{FF2B5EF4-FFF2-40B4-BE49-F238E27FC236}">
                <a16:creationId xmlns:a16="http://schemas.microsoft.com/office/drawing/2014/main" id="{B988A2C6-805D-4E37-BA37-12D11DA86695}"/>
              </a:ext>
            </a:extLst>
          </p:cNvPr>
          <p:cNvSpPr>
            <a:spLocks noGrp="1"/>
          </p:cNvSpPr>
          <p:nvPr>
            <p:ph type="sldNum" sz="quarter" idx="12"/>
          </p:nvPr>
        </p:nvSpPr>
        <p:spPr>
          <a:xfrm>
            <a:off x="8447486" y="4759631"/>
            <a:ext cx="247535" cy="150195"/>
          </a:xfrm>
        </p:spPr>
        <p:txBody>
          <a:bodyPr/>
          <a:lstStyle>
            <a:lvl1pPr rtl="0">
              <a:defRPr/>
            </a:lvl1pPr>
          </a:lstStyle>
          <a:p>
            <a:pPr fontAlgn="base">
              <a:spcAft>
                <a:spcPct val="0"/>
              </a:spcAft>
              <a:defRPr/>
            </a:pPr>
            <a:fld id="{4472AB7F-E8D0-4874-A9B8-335B68DC5F05}" type="slidenum">
              <a:rPr lang="en-US" smtClean="0"/>
              <a:pPr fontAlgn="base">
                <a:spcAft>
                  <a:spcPct val="0"/>
                </a:spcAft>
                <a:defRPr/>
              </a:pPr>
              <a:t>37</a:t>
            </a:fld>
            <a:endParaRPr lang="en-US"/>
          </a:p>
        </p:txBody>
      </p:sp>
    </p:spTree>
    <p:extLst>
      <p:ext uri="{BB962C8B-B14F-4D97-AF65-F5344CB8AC3E}">
        <p14:creationId xmlns:p14="http://schemas.microsoft.com/office/powerpoint/2010/main" val="16254468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Straight Connector 37">
            <a:extLst>
              <a:ext uri="{FF2B5EF4-FFF2-40B4-BE49-F238E27FC236}">
                <a16:creationId xmlns:a16="http://schemas.microsoft.com/office/drawing/2014/main" id="{43C0974B-716A-4C04-81EA-9A1060F50E5D}"/>
              </a:ext>
            </a:extLst>
          </p:cNvPr>
          <p:cNvCxnSpPr>
            <a:cxnSpLocks/>
          </p:cNvCxnSpPr>
          <p:nvPr/>
        </p:nvCxnSpPr>
        <p:spPr>
          <a:xfrm flipV="1">
            <a:off x="3069900" y="926100"/>
            <a:ext cx="5179433"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02B363E-6827-4F61-B07C-7700D0068B8A}"/>
              </a:ext>
            </a:extLst>
          </p:cNvPr>
          <p:cNvCxnSpPr>
            <a:cxnSpLocks/>
          </p:cNvCxnSpPr>
          <p:nvPr/>
        </p:nvCxnSpPr>
        <p:spPr>
          <a:xfrm flipV="1">
            <a:off x="3069900" y="2939427"/>
            <a:ext cx="5178600"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EE418441-3A00-4AFB-98C5-51B0563C3104}"/>
              </a:ext>
            </a:extLst>
          </p:cNvPr>
          <p:cNvSpPr/>
          <p:nvPr/>
        </p:nvSpPr>
        <p:spPr>
          <a:xfrm>
            <a:off x="1966" y="0"/>
            <a:ext cx="2993588" cy="4445491"/>
          </a:xfrm>
          <a:prstGeom prst="rect">
            <a:avLst/>
          </a:prstGeom>
          <a:solidFill>
            <a:srgbClr val="FBB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 name="Title 1">
            <a:extLst>
              <a:ext uri="{FF2B5EF4-FFF2-40B4-BE49-F238E27FC236}">
                <a16:creationId xmlns:a16="http://schemas.microsoft.com/office/drawing/2014/main" id="{49404C55-093B-4B52-8DDB-0CD91796F002}"/>
              </a:ext>
            </a:extLst>
          </p:cNvPr>
          <p:cNvSpPr txBox="1">
            <a:spLocks/>
          </p:cNvSpPr>
          <p:nvPr/>
        </p:nvSpPr>
        <p:spPr bwMode="auto">
          <a:xfrm>
            <a:off x="303609" y="87475"/>
            <a:ext cx="8210829" cy="537533"/>
          </a:xfrm>
          <a:prstGeom prst="rect">
            <a:avLst/>
          </a:prstGeom>
          <a:noFill/>
          <a:ln>
            <a:noFill/>
          </a:ln>
        </p:spPr>
        <p:txBody>
          <a:bodyPr vert="horz" wrap="square" lIns="0" tIns="34287" rIns="68573" bIns="34287" numCol="1" anchor="b" anchorCtr="0" compatLnSpc="1">
            <a:prstTxWarp prst="textNoShape">
              <a:avLst/>
            </a:prstTxWarp>
          </a:bodyPr>
          <a:lstStyle>
            <a:lvl1pPr algn="l" defTabSz="60952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a:lstStyle>
          <a:p>
            <a:r>
              <a:rPr lang="en-US" sz="1500">
                <a:solidFill>
                  <a:schemeClr val="bg1"/>
                </a:solidFill>
              </a:rPr>
              <a:t>Barcode &amp; Data Scope</a:t>
            </a:r>
          </a:p>
        </p:txBody>
      </p:sp>
      <p:sp>
        <p:nvSpPr>
          <p:cNvPr id="6" name="Rectangle 5">
            <a:extLst>
              <a:ext uri="{FF2B5EF4-FFF2-40B4-BE49-F238E27FC236}">
                <a16:creationId xmlns:a16="http://schemas.microsoft.com/office/drawing/2014/main" id="{DA896500-1369-4E9C-964B-276A5747262F}"/>
              </a:ext>
            </a:extLst>
          </p:cNvPr>
          <p:cNvSpPr>
            <a:spLocks/>
          </p:cNvSpPr>
          <p:nvPr/>
        </p:nvSpPr>
        <p:spPr>
          <a:xfrm>
            <a:off x="142183" y="1215017"/>
            <a:ext cx="2853371" cy="985551"/>
          </a:xfrm>
          <a:prstGeom prst="rect">
            <a:avLst/>
          </a:prstGeom>
          <a:noFill/>
          <a:ln w="12700" cap="flat" cmpd="sng" algn="ctr">
            <a:noFill/>
            <a:prstDash val="solid"/>
          </a:ln>
          <a:effectLst/>
        </p:spPr>
        <p:txBody>
          <a:bodyPr wrap="square" tIns="54000" rtlCol="0" anchor="t">
            <a:spAutoFit/>
          </a:bodyPr>
          <a:lstStyle/>
          <a:p>
            <a:pPr marL="0" lvl="1" fontAlgn="base">
              <a:spcAft>
                <a:spcPts val="300"/>
              </a:spcAft>
              <a:buClr>
                <a:schemeClr val="bg1"/>
              </a:buClr>
            </a:pPr>
            <a:r>
              <a:rPr lang="en-US" sz="1050">
                <a:solidFill>
                  <a:schemeClr val="bg1"/>
                </a:solidFill>
              </a:rPr>
              <a:t>Second in the scope is deciding which barcode to use and what data attributes to use for your pilot purpose. </a:t>
            </a:r>
          </a:p>
          <a:p>
            <a:pPr marL="132160" lvl="1" indent="-132160" fontAlgn="base">
              <a:spcAft>
                <a:spcPts val="300"/>
              </a:spcAft>
              <a:buClr>
                <a:schemeClr val="bg1"/>
              </a:buClr>
              <a:buFont typeface="Wingdings" panose="05000000000000000000" pitchFamily="2" charset="2"/>
              <a:buChar char="§"/>
            </a:pPr>
            <a:endParaRPr lang="en-US" sz="1050">
              <a:solidFill>
                <a:schemeClr val="bg1"/>
              </a:solidFill>
            </a:endParaRPr>
          </a:p>
          <a:p>
            <a:pPr marL="0" lvl="1" fontAlgn="base">
              <a:spcAft>
                <a:spcPts val="300"/>
              </a:spcAft>
              <a:buClr>
                <a:schemeClr val="bg1"/>
              </a:buClr>
            </a:pPr>
            <a:r>
              <a:rPr lang="en-US" sz="1050">
                <a:solidFill>
                  <a:schemeClr val="bg1"/>
                </a:solidFill>
              </a:rPr>
              <a:t>A. </a:t>
            </a:r>
            <a:r>
              <a:rPr lang="en-US" sz="1050" b="1">
                <a:solidFill>
                  <a:schemeClr val="bg1"/>
                </a:solidFill>
              </a:rPr>
              <a:t>Type of 2D barcodes</a:t>
            </a:r>
            <a:endParaRPr lang="en-US" sz="1050">
              <a:solidFill>
                <a:schemeClr val="bg1"/>
              </a:solidFill>
            </a:endParaRPr>
          </a:p>
        </p:txBody>
      </p:sp>
      <p:sp>
        <p:nvSpPr>
          <p:cNvPr id="7" name="Rectangle 6">
            <a:extLst>
              <a:ext uri="{FF2B5EF4-FFF2-40B4-BE49-F238E27FC236}">
                <a16:creationId xmlns:a16="http://schemas.microsoft.com/office/drawing/2014/main" id="{5A867F6F-E361-453D-B483-D5CCE1582F50}"/>
              </a:ext>
            </a:extLst>
          </p:cNvPr>
          <p:cNvSpPr>
            <a:spLocks/>
          </p:cNvSpPr>
          <p:nvPr/>
        </p:nvSpPr>
        <p:spPr>
          <a:xfrm>
            <a:off x="3399299" y="1215017"/>
            <a:ext cx="5292123" cy="1470300"/>
          </a:xfrm>
          <a:prstGeom prst="rect">
            <a:avLst/>
          </a:prstGeom>
          <a:noFill/>
          <a:ln w="12700" cap="flat" cmpd="sng" algn="ctr">
            <a:noFill/>
            <a:prstDash val="solid"/>
          </a:ln>
          <a:effectLst/>
        </p:spPr>
        <p:txBody>
          <a:bodyPr wrap="square" tIns="54000" rtlCol="0" anchor="t">
            <a:spAutoFit/>
          </a:bodyPr>
          <a:lstStyle/>
          <a:p>
            <a:pPr marL="214313" lvl="2" indent="-214313" fontAlgn="base">
              <a:spcAft>
                <a:spcPts val="150"/>
              </a:spcAft>
              <a:buClr>
                <a:schemeClr val="accent5"/>
              </a:buClr>
              <a:buFont typeface="Arial" panose="020B0604020202020204" pitchFamily="34" charset="0"/>
              <a:buChar char="•"/>
              <a:defRPr/>
            </a:pPr>
            <a:r>
              <a:rPr lang="en-US" sz="1050">
                <a:solidFill>
                  <a:schemeClr val="tx2"/>
                </a:solidFill>
              </a:rPr>
              <a:t>Barcode and data selection is dependent on three key factors: who needs to scan the barcode, how will they scan the barcode and what data is needed for the desired use case.</a:t>
            </a:r>
          </a:p>
          <a:p>
            <a:pPr marL="214313" lvl="2" indent="-214313" fontAlgn="base">
              <a:spcAft>
                <a:spcPts val="150"/>
              </a:spcAft>
              <a:buClr>
                <a:schemeClr val="accent5"/>
              </a:buClr>
              <a:buFont typeface="Arial" panose="020B0604020202020204" pitchFamily="34" charset="0"/>
              <a:buChar char="•"/>
              <a:defRPr/>
            </a:pPr>
            <a:r>
              <a:rPr lang="en-US" sz="1050">
                <a:solidFill>
                  <a:schemeClr val="tx2"/>
                </a:solidFill>
              </a:rPr>
              <a:t>In some cases, you may want to start small by just using the GTIN in a 2D barcode and then scaling up to add other data as needed. In other cases, incorporating additional data will be needed. </a:t>
            </a:r>
          </a:p>
          <a:p>
            <a:pPr marL="214313" lvl="2" indent="-214313" fontAlgn="base">
              <a:spcAft>
                <a:spcPts val="150"/>
              </a:spcAft>
              <a:buClr>
                <a:schemeClr val="accent5"/>
              </a:buClr>
              <a:buFont typeface="Arial" panose="020B0604020202020204" pitchFamily="34" charset="0"/>
              <a:buChar char="•"/>
              <a:defRPr/>
            </a:pPr>
            <a:r>
              <a:rPr lang="en-US" sz="1050">
                <a:solidFill>
                  <a:schemeClr val="tx2"/>
                </a:solidFill>
              </a:rPr>
              <a:t>Your local GS1 office can help with barcode and data selection.</a:t>
            </a:r>
          </a:p>
          <a:p>
            <a:pPr marL="0" lvl="2" fontAlgn="base">
              <a:spcAft>
                <a:spcPts val="150"/>
              </a:spcAft>
              <a:buClr>
                <a:schemeClr val="accent5"/>
              </a:buClr>
              <a:defRPr/>
            </a:pPr>
            <a:endParaRPr lang="en-US" sz="1050">
              <a:solidFill>
                <a:schemeClr val="tx2"/>
              </a:solidFill>
            </a:endParaRPr>
          </a:p>
        </p:txBody>
      </p:sp>
      <p:sp>
        <p:nvSpPr>
          <p:cNvPr id="8" name="Rounded Rectangle 93">
            <a:extLst>
              <a:ext uri="{FF2B5EF4-FFF2-40B4-BE49-F238E27FC236}">
                <a16:creationId xmlns:a16="http://schemas.microsoft.com/office/drawing/2014/main" id="{27574E18-E43F-464C-A57A-EACD8C62F8D0}"/>
              </a:ext>
            </a:extLst>
          </p:cNvPr>
          <p:cNvSpPr/>
          <p:nvPr/>
        </p:nvSpPr>
        <p:spPr>
          <a:xfrm>
            <a:off x="3666418" y="783044"/>
            <a:ext cx="1480787"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ABOUT</a:t>
            </a:r>
          </a:p>
        </p:txBody>
      </p:sp>
      <p:grpSp>
        <p:nvGrpSpPr>
          <p:cNvPr id="10" name="Group 9">
            <a:extLst>
              <a:ext uri="{FF2B5EF4-FFF2-40B4-BE49-F238E27FC236}">
                <a16:creationId xmlns:a16="http://schemas.microsoft.com/office/drawing/2014/main" id="{9413E5AE-8469-4AD8-8C46-2229BD0787BC}"/>
              </a:ext>
            </a:extLst>
          </p:cNvPr>
          <p:cNvGrpSpPr/>
          <p:nvPr/>
        </p:nvGrpSpPr>
        <p:grpSpPr>
          <a:xfrm>
            <a:off x="3396767" y="698010"/>
            <a:ext cx="456300" cy="455879"/>
            <a:chOff x="4727848" y="1172232"/>
            <a:chExt cx="608400" cy="607839"/>
          </a:xfrm>
        </p:grpSpPr>
        <p:sp>
          <p:nvSpPr>
            <p:cNvPr id="11" name="Oval 20">
              <a:extLst>
                <a:ext uri="{FF2B5EF4-FFF2-40B4-BE49-F238E27FC236}">
                  <a16:creationId xmlns:a16="http://schemas.microsoft.com/office/drawing/2014/main" id="{51898058-69AE-45BA-AFA2-0D1B59E424A4}"/>
                </a:ext>
              </a:extLst>
            </p:cNvPr>
            <p:cNvSpPr/>
            <p:nvPr/>
          </p:nvSpPr>
          <p:spPr>
            <a:xfrm>
              <a:off x="4727848" y="1172232"/>
              <a:ext cx="608400" cy="60783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grpSp>
          <p:nvGrpSpPr>
            <p:cNvPr id="12" name="Groupe 355">
              <a:extLst>
                <a:ext uri="{FF2B5EF4-FFF2-40B4-BE49-F238E27FC236}">
                  <a16:creationId xmlns:a16="http://schemas.microsoft.com/office/drawing/2014/main" id="{5A8C871D-DFA7-4BD8-84CD-2BCCE92C7A4D}"/>
                </a:ext>
              </a:extLst>
            </p:cNvPr>
            <p:cNvGrpSpPr/>
            <p:nvPr/>
          </p:nvGrpSpPr>
          <p:grpSpPr>
            <a:xfrm>
              <a:off x="4869882" y="1285172"/>
              <a:ext cx="323920" cy="381923"/>
              <a:chOff x="9153875" y="3671977"/>
              <a:chExt cx="363537" cy="428625"/>
            </a:xfrm>
            <a:solidFill>
              <a:srgbClr val="007D74"/>
            </a:solidFill>
          </p:grpSpPr>
          <p:sp>
            <p:nvSpPr>
              <p:cNvPr id="13" name="Freeform 76">
                <a:extLst>
                  <a:ext uri="{FF2B5EF4-FFF2-40B4-BE49-F238E27FC236}">
                    <a16:creationId xmlns:a16="http://schemas.microsoft.com/office/drawing/2014/main" id="{A8D6CE38-D2EC-4EDB-8B4C-92321B726E8E}"/>
                  </a:ext>
                </a:extLst>
              </p:cNvPr>
              <p:cNvSpPr>
                <a:spLocks/>
              </p:cNvSpPr>
              <p:nvPr/>
            </p:nvSpPr>
            <p:spPr bwMode="auto">
              <a:xfrm>
                <a:off x="9330087" y="3671977"/>
                <a:ext cx="19050" cy="85725"/>
              </a:xfrm>
              <a:custGeom>
                <a:avLst/>
                <a:gdLst>
                  <a:gd name="T0" fmla="*/ 3 w 5"/>
                  <a:gd name="T1" fmla="*/ 23 h 23"/>
                  <a:gd name="T2" fmla="*/ 5 w 5"/>
                  <a:gd name="T3" fmla="*/ 21 h 23"/>
                  <a:gd name="T4" fmla="*/ 5 w 5"/>
                  <a:gd name="T5" fmla="*/ 2 h 23"/>
                  <a:gd name="T6" fmla="*/ 3 w 5"/>
                  <a:gd name="T7" fmla="*/ 0 h 23"/>
                  <a:gd name="T8" fmla="*/ 0 w 5"/>
                  <a:gd name="T9" fmla="*/ 2 h 23"/>
                  <a:gd name="T10" fmla="*/ 0 w 5"/>
                  <a:gd name="T11" fmla="*/ 21 h 23"/>
                  <a:gd name="T12" fmla="*/ 3 w 5"/>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5" h="23">
                    <a:moveTo>
                      <a:pt x="3" y="23"/>
                    </a:moveTo>
                    <a:cubicBezTo>
                      <a:pt x="4" y="23"/>
                      <a:pt x="5" y="22"/>
                      <a:pt x="5" y="21"/>
                    </a:cubicBezTo>
                    <a:cubicBezTo>
                      <a:pt x="5" y="2"/>
                      <a:pt x="5" y="2"/>
                      <a:pt x="5" y="2"/>
                    </a:cubicBezTo>
                    <a:cubicBezTo>
                      <a:pt x="5" y="1"/>
                      <a:pt x="4" y="0"/>
                      <a:pt x="3" y="0"/>
                    </a:cubicBezTo>
                    <a:cubicBezTo>
                      <a:pt x="1" y="0"/>
                      <a:pt x="0" y="1"/>
                      <a:pt x="0" y="2"/>
                    </a:cubicBezTo>
                    <a:cubicBezTo>
                      <a:pt x="0" y="21"/>
                      <a:pt x="0" y="21"/>
                      <a:pt x="0" y="21"/>
                    </a:cubicBezTo>
                    <a:cubicBezTo>
                      <a:pt x="0" y="22"/>
                      <a:pt x="1" y="23"/>
                      <a:pt x="3" y="23"/>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4" name="Freeform 77">
                <a:extLst>
                  <a:ext uri="{FF2B5EF4-FFF2-40B4-BE49-F238E27FC236}">
                    <a16:creationId xmlns:a16="http://schemas.microsoft.com/office/drawing/2014/main" id="{2670EB03-74E1-4A7C-BA69-197518761F4E}"/>
                  </a:ext>
                </a:extLst>
              </p:cNvPr>
              <p:cNvSpPr>
                <a:spLocks/>
              </p:cNvSpPr>
              <p:nvPr/>
            </p:nvSpPr>
            <p:spPr bwMode="auto">
              <a:xfrm>
                <a:off x="9157050" y="3765639"/>
                <a:ext cx="79375" cy="55563"/>
              </a:xfrm>
              <a:custGeom>
                <a:avLst/>
                <a:gdLst>
                  <a:gd name="T0" fmla="*/ 20 w 21"/>
                  <a:gd name="T1" fmla="*/ 10 h 15"/>
                  <a:gd name="T2" fmla="*/ 4 w 21"/>
                  <a:gd name="T3" fmla="*/ 1 h 15"/>
                  <a:gd name="T4" fmla="*/ 4 w 21"/>
                  <a:gd name="T5" fmla="*/ 1 h 15"/>
                  <a:gd name="T6" fmla="*/ 2 w 21"/>
                  <a:gd name="T7" fmla="*/ 1 h 15"/>
                  <a:gd name="T8" fmla="*/ 0 w 21"/>
                  <a:gd name="T9" fmla="*/ 2 h 15"/>
                  <a:gd name="T10" fmla="*/ 0 w 21"/>
                  <a:gd name="T11" fmla="*/ 4 h 15"/>
                  <a:gd name="T12" fmla="*/ 1 w 21"/>
                  <a:gd name="T13" fmla="*/ 5 h 15"/>
                  <a:gd name="T14" fmla="*/ 17 w 21"/>
                  <a:gd name="T15" fmla="*/ 14 h 15"/>
                  <a:gd name="T16" fmla="*/ 18 w 21"/>
                  <a:gd name="T17" fmla="*/ 15 h 15"/>
                  <a:gd name="T18" fmla="*/ 20 w 21"/>
                  <a:gd name="T19" fmla="*/ 13 h 15"/>
                  <a:gd name="T20" fmla="*/ 21 w 21"/>
                  <a:gd name="T21" fmla="*/ 12 h 15"/>
                  <a:gd name="T22" fmla="*/ 20 w 21"/>
                  <a:gd name="T23"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5">
                    <a:moveTo>
                      <a:pt x="20" y="10"/>
                    </a:moveTo>
                    <a:cubicBezTo>
                      <a:pt x="4" y="1"/>
                      <a:pt x="4" y="1"/>
                      <a:pt x="4" y="1"/>
                    </a:cubicBezTo>
                    <a:cubicBezTo>
                      <a:pt x="4" y="1"/>
                      <a:pt x="4" y="1"/>
                      <a:pt x="4" y="1"/>
                    </a:cubicBezTo>
                    <a:cubicBezTo>
                      <a:pt x="3" y="1"/>
                      <a:pt x="2" y="0"/>
                      <a:pt x="2" y="1"/>
                    </a:cubicBezTo>
                    <a:cubicBezTo>
                      <a:pt x="1" y="1"/>
                      <a:pt x="1" y="1"/>
                      <a:pt x="0" y="2"/>
                    </a:cubicBezTo>
                    <a:cubicBezTo>
                      <a:pt x="0" y="2"/>
                      <a:pt x="0" y="3"/>
                      <a:pt x="0" y="4"/>
                    </a:cubicBezTo>
                    <a:cubicBezTo>
                      <a:pt x="0" y="4"/>
                      <a:pt x="1" y="5"/>
                      <a:pt x="1" y="5"/>
                    </a:cubicBezTo>
                    <a:cubicBezTo>
                      <a:pt x="17" y="14"/>
                      <a:pt x="17" y="14"/>
                      <a:pt x="17" y="14"/>
                    </a:cubicBezTo>
                    <a:cubicBezTo>
                      <a:pt x="17" y="15"/>
                      <a:pt x="18" y="15"/>
                      <a:pt x="18" y="15"/>
                    </a:cubicBezTo>
                    <a:cubicBezTo>
                      <a:pt x="19" y="15"/>
                      <a:pt x="20" y="14"/>
                      <a:pt x="20" y="13"/>
                    </a:cubicBezTo>
                    <a:cubicBezTo>
                      <a:pt x="21" y="13"/>
                      <a:pt x="21" y="12"/>
                      <a:pt x="21" y="12"/>
                    </a:cubicBezTo>
                    <a:cubicBezTo>
                      <a:pt x="21" y="11"/>
                      <a:pt x="20" y="10"/>
                      <a:pt x="20" y="1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5" name="Freeform 78">
                <a:extLst>
                  <a:ext uri="{FF2B5EF4-FFF2-40B4-BE49-F238E27FC236}">
                    <a16:creationId xmlns:a16="http://schemas.microsoft.com/office/drawing/2014/main" id="{4D6B38DD-C1F8-44E7-B8FA-7F2BA45B4DF3}"/>
                  </a:ext>
                </a:extLst>
              </p:cNvPr>
              <p:cNvSpPr>
                <a:spLocks/>
              </p:cNvSpPr>
              <p:nvPr/>
            </p:nvSpPr>
            <p:spPr bwMode="auto">
              <a:xfrm>
                <a:off x="9153875" y="3930739"/>
                <a:ext cx="77788" cy="52388"/>
              </a:xfrm>
              <a:custGeom>
                <a:avLst/>
                <a:gdLst>
                  <a:gd name="T0" fmla="*/ 19 w 21"/>
                  <a:gd name="T1" fmla="*/ 0 h 14"/>
                  <a:gd name="T2" fmla="*/ 17 w 21"/>
                  <a:gd name="T3" fmla="*/ 0 h 14"/>
                  <a:gd name="T4" fmla="*/ 1 w 21"/>
                  <a:gd name="T5" fmla="*/ 10 h 14"/>
                  <a:gd name="T6" fmla="*/ 0 w 21"/>
                  <a:gd name="T7" fmla="*/ 11 h 14"/>
                  <a:gd name="T8" fmla="*/ 0 w 21"/>
                  <a:gd name="T9" fmla="*/ 13 h 14"/>
                  <a:gd name="T10" fmla="*/ 3 w 21"/>
                  <a:gd name="T11" fmla="*/ 14 h 14"/>
                  <a:gd name="T12" fmla="*/ 4 w 21"/>
                  <a:gd name="T13" fmla="*/ 14 h 14"/>
                  <a:gd name="T14" fmla="*/ 20 w 21"/>
                  <a:gd name="T15" fmla="*/ 5 h 14"/>
                  <a:gd name="T16" fmla="*/ 21 w 21"/>
                  <a:gd name="T17" fmla="*/ 3 h 14"/>
                  <a:gd name="T18" fmla="*/ 21 w 21"/>
                  <a:gd name="T19" fmla="*/ 1 h 14"/>
                  <a:gd name="T20" fmla="*/ 19 w 21"/>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19" y="0"/>
                    </a:moveTo>
                    <a:cubicBezTo>
                      <a:pt x="18" y="0"/>
                      <a:pt x="18" y="0"/>
                      <a:pt x="17" y="0"/>
                    </a:cubicBezTo>
                    <a:cubicBezTo>
                      <a:pt x="1" y="10"/>
                      <a:pt x="1" y="10"/>
                      <a:pt x="1" y="10"/>
                    </a:cubicBezTo>
                    <a:cubicBezTo>
                      <a:pt x="1" y="10"/>
                      <a:pt x="0" y="11"/>
                      <a:pt x="0" y="11"/>
                    </a:cubicBezTo>
                    <a:cubicBezTo>
                      <a:pt x="0" y="12"/>
                      <a:pt x="0" y="12"/>
                      <a:pt x="0" y="13"/>
                    </a:cubicBezTo>
                    <a:cubicBezTo>
                      <a:pt x="1" y="14"/>
                      <a:pt x="2" y="14"/>
                      <a:pt x="3" y="14"/>
                    </a:cubicBezTo>
                    <a:cubicBezTo>
                      <a:pt x="3" y="14"/>
                      <a:pt x="3" y="14"/>
                      <a:pt x="4" y="14"/>
                    </a:cubicBezTo>
                    <a:cubicBezTo>
                      <a:pt x="20" y="5"/>
                      <a:pt x="20" y="5"/>
                      <a:pt x="20" y="5"/>
                    </a:cubicBezTo>
                    <a:cubicBezTo>
                      <a:pt x="20" y="4"/>
                      <a:pt x="21" y="4"/>
                      <a:pt x="21" y="3"/>
                    </a:cubicBezTo>
                    <a:cubicBezTo>
                      <a:pt x="21" y="3"/>
                      <a:pt x="21" y="2"/>
                      <a:pt x="21" y="1"/>
                    </a:cubicBezTo>
                    <a:cubicBezTo>
                      <a:pt x="20" y="1"/>
                      <a:pt x="20" y="0"/>
                      <a:pt x="19"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6" name="Freeform 79">
                <a:extLst>
                  <a:ext uri="{FF2B5EF4-FFF2-40B4-BE49-F238E27FC236}">
                    <a16:creationId xmlns:a16="http://schemas.microsoft.com/office/drawing/2014/main" id="{AEBBE1E2-654A-4047-B5BC-19049BAFE16F}"/>
                  </a:ext>
                </a:extLst>
              </p:cNvPr>
              <p:cNvSpPr>
                <a:spLocks/>
              </p:cNvSpPr>
              <p:nvPr/>
            </p:nvSpPr>
            <p:spPr bwMode="auto">
              <a:xfrm>
                <a:off x="9434862" y="3938677"/>
                <a:ext cx="79375" cy="52388"/>
              </a:xfrm>
              <a:custGeom>
                <a:avLst/>
                <a:gdLst>
                  <a:gd name="T0" fmla="*/ 20 w 21"/>
                  <a:gd name="T1" fmla="*/ 9 h 14"/>
                  <a:gd name="T2" fmla="*/ 4 w 21"/>
                  <a:gd name="T3" fmla="*/ 0 h 14"/>
                  <a:gd name="T4" fmla="*/ 2 w 21"/>
                  <a:gd name="T5" fmla="*/ 0 h 14"/>
                  <a:gd name="T6" fmla="*/ 1 w 21"/>
                  <a:gd name="T7" fmla="*/ 1 h 14"/>
                  <a:gd name="T8" fmla="*/ 1 w 21"/>
                  <a:gd name="T9" fmla="*/ 3 h 14"/>
                  <a:gd name="T10" fmla="*/ 2 w 21"/>
                  <a:gd name="T11" fmla="*/ 4 h 14"/>
                  <a:gd name="T12" fmla="*/ 18 w 21"/>
                  <a:gd name="T13" fmla="*/ 13 h 14"/>
                  <a:gd name="T14" fmla="*/ 19 w 21"/>
                  <a:gd name="T15" fmla="*/ 14 h 14"/>
                  <a:gd name="T16" fmla="*/ 21 w 21"/>
                  <a:gd name="T17" fmla="*/ 13 h 14"/>
                  <a:gd name="T18" fmla="*/ 21 w 21"/>
                  <a:gd name="T19" fmla="*/ 11 h 14"/>
                  <a:gd name="T20" fmla="*/ 20 w 21"/>
                  <a:gd name="T2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0" y="9"/>
                    </a:moveTo>
                    <a:cubicBezTo>
                      <a:pt x="4" y="0"/>
                      <a:pt x="4" y="0"/>
                      <a:pt x="4" y="0"/>
                    </a:cubicBezTo>
                    <a:cubicBezTo>
                      <a:pt x="4" y="0"/>
                      <a:pt x="3" y="0"/>
                      <a:pt x="2" y="0"/>
                    </a:cubicBezTo>
                    <a:cubicBezTo>
                      <a:pt x="2" y="0"/>
                      <a:pt x="1" y="0"/>
                      <a:pt x="1" y="1"/>
                    </a:cubicBezTo>
                    <a:cubicBezTo>
                      <a:pt x="1" y="1"/>
                      <a:pt x="0" y="2"/>
                      <a:pt x="1" y="3"/>
                    </a:cubicBezTo>
                    <a:cubicBezTo>
                      <a:pt x="1" y="3"/>
                      <a:pt x="1" y="4"/>
                      <a:pt x="2" y="4"/>
                    </a:cubicBezTo>
                    <a:cubicBezTo>
                      <a:pt x="18" y="13"/>
                      <a:pt x="18" y="13"/>
                      <a:pt x="18" y="13"/>
                    </a:cubicBezTo>
                    <a:cubicBezTo>
                      <a:pt x="18" y="14"/>
                      <a:pt x="18" y="14"/>
                      <a:pt x="19" y="14"/>
                    </a:cubicBezTo>
                    <a:cubicBezTo>
                      <a:pt x="20" y="14"/>
                      <a:pt x="21" y="13"/>
                      <a:pt x="21" y="13"/>
                    </a:cubicBezTo>
                    <a:cubicBezTo>
                      <a:pt x="21" y="12"/>
                      <a:pt x="21" y="11"/>
                      <a:pt x="21" y="11"/>
                    </a:cubicBezTo>
                    <a:cubicBezTo>
                      <a:pt x="21" y="10"/>
                      <a:pt x="21" y="9"/>
                      <a:pt x="20" y="9"/>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7" name="Freeform 80">
                <a:extLst>
                  <a:ext uri="{FF2B5EF4-FFF2-40B4-BE49-F238E27FC236}">
                    <a16:creationId xmlns:a16="http://schemas.microsoft.com/office/drawing/2014/main" id="{F3768E84-131A-4DF6-94D8-FEAA87F5A549}"/>
                  </a:ext>
                </a:extLst>
              </p:cNvPr>
              <p:cNvSpPr>
                <a:spLocks/>
              </p:cNvSpPr>
              <p:nvPr/>
            </p:nvSpPr>
            <p:spPr bwMode="auto">
              <a:xfrm>
                <a:off x="9438037" y="3773577"/>
                <a:ext cx="79375" cy="52388"/>
              </a:xfrm>
              <a:custGeom>
                <a:avLst/>
                <a:gdLst>
                  <a:gd name="T0" fmla="*/ 21 w 21"/>
                  <a:gd name="T1" fmla="*/ 1 h 14"/>
                  <a:gd name="T2" fmla="*/ 19 w 21"/>
                  <a:gd name="T3" fmla="*/ 0 h 14"/>
                  <a:gd name="T4" fmla="*/ 17 w 21"/>
                  <a:gd name="T5" fmla="*/ 0 h 14"/>
                  <a:gd name="T6" fmla="*/ 2 w 21"/>
                  <a:gd name="T7" fmla="*/ 10 h 14"/>
                  <a:gd name="T8" fmla="*/ 0 w 21"/>
                  <a:gd name="T9" fmla="*/ 11 h 14"/>
                  <a:gd name="T10" fmla="*/ 1 w 21"/>
                  <a:gd name="T11" fmla="*/ 13 h 14"/>
                  <a:gd name="T12" fmla="*/ 3 w 21"/>
                  <a:gd name="T13" fmla="*/ 14 h 14"/>
                  <a:gd name="T14" fmla="*/ 4 w 21"/>
                  <a:gd name="T15" fmla="*/ 14 h 14"/>
                  <a:gd name="T16" fmla="*/ 20 w 21"/>
                  <a:gd name="T17" fmla="*/ 5 h 14"/>
                  <a:gd name="T18" fmla="*/ 21 w 21"/>
                  <a:gd name="T19" fmla="*/ 3 h 14"/>
                  <a:gd name="T20" fmla="*/ 21 w 21"/>
                  <a:gd name="T21"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1" y="1"/>
                    </a:moveTo>
                    <a:cubicBezTo>
                      <a:pt x="21" y="1"/>
                      <a:pt x="20" y="0"/>
                      <a:pt x="19" y="0"/>
                    </a:cubicBezTo>
                    <a:cubicBezTo>
                      <a:pt x="19" y="0"/>
                      <a:pt x="18" y="0"/>
                      <a:pt x="17" y="0"/>
                    </a:cubicBezTo>
                    <a:cubicBezTo>
                      <a:pt x="2" y="10"/>
                      <a:pt x="2" y="10"/>
                      <a:pt x="2" y="10"/>
                    </a:cubicBezTo>
                    <a:cubicBezTo>
                      <a:pt x="1" y="10"/>
                      <a:pt x="1" y="10"/>
                      <a:pt x="0" y="11"/>
                    </a:cubicBezTo>
                    <a:cubicBezTo>
                      <a:pt x="0" y="12"/>
                      <a:pt x="0" y="12"/>
                      <a:pt x="1" y="13"/>
                    </a:cubicBezTo>
                    <a:cubicBezTo>
                      <a:pt x="1" y="14"/>
                      <a:pt x="2" y="14"/>
                      <a:pt x="3" y="14"/>
                    </a:cubicBezTo>
                    <a:cubicBezTo>
                      <a:pt x="3" y="14"/>
                      <a:pt x="4" y="14"/>
                      <a:pt x="4" y="14"/>
                    </a:cubicBezTo>
                    <a:cubicBezTo>
                      <a:pt x="20" y="5"/>
                      <a:pt x="20" y="5"/>
                      <a:pt x="20" y="5"/>
                    </a:cubicBezTo>
                    <a:cubicBezTo>
                      <a:pt x="21" y="4"/>
                      <a:pt x="21" y="4"/>
                      <a:pt x="21" y="3"/>
                    </a:cubicBezTo>
                    <a:cubicBezTo>
                      <a:pt x="21" y="3"/>
                      <a:pt x="21" y="2"/>
                      <a:pt x="21" y="1"/>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8" name="Freeform 81">
                <a:extLst>
                  <a:ext uri="{FF2B5EF4-FFF2-40B4-BE49-F238E27FC236}">
                    <a16:creationId xmlns:a16="http://schemas.microsoft.com/office/drawing/2014/main" id="{939A0E93-5C7F-463E-A896-8839CD2A1CE5}"/>
                  </a:ext>
                </a:extLst>
              </p:cNvPr>
              <p:cNvSpPr>
                <a:spLocks noEditPoints="1"/>
              </p:cNvSpPr>
              <p:nvPr/>
            </p:nvSpPr>
            <p:spPr bwMode="auto">
              <a:xfrm>
                <a:off x="9220550" y="3776752"/>
                <a:ext cx="222250" cy="323850"/>
              </a:xfrm>
              <a:custGeom>
                <a:avLst/>
                <a:gdLst>
                  <a:gd name="T0" fmla="*/ 58 w 59"/>
                  <a:gd name="T1" fmla="*/ 31 h 86"/>
                  <a:gd name="T2" fmla="*/ 58 w 59"/>
                  <a:gd name="T3" fmla="*/ 26 h 86"/>
                  <a:gd name="T4" fmla="*/ 58 w 59"/>
                  <a:gd name="T5" fmla="*/ 25 h 86"/>
                  <a:gd name="T6" fmla="*/ 59 w 59"/>
                  <a:gd name="T7" fmla="*/ 18 h 86"/>
                  <a:gd name="T8" fmla="*/ 54 w 59"/>
                  <a:gd name="T9" fmla="*/ 11 h 86"/>
                  <a:gd name="T10" fmla="*/ 54 w 59"/>
                  <a:gd name="T11" fmla="*/ 11 h 86"/>
                  <a:gd name="T12" fmla="*/ 45 w 59"/>
                  <a:gd name="T13" fmla="*/ 3 h 86"/>
                  <a:gd name="T14" fmla="*/ 44 w 59"/>
                  <a:gd name="T15" fmla="*/ 3 h 86"/>
                  <a:gd name="T16" fmla="*/ 32 w 59"/>
                  <a:gd name="T17" fmla="*/ 0 h 86"/>
                  <a:gd name="T18" fmla="*/ 19 w 59"/>
                  <a:gd name="T19" fmla="*/ 3 h 86"/>
                  <a:gd name="T20" fmla="*/ 8 w 59"/>
                  <a:gd name="T21" fmla="*/ 40 h 86"/>
                  <a:gd name="T22" fmla="*/ 18 w 59"/>
                  <a:gd name="T23" fmla="*/ 51 h 86"/>
                  <a:gd name="T24" fmla="*/ 18 w 59"/>
                  <a:gd name="T25" fmla="*/ 61 h 86"/>
                  <a:gd name="T26" fmla="*/ 18 w 59"/>
                  <a:gd name="T27" fmla="*/ 61 h 86"/>
                  <a:gd name="T28" fmla="*/ 18 w 59"/>
                  <a:gd name="T29" fmla="*/ 61 h 86"/>
                  <a:gd name="T30" fmla="*/ 18 w 59"/>
                  <a:gd name="T31" fmla="*/ 74 h 86"/>
                  <a:gd name="T32" fmla="*/ 23 w 59"/>
                  <a:gd name="T33" fmla="*/ 81 h 86"/>
                  <a:gd name="T34" fmla="*/ 31 w 59"/>
                  <a:gd name="T35" fmla="*/ 86 h 86"/>
                  <a:gd name="T36" fmla="*/ 40 w 59"/>
                  <a:gd name="T37" fmla="*/ 81 h 86"/>
                  <a:gd name="T38" fmla="*/ 45 w 59"/>
                  <a:gd name="T39" fmla="*/ 74 h 86"/>
                  <a:gd name="T40" fmla="*/ 45 w 59"/>
                  <a:gd name="T41" fmla="*/ 52 h 86"/>
                  <a:gd name="T42" fmla="*/ 45 w 59"/>
                  <a:gd name="T43" fmla="*/ 52 h 86"/>
                  <a:gd name="T44" fmla="*/ 52 w 59"/>
                  <a:gd name="T45" fmla="*/ 46 h 86"/>
                  <a:gd name="T46" fmla="*/ 55 w 59"/>
                  <a:gd name="T47" fmla="*/ 41 h 86"/>
                  <a:gd name="T48" fmla="*/ 58 w 59"/>
                  <a:gd name="T49" fmla="*/ 31 h 86"/>
                  <a:gd name="T50" fmla="*/ 58 w 59"/>
                  <a:gd name="T51" fmla="*/ 31 h 86"/>
                  <a:gd name="T52" fmla="*/ 17 w 59"/>
                  <a:gd name="T53" fmla="*/ 28 h 86"/>
                  <a:gd name="T54" fmla="*/ 16 w 59"/>
                  <a:gd name="T55" fmla="*/ 30 h 86"/>
                  <a:gd name="T56" fmla="*/ 15 w 59"/>
                  <a:gd name="T57" fmla="*/ 28 h 86"/>
                  <a:gd name="T58" fmla="*/ 34 w 59"/>
                  <a:gd name="T59" fmla="*/ 10 h 86"/>
                  <a:gd name="T60" fmla="*/ 35 w 59"/>
                  <a:gd name="T61" fmla="*/ 11 h 86"/>
                  <a:gd name="T62" fmla="*/ 34 w 59"/>
                  <a:gd name="T63" fmla="*/ 12 h 86"/>
                  <a:gd name="T64" fmla="*/ 17 w 59"/>
                  <a:gd name="T65" fmla="*/ 28 h 86"/>
                  <a:gd name="T66" fmla="*/ 42 w 59"/>
                  <a:gd name="T67" fmla="*/ 74 h 86"/>
                  <a:gd name="T68" fmla="*/ 38 w 59"/>
                  <a:gd name="T69" fmla="*/ 79 h 86"/>
                  <a:gd name="T70" fmla="*/ 37 w 59"/>
                  <a:gd name="T71" fmla="*/ 80 h 86"/>
                  <a:gd name="T72" fmla="*/ 37 w 59"/>
                  <a:gd name="T73" fmla="*/ 80 h 86"/>
                  <a:gd name="T74" fmla="*/ 31 w 59"/>
                  <a:gd name="T75" fmla="*/ 83 h 86"/>
                  <a:gd name="T76" fmla="*/ 26 w 59"/>
                  <a:gd name="T77" fmla="*/ 80 h 86"/>
                  <a:gd name="T78" fmla="*/ 26 w 59"/>
                  <a:gd name="T79" fmla="*/ 80 h 86"/>
                  <a:gd name="T80" fmla="*/ 25 w 59"/>
                  <a:gd name="T81" fmla="*/ 79 h 86"/>
                  <a:gd name="T82" fmla="*/ 21 w 59"/>
                  <a:gd name="T83" fmla="*/ 74 h 86"/>
                  <a:gd name="T84" fmla="*/ 21 w 59"/>
                  <a:gd name="T85" fmla="*/ 62 h 86"/>
                  <a:gd name="T86" fmla="*/ 42 w 59"/>
                  <a:gd name="T87" fmla="*/ 62 h 86"/>
                  <a:gd name="T88" fmla="*/ 42 w 59"/>
                  <a:gd name="T89" fmla="*/ 7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 h="86">
                    <a:moveTo>
                      <a:pt x="58" y="31"/>
                    </a:moveTo>
                    <a:cubicBezTo>
                      <a:pt x="58" y="29"/>
                      <a:pt x="58" y="27"/>
                      <a:pt x="58" y="26"/>
                    </a:cubicBezTo>
                    <a:cubicBezTo>
                      <a:pt x="58" y="25"/>
                      <a:pt x="58" y="25"/>
                      <a:pt x="58" y="25"/>
                    </a:cubicBezTo>
                    <a:cubicBezTo>
                      <a:pt x="58" y="22"/>
                      <a:pt x="59" y="20"/>
                      <a:pt x="59" y="18"/>
                    </a:cubicBezTo>
                    <a:cubicBezTo>
                      <a:pt x="59" y="18"/>
                      <a:pt x="58" y="15"/>
                      <a:pt x="54" y="11"/>
                    </a:cubicBezTo>
                    <a:cubicBezTo>
                      <a:pt x="54" y="11"/>
                      <a:pt x="54" y="11"/>
                      <a:pt x="54" y="11"/>
                    </a:cubicBezTo>
                    <a:cubicBezTo>
                      <a:pt x="52" y="8"/>
                      <a:pt x="49" y="5"/>
                      <a:pt x="45" y="3"/>
                    </a:cubicBezTo>
                    <a:cubicBezTo>
                      <a:pt x="44" y="3"/>
                      <a:pt x="44" y="3"/>
                      <a:pt x="44" y="3"/>
                    </a:cubicBezTo>
                    <a:cubicBezTo>
                      <a:pt x="40" y="1"/>
                      <a:pt x="36" y="0"/>
                      <a:pt x="32" y="0"/>
                    </a:cubicBezTo>
                    <a:cubicBezTo>
                      <a:pt x="27" y="0"/>
                      <a:pt x="23" y="1"/>
                      <a:pt x="19" y="3"/>
                    </a:cubicBezTo>
                    <a:cubicBezTo>
                      <a:pt x="5" y="11"/>
                      <a:pt x="0" y="27"/>
                      <a:pt x="8" y="40"/>
                    </a:cubicBezTo>
                    <a:cubicBezTo>
                      <a:pt x="10" y="45"/>
                      <a:pt x="14" y="49"/>
                      <a:pt x="18" y="51"/>
                    </a:cubicBezTo>
                    <a:cubicBezTo>
                      <a:pt x="18" y="61"/>
                      <a:pt x="18" y="61"/>
                      <a:pt x="18" y="61"/>
                    </a:cubicBezTo>
                    <a:cubicBezTo>
                      <a:pt x="18" y="61"/>
                      <a:pt x="18" y="61"/>
                      <a:pt x="18" y="61"/>
                    </a:cubicBezTo>
                    <a:cubicBezTo>
                      <a:pt x="18" y="61"/>
                      <a:pt x="18" y="61"/>
                      <a:pt x="18" y="61"/>
                    </a:cubicBezTo>
                    <a:cubicBezTo>
                      <a:pt x="18" y="74"/>
                      <a:pt x="18" y="74"/>
                      <a:pt x="18" y="74"/>
                    </a:cubicBezTo>
                    <a:cubicBezTo>
                      <a:pt x="18" y="77"/>
                      <a:pt x="20" y="79"/>
                      <a:pt x="23" y="81"/>
                    </a:cubicBezTo>
                    <a:cubicBezTo>
                      <a:pt x="24" y="83"/>
                      <a:pt x="27" y="86"/>
                      <a:pt x="31" y="86"/>
                    </a:cubicBezTo>
                    <a:cubicBezTo>
                      <a:pt x="36" y="86"/>
                      <a:pt x="39" y="83"/>
                      <a:pt x="40" y="81"/>
                    </a:cubicBezTo>
                    <a:cubicBezTo>
                      <a:pt x="43" y="79"/>
                      <a:pt x="45" y="77"/>
                      <a:pt x="45" y="74"/>
                    </a:cubicBezTo>
                    <a:cubicBezTo>
                      <a:pt x="45" y="52"/>
                      <a:pt x="45" y="52"/>
                      <a:pt x="45" y="52"/>
                    </a:cubicBezTo>
                    <a:cubicBezTo>
                      <a:pt x="45" y="52"/>
                      <a:pt x="45" y="52"/>
                      <a:pt x="45" y="52"/>
                    </a:cubicBezTo>
                    <a:cubicBezTo>
                      <a:pt x="47" y="50"/>
                      <a:pt x="50" y="48"/>
                      <a:pt x="52" y="46"/>
                    </a:cubicBezTo>
                    <a:cubicBezTo>
                      <a:pt x="53" y="45"/>
                      <a:pt x="54" y="43"/>
                      <a:pt x="55" y="41"/>
                    </a:cubicBezTo>
                    <a:cubicBezTo>
                      <a:pt x="56" y="38"/>
                      <a:pt x="57" y="34"/>
                      <a:pt x="58" y="31"/>
                    </a:cubicBezTo>
                    <a:cubicBezTo>
                      <a:pt x="58" y="31"/>
                      <a:pt x="58" y="31"/>
                      <a:pt x="58" y="31"/>
                    </a:cubicBezTo>
                    <a:moveTo>
                      <a:pt x="17" y="28"/>
                    </a:moveTo>
                    <a:cubicBezTo>
                      <a:pt x="17" y="29"/>
                      <a:pt x="17" y="30"/>
                      <a:pt x="16" y="30"/>
                    </a:cubicBezTo>
                    <a:cubicBezTo>
                      <a:pt x="16" y="30"/>
                      <a:pt x="15" y="29"/>
                      <a:pt x="15" y="28"/>
                    </a:cubicBezTo>
                    <a:cubicBezTo>
                      <a:pt x="15" y="18"/>
                      <a:pt x="23" y="10"/>
                      <a:pt x="34" y="10"/>
                    </a:cubicBezTo>
                    <a:cubicBezTo>
                      <a:pt x="35" y="10"/>
                      <a:pt x="35" y="10"/>
                      <a:pt x="35" y="11"/>
                    </a:cubicBezTo>
                    <a:cubicBezTo>
                      <a:pt x="35" y="11"/>
                      <a:pt x="35" y="12"/>
                      <a:pt x="34" y="12"/>
                    </a:cubicBezTo>
                    <a:cubicBezTo>
                      <a:pt x="25" y="12"/>
                      <a:pt x="17" y="19"/>
                      <a:pt x="17" y="28"/>
                    </a:cubicBezTo>
                    <a:moveTo>
                      <a:pt x="42" y="74"/>
                    </a:moveTo>
                    <a:cubicBezTo>
                      <a:pt x="42" y="76"/>
                      <a:pt x="40" y="78"/>
                      <a:pt x="38" y="79"/>
                    </a:cubicBezTo>
                    <a:cubicBezTo>
                      <a:pt x="37" y="79"/>
                      <a:pt x="37" y="80"/>
                      <a:pt x="37" y="80"/>
                    </a:cubicBezTo>
                    <a:cubicBezTo>
                      <a:pt x="37" y="80"/>
                      <a:pt x="37" y="80"/>
                      <a:pt x="37" y="80"/>
                    </a:cubicBezTo>
                    <a:cubicBezTo>
                      <a:pt x="37" y="82"/>
                      <a:pt x="35" y="83"/>
                      <a:pt x="31" y="83"/>
                    </a:cubicBezTo>
                    <a:cubicBezTo>
                      <a:pt x="28" y="83"/>
                      <a:pt x="26" y="82"/>
                      <a:pt x="26" y="80"/>
                    </a:cubicBezTo>
                    <a:cubicBezTo>
                      <a:pt x="26" y="80"/>
                      <a:pt x="26" y="80"/>
                      <a:pt x="26" y="80"/>
                    </a:cubicBezTo>
                    <a:cubicBezTo>
                      <a:pt x="26" y="80"/>
                      <a:pt x="25" y="79"/>
                      <a:pt x="25" y="79"/>
                    </a:cubicBezTo>
                    <a:cubicBezTo>
                      <a:pt x="22" y="78"/>
                      <a:pt x="21" y="76"/>
                      <a:pt x="21" y="74"/>
                    </a:cubicBezTo>
                    <a:cubicBezTo>
                      <a:pt x="21" y="62"/>
                      <a:pt x="21" y="62"/>
                      <a:pt x="21" y="62"/>
                    </a:cubicBezTo>
                    <a:cubicBezTo>
                      <a:pt x="42" y="62"/>
                      <a:pt x="42" y="62"/>
                      <a:pt x="42" y="62"/>
                    </a:cubicBezTo>
                    <a:lnTo>
                      <a:pt x="42" y="7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grpSp>
      <p:sp>
        <p:nvSpPr>
          <p:cNvPr id="19" name="Rounded Rectangle 93">
            <a:extLst>
              <a:ext uri="{FF2B5EF4-FFF2-40B4-BE49-F238E27FC236}">
                <a16:creationId xmlns:a16="http://schemas.microsoft.com/office/drawing/2014/main" id="{50649495-72E0-42FA-BCC6-923D1E6CB178}"/>
              </a:ext>
            </a:extLst>
          </p:cNvPr>
          <p:cNvSpPr/>
          <p:nvPr/>
        </p:nvSpPr>
        <p:spPr>
          <a:xfrm>
            <a:off x="411835" y="783044"/>
            <a:ext cx="1480787"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WHAT</a:t>
            </a:r>
          </a:p>
        </p:txBody>
      </p:sp>
      <p:sp>
        <p:nvSpPr>
          <p:cNvPr id="30" name="Rounded Rectangle 93">
            <a:extLst>
              <a:ext uri="{FF2B5EF4-FFF2-40B4-BE49-F238E27FC236}">
                <a16:creationId xmlns:a16="http://schemas.microsoft.com/office/drawing/2014/main" id="{C2815CC1-EE74-4F57-9045-08C70D8F488F}"/>
              </a:ext>
            </a:extLst>
          </p:cNvPr>
          <p:cNvSpPr/>
          <p:nvPr/>
        </p:nvSpPr>
        <p:spPr>
          <a:xfrm>
            <a:off x="3666418" y="2809981"/>
            <a:ext cx="1480787"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APPENDIX</a:t>
            </a:r>
          </a:p>
        </p:txBody>
      </p:sp>
      <p:grpSp>
        <p:nvGrpSpPr>
          <p:cNvPr id="31" name="Group 30">
            <a:extLst>
              <a:ext uri="{FF2B5EF4-FFF2-40B4-BE49-F238E27FC236}">
                <a16:creationId xmlns:a16="http://schemas.microsoft.com/office/drawing/2014/main" id="{84321F2F-1CD6-44A2-994F-A0A52E9AFF0E}"/>
              </a:ext>
            </a:extLst>
          </p:cNvPr>
          <p:cNvGrpSpPr/>
          <p:nvPr/>
        </p:nvGrpSpPr>
        <p:grpSpPr>
          <a:xfrm>
            <a:off x="3396767" y="2714777"/>
            <a:ext cx="456300" cy="455879"/>
            <a:chOff x="4727848" y="3817902"/>
            <a:chExt cx="608400" cy="607839"/>
          </a:xfrm>
        </p:grpSpPr>
        <p:sp>
          <p:nvSpPr>
            <p:cNvPr id="32" name="Oval 20">
              <a:extLst>
                <a:ext uri="{FF2B5EF4-FFF2-40B4-BE49-F238E27FC236}">
                  <a16:creationId xmlns:a16="http://schemas.microsoft.com/office/drawing/2014/main" id="{5CEA9B7A-3A77-44A3-8AE7-9A0B6BE40F6C}"/>
                </a:ext>
              </a:extLst>
            </p:cNvPr>
            <p:cNvSpPr/>
            <p:nvPr/>
          </p:nvSpPr>
          <p:spPr>
            <a:xfrm>
              <a:off x="4727848" y="3817902"/>
              <a:ext cx="608400" cy="60783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sp>
          <p:nvSpPr>
            <p:cNvPr id="33" name="Freeform 171">
              <a:extLst>
                <a:ext uri="{FF2B5EF4-FFF2-40B4-BE49-F238E27FC236}">
                  <a16:creationId xmlns:a16="http://schemas.microsoft.com/office/drawing/2014/main" id="{CED2BB16-87AA-4429-9B2C-6057746FE529}"/>
                </a:ext>
              </a:extLst>
            </p:cNvPr>
            <p:cNvSpPr>
              <a:spLocks/>
            </p:cNvSpPr>
            <p:nvPr/>
          </p:nvSpPr>
          <p:spPr bwMode="auto">
            <a:xfrm>
              <a:off x="4894419" y="3993803"/>
              <a:ext cx="275259" cy="297133"/>
            </a:xfrm>
            <a:custGeom>
              <a:avLst/>
              <a:gdLst>
                <a:gd name="T0" fmla="*/ 20 w 64"/>
                <a:gd name="T1" fmla="*/ 19 h 69"/>
                <a:gd name="T2" fmla="*/ 42 w 64"/>
                <a:gd name="T3" fmla="*/ 42 h 69"/>
                <a:gd name="T4" fmla="*/ 44 w 64"/>
                <a:gd name="T5" fmla="*/ 45 h 69"/>
                <a:gd name="T6" fmla="*/ 42 w 64"/>
                <a:gd name="T7" fmla="*/ 48 h 69"/>
                <a:gd name="T8" fmla="*/ 36 w 64"/>
                <a:gd name="T9" fmla="*/ 48 h 69"/>
                <a:gd name="T10" fmla="*/ 8 w 64"/>
                <a:gd name="T11" fmla="*/ 21 h 69"/>
                <a:gd name="T12" fmla="*/ 6 w 64"/>
                <a:gd name="T13" fmla="*/ 15 h 69"/>
                <a:gd name="T14" fmla="*/ 8 w 64"/>
                <a:gd name="T15" fmla="*/ 9 h 69"/>
                <a:gd name="T16" fmla="*/ 20 w 64"/>
                <a:gd name="T17" fmla="*/ 9 h 69"/>
                <a:gd name="T18" fmla="*/ 53 w 64"/>
                <a:gd name="T19" fmla="*/ 43 h 69"/>
                <a:gd name="T20" fmla="*/ 53 w 64"/>
                <a:gd name="T21" fmla="*/ 60 h 69"/>
                <a:gd name="T22" fmla="*/ 45 w 64"/>
                <a:gd name="T23" fmla="*/ 63 h 69"/>
                <a:gd name="T24" fmla="*/ 36 w 64"/>
                <a:gd name="T25" fmla="*/ 60 h 69"/>
                <a:gd name="T26" fmla="*/ 6 w 64"/>
                <a:gd name="T27" fmla="*/ 30 h 69"/>
                <a:gd name="T28" fmla="*/ 2 w 64"/>
                <a:gd name="T29" fmla="*/ 33 h 69"/>
                <a:gd name="T30" fmla="*/ 32 w 64"/>
                <a:gd name="T31" fmla="*/ 64 h 69"/>
                <a:gd name="T32" fmla="*/ 45 w 64"/>
                <a:gd name="T33" fmla="*/ 69 h 69"/>
                <a:gd name="T34" fmla="*/ 57 w 64"/>
                <a:gd name="T35" fmla="*/ 64 h 69"/>
                <a:gd name="T36" fmla="*/ 57 w 64"/>
                <a:gd name="T37" fmla="*/ 39 h 69"/>
                <a:gd name="T38" fmla="*/ 24 w 64"/>
                <a:gd name="T39" fmla="*/ 5 h 69"/>
                <a:gd name="T40" fmla="*/ 4 w 64"/>
                <a:gd name="T41" fmla="*/ 5 h 69"/>
                <a:gd name="T42" fmla="*/ 0 w 64"/>
                <a:gd name="T43" fmla="*/ 15 h 69"/>
                <a:gd name="T44" fmla="*/ 4 w 64"/>
                <a:gd name="T45" fmla="*/ 25 h 69"/>
                <a:gd name="T46" fmla="*/ 32 w 64"/>
                <a:gd name="T47" fmla="*/ 52 h 69"/>
                <a:gd name="T48" fmla="*/ 39 w 64"/>
                <a:gd name="T49" fmla="*/ 55 h 69"/>
                <a:gd name="T50" fmla="*/ 46 w 64"/>
                <a:gd name="T51" fmla="*/ 52 h 69"/>
                <a:gd name="T52" fmla="*/ 49 w 64"/>
                <a:gd name="T53" fmla="*/ 45 h 69"/>
                <a:gd name="T54" fmla="*/ 46 w 64"/>
                <a:gd name="T55" fmla="*/ 38 h 69"/>
                <a:gd name="T56" fmla="*/ 23 w 64"/>
                <a:gd name="T57" fmla="*/ 15 h 69"/>
                <a:gd name="T58" fmla="*/ 20 w 64"/>
                <a:gd name="T5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4" h="69">
                  <a:moveTo>
                    <a:pt x="20" y="19"/>
                  </a:moveTo>
                  <a:cubicBezTo>
                    <a:pt x="22" y="19"/>
                    <a:pt x="42" y="42"/>
                    <a:pt x="42" y="42"/>
                  </a:cubicBezTo>
                  <a:cubicBezTo>
                    <a:pt x="43" y="43"/>
                    <a:pt x="44" y="44"/>
                    <a:pt x="44" y="45"/>
                  </a:cubicBezTo>
                  <a:cubicBezTo>
                    <a:pt x="44" y="46"/>
                    <a:pt x="43" y="48"/>
                    <a:pt x="42" y="48"/>
                  </a:cubicBezTo>
                  <a:cubicBezTo>
                    <a:pt x="41" y="50"/>
                    <a:pt x="37" y="50"/>
                    <a:pt x="36" y="48"/>
                  </a:cubicBezTo>
                  <a:cubicBezTo>
                    <a:pt x="8" y="21"/>
                    <a:pt x="8" y="21"/>
                    <a:pt x="8" y="21"/>
                  </a:cubicBezTo>
                  <a:cubicBezTo>
                    <a:pt x="7" y="19"/>
                    <a:pt x="6" y="17"/>
                    <a:pt x="6" y="15"/>
                  </a:cubicBezTo>
                  <a:cubicBezTo>
                    <a:pt x="6" y="13"/>
                    <a:pt x="7" y="11"/>
                    <a:pt x="8" y="9"/>
                  </a:cubicBezTo>
                  <a:cubicBezTo>
                    <a:pt x="11" y="6"/>
                    <a:pt x="17" y="6"/>
                    <a:pt x="20" y="9"/>
                  </a:cubicBezTo>
                  <a:cubicBezTo>
                    <a:pt x="53" y="43"/>
                    <a:pt x="53" y="43"/>
                    <a:pt x="53" y="43"/>
                  </a:cubicBezTo>
                  <a:cubicBezTo>
                    <a:pt x="58" y="47"/>
                    <a:pt x="58" y="55"/>
                    <a:pt x="53" y="60"/>
                  </a:cubicBezTo>
                  <a:cubicBezTo>
                    <a:pt x="51" y="62"/>
                    <a:pt x="48" y="63"/>
                    <a:pt x="45" y="63"/>
                  </a:cubicBezTo>
                  <a:cubicBezTo>
                    <a:pt x="42" y="63"/>
                    <a:pt x="38" y="62"/>
                    <a:pt x="36" y="60"/>
                  </a:cubicBezTo>
                  <a:cubicBezTo>
                    <a:pt x="6" y="30"/>
                    <a:pt x="6" y="30"/>
                    <a:pt x="6" y="30"/>
                  </a:cubicBezTo>
                  <a:cubicBezTo>
                    <a:pt x="6" y="30"/>
                    <a:pt x="4" y="32"/>
                    <a:pt x="2" y="33"/>
                  </a:cubicBezTo>
                  <a:cubicBezTo>
                    <a:pt x="4" y="33"/>
                    <a:pt x="32" y="64"/>
                    <a:pt x="32" y="64"/>
                  </a:cubicBezTo>
                  <a:cubicBezTo>
                    <a:pt x="32" y="64"/>
                    <a:pt x="38" y="69"/>
                    <a:pt x="45" y="69"/>
                  </a:cubicBezTo>
                  <a:cubicBezTo>
                    <a:pt x="49" y="69"/>
                    <a:pt x="54" y="67"/>
                    <a:pt x="57" y="64"/>
                  </a:cubicBezTo>
                  <a:cubicBezTo>
                    <a:pt x="64" y="57"/>
                    <a:pt x="64" y="46"/>
                    <a:pt x="57" y="39"/>
                  </a:cubicBezTo>
                  <a:cubicBezTo>
                    <a:pt x="24" y="5"/>
                    <a:pt x="24" y="5"/>
                    <a:pt x="24" y="5"/>
                  </a:cubicBezTo>
                  <a:cubicBezTo>
                    <a:pt x="18" y="0"/>
                    <a:pt x="10" y="0"/>
                    <a:pt x="4" y="5"/>
                  </a:cubicBezTo>
                  <a:cubicBezTo>
                    <a:pt x="2" y="8"/>
                    <a:pt x="0" y="11"/>
                    <a:pt x="0" y="15"/>
                  </a:cubicBezTo>
                  <a:cubicBezTo>
                    <a:pt x="0" y="19"/>
                    <a:pt x="2" y="22"/>
                    <a:pt x="4" y="25"/>
                  </a:cubicBezTo>
                  <a:cubicBezTo>
                    <a:pt x="32" y="52"/>
                    <a:pt x="32" y="52"/>
                    <a:pt x="32" y="52"/>
                  </a:cubicBezTo>
                  <a:cubicBezTo>
                    <a:pt x="34" y="54"/>
                    <a:pt x="36" y="55"/>
                    <a:pt x="39" y="55"/>
                  </a:cubicBezTo>
                  <a:cubicBezTo>
                    <a:pt x="42" y="55"/>
                    <a:pt x="44" y="54"/>
                    <a:pt x="46" y="52"/>
                  </a:cubicBezTo>
                  <a:cubicBezTo>
                    <a:pt x="48" y="50"/>
                    <a:pt x="49" y="48"/>
                    <a:pt x="49" y="45"/>
                  </a:cubicBezTo>
                  <a:cubicBezTo>
                    <a:pt x="49" y="42"/>
                    <a:pt x="48" y="40"/>
                    <a:pt x="46" y="38"/>
                  </a:cubicBezTo>
                  <a:cubicBezTo>
                    <a:pt x="23" y="15"/>
                    <a:pt x="23" y="15"/>
                    <a:pt x="23" y="15"/>
                  </a:cubicBezTo>
                  <a:cubicBezTo>
                    <a:pt x="23" y="15"/>
                    <a:pt x="20" y="18"/>
                    <a:pt x="20" y="19"/>
                  </a:cubicBez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sp>
        <p:nvSpPr>
          <p:cNvPr id="87" name="Rectangle 86">
            <a:extLst>
              <a:ext uri="{FF2B5EF4-FFF2-40B4-BE49-F238E27FC236}">
                <a16:creationId xmlns:a16="http://schemas.microsoft.com/office/drawing/2014/main" id="{3970422B-8C43-4019-BA58-3CDFCE3827F5}"/>
              </a:ext>
            </a:extLst>
          </p:cNvPr>
          <p:cNvSpPr>
            <a:spLocks/>
          </p:cNvSpPr>
          <p:nvPr/>
        </p:nvSpPr>
        <p:spPr>
          <a:xfrm>
            <a:off x="3399299" y="3138875"/>
            <a:ext cx="5439901" cy="1377967"/>
          </a:xfrm>
          <a:prstGeom prst="rect">
            <a:avLst/>
          </a:prstGeom>
          <a:noFill/>
          <a:ln w="12700" cap="flat" cmpd="sng" algn="ctr">
            <a:noFill/>
            <a:prstDash val="solid"/>
          </a:ln>
          <a:effectLst/>
        </p:spPr>
        <p:txBody>
          <a:bodyPr wrap="square" tIns="54000" rtlCol="0" anchor="t">
            <a:spAutoFit/>
          </a:bodyPr>
          <a:lstStyle/>
          <a:p>
            <a:pPr marL="0" lvl="1">
              <a:spcAft>
                <a:spcPts val="600"/>
              </a:spcAft>
            </a:pPr>
            <a:r>
              <a:rPr lang="en-US" sz="1050" dirty="0">
                <a:solidFill>
                  <a:schemeClr val="tx2"/>
                </a:solidFill>
              </a:rPr>
              <a:t>See sections 5 and 6 for details on barcode types and how to use GS1 Application Identifiers in the </a:t>
            </a:r>
            <a:r>
              <a:rPr lang="en-US" sz="1050" dirty="0">
                <a:solidFill>
                  <a:schemeClr val="tx2"/>
                </a:solidFill>
                <a:hlinkClick r:id="rId3"/>
              </a:rPr>
              <a:t>2D Barcodes at Retail POS Getting Started Guide</a:t>
            </a:r>
            <a:endParaRPr lang="en-US" sz="1050" dirty="0">
              <a:solidFill>
                <a:schemeClr val="tx2"/>
              </a:solidFill>
            </a:endParaRPr>
          </a:p>
          <a:p>
            <a:pPr marL="0" lvl="1">
              <a:spcAft>
                <a:spcPts val="600"/>
              </a:spcAft>
            </a:pPr>
            <a:r>
              <a:rPr lang="en-US" sz="1050" dirty="0">
                <a:solidFill>
                  <a:schemeClr val="tx2"/>
                </a:solidFill>
              </a:rPr>
              <a:t>Visit the </a:t>
            </a:r>
            <a:r>
              <a:rPr lang="en-US" sz="1050" dirty="0">
                <a:solidFill>
                  <a:schemeClr val="tx2"/>
                </a:solidFill>
                <a:hlinkClick r:id="rId4"/>
              </a:rPr>
              <a:t>2D in Retail webpage</a:t>
            </a:r>
            <a:endParaRPr lang="en-US" sz="1050" dirty="0">
              <a:solidFill>
                <a:schemeClr val="tx2"/>
              </a:solidFill>
            </a:endParaRPr>
          </a:p>
          <a:p>
            <a:pPr marL="0" lvl="1">
              <a:spcAft>
                <a:spcPts val="600"/>
              </a:spcAft>
            </a:pPr>
            <a:r>
              <a:rPr lang="en-US" sz="1050" dirty="0">
                <a:solidFill>
                  <a:schemeClr val="tx2"/>
                </a:solidFill>
              </a:rPr>
              <a:t>Use the </a:t>
            </a:r>
            <a:r>
              <a:rPr lang="en-US" sz="1050" dirty="0">
                <a:solidFill>
                  <a:schemeClr val="tx2"/>
                </a:solidFill>
                <a:hlinkClick r:id="rId5"/>
              </a:rPr>
              <a:t>2D Barcode Explorer</a:t>
            </a:r>
            <a:r>
              <a:rPr lang="en-US" sz="1050" dirty="0">
                <a:solidFill>
                  <a:schemeClr val="tx2"/>
                </a:solidFill>
              </a:rPr>
              <a:t> to learn more about barcode types</a:t>
            </a:r>
          </a:p>
          <a:p>
            <a:pPr marL="0" lvl="1">
              <a:spcAft>
                <a:spcPts val="600"/>
              </a:spcAft>
            </a:pPr>
            <a:r>
              <a:rPr lang="en-US" sz="1050" dirty="0">
                <a:solidFill>
                  <a:schemeClr val="tx2"/>
                </a:solidFill>
              </a:rPr>
              <a:t>See more on </a:t>
            </a:r>
            <a:r>
              <a:rPr lang="en-US" sz="1050" dirty="0">
                <a:solidFill>
                  <a:schemeClr val="tx2"/>
                </a:solidFill>
                <a:hlinkClick r:id="rId6"/>
              </a:rPr>
              <a:t>Best practices for creating QR Codes powered by GS1</a:t>
            </a:r>
            <a:endParaRPr lang="en-US" sz="1050" dirty="0">
              <a:solidFill>
                <a:schemeClr val="tx2"/>
              </a:solidFill>
            </a:endParaRPr>
          </a:p>
          <a:p>
            <a:pPr marL="0" lvl="1">
              <a:spcAft>
                <a:spcPts val="600"/>
              </a:spcAft>
            </a:pPr>
            <a:r>
              <a:rPr lang="en-US" sz="1050" dirty="0">
                <a:solidFill>
                  <a:schemeClr val="tx2"/>
                </a:solidFill>
              </a:rPr>
              <a:t>See also other </a:t>
            </a:r>
            <a:r>
              <a:rPr lang="en-US" sz="1050" dirty="0">
                <a:solidFill>
                  <a:schemeClr val="tx2"/>
                </a:solidFill>
                <a:hlinkClick r:id="rId7" action="ppaction://hlinksldjump"/>
              </a:rPr>
              <a:t>tools and templates</a:t>
            </a:r>
            <a:endParaRPr lang="en-US" sz="1050" dirty="0">
              <a:solidFill>
                <a:schemeClr val="tx2"/>
              </a:solidFill>
            </a:endParaRPr>
          </a:p>
        </p:txBody>
      </p:sp>
      <p:sp>
        <p:nvSpPr>
          <p:cNvPr id="39" name="Rectangle 38">
            <a:extLst>
              <a:ext uri="{FF2B5EF4-FFF2-40B4-BE49-F238E27FC236}">
                <a16:creationId xmlns:a16="http://schemas.microsoft.com/office/drawing/2014/main" id="{56AD2ED9-6F7B-4A75-9D1C-827DBB93E9A1}"/>
              </a:ext>
            </a:extLst>
          </p:cNvPr>
          <p:cNvSpPr>
            <a:spLocks/>
          </p:cNvSpPr>
          <p:nvPr/>
        </p:nvSpPr>
        <p:spPr>
          <a:xfrm>
            <a:off x="165977" y="2292134"/>
            <a:ext cx="2853371" cy="593136"/>
          </a:xfrm>
          <a:prstGeom prst="rect">
            <a:avLst/>
          </a:prstGeom>
          <a:noFill/>
          <a:ln w="12700" cap="flat" cmpd="sng" algn="ctr">
            <a:noFill/>
            <a:prstDash val="solid"/>
          </a:ln>
          <a:effectLst/>
        </p:spPr>
        <p:txBody>
          <a:bodyPr wrap="square" tIns="54000" numCol="1" rtlCol="0" anchor="t">
            <a:spAutoFit/>
          </a:bodyPr>
          <a:lstStyle/>
          <a:p>
            <a:pPr marL="132160" lvl="1" indent="-132160" fontAlgn="base">
              <a:spcAft>
                <a:spcPts val="300"/>
              </a:spcAft>
              <a:buClr>
                <a:schemeClr val="bg1"/>
              </a:buClr>
              <a:buFont typeface="Arial" panose="020B0604020202020204" pitchFamily="34" charset="0"/>
              <a:buChar char="•"/>
            </a:pPr>
            <a:r>
              <a:rPr lang="pt-BR" sz="900">
                <a:solidFill>
                  <a:schemeClr val="bg1"/>
                </a:solidFill>
              </a:rPr>
              <a:t>QR Code with GS1 Digital Link syntax</a:t>
            </a:r>
          </a:p>
          <a:p>
            <a:pPr marL="132160" lvl="1" indent="-132160" fontAlgn="base">
              <a:spcAft>
                <a:spcPts val="300"/>
              </a:spcAft>
              <a:buClr>
                <a:schemeClr val="bg1"/>
              </a:buClr>
              <a:buFont typeface="Arial" panose="020B0604020202020204" pitchFamily="34" charset="0"/>
              <a:buChar char="•"/>
            </a:pPr>
            <a:r>
              <a:rPr lang="pt-BR" sz="900">
                <a:solidFill>
                  <a:schemeClr val="bg1"/>
                </a:solidFill>
              </a:rPr>
              <a:t>DataMatrix with GS1 Digital Link syntax</a:t>
            </a:r>
          </a:p>
          <a:p>
            <a:pPr marL="132160" lvl="1" indent="-132160" fontAlgn="base">
              <a:spcAft>
                <a:spcPts val="300"/>
              </a:spcAft>
              <a:buClr>
                <a:schemeClr val="bg1"/>
              </a:buClr>
              <a:buFont typeface="Arial" panose="020B0604020202020204" pitchFamily="34" charset="0"/>
              <a:buChar char="•"/>
            </a:pPr>
            <a:r>
              <a:rPr lang="pt-BR" sz="900">
                <a:solidFill>
                  <a:schemeClr val="bg1"/>
                </a:solidFill>
              </a:rPr>
              <a:t>GS1 DataMatrix with element string syntax</a:t>
            </a:r>
          </a:p>
        </p:txBody>
      </p:sp>
      <p:sp>
        <p:nvSpPr>
          <p:cNvPr id="41" name="Rectangle 40">
            <a:extLst>
              <a:ext uri="{FF2B5EF4-FFF2-40B4-BE49-F238E27FC236}">
                <a16:creationId xmlns:a16="http://schemas.microsoft.com/office/drawing/2014/main" id="{FB8FFBD2-3C22-485F-B155-428D220C5DED}"/>
              </a:ext>
            </a:extLst>
          </p:cNvPr>
          <p:cNvSpPr>
            <a:spLocks/>
          </p:cNvSpPr>
          <p:nvPr/>
        </p:nvSpPr>
        <p:spPr>
          <a:xfrm>
            <a:off x="165977" y="3159317"/>
            <a:ext cx="2853371" cy="262277"/>
          </a:xfrm>
          <a:prstGeom prst="rect">
            <a:avLst/>
          </a:prstGeom>
          <a:noFill/>
          <a:ln w="12700" cap="flat" cmpd="sng" algn="ctr">
            <a:noFill/>
            <a:prstDash val="solid"/>
          </a:ln>
          <a:effectLst/>
        </p:spPr>
        <p:txBody>
          <a:bodyPr wrap="square" tIns="54000" numCol="1" rtlCol="0" anchor="t">
            <a:spAutoFit/>
          </a:bodyPr>
          <a:lstStyle/>
          <a:p>
            <a:pPr marL="0" lvl="1" fontAlgn="base">
              <a:spcAft>
                <a:spcPts val="300"/>
              </a:spcAft>
              <a:buClr>
                <a:schemeClr val="bg1"/>
              </a:buClr>
            </a:pPr>
            <a:r>
              <a:rPr lang="en-US" sz="1050">
                <a:solidFill>
                  <a:schemeClr val="bg1"/>
                </a:solidFill>
              </a:rPr>
              <a:t>B. </a:t>
            </a:r>
            <a:r>
              <a:rPr lang="en-US" sz="1050" b="1">
                <a:solidFill>
                  <a:schemeClr val="bg1"/>
                </a:solidFill>
              </a:rPr>
              <a:t>Data Attributes </a:t>
            </a:r>
          </a:p>
        </p:txBody>
      </p:sp>
      <p:cxnSp>
        <p:nvCxnSpPr>
          <p:cNvPr id="42" name="Straight Connector 41">
            <a:extLst>
              <a:ext uri="{FF2B5EF4-FFF2-40B4-BE49-F238E27FC236}">
                <a16:creationId xmlns:a16="http://schemas.microsoft.com/office/drawing/2014/main" id="{C2812707-BC66-40EC-9BCF-E4D8B46D5BF7}"/>
              </a:ext>
            </a:extLst>
          </p:cNvPr>
          <p:cNvCxnSpPr>
            <a:cxnSpLocks/>
          </p:cNvCxnSpPr>
          <p:nvPr/>
        </p:nvCxnSpPr>
        <p:spPr>
          <a:xfrm flipV="1">
            <a:off x="1892700" y="926100"/>
            <a:ext cx="1058048" cy="2"/>
          </a:xfrm>
          <a:prstGeom prst="line">
            <a:avLst/>
          </a:prstGeom>
          <a:ln w="19050">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50" name="Group 49">
            <a:extLst>
              <a:ext uri="{FF2B5EF4-FFF2-40B4-BE49-F238E27FC236}">
                <a16:creationId xmlns:a16="http://schemas.microsoft.com/office/drawing/2014/main" id="{155960BF-9425-4874-84B6-54DC729844A3}"/>
              </a:ext>
            </a:extLst>
          </p:cNvPr>
          <p:cNvGrpSpPr/>
          <p:nvPr/>
        </p:nvGrpSpPr>
        <p:grpSpPr>
          <a:xfrm>
            <a:off x="7405014" y="4531233"/>
            <a:ext cx="186825" cy="186825"/>
            <a:chOff x="9873352" y="6041644"/>
            <a:chExt cx="249100" cy="249100"/>
          </a:xfrm>
        </p:grpSpPr>
        <p:sp>
          <p:nvSpPr>
            <p:cNvPr id="51" name="Oval 50">
              <a:hlinkClick r:id="" action="ppaction://hlinkshowjump?jump=previousslide"/>
              <a:extLst>
                <a:ext uri="{FF2B5EF4-FFF2-40B4-BE49-F238E27FC236}">
                  <a16:creationId xmlns:a16="http://schemas.microsoft.com/office/drawing/2014/main" id="{58DAEBDE-077D-4919-8171-729A82A5A8F7}"/>
                </a:ext>
              </a:extLst>
            </p:cNvPr>
            <p:cNvSpPr/>
            <p:nvPr userDrawn="1"/>
          </p:nvSpPr>
          <p:spPr>
            <a:xfrm>
              <a:off x="9873352" y="6041644"/>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52" name="Group 51">
              <a:extLst>
                <a:ext uri="{FF2B5EF4-FFF2-40B4-BE49-F238E27FC236}">
                  <a16:creationId xmlns:a16="http://schemas.microsoft.com/office/drawing/2014/main" id="{CDABAF7C-96FE-456D-8AF7-22BCB2FD8042}"/>
                </a:ext>
              </a:extLst>
            </p:cNvPr>
            <p:cNvGrpSpPr/>
            <p:nvPr userDrawn="1"/>
          </p:nvGrpSpPr>
          <p:grpSpPr>
            <a:xfrm>
              <a:off x="9971776" y="6136088"/>
              <a:ext cx="41137" cy="66044"/>
              <a:chOff x="3345327" y="4804129"/>
              <a:chExt cx="74099" cy="118964"/>
            </a:xfrm>
          </p:grpSpPr>
          <p:cxnSp>
            <p:nvCxnSpPr>
              <p:cNvPr id="53" name="Straight Connector 52">
                <a:hlinkClick r:id="" action="ppaction://hlinkshowjump?jump=previousslide"/>
                <a:extLst>
                  <a:ext uri="{FF2B5EF4-FFF2-40B4-BE49-F238E27FC236}">
                    <a16:creationId xmlns:a16="http://schemas.microsoft.com/office/drawing/2014/main" id="{A1478EE2-8743-4515-9F11-9A1ABB167729}"/>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hlinkClick r:id="" action="ppaction://hlinkshowjump?jump=previousslide"/>
                <a:extLst>
                  <a:ext uri="{FF2B5EF4-FFF2-40B4-BE49-F238E27FC236}">
                    <a16:creationId xmlns:a16="http://schemas.microsoft.com/office/drawing/2014/main" id="{F52D097D-AA53-4773-9D6E-0494DD4A6080}"/>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55" name="Group 54">
            <a:extLst>
              <a:ext uri="{FF2B5EF4-FFF2-40B4-BE49-F238E27FC236}">
                <a16:creationId xmlns:a16="http://schemas.microsoft.com/office/drawing/2014/main" id="{8AAE38ED-5038-4F49-B912-75896620D5E5}"/>
              </a:ext>
            </a:extLst>
          </p:cNvPr>
          <p:cNvGrpSpPr/>
          <p:nvPr/>
        </p:nvGrpSpPr>
        <p:grpSpPr>
          <a:xfrm>
            <a:off x="7642346" y="4531233"/>
            <a:ext cx="186825" cy="186825"/>
            <a:chOff x="10189795" y="6045160"/>
            <a:chExt cx="249100" cy="249100"/>
          </a:xfrm>
        </p:grpSpPr>
        <p:sp>
          <p:nvSpPr>
            <p:cNvPr id="56" name="Oval 55">
              <a:hlinkClick r:id="" action="ppaction://hlinkshowjump?jump=nextslide"/>
              <a:extLst>
                <a:ext uri="{FF2B5EF4-FFF2-40B4-BE49-F238E27FC236}">
                  <a16:creationId xmlns:a16="http://schemas.microsoft.com/office/drawing/2014/main" id="{83560A37-0CCD-42C5-B634-6BA83AED84F3}"/>
                </a:ext>
              </a:extLst>
            </p:cNvPr>
            <p:cNvSpPr/>
            <p:nvPr userDrawn="1"/>
          </p:nvSpPr>
          <p:spPr>
            <a:xfrm>
              <a:off x="10189795" y="6045160"/>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57" name="Group 56">
              <a:extLst>
                <a:ext uri="{FF2B5EF4-FFF2-40B4-BE49-F238E27FC236}">
                  <a16:creationId xmlns:a16="http://schemas.microsoft.com/office/drawing/2014/main" id="{A3251882-FC4D-44A2-8552-23D8DCCE6160}"/>
                </a:ext>
              </a:extLst>
            </p:cNvPr>
            <p:cNvGrpSpPr/>
            <p:nvPr userDrawn="1"/>
          </p:nvGrpSpPr>
          <p:grpSpPr>
            <a:xfrm flipH="1" flipV="1">
              <a:off x="10297292" y="6133992"/>
              <a:ext cx="41137" cy="66044"/>
              <a:chOff x="3345327" y="4804129"/>
              <a:chExt cx="74099" cy="118964"/>
            </a:xfrm>
          </p:grpSpPr>
          <p:cxnSp>
            <p:nvCxnSpPr>
              <p:cNvPr id="58" name="Straight Connector 57">
                <a:hlinkClick r:id="" action="ppaction://hlinkshowjump?jump=nextslide"/>
                <a:extLst>
                  <a:ext uri="{FF2B5EF4-FFF2-40B4-BE49-F238E27FC236}">
                    <a16:creationId xmlns:a16="http://schemas.microsoft.com/office/drawing/2014/main" id="{B730F4DF-F42D-4C3D-93C6-C963DD13D1A1}"/>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hlinkClick r:id="" action="ppaction://hlinkshowjump?jump=nextslide"/>
                <a:extLst>
                  <a:ext uri="{FF2B5EF4-FFF2-40B4-BE49-F238E27FC236}">
                    <a16:creationId xmlns:a16="http://schemas.microsoft.com/office/drawing/2014/main" id="{FF9CF9EB-77F4-47A8-8349-6BC717C943DA}"/>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sp>
        <p:nvSpPr>
          <p:cNvPr id="60" name="Rectangle 59">
            <a:extLst>
              <a:ext uri="{FF2B5EF4-FFF2-40B4-BE49-F238E27FC236}">
                <a16:creationId xmlns:a16="http://schemas.microsoft.com/office/drawing/2014/main" id="{489E5D0A-415A-1968-78FE-606E2FD27B99}"/>
              </a:ext>
            </a:extLst>
          </p:cNvPr>
          <p:cNvSpPr>
            <a:spLocks/>
          </p:cNvSpPr>
          <p:nvPr/>
        </p:nvSpPr>
        <p:spPr>
          <a:xfrm>
            <a:off x="168376" y="3364254"/>
            <a:ext cx="2853371" cy="1124051"/>
          </a:xfrm>
          <a:prstGeom prst="rect">
            <a:avLst/>
          </a:prstGeom>
          <a:noFill/>
          <a:ln w="12700" cap="flat" cmpd="sng" algn="ctr">
            <a:noFill/>
            <a:prstDash val="solid"/>
          </a:ln>
          <a:effectLst/>
        </p:spPr>
        <p:txBody>
          <a:bodyPr wrap="square" tIns="54000" numCol="2" rtlCol="0" anchor="t">
            <a:spAutoFit/>
          </a:bodyPr>
          <a:lstStyle/>
          <a:p>
            <a:pPr marL="132160" lvl="1" indent="-132160" fontAlgn="base">
              <a:spcAft>
                <a:spcPts val="300"/>
              </a:spcAft>
              <a:buClr>
                <a:schemeClr val="bg1"/>
              </a:buClr>
              <a:buFont typeface="Arial" panose="020B0604020202020204" pitchFamily="34" charset="0"/>
              <a:buChar char="•"/>
            </a:pPr>
            <a:r>
              <a:rPr lang="en-US" sz="900">
                <a:solidFill>
                  <a:schemeClr val="bg1"/>
                </a:solidFill>
              </a:rPr>
              <a:t>GTIN</a:t>
            </a:r>
          </a:p>
          <a:p>
            <a:pPr marL="132160" lvl="1" indent="-132160" fontAlgn="base">
              <a:spcAft>
                <a:spcPts val="300"/>
              </a:spcAft>
              <a:buClr>
                <a:schemeClr val="bg1"/>
              </a:buClr>
              <a:buFont typeface="Arial" panose="020B0604020202020204" pitchFamily="34" charset="0"/>
              <a:buChar char="•"/>
            </a:pPr>
            <a:r>
              <a:rPr lang="en-US" sz="900">
                <a:solidFill>
                  <a:schemeClr val="bg1"/>
                </a:solidFill>
              </a:rPr>
              <a:t>Use By Date</a:t>
            </a:r>
          </a:p>
          <a:p>
            <a:pPr marL="132160" lvl="1" indent="-132160" fontAlgn="base">
              <a:spcAft>
                <a:spcPts val="300"/>
              </a:spcAft>
              <a:buClr>
                <a:schemeClr val="bg1"/>
              </a:buClr>
              <a:buFont typeface="Arial" panose="020B0604020202020204" pitchFamily="34" charset="0"/>
              <a:buChar char="•"/>
            </a:pPr>
            <a:r>
              <a:rPr lang="en-US" sz="900">
                <a:solidFill>
                  <a:schemeClr val="bg1"/>
                </a:solidFill>
              </a:rPr>
              <a:t>Best Before Date</a:t>
            </a:r>
          </a:p>
          <a:p>
            <a:pPr marL="132160" lvl="1" indent="-132160" fontAlgn="base">
              <a:spcAft>
                <a:spcPts val="300"/>
              </a:spcAft>
              <a:buClr>
                <a:schemeClr val="bg1"/>
              </a:buClr>
              <a:buFont typeface="Arial" panose="020B0604020202020204" pitchFamily="34" charset="0"/>
              <a:buChar char="•"/>
            </a:pPr>
            <a:r>
              <a:rPr lang="en-US" sz="900">
                <a:solidFill>
                  <a:schemeClr val="bg1"/>
                </a:solidFill>
              </a:rPr>
              <a:t>Batch/lot number</a:t>
            </a:r>
          </a:p>
          <a:p>
            <a:pPr marL="132160" lvl="1" indent="-132160" fontAlgn="base">
              <a:spcAft>
                <a:spcPts val="300"/>
              </a:spcAft>
              <a:buClr>
                <a:schemeClr val="bg1"/>
              </a:buClr>
              <a:buFont typeface="Arial" panose="020B0604020202020204" pitchFamily="34" charset="0"/>
              <a:buChar char="•"/>
            </a:pPr>
            <a:r>
              <a:rPr lang="en-US" sz="900">
                <a:solidFill>
                  <a:schemeClr val="bg1"/>
                </a:solidFill>
              </a:rPr>
              <a:t>Serial Number</a:t>
            </a:r>
          </a:p>
          <a:p>
            <a:pPr marL="132160" lvl="1" indent="-132160" fontAlgn="base">
              <a:spcAft>
                <a:spcPts val="300"/>
              </a:spcAft>
              <a:buClr>
                <a:schemeClr val="bg1"/>
              </a:buClr>
              <a:buFont typeface="Arial" panose="020B0604020202020204" pitchFamily="34" charset="0"/>
              <a:buChar char="•"/>
            </a:pPr>
            <a:endParaRPr lang="en-US" sz="900">
              <a:solidFill>
                <a:schemeClr val="bg1"/>
              </a:solidFill>
            </a:endParaRPr>
          </a:p>
          <a:p>
            <a:pPr marL="132160" lvl="1" indent="-132160" fontAlgn="base">
              <a:spcAft>
                <a:spcPts val="300"/>
              </a:spcAft>
              <a:buClr>
                <a:schemeClr val="bg1"/>
              </a:buClr>
              <a:buFont typeface="Arial" panose="020B0604020202020204" pitchFamily="34" charset="0"/>
              <a:buChar char="•"/>
            </a:pPr>
            <a:r>
              <a:rPr lang="en-US" sz="900">
                <a:solidFill>
                  <a:schemeClr val="bg1"/>
                </a:solidFill>
              </a:rPr>
              <a:t>Weight per kilo</a:t>
            </a:r>
          </a:p>
          <a:p>
            <a:pPr marL="132160" lvl="1" indent="-132160" fontAlgn="base">
              <a:spcAft>
                <a:spcPts val="300"/>
              </a:spcAft>
              <a:buClr>
                <a:schemeClr val="bg1"/>
              </a:buClr>
              <a:buFont typeface="Arial" panose="020B0604020202020204" pitchFamily="34" charset="0"/>
              <a:buChar char="•"/>
            </a:pPr>
            <a:r>
              <a:rPr lang="en-US" sz="900">
                <a:solidFill>
                  <a:schemeClr val="bg1"/>
                </a:solidFill>
              </a:rPr>
              <a:t>Price to Pay</a:t>
            </a:r>
          </a:p>
          <a:p>
            <a:pPr marL="132160" lvl="1" indent="-132160" fontAlgn="base">
              <a:spcAft>
                <a:spcPts val="300"/>
              </a:spcAft>
              <a:buClr>
                <a:schemeClr val="bg1"/>
              </a:buClr>
              <a:buFont typeface="Arial" panose="020B0604020202020204" pitchFamily="34" charset="0"/>
              <a:buChar char="•"/>
            </a:pPr>
            <a:r>
              <a:rPr lang="en-US" sz="900">
                <a:solidFill>
                  <a:schemeClr val="bg1"/>
                </a:solidFill>
              </a:rPr>
              <a:t>Price/kg</a:t>
            </a:r>
          </a:p>
        </p:txBody>
      </p:sp>
      <p:grpSp>
        <p:nvGrpSpPr>
          <p:cNvPr id="61" name="Group 60">
            <a:extLst>
              <a:ext uri="{FF2B5EF4-FFF2-40B4-BE49-F238E27FC236}">
                <a16:creationId xmlns:a16="http://schemas.microsoft.com/office/drawing/2014/main" id="{884C25A5-F72A-4104-B8C8-3EDD9DFCAD4E}"/>
              </a:ext>
            </a:extLst>
          </p:cNvPr>
          <p:cNvGrpSpPr/>
          <p:nvPr/>
        </p:nvGrpSpPr>
        <p:grpSpPr>
          <a:xfrm>
            <a:off x="125709" y="694902"/>
            <a:ext cx="456300" cy="455879"/>
            <a:chOff x="125709" y="694902"/>
            <a:chExt cx="456300" cy="455879"/>
          </a:xfrm>
        </p:grpSpPr>
        <p:sp>
          <p:nvSpPr>
            <p:cNvPr id="62" name="Oval 20">
              <a:extLst>
                <a:ext uri="{FF2B5EF4-FFF2-40B4-BE49-F238E27FC236}">
                  <a16:creationId xmlns:a16="http://schemas.microsoft.com/office/drawing/2014/main" id="{B0DD8561-E109-40C9-9DCE-4F2CABFEEA1B}"/>
                </a:ext>
              </a:extLst>
            </p:cNvPr>
            <p:cNvSpPr/>
            <p:nvPr/>
          </p:nvSpPr>
          <p:spPr>
            <a:xfrm>
              <a:off x="125709" y="694902"/>
              <a:ext cx="456300" cy="45587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grpSp>
          <p:nvGrpSpPr>
            <p:cNvPr id="63" name="Group 62">
              <a:extLst>
                <a:ext uri="{FF2B5EF4-FFF2-40B4-BE49-F238E27FC236}">
                  <a16:creationId xmlns:a16="http://schemas.microsoft.com/office/drawing/2014/main" id="{6E99B4C7-57A8-471E-A3E7-5547C3E095A3}"/>
                </a:ext>
              </a:extLst>
            </p:cNvPr>
            <p:cNvGrpSpPr/>
            <p:nvPr/>
          </p:nvGrpSpPr>
          <p:grpSpPr>
            <a:xfrm>
              <a:off x="220796" y="783044"/>
              <a:ext cx="256959" cy="253211"/>
              <a:chOff x="2822716" y="2621795"/>
              <a:chExt cx="508632" cy="501215"/>
            </a:xfrm>
            <a:solidFill>
              <a:schemeClr val="tx1"/>
            </a:solidFill>
          </p:grpSpPr>
          <p:sp>
            <p:nvSpPr>
              <p:cNvPr id="64" name="Freeform 24">
                <a:extLst>
                  <a:ext uri="{FF2B5EF4-FFF2-40B4-BE49-F238E27FC236}">
                    <a16:creationId xmlns:a16="http://schemas.microsoft.com/office/drawing/2014/main" id="{3DE06565-7ABD-4BA8-8797-55AFDDA6B201}"/>
                  </a:ext>
                </a:extLst>
              </p:cNvPr>
              <p:cNvSpPr>
                <a:spLocks noEditPoints="1"/>
              </p:cNvSpPr>
              <p:nvPr/>
            </p:nvSpPr>
            <p:spPr bwMode="auto">
              <a:xfrm>
                <a:off x="2838078" y="2621795"/>
                <a:ext cx="493270" cy="482715"/>
              </a:xfrm>
              <a:custGeom>
                <a:avLst/>
                <a:gdLst>
                  <a:gd name="T0" fmla="*/ 117 w 122"/>
                  <a:gd name="T1" fmla="*/ 17 h 121"/>
                  <a:gd name="T2" fmla="*/ 99 w 122"/>
                  <a:gd name="T3" fmla="*/ 34 h 121"/>
                  <a:gd name="T4" fmla="*/ 87 w 122"/>
                  <a:gd name="T5" fmla="*/ 22 h 121"/>
                  <a:gd name="T6" fmla="*/ 105 w 122"/>
                  <a:gd name="T7" fmla="*/ 4 h 121"/>
                  <a:gd name="T8" fmla="*/ 76 w 122"/>
                  <a:gd name="T9" fmla="*/ 8 h 121"/>
                  <a:gd name="T10" fmla="*/ 71 w 122"/>
                  <a:gd name="T11" fmla="*/ 13 h 121"/>
                  <a:gd name="T12" fmla="*/ 66 w 122"/>
                  <a:gd name="T13" fmla="*/ 39 h 121"/>
                  <a:gd name="T14" fmla="*/ 5 w 122"/>
                  <a:gd name="T15" fmla="*/ 100 h 121"/>
                  <a:gd name="T16" fmla="*/ 5 w 122"/>
                  <a:gd name="T17" fmla="*/ 117 h 121"/>
                  <a:gd name="T18" fmla="*/ 22 w 122"/>
                  <a:gd name="T19" fmla="*/ 116 h 121"/>
                  <a:gd name="T20" fmla="*/ 83 w 122"/>
                  <a:gd name="T21" fmla="*/ 55 h 121"/>
                  <a:gd name="T22" fmla="*/ 109 w 122"/>
                  <a:gd name="T23" fmla="*/ 50 h 121"/>
                  <a:gd name="T24" fmla="*/ 113 w 122"/>
                  <a:gd name="T25" fmla="*/ 46 h 121"/>
                  <a:gd name="T26" fmla="*/ 117 w 122"/>
                  <a:gd name="T27" fmla="*/ 17 h 121"/>
                  <a:gd name="T28" fmla="*/ 18 w 122"/>
                  <a:gd name="T29" fmla="*/ 110 h 121"/>
                  <a:gd name="T30" fmla="*/ 12 w 122"/>
                  <a:gd name="T31" fmla="*/ 110 h 121"/>
                  <a:gd name="T32" fmla="*/ 12 w 122"/>
                  <a:gd name="T33" fmla="*/ 104 h 121"/>
                  <a:gd name="T34" fmla="*/ 18 w 122"/>
                  <a:gd name="T35" fmla="*/ 104 h 121"/>
                  <a:gd name="T36" fmla="*/ 18 w 122"/>
                  <a:gd name="T37" fmla="*/ 11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2" h="121">
                    <a:moveTo>
                      <a:pt x="117" y="17"/>
                    </a:moveTo>
                    <a:cubicBezTo>
                      <a:pt x="117" y="17"/>
                      <a:pt x="99" y="34"/>
                      <a:pt x="99" y="34"/>
                    </a:cubicBezTo>
                    <a:cubicBezTo>
                      <a:pt x="99" y="34"/>
                      <a:pt x="87" y="22"/>
                      <a:pt x="87" y="22"/>
                    </a:cubicBezTo>
                    <a:cubicBezTo>
                      <a:pt x="87" y="22"/>
                      <a:pt x="105" y="4"/>
                      <a:pt x="105" y="4"/>
                    </a:cubicBezTo>
                    <a:cubicBezTo>
                      <a:pt x="95" y="0"/>
                      <a:pt x="83" y="1"/>
                      <a:pt x="76" y="8"/>
                    </a:cubicBezTo>
                    <a:cubicBezTo>
                      <a:pt x="71" y="13"/>
                      <a:pt x="71" y="13"/>
                      <a:pt x="71" y="13"/>
                    </a:cubicBezTo>
                    <a:cubicBezTo>
                      <a:pt x="64" y="20"/>
                      <a:pt x="63" y="30"/>
                      <a:pt x="66" y="39"/>
                    </a:cubicBezTo>
                    <a:cubicBezTo>
                      <a:pt x="66" y="39"/>
                      <a:pt x="5" y="100"/>
                      <a:pt x="5" y="100"/>
                    </a:cubicBezTo>
                    <a:cubicBezTo>
                      <a:pt x="0" y="105"/>
                      <a:pt x="0" y="113"/>
                      <a:pt x="5" y="117"/>
                    </a:cubicBezTo>
                    <a:cubicBezTo>
                      <a:pt x="10" y="121"/>
                      <a:pt x="17" y="121"/>
                      <a:pt x="22" y="116"/>
                    </a:cubicBezTo>
                    <a:cubicBezTo>
                      <a:pt x="22" y="116"/>
                      <a:pt x="83" y="55"/>
                      <a:pt x="83" y="55"/>
                    </a:cubicBezTo>
                    <a:cubicBezTo>
                      <a:pt x="92" y="59"/>
                      <a:pt x="102" y="57"/>
                      <a:pt x="109" y="50"/>
                    </a:cubicBezTo>
                    <a:cubicBezTo>
                      <a:pt x="113" y="46"/>
                      <a:pt x="113" y="46"/>
                      <a:pt x="113" y="46"/>
                    </a:cubicBezTo>
                    <a:cubicBezTo>
                      <a:pt x="121" y="38"/>
                      <a:pt x="122" y="27"/>
                      <a:pt x="117" y="17"/>
                    </a:cubicBezTo>
                    <a:close/>
                    <a:moveTo>
                      <a:pt x="18" y="110"/>
                    </a:moveTo>
                    <a:cubicBezTo>
                      <a:pt x="16" y="112"/>
                      <a:pt x="13" y="112"/>
                      <a:pt x="12" y="110"/>
                    </a:cubicBezTo>
                    <a:cubicBezTo>
                      <a:pt x="10" y="108"/>
                      <a:pt x="10" y="105"/>
                      <a:pt x="12" y="104"/>
                    </a:cubicBezTo>
                    <a:cubicBezTo>
                      <a:pt x="13" y="102"/>
                      <a:pt x="16" y="102"/>
                      <a:pt x="18" y="104"/>
                    </a:cubicBezTo>
                    <a:cubicBezTo>
                      <a:pt x="20" y="105"/>
                      <a:pt x="20" y="108"/>
                      <a:pt x="18" y="110"/>
                    </a:cubicBezTo>
                    <a:close/>
                  </a:path>
                </a:pathLst>
              </a:custGeom>
              <a:solidFill>
                <a:srgbClr val="002C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solidFill>
                    <a:schemeClr val="tx2"/>
                  </a:solidFill>
                </a:endParaRPr>
              </a:p>
            </p:txBody>
          </p:sp>
          <p:sp>
            <p:nvSpPr>
              <p:cNvPr id="65" name="Freeform 25">
                <a:extLst>
                  <a:ext uri="{FF2B5EF4-FFF2-40B4-BE49-F238E27FC236}">
                    <a16:creationId xmlns:a16="http://schemas.microsoft.com/office/drawing/2014/main" id="{07384088-17B5-4875-97AE-35D90E2A8C4F}"/>
                  </a:ext>
                </a:extLst>
              </p:cNvPr>
              <p:cNvSpPr>
                <a:spLocks/>
              </p:cNvSpPr>
              <p:nvPr/>
            </p:nvSpPr>
            <p:spPr bwMode="auto">
              <a:xfrm>
                <a:off x="2822716" y="2645342"/>
                <a:ext cx="484735" cy="477668"/>
              </a:xfrm>
              <a:custGeom>
                <a:avLst/>
                <a:gdLst>
                  <a:gd name="T0" fmla="*/ 118 w 120"/>
                  <a:gd name="T1" fmla="*/ 99 h 120"/>
                  <a:gd name="T2" fmla="*/ 95 w 120"/>
                  <a:gd name="T3" fmla="*/ 76 h 120"/>
                  <a:gd name="T4" fmla="*/ 92 w 120"/>
                  <a:gd name="T5" fmla="*/ 68 h 120"/>
                  <a:gd name="T6" fmla="*/ 84 w 120"/>
                  <a:gd name="T7" fmla="*/ 67 h 120"/>
                  <a:gd name="T8" fmla="*/ 81 w 120"/>
                  <a:gd name="T9" fmla="*/ 70 h 120"/>
                  <a:gd name="T10" fmla="*/ 37 w 120"/>
                  <a:gd name="T11" fmla="*/ 27 h 120"/>
                  <a:gd name="T12" fmla="*/ 33 w 120"/>
                  <a:gd name="T13" fmla="*/ 15 h 120"/>
                  <a:gd name="T14" fmla="*/ 9 w 120"/>
                  <a:gd name="T15" fmla="*/ 0 h 120"/>
                  <a:gd name="T16" fmla="*/ 0 w 120"/>
                  <a:gd name="T17" fmla="*/ 9 h 120"/>
                  <a:gd name="T18" fmla="*/ 15 w 120"/>
                  <a:gd name="T19" fmla="*/ 33 h 120"/>
                  <a:gd name="T20" fmla="*/ 27 w 120"/>
                  <a:gd name="T21" fmla="*/ 37 h 120"/>
                  <a:gd name="T22" fmla="*/ 71 w 120"/>
                  <a:gd name="T23" fmla="*/ 81 h 120"/>
                  <a:gd name="T24" fmla="*/ 67 w 120"/>
                  <a:gd name="T25" fmla="*/ 84 h 120"/>
                  <a:gd name="T26" fmla="*/ 68 w 120"/>
                  <a:gd name="T27" fmla="*/ 92 h 120"/>
                  <a:gd name="T28" fmla="*/ 76 w 120"/>
                  <a:gd name="T29" fmla="*/ 95 h 120"/>
                  <a:gd name="T30" fmla="*/ 99 w 120"/>
                  <a:gd name="T31" fmla="*/ 118 h 120"/>
                  <a:gd name="T32" fmla="*/ 107 w 120"/>
                  <a:gd name="T33" fmla="*/ 120 h 120"/>
                  <a:gd name="T34" fmla="*/ 120 w 120"/>
                  <a:gd name="T35" fmla="*/ 107 h 120"/>
                  <a:gd name="T36" fmla="*/ 118 w 120"/>
                  <a:gd name="T37" fmla="*/ 9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 h="120">
                    <a:moveTo>
                      <a:pt x="118" y="99"/>
                    </a:moveTo>
                    <a:cubicBezTo>
                      <a:pt x="118" y="99"/>
                      <a:pt x="95" y="76"/>
                      <a:pt x="95" y="76"/>
                    </a:cubicBezTo>
                    <a:cubicBezTo>
                      <a:pt x="95" y="76"/>
                      <a:pt x="92" y="68"/>
                      <a:pt x="92" y="68"/>
                    </a:cubicBezTo>
                    <a:cubicBezTo>
                      <a:pt x="92" y="68"/>
                      <a:pt x="84" y="67"/>
                      <a:pt x="84" y="67"/>
                    </a:cubicBezTo>
                    <a:cubicBezTo>
                      <a:pt x="81" y="70"/>
                      <a:pt x="81" y="70"/>
                      <a:pt x="81" y="70"/>
                    </a:cubicBezTo>
                    <a:cubicBezTo>
                      <a:pt x="37" y="27"/>
                      <a:pt x="37" y="27"/>
                      <a:pt x="37" y="27"/>
                    </a:cubicBezTo>
                    <a:cubicBezTo>
                      <a:pt x="37" y="27"/>
                      <a:pt x="33" y="15"/>
                      <a:pt x="33" y="15"/>
                    </a:cubicBezTo>
                    <a:cubicBezTo>
                      <a:pt x="33" y="15"/>
                      <a:pt x="9" y="0"/>
                      <a:pt x="9" y="0"/>
                    </a:cubicBezTo>
                    <a:cubicBezTo>
                      <a:pt x="9" y="0"/>
                      <a:pt x="0" y="9"/>
                      <a:pt x="0" y="9"/>
                    </a:cubicBezTo>
                    <a:cubicBezTo>
                      <a:pt x="15" y="33"/>
                      <a:pt x="15" y="33"/>
                      <a:pt x="15" y="33"/>
                    </a:cubicBezTo>
                    <a:cubicBezTo>
                      <a:pt x="15" y="33"/>
                      <a:pt x="27" y="37"/>
                      <a:pt x="27" y="37"/>
                    </a:cubicBezTo>
                    <a:cubicBezTo>
                      <a:pt x="27" y="37"/>
                      <a:pt x="71" y="81"/>
                      <a:pt x="71" y="81"/>
                    </a:cubicBezTo>
                    <a:cubicBezTo>
                      <a:pt x="67" y="84"/>
                      <a:pt x="67" y="84"/>
                      <a:pt x="67" y="84"/>
                    </a:cubicBezTo>
                    <a:cubicBezTo>
                      <a:pt x="67" y="84"/>
                      <a:pt x="68" y="92"/>
                      <a:pt x="68" y="92"/>
                    </a:cubicBezTo>
                    <a:cubicBezTo>
                      <a:pt x="68" y="92"/>
                      <a:pt x="76" y="95"/>
                      <a:pt x="76" y="95"/>
                    </a:cubicBezTo>
                    <a:cubicBezTo>
                      <a:pt x="99" y="118"/>
                      <a:pt x="99" y="118"/>
                      <a:pt x="99" y="118"/>
                    </a:cubicBezTo>
                    <a:cubicBezTo>
                      <a:pt x="99" y="118"/>
                      <a:pt x="107" y="120"/>
                      <a:pt x="107" y="120"/>
                    </a:cubicBezTo>
                    <a:cubicBezTo>
                      <a:pt x="107" y="120"/>
                      <a:pt x="120" y="107"/>
                      <a:pt x="120" y="107"/>
                    </a:cubicBezTo>
                    <a:lnTo>
                      <a:pt x="118" y="9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solidFill>
                    <a:schemeClr val="tx2"/>
                  </a:solidFill>
                </a:endParaRPr>
              </a:p>
            </p:txBody>
          </p:sp>
        </p:grpSp>
      </p:grpSp>
      <p:grpSp>
        <p:nvGrpSpPr>
          <p:cNvPr id="67" name="Group 66">
            <a:extLst>
              <a:ext uri="{FF2B5EF4-FFF2-40B4-BE49-F238E27FC236}">
                <a16:creationId xmlns:a16="http://schemas.microsoft.com/office/drawing/2014/main" id="{06307C8A-CC4D-3CD4-139B-A8CEA3918704}"/>
              </a:ext>
            </a:extLst>
          </p:cNvPr>
          <p:cNvGrpSpPr/>
          <p:nvPr/>
        </p:nvGrpSpPr>
        <p:grpSpPr>
          <a:xfrm>
            <a:off x="1799208" y="4531579"/>
            <a:ext cx="5302641" cy="195507"/>
            <a:chOff x="1799208" y="4531579"/>
            <a:chExt cx="5302641" cy="195507"/>
          </a:xfrm>
        </p:grpSpPr>
        <p:sp>
          <p:nvSpPr>
            <p:cNvPr id="68" name="AutoShape 2">
              <a:hlinkClick r:id="rId8" action="ppaction://hlinksldjump"/>
              <a:extLst>
                <a:ext uri="{FF2B5EF4-FFF2-40B4-BE49-F238E27FC236}">
                  <a16:creationId xmlns:a16="http://schemas.microsoft.com/office/drawing/2014/main" id="{ED1C81F0-B529-5C78-B73D-62D29F2F0A3D}"/>
                </a:ext>
              </a:extLst>
            </p:cNvPr>
            <p:cNvSpPr>
              <a:spLocks noChangeArrowheads="1"/>
            </p:cNvSpPr>
            <p:nvPr/>
          </p:nvSpPr>
          <p:spPr bwMode="gray">
            <a:xfrm>
              <a:off x="2245264"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GENERAL</a:t>
              </a:r>
            </a:p>
          </p:txBody>
        </p:sp>
        <p:sp>
          <p:nvSpPr>
            <p:cNvPr id="69" name="AutoShape 2">
              <a:hlinkClick r:id="rId9" action="ppaction://hlinksldjump"/>
              <a:extLst>
                <a:ext uri="{FF2B5EF4-FFF2-40B4-BE49-F238E27FC236}">
                  <a16:creationId xmlns:a16="http://schemas.microsoft.com/office/drawing/2014/main" id="{AA0CD818-AF28-6F23-D0A9-5375D765FA2D}"/>
                </a:ext>
              </a:extLst>
            </p:cNvPr>
            <p:cNvSpPr>
              <a:spLocks noChangeArrowheads="1"/>
            </p:cNvSpPr>
            <p:nvPr/>
          </p:nvSpPr>
          <p:spPr bwMode="gray">
            <a:xfrm>
              <a:off x="3868790" y="4535155"/>
              <a:ext cx="797767" cy="185652"/>
            </a:xfrm>
            <a:prstGeom prst="roundRect">
              <a:avLst>
                <a:gd name="adj" fmla="val 50000"/>
              </a:avLst>
            </a:prstGeom>
            <a:solidFill>
              <a:srgbClr val="FBB034"/>
            </a:solidFill>
            <a:ln w="10795">
              <a:noFill/>
              <a:round/>
              <a:headEnd/>
              <a:tailEnd/>
            </a:ln>
            <a:effectLst/>
          </p:spPr>
          <p:txBody>
            <a:bodyPr vert="horz" wrap="square" lIns="0" tIns="0" rIns="0" bIns="0" anchor="ctr" anchorCtr="0">
              <a:noAutofit/>
            </a:bodyPr>
            <a:lstStyle/>
            <a:p>
              <a:pPr algn="ctr">
                <a:lnSpc>
                  <a:spcPct val="95000"/>
                </a:lnSpc>
              </a:pPr>
              <a:r>
                <a:rPr lang="en-US" sz="525" b="1">
                  <a:solidFill>
                    <a:schemeClr val="bg1"/>
                  </a:solidFill>
                </a:rPr>
                <a:t>WHAT</a:t>
              </a:r>
            </a:p>
          </p:txBody>
        </p:sp>
        <p:sp>
          <p:nvSpPr>
            <p:cNvPr id="70" name="AutoShape 2">
              <a:hlinkClick r:id="rId10" action="ppaction://hlinksldjump"/>
              <a:extLst>
                <a:ext uri="{FF2B5EF4-FFF2-40B4-BE49-F238E27FC236}">
                  <a16:creationId xmlns:a16="http://schemas.microsoft.com/office/drawing/2014/main" id="{5F135D26-CC4B-10DB-C8E6-C3B29290C9C4}"/>
                </a:ext>
              </a:extLst>
            </p:cNvPr>
            <p:cNvSpPr>
              <a:spLocks noChangeArrowheads="1"/>
            </p:cNvSpPr>
            <p:nvPr/>
          </p:nvSpPr>
          <p:spPr bwMode="gray">
            <a:xfrm>
              <a:off x="3057029"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WHY</a:t>
              </a:r>
            </a:p>
          </p:txBody>
        </p:sp>
        <p:sp>
          <p:nvSpPr>
            <p:cNvPr id="71" name="AutoShape 2">
              <a:hlinkClick r:id="rId11" action="ppaction://hlinksldjump"/>
              <a:extLst>
                <a:ext uri="{FF2B5EF4-FFF2-40B4-BE49-F238E27FC236}">
                  <a16:creationId xmlns:a16="http://schemas.microsoft.com/office/drawing/2014/main" id="{212C10F1-BA0F-7DA4-4FE5-07AA2799E24F}"/>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WHO</a:t>
              </a:r>
            </a:p>
          </p:txBody>
        </p:sp>
        <p:sp>
          <p:nvSpPr>
            <p:cNvPr id="72" name="AutoShape 2">
              <a:hlinkClick r:id="rId12" action="ppaction://hlinksldjump"/>
              <a:extLst>
                <a:ext uri="{FF2B5EF4-FFF2-40B4-BE49-F238E27FC236}">
                  <a16:creationId xmlns:a16="http://schemas.microsoft.com/office/drawing/2014/main" id="{65A7D075-B35F-0EDF-13B7-16140245B5AF}"/>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HOW</a:t>
              </a:r>
            </a:p>
          </p:txBody>
        </p:sp>
        <p:sp>
          <p:nvSpPr>
            <p:cNvPr id="73" name="AutoShape 2">
              <a:hlinkClick r:id="rId13" action="ppaction://hlinksldjump"/>
              <a:extLst>
                <a:ext uri="{FF2B5EF4-FFF2-40B4-BE49-F238E27FC236}">
                  <a16:creationId xmlns:a16="http://schemas.microsoft.com/office/drawing/2014/main" id="{43DB8E65-6E32-918B-9FD4-714D4FFDA3CD}"/>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REPORT &amp; LEARN</a:t>
              </a:r>
            </a:p>
          </p:txBody>
        </p:sp>
        <p:pic>
          <p:nvPicPr>
            <p:cNvPr id="74" name="Picture 73">
              <a:hlinkClick r:id="rId8" action="ppaction://hlinksldjump"/>
              <a:extLst>
                <a:ext uri="{FF2B5EF4-FFF2-40B4-BE49-F238E27FC236}">
                  <a16:creationId xmlns:a16="http://schemas.microsoft.com/office/drawing/2014/main" id="{76AEF01F-514D-CD23-E4E7-59DDF734CB2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042152" y="4531579"/>
              <a:ext cx="189116" cy="189117"/>
            </a:xfrm>
            <a:prstGeom prst="rect">
              <a:avLst/>
            </a:prstGeom>
          </p:spPr>
        </p:pic>
        <p:sp>
          <p:nvSpPr>
            <p:cNvPr id="75" name="Arrow: Right 74">
              <a:hlinkClick r:id="" action="ppaction://hlinkshowjump?jump=lastslideviewed"/>
              <a:extLst>
                <a:ext uri="{FF2B5EF4-FFF2-40B4-BE49-F238E27FC236}">
                  <a16:creationId xmlns:a16="http://schemas.microsoft.com/office/drawing/2014/main" id="{B0244797-8CE2-B3F1-453C-EC3D8A204EE1}"/>
                </a:ext>
              </a:extLst>
            </p:cNvPr>
            <p:cNvSpPr/>
            <p:nvPr/>
          </p:nvSpPr>
          <p:spPr>
            <a:xfrm rot="10800000">
              <a:off x="1799208" y="4541436"/>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66" name="Slide Number Placeholder 3">
            <a:extLst>
              <a:ext uri="{FF2B5EF4-FFF2-40B4-BE49-F238E27FC236}">
                <a16:creationId xmlns:a16="http://schemas.microsoft.com/office/drawing/2014/main" id="{558D2E66-6FE6-4EA4-994B-5E0F767BDD6C}"/>
              </a:ext>
            </a:extLst>
          </p:cNvPr>
          <p:cNvSpPr>
            <a:spLocks noGrp="1"/>
          </p:cNvSpPr>
          <p:nvPr>
            <p:ph type="sldNum" sz="quarter" idx="12"/>
          </p:nvPr>
        </p:nvSpPr>
        <p:spPr>
          <a:xfrm>
            <a:off x="8447486" y="4759631"/>
            <a:ext cx="247535" cy="150195"/>
          </a:xfrm>
        </p:spPr>
        <p:txBody>
          <a:bodyPr/>
          <a:lstStyle>
            <a:lvl1pPr rtl="0">
              <a:defRPr/>
            </a:lvl1pPr>
          </a:lstStyle>
          <a:p>
            <a:pPr fontAlgn="base">
              <a:spcAft>
                <a:spcPct val="0"/>
              </a:spcAft>
              <a:defRPr/>
            </a:pPr>
            <a:fld id="{4472AB7F-E8D0-4874-A9B8-335B68DC5F05}" type="slidenum">
              <a:rPr lang="en-US" smtClean="0"/>
              <a:pPr fontAlgn="base">
                <a:spcAft>
                  <a:spcPct val="0"/>
                </a:spcAft>
                <a:defRPr/>
              </a:pPr>
              <a:t>38</a:t>
            </a:fld>
            <a:endParaRPr lang="en-US"/>
          </a:p>
        </p:txBody>
      </p:sp>
    </p:spTree>
    <p:extLst>
      <p:ext uri="{BB962C8B-B14F-4D97-AF65-F5344CB8AC3E}">
        <p14:creationId xmlns:p14="http://schemas.microsoft.com/office/powerpoint/2010/main" val="16470238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E418441-3A00-4AFB-98C5-51B0563C3104}"/>
              </a:ext>
            </a:extLst>
          </p:cNvPr>
          <p:cNvSpPr/>
          <p:nvPr/>
        </p:nvSpPr>
        <p:spPr>
          <a:xfrm>
            <a:off x="1966" y="0"/>
            <a:ext cx="2993588" cy="4445491"/>
          </a:xfrm>
          <a:prstGeom prst="rect">
            <a:avLst/>
          </a:prstGeom>
          <a:solidFill>
            <a:srgbClr val="FBB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 name="Title 1">
            <a:extLst>
              <a:ext uri="{FF2B5EF4-FFF2-40B4-BE49-F238E27FC236}">
                <a16:creationId xmlns:a16="http://schemas.microsoft.com/office/drawing/2014/main" id="{49404C55-093B-4B52-8DDB-0CD91796F002}"/>
              </a:ext>
            </a:extLst>
          </p:cNvPr>
          <p:cNvSpPr txBox="1">
            <a:spLocks/>
          </p:cNvSpPr>
          <p:nvPr/>
        </p:nvSpPr>
        <p:spPr bwMode="auto">
          <a:xfrm>
            <a:off x="303609" y="87475"/>
            <a:ext cx="8210829" cy="537533"/>
          </a:xfrm>
          <a:prstGeom prst="rect">
            <a:avLst/>
          </a:prstGeom>
          <a:noFill/>
          <a:ln>
            <a:noFill/>
          </a:ln>
        </p:spPr>
        <p:txBody>
          <a:bodyPr vert="horz" wrap="square" lIns="0" tIns="34287" rIns="68573" bIns="34287" numCol="1" anchor="b" anchorCtr="0" compatLnSpc="1">
            <a:prstTxWarp prst="textNoShape">
              <a:avLst/>
            </a:prstTxWarp>
          </a:bodyPr>
          <a:lstStyle>
            <a:lvl1pPr algn="l" defTabSz="60952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a:lstStyle>
          <a:p>
            <a:r>
              <a:rPr lang="en-US" sz="1500">
                <a:solidFill>
                  <a:schemeClr val="bg1"/>
                </a:solidFill>
              </a:rPr>
              <a:t>Barcode &amp; Data Scope</a:t>
            </a:r>
          </a:p>
        </p:txBody>
      </p:sp>
      <p:cxnSp>
        <p:nvCxnSpPr>
          <p:cNvPr id="22" name="Straight Connector 21">
            <a:extLst>
              <a:ext uri="{FF2B5EF4-FFF2-40B4-BE49-F238E27FC236}">
                <a16:creationId xmlns:a16="http://schemas.microsoft.com/office/drawing/2014/main" id="{19DB1C3B-5C7F-46D0-AB37-8FF7943D12C1}"/>
              </a:ext>
            </a:extLst>
          </p:cNvPr>
          <p:cNvCxnSpPr>
            <a:cxnSpLocks/>
          </p:cNvCxnSpPr>
          <p:nvPr/>
        </p:nvCxnSpPr>
        <p:spPr>
          <a:xfrm flipV="1">
            <a:off x="3069900" y="926100"/>
            <a:ext cx="5179433"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7F858639-853F-4C35-B513-1C70080D2F9A}"/>
              </a:ext>
            </a:extLst>
          </p:cNvPr>
          <p:cNvSpPr>
            <a:spLocks/>
          </p:cNvSpPr>
          <p:nvPr/>
        </p:nvSpPr>
        <p:spPr>
          <a:xfrm>
            <a:off x="142183" y="1215017"/>
            <a:ext cx="2853371" cy="1831937"/>
          </a:xfrm>
          <a:prstGeom prst="rect">
            <a:avLst/>
          </a:prstGeom>
          <a:noFill/>
          <a:ln w="12700" cap="flat" cmpd="sng" algn="ctr">
            <a:noFill/>
            <a:prstDash val="solid"/>
          </a:ln>
          <a:effectLst/>
        </p:spPr>
        <p:txBody>
          <a:bodyPr wrap="square" tIns="54000" rtlCol="0" anchor="t">
            <a:spAutoFit/>
          </a:bodyPr>
          <a:lstStyle/>
          <a:p>
            <a:pPr marL="0" lvl="1" fontAlgn="base">
              <a:spcAft>
                <a:spcPts val="300"/>
              </a:spcAft>
              <a:buClr>
                <a:schemeClr val="bg1"/>
              </a:buClr>
            </a:pPr>
            <a:r>
              <a:rPr lang="en-US" sz="1050">
                <a:solidFill>
                  <a:schemeClr val="bg1"/>
                </a:solidFill>
              </a:rPr>
              <a:t>GS1 standards create a common language to identify, capture and share product data, ensuring important information is accessible, accurate and easy to understand. </a:t>
            </a:r>
          </a:p>
          <a:p>
            <a:pPr marL="0" lvl="1" fontAlgn="base">
              <a:spcAft>
                <a:spcPts val="300"/>
              </a:spcAft>
              <a:buClr>
                <a:schemeClr val="bg1"/>
              </a:buClr>
            </a:pPr>
            <a:endParaRPr lang="en-US" sz="1050">
              <a:solidFill>
                <a:schemeClr val="bg1"/>
              </a:solidFill>
            </a:endParaRPr>
          </a:p>
          <a:p>
            <a:pPr marL="0" lvl="1" fontAlgn="base">
              <a:spcAft>
                <a:spcPts val="300"/>
              </a:spcAft>
              <a:buClr>
                <a:schemeClr val="bg1"/>
              </a:buClr>
            </a:pPr>
            <a:r>
              <a:rPr lang="en-US" sz="1050">
                <a:solidFill>
                  <a:schemeClr val="bg1"/>
                </a:solidFill>
              </a:rPr>
              <a:t>Choose the appropriate data carrier and implement across the end-to-end Value Chain</a:t>
            </a:r>
          </a:p>
          <a:p>
            <a:pPr marL="214313" lvl="1" indent="-214313" fontAlgn="base">
              <a:spcAft>
                <a:spcPts val="300"/>
              </a:spcAft>
              <a:buClr>
                <a:schemeClr val="bg1"/>
              </a:buClr>
              <a:buFont typeface="Arial" panose="020B0604020202020204" pitchFamily="34" charset="0"/>
              <a:buChar char="•"/>
            </a:pPr>
            <a:endParaRPr lang="en-US" sz="1050">
              <a:solidFill>
                <a:schemeClr val="bg1"/>
              </a:solidFill>
            </a:endParaRPr>
          </a:p>
        </p:txBody>
      </p:sp>
      <p:sp>
        <p:nvSpPr>
          <p:cNvPr id="81" name="TextBox 80">
            <a:extLst>
              <a:ext uri="{FF2B5EF4-FFF2-40B4-BE49-F238E27FC236}">
                <a16:creationId xmlns:a16="http://schemas.microsoft.com/office/drawing/2014/main" id="{23AC2D38-88FF-4CA9-96A7-2CA896A58845}"/>
              </a:ext>
            </a:extLst>
          </p:cNvPr>
          <p:cNvSpPr txBox="1"/>
          <p:nvPr/>
        </p:nvSpPr>
        <p:spPr>
          <a:xfrm>
            <a:off x="133946" y="2907686"/>
            <a:ext cx="2640167" cy="1371600"/>
          </a:xfrm>
          <a:prstGeom prst="rect">
            <a:avLst/>
          </a:prstGeom>
          <a:noFill/>
        </p:spPr>
        <p:txBody>
          <a:bodyPr wrap="square" numCol="2">
            <a:spAutoFit/>
          </a:bodyPr>
          <a:lstStyle/>
          <a:p>
            <a:pPr marL="214313" lvl="1" indent="-214313" fontAlgn="base">
              <a:spcAft>
                <a:spcPts val="300"/>
              </a:spcAft>
              <a:buClr>
                <a:schemeClr val="bg1"/>
              </a:buClr>
              <a:buFont typeface="Arial" panose="020B0604020202020204" pitchFamily="34" charset="0"/>
              <a:buChar char="•"/>
            </a:pPr>
            <a:r>
              <a:rPr lang="en-US" sz="900">
                <a:solidFill>
                  <a:schemeClr val="bg1"/>
                </a:solidFill>
              </a:rPr>
              <a:t>Manufacturer</a:t>
            </a:r>
          </a:p>
          <a:p>
            <a:pPr marL="214313" lvl="1" indent="-214313" fontAlgn="base">
              <a:spcAft>
                <a:spcPts val="300"/>
              </a:spcAft>
              <a:buClr>
                <a:schemeClr val="bg1"/>
              </a:buClr>
              <a:buFont typeface="Arial" panose="020B0604020202020204" pitchFamily="34" charset="0"/>
              <a:buChar char="•"/>
            </a:pPr>
            <a:r>
              <a:rPr lang="en-US" sz="900">
                <a:solidFill>
                  <a:schemeClr val="bg1"/>
                </a:solidFill>
              </a:rPr>
              <a:t>Wholesaler</a:t>
            </a:r>
          </a:p>
          <a:p>
            <a:pPr marL="214313" lvl="1" indent="-214313" fontAlgn="base">
              <a:spcAft>
                <a:spcPts val="300"/>
              </a:spcAft>
              <a:buClr>
                <a:schemeClr val="bg1"/>
              </a:buClr>
              <a:buFont typeface="Arial" panose="020B0604020202020204" pitchFamily="34" charset="0"/>
              <a:buChar char="•"/>
            </a:pPr>
            <a:r>
              <a:rPr lang="en-US" sz="900">
                <a:solidFill>
                  <a:schemeClr val="bg1"/>
                </a:solidFill>
              </a:rPr>
              <a:t>Distributor</a:t>
            </a:r>
          </a:p>
          <a:p>
            <a:pPr marL="214313" lvl="1" indent="-214313" fontAlgn="base">
              <a:spcAft>
                <a:spcPts val="300"/>
              </a:spcAft>
              <a:buClr>
                <a:schemeClr val="bg1"/>
              </a:buClr>
              <a:buFont typeface="Arial" panose="020B0604020202020204" pitchFamily="34" charset="0"/>
              <a:buChar char="•"/>
            </a:pPr>
            <a:r>
              <a:rPr lang="en-US" sz="900">
                <a:solidFill>
                  <a:schemeClr val="bg1"/>
                </a:solidFill>
              </a:rPr>
              <a:t>Customs authorities</a:t>
            </a:r>
          </a:p>
          <a:p>
            <a:pPr marL="214313" lvl="1" indent="-214313" fontAlgn="base">
              <a:spcAft>
                <a:spcPts val="300"/>
              </a:spcAft>
              <a:buClr>
                <a:schemeClr val="bg1"/>
              </a:buClr>
              <a:buFont typeface="Arial" panose="020B0604020202020204" pitchFamily="34" charset="0"/>
              <a:buChar char="•"/>
            </a:pPr>
            <a:r>
              <a:rPr lang="en-US" sz="900">
                <a:solidFill>
                  <a:schemeClr val="bg1"/>
                </a:solidFill>
              </a:rPr>
              <a:t>Online store</a:t>
            </a:r>
          </a:p>
          <a:p>
            <a:pPr marL="214313" lvl="1" indent="-214313" fontAlgn="base">
              <a:spcAft>
                <a:spcPts val="300"/>
              </a:spcAft>
              <a:buClr>
                <a:schemeClr val="bg1"/>
              </a:buClr>
              <a:buFont typeface="Arial" panose="020B0604020202020204" pitchFamily="34" charset="0"/>
              <a:buChar char="•"/>
            </a:pPr>
            <a:r>
              <a:rPr lang="en-US" sz="900">
                <a:solidFill>
                  <a:schemeClr val="bg1"/>
                </a:solidFill>
              </a:rPr>
              <a:t>Retailer</a:t>
            </a:r>
          </a:p>
          <a:p>
            <a:pPr marL="214313" lvl="1" indent="-214313" fontAlgn="base">
              <a:spcAft>
                <a:spcPts val="300"/>
              </a:spcAft>
              <a:buClr>
                <a:schemeClr val="bg1"/>
              </a:buClr>
              <a:buFont typeface="Arial" panose="020B0604020202020204" pitchFamily="34" charset="0"/>
              <a:buChar char="•"/>
            </a:pPr>
            <a:r>
              <a:rPr lang="en-US" sz="900">
                <a:solidFill>
                  <a:schemeClr val="bg1"/>
                </a:solidFill>
              </a:rPr>
              <a:t>E-fulfilment center</a:t>
            </a:r>
          </a:p>
          <a:p>
            <a:pPr marL="214313" lvl="1" indent="-214313" fontAlgn="base">
              <a:spcAft>
                <a:spcPts val="300"/>
              </a:spcAft>
              <a:buClr>
                <a:schemeClr val="bg1"/>
              </a:buClr>
              <a:buFont typeface="Arial" panose="020B0604020202020204" pitchFamily="34" charset="0"/>
              <a:buChar char="•"/>
            </a:pPr>
            <a:r>
              <a:rPr lang="en-US" sz="900">
                <a:solidFill>
                  <a:schemeClr val="bg1"/>
                </a:solidFill>
              </a:rPr>
              <a:t>Logistic service provider  </a:t>
            </a:r>
          </a:p>
          <a:p>
            <a:pPr marL="214313" lvl="1" indent="-214313" fontAlgn="base">
              <a:spcAft>
                <a:spcPts val="300"/>
              </a:spcAft>
              <a:buClr>
                <a:schemeClr val="bg1"/>
              </a:buClr>
              <a:buFont typeface="Arial" panose="020B0604020202020204" pitchFamily="34" charset="0"/>
              <a:buChar char="•"/>
            </a:pPr>
            <a:r>
              <a:rPr lang="en-US" sz="900">
                <a:solidFill>
                  <a:schemeClr val="bg1"/>
                </a:solidFill>
              </a:rPr>
              <a:t>Distribution center</a:t>
            </a:r>
          </a:p>
          <a:p>
            <a:pPr marL="214313" lvl="1" indent="-214313" fontAlgn="base">
              <a:spcAft>
                <a:spcPts val="300"/>
              </a:spcAft>
              <a:buClr>
                <a:schemeClr val="bg1"/>
              </a:buClr>
              <a:buFont typeface="Arial" panose="020B0604020202020204" pitchFamily="34" charset="0"/>
              <a:buChar char="•"/>
            </a:pPr>
            <a:r>
              <a:rPr lang="en-US" sz="900">
                <a:solidFill>
                  <a:schemeClr val="bg1"/>
                </a:solidFill>
              </a:rPr>
              <a:t>Pick-up point</a:t>
            </a:r>
          </a:p>
          <a:p>
            <a:pPr marL="214313" lvl="1" indent="-214313" fontAlgn="base">
              <a:spcAft>
                <a:spcPts val="300"/>
              </a:spcAft>
              <a:buClr>
                <a:schemeClr val="bg1"/>
              </a:buClr>
              <a:buFont typeface="Arial" panose="020B0604020202020204" pitchFamily="34" charset="0"/>
              <a:buChar char="•"/>
            </a:pPr>
            <a:r>
              <a:rPr lang="en-US" sz="900">
                <a:solidFill>
                  <a:schemeClr val="bg1"/>
                </a:solidFill>
              </a:rPr>
              <a:t>Consumer</a:t>
            </a:r>
          </a:p>
        </p:txBody>
      </p:sp>
      <p:sp>
        <p:nvSpPr>
          <p:cNvPr id="82" name="Rounded Rectangle 93">
            <a:extLst>
              <a:ext uri="{FF2B5EF4-FFF2-40B4-BE49-F238E27FC236}">
                <a16:creationId xmlns:a16="http://schemas.microsoft.com/office/drawing/2014/main" id="{EC018CBD-0091-4E79-BD10-20E75A8DC096}"/>
              </a:ext>
            </a:extLst>
          </p:cNvPr>
          <p:cNvSpPr/>
          <p:nvPr/>
        </p:nvSpPr>
        <p:spPr>
          <a:xfrm>
            <a:off x="411835" y="783044"/>
            <a:ext cx="1480787"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WHAT</a:t>
            </a:r>
          </a:p>
        </p:txBody>
      </p:sp>
      <p:cxnSp>
        <p:nvCxnSpPr>
          <p:cNvPr id="93" name="Straight Connector 92">
            <a:extLst>
              <a:ext uri="{FF2B5EF4-FFF2-40B4-BE49-F238E27FC236}">
                <a16:creationId xmlns:a16="http://schemas.microsoft.com/office/drawing/2014/main" id="{245232BB-41FB-4116-8B51-5387900EDC1B}"/>
              </a:ext>
            </a:extLst>
          </p:cNvPr>
          <p:cNvCxnSpPr>
            <a:cxnSpLocks/>
          </p:cNvCxnSpPr>
          <p:nvPr/>
        </p:nvCxnSpPr>
        <p:spPr>
          <a:xfrm flipV="1">
            <a:off x="1892621" y="925948"/>
            <a:ext cx="1058048" cy="2"/>
          </a:xfrm>
          <a:prstGeom prst="line">
            <a:avLst/>
          </a:prstGeom>
          <a:ln w="19050">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95" name="Rectangle 94">
            <a:extLst>
              <a:ext uri="{FF2B5EF4-FFF2-40B4-BE49-F238E27FC236}">
                <a16:creationId xmlns:a16="http://schemas.microsoft.com/office/drawing/2014/main" id="{E9853851-1E7A-4B14-8544-4168111573B0}"/>
              </a:ext>
            </a:extLst>
          </p:cNvPr>
          <p:cNvSpPr/>
          <p:nvPr/>
        </p:nvSpPr>
        <p:spPr>
          <a:xfrm>
            <a:off x="4290060" y="762628"/>
            <a:ext cx="2811789" cy="225107"/>
          </a:xfrm>
          <a:prstGeom prst="rect">
            <a:avLst/>
          </a:prstGeom>
          <a:solidFill>
            <a:schemeClr val="bg1"/>
          </a:solidFill>
        </p:spPr>
        <p:txBody>
          <a:bodyPr wrap="square" anchor="ctr">
            <a:noAutofit/>
          </a:bodyPr>
          <a:lstStyle/>
          <a:p>
            <a:pPr algn="ctr">
              <a:defRPr/>
            </a:pPr>
            <a:r>
              <a:rPr lang="en-US" altLang="nl-NL" sz="1200" b="1">
                <a:solidFill>
                  <a:schemeClr val="tx2"/>
                </a:solidFill>
                <a:ea typeface="Times New Roman" panose="02020603050405020304" pitchFamily="18" charset="0"/>
              </a:rPr>
              <a:t>IDENTIFY, CAPTURE &amp; SHARE</a:t>
            </a:r>
          </a:p>
        </p:txBody>
      </p:sp>
      <p:grpSp>
        <p:nvGrpSpPr>
          <p:cNvPr id="28" name="Group 27">
            <a:extLst>
              <a:ext uri="{FF2B5EF4-FFF2-40B4-BE49-F238E27FC236}">
                <a16:creationId xmlns:a16="http://schemas.microsoft.com/office/drawing/2014/main" id="{0443441C-5A9A-4DFD-B894-D3E984B51790}"/>
              </a:ext>
            </a:extLst>
          </p:cNvPr>
          <p:cNvGrpSpPr/>
          <p:nvPr/>
        </p:nvGrpSpPr>
        <p:grpSpPr>
          <a:xfrm>
            <a:off x="7405014" y="4531233"/>
            <a:ext cx="186825" cy="186825"/>
            <a:chOff x="9873352" y="6041644"/>
            <a:chExt cx="249100" cy="249100"/>
          </a:xfrm>
        </p:grpSpPr>
        <p:sp>
          <p:nvSpPr>
            <p:cNvPr id="29" name="Oval 28">
              <a:hlinkClick r:id="" action="ppaction://hlinkshowjump?jump=previousslide"/>
              <a:extLst>
                <a:ext uri="{FF2B5EF4-FFF2-40B4-BE49-F238E27FC236}">
                  <a16:creationId xmlns:a16="http://schemas.microsoft.com/office/drawing/2014/main" id="{43391116-BEF2-4F72-B6AA-9473C4B1527F}"/>
                </a:ext>
              </a:extLst>
            </p:cNvPr>
            <p:cNvSpPr/>
            <p:nvPr userDrawn="1"/>
          </p:nvSpPr>
          <p:spPr>
            <a:xfrm>
              <a:off x="9873352" y="6041644"/>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30" name="Group 29">
              <a:extLst>
                <a:ext uri="{FF2B5EF4-FFF2-40B4-BE49-F238E27FC236}">
                  <a16:creationId xmlns:a16="http://schemas.microsoft.com/office/drawing/2014/main" id="{2230C3CA-50A6-4C27-9F59-41C604FADD68}"/>
                </a:ext>
              </a:extLst>
            </p:cNvPr>
            <p:cNvGrpSpPr/>
            <p:nvPr userDrawn="1"/>
          </p:nvGrpSpPr>
          <p:grpSpPr>
            <a:xfrm>
              <a:off x="9971776" y="6136088"/>
              <a:ext cx="41137" cy="66044"/>
              <a:chOff x="3345327" y="4804129"/>
              <a:chExt cx="74099" cy="118964"/>
            </a:xfrm>
          </p:grpSpPr>
          <p:cxnSp>
            <p:nvCxnSpPr>
              <p:cNvPr id="31" name="Straight Connector 30">
                <a:hlinkClick r:id="" action="ppaction://hlinkshowjump?jump=previousslide"/>
                <a:extLst>
                  <a:ext uri="{FF2B5EF4-FFF2-40B4-BE49-F238E27FC236}">
                    <a16:creationId xmlns:a16="http://schemas.microsoft.com/office/drawing/2014/main" id="{6FD2B0F0-1306-4E9C-A77E-CDF8D626F276}"/>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hlinkClick r:id="" action="ppaction://hlinkshowjump?jump=previousslide"/>
                <a:extLst>
                  <a:ext uri="{FF2B5EF4-FFF2-40B4-BE49-F238E27FC236}">
                    <a16:creationId xmlns:a16="http://schemas.microsoft.com/office/drawing/2014/main" id="{D48747AD-2E21-458A-9C46-3E6A24DADAB1}"/>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41" name="Group 40">
            <a:extLst>
              <a:ext uri="{FF2B5EF4-FFF2-40B4-BE49-F238E27FC236}">
                <a16:creationId xmlns:a16="http://schemas.microsoft.com/office/drawing/2014/main" id="{C5AD2783-947C-4B64-8A18-C194DCEFEBED}"/>
              </a:ext>
            </a:extLst>
          </p:cNvPr>
          <p:cNvGrpSpPr/>
          <p:nvPr/>
        </p:nvGrpSpPr>
        <p:grpSpPr>
          <a:xfrm>
            <a:off x="7642346" y="4531233"/>
            <a:ext cx="186825" cy="186825"/>
            <a:chOff x="10189795" y="6045160"/>
            <a:chExt cx="249100" cy="249100"/>
          </a:xfrm>
        </p:grpSpPr>
        <p:sp>
          <p:nvSpPr>
            <p:cNvPr id="42" name="Oval 41">
              <a:hlinkClick r:id="" action="ppaction://hlinkshowjump?jump=nextslide"/>
              <a:extLst>
                <a:ext uri="{FF2B5EF4-FFF2-40B4-BE49-F238E27FC236}">
                  <a16:creationId xmlns:a16="http://schemas.microsoft.com/office/drawing/2014/main" id="{21FCAC13-36E8-4528-89B1-8266221DE548}"/>
                </a:ext>
              </a:extLst>
            </p:cNvPr>
            <p:cNvSpPr/>
            <p:nvPr userDrawn="1"/>
          </p:nvSpPr>
          <p:spPr>
            <a:xfrm>
              <a:off x="10189795" y="6045160"/>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43" name="Group 42">
              <a:extLst>
                <a:ext uri="{FF2B5EF4-FFF2-40B4-BE49-F238E27FC236}">
                  <a16:creationId xmlns:a16="http://schemas.microsoft.com/office/drawing/2014/main" id="{E29B04A7-7F48-4A12-8325-5F01681D0AE8}"/>
                </a:ext>
              </a:extLst>
            </p:cNvPr>
            <p:cNvGrpSpPr/>
            <p:nvPr userDrawn="1"/>
          </p:nvGrpSpPr>
          <p:grpSpPr>
            <a:xfrm flipH="1" flipV="1">
              <a:off x="10297292" y="6133992"/>
              <a:ext cx="41137" cy="66044"/>
              <a:chOff x="3345327" y="4804129"/>
              <a:chExt cx="74099" cy="118964"/>
            </a:xfrm>
          </p:grpSpPr>
          <p:cxnSp>
            <p:nvCxnSpPr>
              <p:cNvPr id="44" name="Straight Connector 43">
                <a:hlinkClick r:id="" action="ppaction://hlinkshowjump?jump=nextslide"/>
                <a:extLst>
                  <a:ext uri="{FF2B5EF4-FFF2-40B4-BE49-F238E27FC236}">
                    <a16:creationId xmlns:a16="http://schemas.microsoft.com/office/drawing/2014/main" id="{D89A6743-F6C0-4BDE-B641-6F3DE2B2C0CB}"/>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hlinkClick r:id="" action="ppaction://hlinkshowjump?jump=nextslide"/>
                <a:extLst>
                  <a:ext uri="{FF2B5EF4-FFF2-40B4-BE49-F238E27FC236}">
                    <a16:creationId xmlns:a16="http://schemas.microsoft.com/office/drawing/2014/main" id="{0B0E03DE-D649-48C1-AFC6-CBEBA4E0D7C1}"/>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pic>
        <p:nvPicPr>
          <p:cNvPr id="3" name="Picture 2" descr="A picture containing qr code&#10;&#10;Description automatically generated">
            <a:extLst>
              <a:ext uri="{FF2B5EF4-FFF2-40B4-BE49-F238E27FC236}">
                <a16:creationId xmlns:a16="http://schemas.microsoft.com/office/drawing/2014/main" id="{C10924EE-4743-6718-87FF-643F00CCDE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6618" y="1013019"/>
            <a:ext cx="4219901" cy="3351147"/>
          </a:xfrm>
          <a:prstGeom prst="rect">
            <a:avLst/>
          </a:prstGeom>
        </p:spPr>
      </p:pic>
      <p:grpSp>
        <p:nvGrpSpPr>
          <p:cNvPr id="46" name="Group 45">
            <a:extLst>
              <a:ext uri="{FF2B5EF4-FFF2-40B4-BE49-F238E27FC236}">
                <a16:creationId xmlns:a16="http://schemas.microsoft.com/office/drawing/2014/main" id="{5000BAB7-B362-49FD-86AC-385BD4211582}"/>
              </a:ext>
            </a:extLst>
          </p:cNvPr>
          <p:cNvGrpSpPr/>
          <p:nvPr/>
        </p:nvGrpSpPr>
        <p:grpSpPr>
          <a:xfrm>
            <a:off x="125709" y="694902"/>
            <a:ext cx="456300" cy="455879"/>
            <a:chOff x="125709" y="694902"/>
            <a:chExt cx="456300" cy="455879"/>
          </a:xfrm>
        </p:grpSpPr>
        <p:sp>
          <p:nvSpPr>
            <p:cNvPr id="47" name="Oval 20">
              <a:extLst>
                <a:ext uri="{FF2B5EF4-FFF2-40B4-BE49-F238E27FC236}">
                  <a16:creationId xmlns:a16="http://schemas.microsoft.com/office/drawing/2014/main" id="{F2B18EC7-353F-44A9-AADF-5582787FECA9}"/>
                </a:ext>
              </a:extLst>
            </p:cNvPr>
            <p:cNvSpPr/>
            <p:nvPr/>
          </p:nvSpPr>
          <p:spPr>
            <a:xfrm>
              <a:off x="125709" y="694902"/>
              <a:ext cx="456300" cy="45587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grpSp>
          <p:nvGrpSpPr>
            <p:cNvPr id="48" name="Group 47">
              <a:extLst>
                <a:ext uri="{FF2B5EF4-FFF2-40B4-BE49-F238E27FC236}">
                  <a16:creationId xmlns:a16="http://schemas.microsoft.com/office/drawing/2014/main" id="{7C645A99-B94F-4B5F-A695-627FA0DD45EB}"/>
                </a:ext>
              </a:extLst>
            </p:cNvPr>
            <p:cNvGrpSpPr/>
            <p:nvPr/>
          </p:nvGrpSpPr>
          <p:grpSpPr>
            <a:xfrm>
              <a:off x="220796" y="783044"/>
              <a:ext cx="256959" cy="253211"/>
              <a:chOff x="2822716" y="2621795"/>
              <a:chExt cx="508632" cy="501215"/>
            </a:xfrm>
            <a:solidFill>
              <a:schemeClr val="tx1"/>
            </a:solidFill>
          </p:grpSpPr>
          <p:sp>
            <p:nvSpPr>
              <p:cNvPr id="49" name="Freeform 24">
                <a:extLst>
                  <a:ext uri="{FF2B5EF4-FFF2-40B4-BE49-F238E27FC236}">
                    <a16:creationId xmlns:a16="http://schemas.microsoft.com/office/drawing/2014/main" id="{9A6C66E2-582A-4195-8C80-C0AF8AAABD05}"/>
                  </a:ext>
                </a:extLst>
              </p:cNvPr>
              <p:cNvSpPr>
                <a:spLocks noEditPoints="1"/>
              </p:cNvSpPr>
              <p:nvPr/>
            </p:nvSpPr>
            <p:spPr bwMode="auto">
              <a:xfrm>
                <a:off x="2838078" y="2621795"/>
                <a:ext cx="493270" cy="482715"/>
              </a:xfrm>
              <a:custGeom>
                <a:avLst/>
                <a:gdLst>
                  <a:gd name="T0" fmla="*/ 117 w 122"/>
                  <a:gd name="T1" fmla="*/ 17 h 121"/>
                  <a:gd name="T2" fmla="*/ 99 w 122"/>
                  <a:gd name="T3" fmla="*/ 34 h 121"/>
                  <a:gd name="T4" fmla="*/ 87 w 122"/>
                  <a:gd name="T5" fmla="*/ 22 h 121"/>
                  <a:gd name="T6" fmla="*/ 105 w 122"/>
                  <a:gd name="T7" fmla="*/ 4 h 121"/>
                  <a:gd name="T8" fmla="*/ 76 w 122"/>
                  <a:gd name="T9" fmla="*/ 8 h 121"/>
                  <a:gd name="T10" fmla="*/ 71 w 122"/>
                  <a:gd name="T11" fmla="*/ 13 h 121"/>
                  <a:gd name="T12" fmla="*/ 66 w 122"/>
                  <a:gd name="T13" fmla="*/ 39 h 121"/>
                  <a:gd name="T14" fmla="*/ 5 w 122"/>
                  <a:gd name="T15" fmla="*/ 100 h 121"/>
                  <a:gd name="T16" fmla="*/ 5 w 122"/>
                  <a:gd name="T17" fmla="*/ 117 h 121"/>
                  <a:gd name="T18" fmla="*/ 22 w 122"/>
                  <a:gd name="T19" fmla="*/ 116 h 121"/>
                  <a:gd name="T20" fmla="*/ 83 w 122"/>
                  <a:gd name="T21" fmla="*/ 55 h 121"/>
                  <a:gd name="T22" fmla="*/ 109 w 122"/>
                  <a:gd name="T23" fmla="*/ 50 h 121"/>
                  <a:gd name="T24" fmla="*/ 113 w 122"/>
                  <a:gd name="T25" fmla="*/ 46 h 121"/>
                  <a:gd name="T26" fmla="*/ 117 w 122"/>
                  <a:gd name="T27" fmla="*/ 17 h 121"/>
                  <a:gd name="T28" fmla="*/ 18 w 122"/>
                  <a:gd name="T29" fmla="*/ 110 h 121"/>
                  <a:gd name="T30" fmla="*/ 12 w 122"/>
                  <a:gd name="T31" fmla="*/ 110 h 121"/>
                  <a:gd name="T32" fmla="*/ 12 w 122"/>
                  <a:gd name="T33" fmla="*/ 104 h 121"/>
                  <a:gd name="T34" fmla="*/ 18 w 122"/>
                  <a:gd name="T35" fmla="*/ 104 h 121"/>
                  <a:gd name="T36" fmla="*/ 18 w 122"/>
                  <a:gd name="T37" fmla="*/ 11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2" h="121">
                    <a:moveTo>
                      <a:pt x="117" y="17"/>
                    </a:moveTo>
                    <a:cubicBezTo>
                      <a:pt x="117" y="17"/>
                      <a:pt x="99" y="34"/>
                      <a:pt x="99" y="34"/>
                    </a:cubicBezTo>
                    <a:cubicBezTo>
                      <a:pt x="99" y="34"/>
                      <a:pt x="87" y="22"/>
                      <a:pt x="87" y="22"/>
                    </a:cubicBezTo>
                    <a:cubicBezTo>
                      <a:pt x="87" y="22"/>
                      <a:pt x="105" y="4"/>
                      <a:pt x="105" y="4"/>
                    </a:cubicBezTo>
                    <a:cubicBezTo>
                      <a:pt x="95" y="0"/>
                      <a:pt x="83" y="1"/>
                      <a:pt x="76" y="8"/>
                    </a:cubicBezTo>
                    <a:cubicBezTo>
                      <a:pt x="71" y="13"/>
                      <a:pt x="71" y="13"/>
                      <a:pt x="71" y="13"/>
                    </a:cubicBezTo>
                    <a:cubicBezTo>
                      <a:pt x="64" y="20"/>
                      <a:pt x="63" y="30"/>
                      <a:pt x="66" y="39"/>
                    </a:cubicBezTo>
                    <a:cubicBezTo>
                      <a:pt x="66" y="39"/>
                      <a:pt x="5" y="100"/>
                      <a:pt x="5" y="100"/>
                    </a:cubicBezTo>
                    <a:cubicBezTo>
                      <a:pt x="0" y="105"/>
                      <a:pt x="0" y="113"/>
                      <a:pt x="5" y="117"/>
                    </a:cubicBezTo>
                    <a:cubicBezTo>
                      <a:pt x="10" y="121"/>
                      <a:pt x="17" y="121"/>
                      <a:pt x="22" y="116"/>
                    </a:cubicBezTo>
                    <a:cubicBezTo>
                      <a:pt x="22" y="116"/>
                      <a:pt x="83" y="55"/>
                      <a:pt x="83" y="55"/>
                    </a:cubicBezTo>
                    <a:cubicBezTo>
                      <a:pt x="92" y="59"/>
                      <a:pt x="102" y="57"/>
                      <a:pt x="109" y="50"/>
                    </a:cubicBezTo>
                    <a:cubicBezTo>
                      <a:pt x="113" y="46"/>
                      <a:pt x="113" y="46"/>
                      <a:pt x="113" y="46"/>
                    </a:cubicBezTo>
                    <a:cubicBezTo>
                      <a:pt x="121" y="38"/>
                      <a:pt x="122" y="27"/>
                      <a:pt x="117" y="17"/>
                    </a:cubicBezTo>
                    <a:close/>
                    <a:moveTo>
                      <a:pt x="18" y="110"/>
                    </a:moveTo>
                    <a:cubicBezTo>
                      <a:pt x="16" y="112"/>
                      <a:pt x="13" y="112"/>
                      <a:pt x="12" y="110"/>
                    </a:cubicBezTo>
                    <a:cubicBezTo>
                      <a:pt x="10" y="108"/>
                      <a:pt x="10" y="105"/>
                      <a:pt x="12" y="104"/>
                    </a:cubicBezTo>
                    <a:cubicBezTo>
                      <a:pt x="13" y="102"/>
                      <a:pt x="16" y="102"/>
                      <a:pt x="18" y="104"/>
                    </a:cubicBezTo>
                    <a:cubicBezTo>
                      <a:pt x="20" y="105"/>
                      <a:pt x="20" y="108"/>
                      <a:pt x="18" y="11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solidFill>
                    <a:schemeClr val="tx2"/>
                  </a:solidFill>
                </a:endParaRPr>
              </a:p>
            </p:txBody>
          </p:sp>
          <p:sp>
            <p:nvSpPr>
              <p:cNvPr id="50" name="Freeform 25">
                <a:extLst>
                  <a:ext uri="{FF2B5EF4-FFF2-40B4-BE49-F238E27FC236}">
                    <a16:creationId xmlns:a16="http://schemas.microsoft.com/office/drawing/2014/main" id="{5801B46D-C5EF-467E-BD10-94D58693B581}"/>
                  </a:ext>
                </a:extLst>
              </p:cNvPr>
              <p:cNvSpPr>
                <a:spLocks/>
              </p:cNvSpPr>
              <p:nvPr/>
            </p:nvSpPr>
            <p:spPr bwMode="auto">
              <a:xfrm>
                <a:off x="2822716" y="2645342"/>
                <a:ext cx="484735" cy="477668"/>
              </a:xfrm>
              <a:custGeom>
                <a:avLst/>
                <a:gdLst>
                  <a:gd name="T0" fmla="*/ 118 w 120"/>
                  <a:gd name="T1" fmla="*/ 99 h 120"/>
                  <a:gd name="T2" fmla="*/ 95 w 120"/>
                  <a:gd name="T3" fmla="*/ 76 h 120"/>
                  <a:gd name="T4" fmla="*/ 92 w 120"/>
                  <a:gd name="T5" fmla="*/ 68 h 120"/>
                  <a:gd name="T6" fmla="*/ 84 w 120"/>
                  <a:gd name="T7" fmla="*/ 67 h 120"/>
                  <a:gd name="T8" fmla="*/ 81 w 120"/>
                  <a:gd name="T9" fmla="*/ 70 h 120"/>
                  <a:gd name="T10" fmla="*/ 37 w 120"/>
                  <a:gd name="T11" fmla="*/ 27 h 120"/>
                  <a:gd name="T12" fmla="*/ 33 w 120"/>
                  <a:gd name="T13" fmla="*/ 15 h 120"/>
                  <a:gd name="T14" fmla="*/ 9 w 120"/>
                  <a:gd name="T15" fmla="*/ 0 h 120"/>
                  <a:gd name="T16" fmla="*/ 0 w 120"/>
                  <a:gd name="T17" fmla="*/ 9 h 120"/>
                  <a:gd name="T18" fmla="*/ 15 w 120"/>
                  <a:gd name="T19" fmla="*/ 33 h 120"/>
                  <a:gd name="T20" fmla="*/ 27 w 120"/>
                  <a:gd name="T21" fmla="*/ 37 h 120"/>
                  <a:gd name="T22" fmla="*/ 71 w 120"/>
                  <a:gd name="T23" fmla="*/ 81 h 120"/>
                  <a:gd name="T24" fmla="*/ 67 w 120"/>
                  <a:gd name="T25" fmla="*/ 84 h 120"/>
                  <a:gd name="T26" fmla="*/ 68 w 120"/>
                  <a:gd name="T27" fmla="*/ 92 h 120"/>
                  <a:gd name="T28" fmla="*/ 76 w 120"/>
                  <a:gd name="T29" fmla="*/ 95 h 120"/>
                  <a:gd name="T30" fmla="*/ 99 w 120"/>
                  <a:gd name="T31" fmla="*/ 118 h 120"/>
                  <a:gd name="T32" fmla="*/ 107 w 120"/>
                  <a:gd name="T33" fmla="*/ 120 h 120"/>
                  <a:gd name="T34" fmla="*/ 120 w 120"/>
                  <a:gd name="T35" fmla="*/ 107 h 120"/>
                  <a:gd name="T36" fmla="*/ 118 w 120"/>
                  <a:gd name="T37" fmla="*/ 9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 h="120">
                    <a:moveTo>
                      <a:pt x="118" y="99"/>
                    </a:moveTo>
                    <a:cubicBezTo>
                      <a:pt x="118" y="99"/>
                      <a:pt x="95" y="76"/>
                      <a:pt x="95" y="76"/>
                    </a:cubicBezTo>
                    <a:cubicBezTo>
                      <a:pt x="95" y="76"/>
                      <a:pt x="92" y="68"/>
                      <a:pt x="92" y="68"/>
                    </a:cubicBezTo>
                    <a:cubicBezTo>
                      <a:pt x="92" y="68"/>
                      <a:pt x="84" y="67"/>
                      <a:pt x="84" y="67"/>
                    </a:cubicBezTo>
                    <a:cubicBezTo>
                      <a:pt x="81" y="70"/>
                      <a:pt x="81" y="70"/>
                      <a:pt x="81" y="70"/>
                    </a:cubicBezTo>
                    <a:cubicBezTo>
                      <a:pt x="37" y="27"/>
                      <a:pt x="37" y="27"/>
                      <a:pt x="37" y="27"/>
                    </a:cubicBezTo>
                    <a:cubicBezTo>
                      <a:pt x="37" y="27"/>
                      <a:pt x="33" y="15"/>
                      <a:pt x="33" y="15"/>
                    </a:cubicBezTo>
                    <a:cubicBezTo>
                      <a:pt x="33" y="15"/>
                      <a:pt x="9" y="0"/>
                      <a:pt x="9" y="0"/>
                    </a:cubicBezTo>
                    <a:cubicBezTo>
                      <a:pt x="9" y="0"/>
                      <a:pt x="0" y="9"/>
                      <a:pt x="0" y="9"/>
                    </a:cubicBezTo>
                    <a:cubicBezTo>
                      <a:pt x="15" y="33"/>
                      <a:pt x="15" y="33"/>
                      <a:pt x="15" y="33"/>
                    </a:cubicBezTo>
                    <a:cubicBezTo>
                      <a:pt x="15" y="33"/>
                      <a:pt x="27" y="37"/>
                      <a:pt x="27" y="37"/>
                    </a:cubicBezTo>
                    <a:cubicBezTo>
                      <a:pt x="27" y="37"/>
                      <a:pt x="71" y="81"/>
                      <a:pt x="71" y="81"/>
                    </a:cubicBezTo>
                    <a:cubicBezTo>
                      <a:pt x="67" y="84"/>
                      <a:pt x="67" y="84"/>
                      <a:pt x="67" y="84"/>
                    </a:cubicBezTo>
                    <a:cubicBezTo>
                      <a:pt x="67" y="84"/>
                      <a:pt x="68" y="92"/>
                      <a:pt x="68" y="92"/>
                    </a:cubicBezTo>
                    <a:cubicBezTo>
                      <a:pt x="68" y="92"/>
                      <a:pt x="76" y="95"/>
                      <a:pt x="76" y="95"/>
                    </a:cubicBezTo>
                    <a:cubicBezTo>
                      <a:pt x="99" y="118"/>
                      <a:pt x="99" y="118"/>
                      <a:pt x="99" y="118"/>
                    </a:cubicBezTo>
                    <a:cubicBezTo>
                      <a:pt x="99" y="118"/>
                      <a:pt x="107" y="120"/>
                      <a:pt x="107" y="120"/>
                    </a:cubicBezTo>
                    <a:cubicBezTo>
                      <a:pt x="107" y="120"/>
                      <a:pt x="120" y="107"/>
                      <a:pt x="120" y="107"/>
                    </a:cubicBezTo>
                    <a:lnTo>
                      <a:pt x="118" y="99"/>
                    </a:lnTo>
                    <a:close/>
                  </a:path>
                </a:pathLst>
              </a:custGeom>
              <a:solidFill>
                <a:srgbClr val="002C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solidFill>
                    <a:schemeClr val="tx2"/>
                  </a:solidFill>
                </a:endParaRPr>
              </a:p>
            </p:txBody>
          </p:sp>
        </p:grpSp>
      </p:grpSp>
      <p:grpSp>
        <p:nvGrpSpPr>
          <p:cNvPr id="52" name="Group 51">
            <a:extLst>
              <a:ext uri="{FF2B5EF4-FFF2-40B4-BE49-F238E27FC236}">
                <a16:creationId xmlns:a16="http://schemas.microsoft.com/office/drawing/2014/main" id="{9B07B1FF-94D7-CB16-FE87-EA406C3B7F08}"/>
              </a:ext>
            </a:extLst>
          </p:cNvPr>
          <p:cNvGrpSpPr/>
          <p:nvPr/>
        </p:nvGrpSpPr>
        <p:grpSpPr>
          <a:xfrm>
            <a:off x="1799208" y="4531579"/>
            <a:ext cx="5302641" cy="195507"/>
            <a:chOff x="1799208" y="4531579"/>
            <a:chExt cx="5302641" cy="195507"/>
          </a:xfrm>
        </p:grpSpPr>
        <p:sp>
          <p:nvSpPr>
            <p:cNvPr id="53" name="AutoShape 2">
              <a:hlinkClick r:id="rId4" action="ppaction://hlinksldjump"/>
              <a:extLst>
                <a:ext uri="{FF2B5EF4-FFF2-40B4-BE49-F238E27FC236}">
                  <a16:creationId xmlns:a16="http://schemas.microsoft.com/office/drawing/2014/main" id="{7EF80237-9977-11A4-BD88-24DF03A17735}"/>
                </a:ext>
              </a:extLst>
            </p:cNvPr>
            <p:cNvSpPr>
              <a:spLocks noChangeArrowheads="1"/>
            </p:cNvSpPr>
            <p:nvPr/>
          </p:nvSpPr>
          <p:spPr bwMode="gray">
            <a:xfrm>
              <a:off x="2245264"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GENERAL</a:t>
              </a:r>
            </a:p>
          </p:txBody>
        </p:sp>
        <p:sp>
          <p:nvSpPr>
            <p:cNvPr id="54" name="AutoShape 2">
              <a:hlinkClick r:id="rId5" action="ppaction://hlinksldjump"/>
              <a:extLst>
                <a:ext uri="{FF2B5EF4-FFF2-40B4-BE49-F238E27FC236}">
                  <a16:creationId xmlns:a16="http://schemas.microsoft.com/office/drawing/2014/main" id="{C1D672D4-B7FF-56AA-8BD3-B67DF7A0E86E}"/>
                </a:ext>
              </a:extLst>
            </p:cNvPr>
            <p:cNvSpPr>
              <a:spLocks noChangeArrowheads="1"/>
            </p:cNvSpPr>
            <p:nvPr/>
          </p:nvSpPr>
          <p:spPr bwMode="gray">
            <a:xfrm>
              <a:off x="3868790" y="4535155"/>
              <a:ext cx="797767" cy="185652"/>
            </a:xfrm>
            <a:prstGeom prst="roundRect">
              <a:avLst>
                <a:gd name="adj" fmla="val 50000"/>
              </a:avLst>
            </a:prstGeom>
            <a:solidFill>
              <a:srgbClr val="FBB034"/>
            </a:solidFill>
            <a:ln w="10795">
              <a:noFill/>
              <a:round/>
              <a:headEnd/>
              <a:tailEnd/>
            </a:ln>
            <a:effectLst/>
          </p:spPr>
          <p:txBody>
            <a:bodyPr vert="horz" wrap="square" lIns="0" tIns="0" rIns="0" bIns="0" anchor="ctr" anchorCtr="0">
              <a:noAutofit/>
            </a:bodyPr>
            <a:lstStyle/>
            <a:p>
              <a:pPr algn="ctr">
                <a:lnSpc>
                  <a:spcPct val="95000"/>
                </a:lnSpc>
              </a:pPr>
              <a:r>
                <a:rPr lang="en-US" sz="525" b="1">
                  <a:solidFill>
                    <a:schemeClr val="bg1"/>
                  </a:solidFill>
                </a:rPr>
                <a:t>WHAT</a:t>
              </a:r>
            </a:p>
          </p:txBody>
        </p:sp>
        <p:sp>
          <p:nvSpPr>
            <p:cNvPr id="55" name="AutoShape 2">
              <a:hlinkClick r:id="rId6" action="ppaction://hlinksldjump"/>
              <a:extLst>
                <a:ext uri="{FF2B5EF4-FFF2-40B4-BE49-F238E27FC236}">
                  <a16:creationId xmlns:a16="http://schemas.microsoft.com/office/drawing/2014/main" id="{1932E029-DF13-8BF7-C8BB-EEACAD337AD7}"/>
                </a:ext>
              </a:extLst>
            </p:cNvPr>
            <p:cNvSpPr>
              <a:spLocks noChangeArrowheads="1"/>
            </p:cNvSpPr>
            <p:nvPr/>
          </p:nvSpPr>
          <p:spPr bwMode="gray">
            <a:xfrm>
              <a:off x="3057029"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WHY</a:t>
              </a:r>
            </a:p>
          </p:txBody>
        </p:sp>
        <p:sp>
          <p:nvSpPr>
            <p:cNvPr id="56" name="AutoShape 2">
              <a:hlinkClick r:id="rId7" action="ppaction://hlinksldjump"/>
              <a:extLst>
                <a:ext uri="{FF2B5EF4-FFF2-40B4-BE49-F238E27FC236}">
                  <a16:creationId xmlns:a16="http://schemas.microsoft.com/office/drawing/2014/main" id="{99106131-C442-7E5B-8C0F-1761DF9DD50B}"/>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WHO</a:t>
              </a:r>
            </a:p>
          </p:txBody>
        </p:sp>
        <p:sp>
          <p:nvSpPr>
            <p:cNvPr id="57" name="AutoShape 2">
              <a:hlinkClick r:id="rId8" action="ppaction://hlinksldjump"/>
              <a:extLst>
                <a:ext uri="{FF2B5EF4-FFF2-40B4-BE49-F238E27FC236}">
                  <a16:creationId xmlns:a16="http://schemas.microsoft.com/office/drawing/2014/main" id="{2EAE025A-4DF7-F8C5-ED5D-F752A14DA412}"/>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HOW</a:t>
              </a:r>
            </a:p>
          </p:txBody>
        </p:sp>
        <p:sp>
          <p:nvSpPr>
            <p:cNvPr id="58" name="AutoShape 2">
              <a:hlinkClick r:id="rId9" action="ppaction://hlinksldjump"/>
              <a:extLst>
                <a:ext uri="{FF2B5EF4-FFF2-40B4-BE49-F238E27FC236}">
                  <a16:creationId xmlns:a16="http://schemas.microsoft.com/office/drawing/2014/main" id="{FDFA8AEA-A7FE-92C5-1AC4-9A7C7E70ED5B}"/>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REPORT &amp; LEARN</a:t>
              </a:r>
            </a:p>
          </p:txBody>
        </p:sp>
        <p:pic>
          <p:nvPicPr>
            <p:cNvPr id="59" name="Picture 58">
              <a:hlinkClick r:id="rId4" action="ppaction://hlinksldjump"/>
              <a:extLst>
                <a:ext uri="{FF2B5EF4-FFF2-40B4-BE49-F238E27FC236}">
                  <a16:creationId xmlns:a16="http://schemas.microsoft.com/office/drawing/2014/main" id="{882C8CEF-C47B-09EC-4E07-EF4B8DDD0D0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42152" y="4531579"/>
              <a:ext cx="189116" cy="189117"/>
            </a:xfrm>
            <a:prstGeom prst="rect">
              <a:avLst/>
            </a:prstGeom>
          </p:spPr>
        </p:pic>
        <p:sp>
          <p:nvSpPr>
            <p:cNvPr id="60" name="Arrow: Right 59">
              <a:hlinkClick r:id="" action="ppaction://hlinkshowjump?jump=lastslideviewed"/>
              <a:extLst>
                <a:ext uri="{FF2B5EF4-FFF2-40B4-BE49-F238E27FC236}">
                  <a16:creationId xmlns:a16="http://schemas.microsoft.com/office/drawing/2014/main" id="{55AC62F1-0406-28B7-9521-6520720E55EF}"/>
                </a:ext>
              </a:extLst>
            </p:cNvPr>
            <p:cNvSpPr/>
            <p:nvPr/>
          </p:nvSpPr>
          <p:spPr>
            <a:xfrm rot="10800000">
              <a:off x="1799208" y="4541436"/>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35" name="Slide Number Placeholder 3">
            <a:extLst>
              <a:ext uri="{FF2B5EF4-FFF2-40B4-BE49-F238E27FC236}">
                <a16:creationId xmlns:a16="http://schemas.microsoft.com/office/drawing/2014/main" id="{810C72D1-A711-4F7E-8A33-F9CAA53DA829}"/>
              </a:ext>
            </a:extLst>
          </p:cNvPr>
          <p:cNvSpPr>
            <a:spLocks noGrp="1"/>
          </p:cNvSpPr>
          <p:nvPr>
            <p:ph type="sldNum" sz="quarter" idx="12"/>
          </p:nvPr>
        </p:nvSpPr>
        <p:spPr>
          <a:xfrm>
            <a:off x="8447486" y="4759631"/>
            <a:ext cx="247535" cy="150195"/>
          </a:xfrm>
        </p:spPr>
        <p:txBody>
          <a:bodyPr/>
          <a:lstStyle>
            <a:lvl1pPr rtl="0">
              <a:defRPr/>
            </a:lvl1pPr>
          </a:lstStyle>
          <a:p>
            <a:pPr fontAlgn="base">
              <a:spcAft>
                <a:spcPct val="0"/>
              </a:spcAft>
              <a:defRPr/>
            </a:pPr>
            <a:fld id="{4472AB7F-E8D0-4874-A9B8-335B68DC5F05}" type="slidenum">
              <a:rPr lang="en-US" smtClean="0"/>
              <a:pPr fontAlgn="base">
                <a:spcAft>
                  <a:spcPct val="0"/>
                </a:spcAft>
                <a:defRPr/>
              </a:pPr>
              <a:t>39</a:t>
            </a:fld>
            <a:endParaRPr lang="en-US"/>
          </a:p>
        </p:txBody>
      </p:sp>
    </p:spTree>
    <p:extLst>
      <p:ext uri="{BB962C8B-B14F-4D97-AF65-F5344CB8AC3E}">
        <p14:creationId xmlns:p14="http://schemas.microsoft.com/office/powerpoint/2010/main" val="737306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3C217FA-A04C-4F50-B973-1D40F94D2E15}"/>
              </a:ext>
            </a:extLst>
          </p:cNvPr>
          <p:cNvGraphicFramePr>
            <a:graphicFrameLocks noChangeAspect="1"/>
          </p:cNvGraphicFramePr>
          <p:nvPr>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19" imgW="395" imgH="394" progId="TCLayout.ActiveDocument.1">
                  <p:embed/>
                </p:oleObj>
              </mc:Choice>
              <mc:Fallback>
                <p:oleObj name="think-cell Slide" r:id="rId19" imgW="395" imgH="394" progId="TCLayout.ActiveDocument.1">
                  <p:embed/>
                  <p:pic>
                    <p:nvPicPr>
                      <p:cNvPr id="2" name="Object 1" hidden="1">
                        <a:extLst>
                          <a:ext uri="{FF2B5EF4-FFF2-40B4-BE49-F238E27FC236}">
                            <a16:creationId xmlns:a16="http://schemas.microsoft.com/office/drawing/2014/main" id="{A3C217FA-A04C-4F50-B973-1D40F94D2E15}"/>
                          </a:ext>
                        </a:extLst>
                      </p:cNvPr>
                      <p:cNvPicPr/>
                      <p:nvPr/>
                    </p:nvPicPr>
                    <p:blipFill>
                      <a:blip r:embed="rId20"/>
                      <a:stretch>
                        <a:fillRect/>
                      </a:stretch>
                    </p:blipFill>
                    <p:spPr>
                      <a:xfrm>
                        <a:off x="1191" y="1191"/>
                        <a:ext cx="1191" cy="1191"/>
                      </a:xfrm>
                      <a:prstGeom prst="rect">
                        <a:avLst/>
                      </a:prstGeom>
                    </p:spPr>
                  </p:pic>
                </p:oleObj>
              </mc:Fallback>
            </mc:AlternateContent>
          </a:graphicData>
        </a:graphic>
      </p:graphicFrame>
      <p:sp>
        <p:nvSpPr>
          <p:cNvPr id="121" name="Espace réservé du texte 3">
            <a:hlinkClick r:id="" action="ppaction://noaction"/>
            <a:extLst>
              <a:ext uri="{FF2B5EF4-FFF2-40B4-BE49-F238E27FC236}">
                <a16:creationId xmlns:a16="http://schemas.microsoft.com/office/drawing/2014/main" id="{5682653C-2521-4820-882C-72799770658B}"/>
              </a:ext>
            </a:extLst>
          </p:cNvPr>
          <p:cNvSpPr txBox="1">
            <a:spLocks/>
          </p:cNvSpPr>
          <p:nvPr>
            <p:custDataLst>
              <p:tags r:id="rId2"/>
            </p:custDataLst>
          </p:nvPr>
        </p:nvSpPr>
        <p:spPr>
          <a:xfrm>
            <a:off x="5512595" y="-2532"/>
            <a:ext cx="1793621" cy="2671010"/>
          </a:xfrm>
          <a:prstGeom prst="rect">
            <a:avLst/>
          </a:prstGeom>
          <a:solidFill>
            <a:srgbClr val="22BCB9"/>
          </a:solidFill>
        </p:spPr>
        <p:txBody>
          <a:bodyPr vert="horz" lIns="81000" tIns="0" rIns="81000" bIns="0" rtlCol="0" anchor="ctr"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1" indent="0" algn="ctr" defTabSz="685800" rtl="0" eaLnBrk="1" fontAlgn="auto" latinLnBrk="0" hangingPunct="1">
              <a:lnSpc>
                <a:spcPct val="100000"/>
              </a:lnSpc>
              <a:spcBef>
                <a:spcPts val="300"/>
              </a:spcBef>
              <a:spcAft>
                <a:spcPts val="0"/>
              </a:spcAft>
              <a:buClr>
                <a:srgbClr val="454545"/>
              </a:buClr>
              <a:buSzPct val="100000"/>
              <a:buFont typeface="Wingdings" panose="05000000000000000000" pitchFamily="2" charset="2"/>
              <a:buNone/>
              <a:tabLst/>
              <a:defRPr/>
            </a:pPr>
            <a:endParaRPr kumimoji="0" lang="en-US" sz="1350" b="1" i="0" u="none" strike="noStrike" kern="1200" cap="none" spc="0" normalizeH="0" baseline="0" noProof="0">
              <a:ln>
                <a:noFill/>
              </a:ln>
              <a:solidFill>
                <a:prstClr val="white"/>
              </a:solidFill>
              <a:effectLst/>
              <a:uLnTx/>
              <a:uFillTx/>
              <a:latin typeface="Verdana"/>
              <a:ea typeface="+mn-ea"/>
              <a:cs typeface="+mn-cs"/>
            </a:endParaRPr>
          </a:p>
        </p:txBody>
      </p:sp>
      <p:sp>
        <p:nvSpPr>
          <p:cNvPr id="134" name="Isosceles Triangle 133">
            <a:hlinkClick r:id="" action="ppaction://noaction"/>
            <a:extLst>
              <a:ext uri="{FF2B5EF4-FFF2-40B4-BE49-F238E27FC236}">
                <a16:creationId xmlns:a16="http://schemas.microsoft.com/office/drawing/2014/main" id="{455210BA-2D41-4BF3-B93C-6EF895FDC19A}"/>
              </a:ext>
            </a:extLst>
          </p:cNvPr>
          <p:cNvSpPr/>
          <p:nvPr/>
        </p:nvSpPr>
        <p:spPr>
          <a:xfrm rot="10800000">
            <a:off x="6190971" y="2633402"/>
            <a:ext cx="436868" cy="187511"/>
          </a:xfrm>
          <a:prstGeom prst="triangle">
            <a:avLst/>
          </a:prstGeom>
          <a:solidFill>
            <a:srgbClr val="22B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Verdana"/>
              <a:ea typeface="+mn-ea"/>
              <a:cs typeface="+mn-cs"/>
            </a:endParaRPr>
          </a:p>
        </p:txBody>
      </p:sp>
      <p:grpSp>
        <p:nvGrpSpPr>
          <p:cNvPr id="7" name="Group 6">
            <a:extLst>
              <a:ext uri="{FF2B5EF4-FFF2-40B4-BE49-F238E27FC236}">
                <a16:creationId xmlns:a16="http://schemas.microsoft.com/office/drawing/2014/main" id="{98A187A7-6DA8-444D-8346-AD0C6C9B60AA}"/>
              </a:ext>
            </a:extLst>
          </p:cNvPr>
          <p:cNvGrpSpPr/>
          <p:nvPr/>
        </p:nvGrpSpPr>
        <p:grpSpPr>
          <a:xfrm>
            <a:off x="5849218" y="648596"/>
            <a:ext cx="1114678" cy="1159431"/>
            <a:chOff x="7250866" y="4011184"/>
            <a:chExt cx="1720038" cy="1789096"/>
          </a:xfrm>
        </p:grpSpPr>
        <p:grpSp>
          <p:nvGrpSpPr>
            <p:cNvPr id="153" name="Group 152">
              <a:extLst>
                <a:ext uri="{FF2B5EF4-FFF2-40B4-BE49-F238E27FC236}">
                  <a16:creationId xmlns:a16="http://schemas.microsoft.com/office/drawing/2014/main" id="{6EE7EAA7-C2A1-41A5-B64C-E1007FB3A9BD}"/>
                </a:ext>
              </a:extLst>
            </p:cNvPr>
            <p:cNvGrpSpPr/>
            <p:nvPr/>
          </p:nvGrpSpPr>
          <p:grpSpPr>
            <a:xfrm>
              <a:off x="7250866" y="4011184"/>
              <a:ext cx="1720038" cy="1789096"/>
              <a:chOff x="6721817" y="935673"/>
              <a:chExt cx="1796366" cy="1868488"/>
            </a:xfrm>
            <a:solidFill>
              <a:schemeClr val="bg1"/>
            </a:solidFill>
          </p:grpSpPr>
          <p:sp>
            <p:nvSpPr>
              <p:cNvPr id="154" name="Freeform 5">
                <a:extLst>
                  <a:ext uri="{FF2B5EF4-FFF2-40B4-BE49-F238E27FC236}">
                    <a16:creationId xmlns:a16="http://schemas.microsoft.com/office/drawing/2014/main" id="{E8079A32-DAFB-4BB3-99B9-FF6BD29A5417}"/>
                  </a:ext>
                </a:extLst>
              </p:cNvPr>
              <p:cNvSpPr>
                <a:spLocks/>
              </p:cNvSpPr>
              <p:nvPr/>
            </p:nvSpPr>
            <p:spPr bwMode="auto">
              <a:xfrm>
                <a:off x="6795274" y="935673"/>
                <a:ext cx="1722909" cy="942925"/>
              </a:xfrm>
              <a:custGeom>
                <a:avLst/>
                <a:gdLst>
                  <a:gd name="T0" fmla="*/ 89 w 93"/>
                  <a:gd name="T1" fmla="*/ 31 h 51"/>
                  <a:gd name="T2" fmla="*/ 79 w 93"/>
                  <a:gd name="T3" fmla="*/ 15 h 51"/>
                  <a:gd name="T4" fmla="*/ 63 w 93"/>
                  <a:gd name="T5" fmla="*/ 4 h 51"/>
                  <a:gd name="T6" fmla="*/ 43 w 93"/>
                  <a:gd name="T7" fmla="*/ 0 h 51"/>
                  <a:gd name="T8" fmla="*/ 43 w 93"/>
                  <a:gd name="T9" fmla="*/ 6 h 51"/>
                  <a:gd name="T10" fmla="*/ 0 w 93"/>
                  <a:gd name="T11" fmla="*/ 50 h 51"/>
                  <a:gd name="T12" fmla="*/ 43 w 93"/>
                  <a:gd name="T13" fmla="*/ 8 h 51"/>
                  <a:gd name="T14" fmla="*/ 43 w 93"/>
                  <a:gd name="T15" fmla="*/ 8 h 51"/>
                  <a:gd name="T16" fmla="*/ 86 w 93"/>
                  <a:gd name="T17" fmla="*/ 51 h 51"/>
                  <a:gd name="T18" fmla="*/ 93 w 93"/>
                  <a:gd name="T19" fmla="*/ 51 h 51"/>
                  <a:gd name="T20" fmla="*/ 89 w 93"/>
                  <a:gd name="T21" fmla="*/ 3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51">
                    <a:moveTo>
                      <a:pt x="89" y="31"/>
                    </a:moveTo>
                    <a:cubicBezTo>
                      <a:pt x="87" y="25"/>
                      <a:pt x="83" y="20"/>
                      <a:pt x="79" y="15"/>
                    </a:cubicBezTo>
                    <a:cubicBezTo>
                      <a:pt x="74" y="10"/>
                      <a:pt x="69" y="7"/>
                      <a:pt x="63" y="4"/>
                    </a:cubicBezTo>
                    <a:cubicBezTo>
                      <a:pt x="56" y="2"/>
                      <a:pt x="50" y="0"/>
                      <a:pt x="43" y="0"/>
                    </a:cubicBezTo>
                    <a:cubicBezTo>
                      <a:pt x="43" y="6"/>
                      <a:pt x="43" y="6"/>
                      <a:pt x="43" y="6"/>
                    </a:cubicBezTo>
                    <a:cubicBezTo>
                      <a:pt x="19" y="6"/>
                      <a:pt x="0" y="26"/>
                      <a:pt x="0" y="50"/>
                    </a:cubicBezTo>
                    <a:cubicBezTo>
                      <a:pt x="0" y="27"/>
                      <a:pt x="19" y="8"/>
                      <a:pt x="43" y="8"/>
                    </a:cubicBezTo>
                    <a:cubicBezTo>
                      <a:pt x="43" y="8"/>
                      <a:pt x="43" y="8"/>
                      <a:pt x="43" y="8"/>
                    </a:cubicBezTo>
                    <a:cubicBezTo>
                      <a:pt x="67" y="8"/>
                      <a:pt x="86" y="27"/>
                      <a:pt x="86" y="51"/>
                    </a:cubicBezTo>
                    <a:cubicBezTo>
                      <a:pt x="93" y="51"/>
                      <a:pt x="93" y="51"/>
                      <a:pt x="93" y="51"/>
                    </a:cubicBezTo>
                    <a:cubicBezTo>
                      <a:pt x="93" y="44"/>
                      <a:pt x="92" y="37"/>
                      <a:pt x="89" y="31"/>
                    </a:cubicBez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sp>
            <p:nvSpPr>
              <p:cNvPr id="155" name="Freeform 6">
                <a:extLst>
                  <a:ext uri="{FF2B5EF4-FFF2-40B4-BE49-F238E27FC236}">
                    <a16:creationId xmlns:a16="http://schemas.microsoft.com/office/drawing/2014/main" id="{585805F5-BDCD-400A-A320-D0420C48FDB1}"/>
                  </a:ext>
                </a:extLst>
              </p:cNvPr>
              <p:cNvSpPr>
                <a:spLocks/>
              </p:cNvSpPr>
              <p:nvPr/>
            </p:nvSpPr>
            <p:spPr bwMode="auto">
              <a:xfrm>
                <a:off x="6721817" y="1878598"/>
                <a:ext cx="1740271" cy="925563"/>
              </a:xfrm>
              <a:custGeom>
                <a:avLst/>
                <a:gdLst>
                  <a:gd name="T0" fmla="*/ 4 w 94"/>
                  <a:gd name="T1" fmla="*/ 19 h 50"/>
                  <a:gd name="T2" fmla="*/ 15 w 94"/>
                  <a:gd name="T3" fmla="*/ 35 h 50"/>
                  <a:gd name="T4" fmla="*/ 31 w 94"/>
                  <a:gd name="T5" fmla="*/ 46 h 50"/>
                  <a:gd name="T6" fmla="*/ 51 w 94"/>
                  <a:gd name="T7" fmla="*/ 50 h 50"/>
                  <a:gd name="T8" fmla="*/ 51 w 94"/>
                  <a:gd name="T9" fmla="*/ 45 h 50"/>
                  <a:gd name="T10" fmla="*/ 94 w 94"/>
                  <a:gd name="T11" fmla="*/ 0 h 50"/>
                  <a:gd name="T12" fmla="*/ 51 w 94"/>
                  <a:gd name="T13" fmla="*/ 42 h 50"/>
                  <a:gd name="T14" fmla="*/ 51 w 94"/>
                  <a:gd name="T15" fmla="*/ 42 h 50"/>
                  <a:gd name="T16" fmla="*/ 8 w 94"/>
                  <a:gd name="T17" fmla="*/ 0 h 50"/>
                  <a:gd name="T18" fmla="*/ 0 w 94"/>
                  <a:gd name="T19" fmla="*/ 0 h 50"/>
                  <a:gd name="T20" fmla="*/ 4 w 94"/>
                  <a:gd name="T21" fmla="*/ 1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50">
                    <a:moveTo>
                      <a:pt x="4" y="19"/>
                    </a:moveTo>
                    <a:cubicBezTo>
                      <a:pt x="7" y="25"/>
                      <a:pt x="11" y="30"/>
                      <a:pt x="15" y="35"/>
                    </a:cubicBezTo>
                    <a:cubicBezTo>
                      <a:pt x="20" y="40"/>
                      <a:pt x="25" y="43"/>
                      <a:pt x="31" y="46"/>
                    </a:cubicBezTo>
                    <a:cubicBezTo>
                      <a:pt x="37" y="48"/>
                      <a:pt x="44" y="50"/>
                      <a:pt x="51" y="50"/>
                    </a:cubicBezTo>
                    <a:cubicBezTo>
                      <a:pt x="51" y="45"/>
                      <a:pt x="51" y="45"/>
                      <a:pt x="51" y="45"/>
                    </a:cubicBezTo>
                    <a:cubicBezTo>
                      <a:pt x="74" y="45"/>
                      <a:pt x="93" y="25"/>
                      <a:pt x="94" y="0"/>
                    </a:cubicBezTo>
                    <a:cubicBezTo>
                      <a:pt x="93" y="23"/>
                      <a:pt x="74" y="42"/>
                      <a:pt x="51" y="42"/>
                    </a:cubicBezTo>
                    <a:cubicBezTo>
                      <a:pt x="51" y="42"/>
                      <a:pt x="51" y="42"/>
                      <a:pt x="51" y="42"/>
                    </a:cubicBezTo>
                    <a:cubicBezTo>
                      <a:pt x="27" y="42"/>
                      <a:pt x="8" y="23"/>
                      <a:pt x="8" y="0"/>
                    </a:cubicBezTo>
                    <a:cubicBezTo>
                      <a:pt x="0" y="0"/>
                      <a:pt x="0" y="0"/>
                      <a:pt x="0" y="0"/>
                    </a:cubicBezTo>
                    <a:cubicBezTo>
                      <a:pt x="0" y="6"/>
                      <a:pt x="2" y="13"/>
                      <a:pt x="4" y="19"/>
                    </a:cubicBez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sp>
            <p:nvSpPr>
              <p:cNvPr id="156" name="Oval 7">
                <a:extLst>
                  <a:ext uri="{FF2B5EF4-FFF2-40B4-BE49-F238E27FC236}">
                    <a16:creationId xmlns:a16="http://schemas.microsoft.com/office/drawing/2014/main" id="{A91D1316-3DF7-44CC-91AB-A6A85AB47817}"/>
                  </a:ext>
                </a:extLst>
              </p:cNvPr>
              <p:cNvSpPr>
                <a:spLocks noChangeArrowheads="1"/>
              </p:cNvSpPr>
              <p:nvPr/>
            </p:nvSpPr>
            <p:spPr bwMode="auto">
              <a:xfrm>
                <a:off x="6962223" y="1194777"/>
                <a:ext cx="1351615" cy="1368978"/>
              </a:xfrm>
              <a:prstGeom prst="ellipse">
                <a:avLst/>
              </a:prstGeom>
              <a:grp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grpSp>
        <p:grpSp>
          <p:nvGrpSpPr>
            <p:cNvPr id="185" name="Group 184">
              <a:extLst>
                <a:ext uri="{FF2B5EF4-FFF2-40B4-BE49-F238E27FC236}">
                  <a16:creationId xmlns:a16="http://schemas.microsoft.com/office/drawing/2014/main" id="{7A1FAA6F-F179-4960-9960-A3B1303F64D4}"/>
                </a:ext>
              </a:extLst>
            </p:cNvPr>
            <p:cNvGrpSpPr/>
            <p:nvPr/>
          </p:nvGrpSpPr>
          <p:grpSpPr>
            <a:xfrm>
              <a:off x="7760367" y="4555213"/>
              <a:ext cx="701038" cy="701038"/>
              <a:chOff x="5677361" y="5775659"/>
              <a:chExt cx="733425" cy="733425"/>
            </a:xfrm>
            <a:solidFill>
              <a:srgbClr val="22BCB9"/>
            </a:solidFill>
          </p:grpSpPr>
          <p:sp>
            <p:nvSpPr>
              <p:cNvPr id="186" name="Freeform: Shape 48">
                <a:extLst>
                  <a:ext uri="{FF2B5EF4-FFF2-40B4-BE49-F238E27FC236}">
                    <a16:creationId xmlns:a16="http://schemas.microsoft.com/office/drawing/2014/main" id="{773E9D5C-4C32-4766-8CF5-B5535554A1C9}"/>
                  </a:ext>
                </a:extLst>
              </p:cNvPr>
              <p:cNvSpPr/>
              <p:nvPr/>
            </p:nvSpPr>
            <p:spPr>
              <a:xfrm>
                <a:off x="5677361" y="5775659"/>
                <a:ext cx="733425" cy="733425"/>
              </a:xfrm>
              <a:custGeom>
                <a:avLst/>
                <a:gdLst>
                  <a:gd name="connsiteX0" fmla="*/ 627300 w 733425"/>
                  <a:gd name="connsiteY0" fmla="*/ 205532 h 733425"/>
                  <a:gd name="connsiteX1" fmla="*/ 599391 w 733425"/>
                  <a:gd name="connsiteY1" fmla="*/ 162194 h 733425"/>
                  <a:gd name="connsiteX2" fmla="*/ 641016 w 733425"/>
                  <a:gd name="connsiteY2" fmla="*/ 117045 h 733425"/>
                  <a:gd name="connsiteX3" fmla="*/ 513285 w 733425"/>
                  <a:gd name="connsiteY3" fmla="*/ 28558 h 733425"/>
                  <a:gd name="connsiteX4" fmla="*/ 485662 w 733425"/>
                  <a:gd name="connsiteY4" fmla="*/ 83422 h 733425"/>
                  <a:gd name="connsiteX5" fmla="*/ 435275 w 733425"/>
                  <a:gd name="connsiteY5" fmla="*/ 72563 h 733425"/>
                  <a:gd name="connsiteX6" fmla="*/ 384888 w 733425"/>
                  <a:gd name="connsiteY6" fmla="*/ 61705 h 733425"/>
                  <a:gd name="connsiteX7" fmla="*/ 382412 w 733425"/>
                  <a:gd name="connsiteY7" fmla="*/ 173 h 733425"/>
                  <a:gd name="connsiteX8" fmla="*/ 303926 w 733425"/>
                  <a:gd name="connsiteY8" fmla="*/ 5984 h 733425"/>
                  <a:gd name="connsiteX9" fmla="*/ 229535 w 733425"/>
                  <a:gd name="connsiteY9" fmla="*/ 27891 h 733425"/>
                  <a:gd name="connsiteX10" fmla="*/ 248871 w 733425"/>
                  <a:gd name="connsiteY10" fmla="*/ 86375 h 733425"/>
                  <a:gd name="connsiteX11" fmla="*/ 205532 w 733425"/>
                  <a:gd name="connsiteY11" fmla="*/ 114283 h 733425"/>
                  <a:gd name="connsiteX12" fmla="*/ 162194 w 733425"/>
                  <a:gd name="connsiteY12" fmla="*/ 142191 h 733425"/>
                  <a:gd name="connsiteX13" fmla="*/ 117045 w 733425"/>
                  <a:gd name="connsiteY13" fmla="*/ 100567 h 733425"/>
                  <a:gd name="connsiteX14" fmla="*/ 28558 w 733425"/>
                  <a:gd name="connsiteY14" fmla="*/ 228297 h 733425"/>
                  <a:gd name="connsiteX15" fmla="*/ 83422 w 733425"/>
                  <a:gd name="connsiteY15" fmla="*/ 255920 h 733425"/>
                  <a:gd name="connsiteX16" fmla="*/ 72564 w 733425"/>
                  <a:gd name="connsiteY16" fmla="*/ 306307 h 733425"/>
                  <a:gd name="connsiteX17" fmla="*/ 61705 w 733425"/>
                  <a:gd name="connsiteY17" fmla="*/ 356694 h 733425"/>
                  <a:gd name="connsiteX18" fmla="*/ 173 w 733425"/>
                  <a:gd name="connsiteY18" fmla="*/ 359171 h 733425"/>
                  <a:gd name="connsiteX19" fmla="*/ 5984 w 733425"/>
                  <a:gd name="connsiteY19" fmla="*/ 437657 h 733425"/>
                  <a:gd name="connsiteX20" fmla="*/ 27891 w 733425"/>
                  <a:gd name="connsiteY20" fmla="*/ 512047 h 733425"/>
                  <a:gd name="connsiteX21" fmla="*/ 86375 w 733425"/>
                  <a:gd name="connsiteY21" fmla="*/ 492711 h 733425"/>
                  <a:gd name="connsiteX22" fmla="*/ 114283 w 733425"/>
                  <a:gd name="connsiteY22" fmla="*/ 536050 h 733425"/>
                  <a:gd name="connsiteX23" fmla="*/ 142191 w 733425"/>
                  <a:gd name="connsiteY23" fmla="*/ 579389 h 733425"/>
                  <a:gd name="connsiteX24" fmla="*/ 100567 w 733425"/>
                  <a:gd name="connsiteY24" fmla="*/ 624537 h 733425"/>
                  <a:gd name="connsiteX25" fmla="*/ 228297 w 733425"/>
                  <a:gd name="connsiteY25" fmla="*/ 713025 h 733425"/>
                  <a:gd name="connsiteX26" fmla="*/ 255920 w 733425"/>
                  <a:gd name="connsiteY26" fmla="*/ 658161 h 733425"/>
                  <a:gd name="connsiteX27" fmla="*/ 306307 w 733425"/>
                  <a:gd name="connsiteY27" fmla="*/ 669019 h 733425"/>
                  <a:gd name="connsiteX28" fmla="*/ 356694 w 733425"/>
                  <a:gd name="connsiteY28" fmla="*/ 679877 h 733425"/>
                  <a:gd name="connsiteX29" fmla="*/ 359171 w 733425"/>
                  <a:gd name="connsiteY29" fmla="*/ 741409 h 733425"/>
                  <a:gd name="connsiteX30" fmla="*/ 437657 w 733425"/>
                  <a:gd name="connsiteY30" fmla="*/ 735599 h 733425"/>
                  <a:gd name="connsiteX31" fmla="*/ 512047 w 733425"/>
                  <a:gd name="connsiteY31" fmla="*/ 713691 h 733425"/>
                  <a:gd name="connsiteX32" fmla="*/ 492711 w 733425"/>
                  <a:gd name="connsiteY32" fmla="*/ 655208 h 733425"/>
                  <a:gd name="connsiteX33" fmla="*/ 536050 w 733425"/>
                  <a:gd name="connsiteY33" fmla="*/ 627300 h 733425"/>
                  <a:gd name="connsiteX34" fmla="*/ 579389 w 733425"/>
                  <a:gd name="connsiteY34" fmla="*/ 599391 h 733425"/>
                  <a:gd name="connsiteX35" fmla="*/ 624537 w 733425"/>
                  <a:gd name="connsiteY35" fmla="*/ 641016 h 733425"/>
                  <a:gd name="connsiteX36" fmla="*/ 713025 w 733425"/>
                  <a:gd name="connsiteY36" fmla="*/ 513285 h 733425"/>
                  <a:gd name="connsiteX37" fmla="*/ 658161 w 733425"/>
                  <a:gd name="connsiteY37" fmla="*/ 485663 h 733425"/>
                  <a:gd name="connsiteX38" fmla="*/ 669019 w 733425"/>
                  <a:gd name="connsiteY38" fmla="*/ 435276 h 733425"/>
                  <a:gd name="connsiteX39" fmla="*/ 679877 w 733425"/>
                  <a:gd name="connsiteY39" fmla="*/ 384888 h 733425"/>
                  <a:gd name="connsiteX40" fmla="*/ 741409 w 733425"/>
                  <a:gd name="connsiteY40" fmla="*/ 382412 h 733425"/>
                  <a:gd name="connsiteX41" fmla="*/ 735599 w 733425"/>
                  <a:gd name="connsiteY41" fmla="*/ 303926 h 733425"/>
                  <a:gd name="connsiteX42" fmla="*/ 713691 w 733425"/>
                  <a:gd name="connsiteY42" fmla="*/ 229536 h 733425"/>
                  <a:gd name="connsiteX43" fmla="*/ 655208 w 733425"/>
                  <a:gd name="connsiteY43" fmla="*/ 248871 h 733425"/>
                  <a:gd name="connsiteX44" fmla="*/ 627300 w 733425"/>
                  <a:gd name="connsiteY44" fmla="*/ 205532 h 733425"/>
                  <a:gd name="connsiteX45" fmla="*/ 412130 w 733425"/>
                  <a:gd name="connsiteY45" fmla="*/ 596629 h 733425"/>
                  <a:gd name="connsiteX46" fmla="*/ 144954 w 733425"/>
                  <a:gd name="connsiteY46" fmla="*/ 412225 h 733425"/>
                  <a:gd name="connsiteX47" fmla="*/ 329357 w 733425"/>
                  <a:gd name="connsiteY47" fmla="*/ 145049 h 733425"/>
                  <a:gd name="connsiteX48" fmla="*/ 596534 w 733425"/>
                  <a:gd name="connsiteY48" fmla="*/ 329453 h 733425"/>
                  <a:gd name="connsiteX49" fmla="*/ 412130 w 733425"/>
                  <a:gd name="connsiteY49" fmla="*/ 596629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33425" h="733425">
                    <a:moveTo>
                      <a:pt x="627300" y="205532"/>
                    </a:moveTo>
                    <a:lnTo>
                      <a:pt x="599391" y="162194"/>
                    </a:lnTo>
                    <a:lnTo>
                      <a:pt x="641016" y="117045"/>
                    </a:lnTo>
                    <a:cubicBezTo>
                      <a:pt x="605106" y="78945"/>
                      <a:pt x="561577" y="48751"/>
                      <a:pt x="513285" y="28558"/>
                    </a:cubicBezTo>
                    <a:lnTo>
                      <a:pt x="485662" y="83422"/>
                    </a:lnTo>
                    <a:lnTo>
                      <a:pt x="435275" y="72563"/>
                    </a:lnTo>
                    <a:lnTo>
                      <a:pt x="384888" y="61705"/>
                    </a:lnTo>
                    <a:lnTo>
                      <a:pt x="382412" y="173"/>
                    </a:lnTo>
                    <a:cubicBezTo>
                      <a:pt x="356599" y="-589"/>
                      <a:pt x="330310" y="1126"/>
                      <a:pt x="303926" y="5984"/>
                    </a:cubicBezTo>
                    <a:cubicBezTo>
                      <a:pt x="277922" y="10746"/>
                      <a:pt x="253062" y="18271"/>
                      <a:pt x="229535" y="27891"/>
                    </a:cubicBezTo>
                    <a:lnTo>
                      <a:pt x="248871" y="86375"/>
                    </a:lnTo>
                    <a:lnTo>
                      <a:pt x="205532" y="114283"/>
                    </a:lnTo>
                    <a:lnTo>
                      <a:pt x="162194" y="142191"/>
                    </a:lnTo>
                    <a:lnTo>
                      <a:pt x="117045" y="100567"/>
                    </a:lnTo>
                    <a:cubicBezTo>
                      <a:pt x="78945" y="136476"/>
                      <a:pt x="48751" y="180005"/>
                      <a:pt x="28558" y="228297"/>
                    </a:cubicBezTo>
                    <a:lnTo>
                      <a:pt x="83422" y="255920"/>
                    </a:lnTo>
                    <a:lnTo>
                      <a:pt x="72564" y="306307"/>
                    </a:lnTo>
                    <a:lnTo>
                      <a:pt x="61705" y="356694"/>
                    </a:lnTo>
                    <a:lnTo>
                      <a:pt x="173" y="359171"/>
                    </a:lnTo>
                    <a:cubicBezTo>
                      <a:pt x="-588" y="384983"/>
                      <a:pt x="1126" y="411273"/>
                      <a:pt x="5984" y="437657"/>
                    </a:cubicBezTo>
                    <a:cubicBezTo>
                      <a:pt x="10746" y="463660"/>
                      <a:pt x="18271" y="488520"/>
                      <a:pt x="27891" y="512047"/>
                    </a:cubicBezTo>
                    <a:lnTo>
                      <a:pt x="86375" y="492711"/>
                    </a:lnTo>
                    <a:lnTo>
                      <a:pt x="114283" y="536050"/>
                    </a:lnTo>
                    <a:lnTo>
                      <a:pt x="142191" y="579389"/>
                    </a:lnTo>
                    <a:lnTo>
                      <a:pt x="100567" y="624537"/>
                    </a:lnTo>
                    <a:cubicBezTo>
                      <a:pt x="136476" y="662637"/>
                      <a:pt x="180006" y="692832"/>
                      <a:pt x="228297" y="713025"/>
                    </a:cubicBezTo>
                    <a:lnTo>
                      <a:pt x="255920" y="658161"/>
                    </a:lnTo>
                    <a:lnTo>
                      <a:pt x="306307" y="669019"/>
                    </a:lnTo>
                    <a:lnTo>
                      <a:pt x="356694" y="679877"/>
                    </a:lnTo>
                    <a:lnTo>
                      <a:pt x="359171" y="741409"/>
                    </a:lnTo>
                    <a:cubicBezTo>
                      <a:pt x="384984" y="742171"/>
                      <a:pt x="411272" y="740457"/>
                      <a:pt x="437657" y="735599"/>
                    </a:cubicBezTo>
                    <a:cubicBezTo>
                      <a:pt x="463660" y="730836"/>
                      <a:pt x="488520" y="723312"/>
                      <a:pt x="512047" y="713691"/>
                    </a:cubicBezTo>
                    <a:lnTo>
                      <a:pt x="492711" y="655208"/>
                    </a:lnTo>
                    <a:lnTo>
                      <a:pt x="536050" y="627300"/>
                    </a:lnTo>
                    <a:lnTo>
                      <a:pt x="579389" y="599391"/>
                    </a:lnTo>
                    <a:lnTo>
                      <a:pt x="624537" y="641016"/>
                    </a:lnTo>
                    <a:cubicBezTo>
                      <a:pt x="662637" y="605106"/>
                      <a:pt x="692831" y="561577"/>
                      <a:pt x="713025" y="513285"/>
                    </a:cubicBezTo>
                    <a:lnTo>
                      <a:pt x="658161" y="485663"/>
                    </a:lnTo>
                    <a:lnTo>
                      <a:pt x="669019" y="435276"/>
                    </a:lnTo>
                    <a:lnTo>
                      <a:pt x="679877" y="384888"/>
                    </a:lnTo>
                    <a:lnTo>
                      <a:pt x="741409" y="382412"/>
                    </a:lnTo>
                    <a:cubicBezTo>
                      <a:pt x="742171" y="356599"/>
                      <a:pt x="740456" y="330310"/>
                      <a:pt x="735599" y="303926"/>
                    </a:cubicBezTo>
                    <a:cubicBezTo>
                      <a:pt x="730836" y="277923"/>
                      <a:pt x="723311" y="253062"/>
                      <a:pt x="713691" y="229536"/>
                    </a:cubicBezTo>
                    <a:lnTo>
                      <a:pt x="655208" y="248871"/>
                    </a:lnTo>
                    <a:lnTo>
                      <a:pt x="627300" y="205532"/>
                    </a:lnTo>
                    <a:close/>
                    <a:moveTo>
                      <a:pt x="412130" y="596629"/>
                    </a:moveTo>
                    <a:cubicBezTo>
                      <a:pt x="287447" y="619489"/>
                      <a:pt x="167814" y="536907"/>
                      <a:pt x="144954" y="412225"/>
                    </a:cubicBezTo>
                    <a:cubicBezTo>
                      <a:pt x="122093" y="287543"/>
                      <a:pt x="204675" y="167909"/>
                      <a:pt x="329357" y="145049"/>
                    </a:cubicBezTo>
                    <a:cubicBezTo>
                      <a:pt x="454040" y="122189"/>
                      <a:pt x="573674" y="204770"/>
                      <a:pt x="596534" y="329453"/>
                    </a:cubicBezTo>
                    <a:cubicBezTo>
                      <a:pt x="619394" y="454230"/>
                      <a:pt x="536812" y="573769"/>
                      <a:pt x="412130" y="596629"/>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sp>
            <p:nvSpPr>
              <p:cNvPr id="187" name="Freeform: Shape 49">
                <a:extLst>
                  <a:ext uri="{FF2B5EF4-FFF2-40B4-BE49-F238E27FC236}">
                    <a16:creationId xmlns:a16="http://schemas.microsoft.com/office/drawing/2014/main" id="{C298B9F9-9E04-43C0-AD46-7A0B9368B72B}"/>
                  </a:ext>
                </a:extLst>
              </p:cNvPr>
              <p:cNvSpPr/>
              <p:nvPr/>
            </p:nvSpPr>
            <p:spPr>
              <a:xfrm>
                <a:off x="5962713" y="6050438"/>
                <a:ext cx="219075" cy="295275"/>
              </a:xfrm>
              <a:custGeom>
                <a:avLst/>
                <a:gdLst>
                  <a:gd name="connsiteX0" fmla="*/ 196120 w 219075"/>
                  <a:gd name="connsiteY0" fmla="*/ 14954 h 295275"/>
                  <a:gd name="connsiteX1" fmla="*/ 185357 w 219075"/>
                  <a:gd name="connsiteY1" fmla="*/ 0 h 295275"/>
                  <a:gd name="connsiteX2" fmla="*/ 143827 w 219075"/>
                  <a:gd name="connsiteY2" fmla="*/ 41529 h 295275"/>
                  <a:gd name="connsiteX3" fmla="*/ 150781 w 219075"/>
                  <a:gd name="connsiteY3" fmla="*/ 52197 h 295275"/>
                  <a:gd name="connsiteX4" fmla="*/ 140113 w 219075"/>
                  <a:gd name="connsiteY4" fmla="*/ 154496 h 295275"/>
                  <a:gd name="connsiteX5" fmla="*/ 88297 w 219075"/>
                  <a:gd name="connsiteY5" fmla="*/ 178117 h 295275"/>
                  <a:gd name="connsiteX6" fmla="*/ 88297 w 219075"/>
                  <a:gd name="connsiteY6" fmla="*/ 117158 h 295275"/>
                  <a:gd name="connsiteX7" fmla="*/ 0 w 219075"/>
                  <a:gd name="connsiteY7" fmla="*/ 205454 h 295275"/>
                  <a:gd name="connsiteX8" fmla="*/ 88297 w 219075"/>
                  <a:gd name="connsiteY8" fmla="*/ 296418 h 295275"/>
                  <a:gd name="connsiteX9" fmla="*/ 88297 w 219075"/>
                  <a:gd name="connsiteY9" fmla="*/ 236601 h 295275"/>
                  <a:gd name="connsiteX10" fmla="*/ 181356 w 219075"/>
                  <a:gd name="connsiteY10" fmla="*/ 195834 h 295275"/>
                  <a:gd name="connsiteX11" fmla="*/ 196120 w 219075"/>
                  <a:gd name="connsiteY11" fmla="*/ 1495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9075" h="295275">
                    <a:moveTo>
                      <a:pt x="196120" y="14954"/>
                    </a:moveTo>
                    <a:lnTo>
                      <a:pt x="185357" y="0"/>
                    </a:lnTo>
                    <a:lnTo>
                      <a:pt x="143827" y="41529"/>
                    </a:lnTo>
                    <a:lnTo>
                      <a:pt x="150781" y="52197"/>
                    </a:lnTo>
                    <a:cubicBezTo>
                      <a:pt x="172117" y="84773"/>
                      <a:pt x="167735" y="126778"/>
                      <a:pt x="140113" y="154496"/>
                    </a:cubicBezTo>
                    <a:cubicBezTo>
                      <a:pt x="126206" y="168402"/>
                      <a:pt x="107918" y="176689"/>
                      <a:pt x="88297" y="178117"/>
                    </a:cubicBezTo>
                    <a:lnTo>
                      <a:pt x="88297" y="117158"/>
                    </a:lnTo>
                    <a:lnTo>
                      <a:pt x="0" y="205454"/>
                    </a:lnTo>
                    <a:lnTo>
                      <a:pt x="88297" y="296418"/>
                    </a:lnTo>
                    <a:lnTo>
                      <a:pt x="88297" y="236601"/>
                    </a:lnTo>
                    <a:cubicBezTo>
                      <a:pt x="123539" y="235172"/>
                      <a:pt x="156496" y="220694"/>
                      <a:pt x="181356" y="195834"/>
                    </a:cubicBezTo>
                    <a:cubicBezTo>
                      <a:pt x="230314" y="146971"/>
                      <a:pt x="236411" y="70866"/>
                      <a:pt x="196120" y="14954"/>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sp>
            <p:nvSpPr>
              <p:cNvPr id="188" name="Freeform: Shape 50">
                <a:extLst>
                  <a:ext uri="{FF2B5EF4-FFF2-40B4-BE49-F238E27FC236}">
                    <a16:creationId xmlns:a16="http://schemas.microsoft.com/office/drawing/2014/main" id="{71C25D62-41C3-41D2-96F2-56F3770107FE}"/>
                  </a:ext>
                </a:extLst>
              </p:cNvPr>
              <p:cNvSpPr/>
              <p:nvPr/>
            </p:nvSpPr>
            <p:spPr>
              <a:xfrm>
                <a:off x="5910825" y="5947187"/>
                <a:ext cx="219075" cy="295275"/>
              </a:xfrm>
              <a:custGeom>
                <a:avLst/>
                <a:gdLst>
                  <a:gd name="connsiteX0" fmla="*/ 71795 w 219075"/>
                  <a:gd name="connsiteY0" fmla="*/ 244221 h 295275"/>
                  <a:gd name="connsiteX1" fmla="*/ 82463 w 219075"/>
                  <a:gd name="connsiteY1" fmla="*/ 141923 h 295275"/>
                  <a:gd name="connsiteX2" fmla="*/ 134279 w 219075"/>
                  <a:gd name="connsiteY2" fmla="*/ 118301 h 295275"/>
                  <a:gd name="connsiteX3" fmla="*/ 134279 w 219075"/>
                  <a:gd name="connsiteY3" fmla="*/ 179261 h 295275"/>
                  <a:gd name="connsiteX4" fmla="*/ 222576 w 219075"/>
                  <a:gd name="connsiteY4" fmla="*/ 90964 h 295275"/>
                  <a:gd name="connsiteX5" fmla="*/ 134279 w 219075"/>
                  <a:gd name="connsiteY5" fmla="*/ 0 h 295275"/>
                  <a:gd name="connsiteX6" fmla="*/ 134279 w 219075"/>
                  <a:gd name="connsiteY6" fmla="*/ 59817 h 295275"/>
                  <a:gd name="connsiteX7" fmla="*/ 41220 w 219075"/>
                  <a:gd name="connsiteY7" fmla="*/ 100584 h 295275"/>
                  <a:gd name="connsiteX8" fmla="*/ 26551 w 219075"/>
                  <a:gd name="connsiteY8" fmla="*/ 281369 h 295275"/>
                  <a:gd name="connsiteX9" fmla="*/ 37315 w 219075"/>
                  <a:gd name="connsiteY9" fmla="*/ 296323 h 295275"/>
                  <a:gd name="connsiteX10" fmla="*/ 78844 w 219075"/>
                  <a:gd name="connsiteY10" fmla="*/ 254794 h 295275"/>
                  <a:gd name="connsiteX11" fmla="*/ 71795 w 219075"/>
                  <a:gd name="connsiteY11" fmla="*/ 244221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9075" h="295275">
                    <a:moveTo>
                      <a:pt x="71795" y="244221"/>
                    </a:moveTo>
                    <a:cubicBezTo>
                      <a:pt x="50459" y="211646"/>
                      <a:pt x="54840" y="169640"/>
                      <a:pt x="82463" y="141923"/>
                    </a:cubicBezTo>
                    <a:cubicBezTo>
                      <a:pt x="96369" y="128016"/>
                      <a:pt x="114658" y="119729"/>
                      <a:pt x="134279" y="118301"/>
                    </a:cubicBezTo>
                    <a:lnTo>
                      <a:pt x="134279" y="179261"/>
                    </a:lnTo>
                    <a:lnTo>
                      <a:pt x="222576" y="90964"/>
                    </a:lnTo>
                    <a:lnTo>
                      <a:pt x="134279" y="0"/>
                    </a:lnTo>
                    <a:lnTo>
                      <a:pt x="134279" y="59817"/>
                    </a:lnTo>
                    <a:cubicBezTo>
                      <a:pt x="99037" y="61246"/>
                      <a:pt x="66080" y="75724"/>
                      <a:pt x="41220" y="100584"/>
                    </a:cubicBezTo>
                    <a:cubicBezTo>
                      <a:pt x="-7644" y="149447"/>
                      <a:pt x="-13740" y="225457"/>
                      <a:pt x="26551" y="281369"/>
                    </a:cubicBezTo>
                    <a:lnTo>
                      <a:pt x="37315" y="296323"/>
                    </a:lnTo>
                    <a:lnTo>
                      <a:pt x="78844" y="254794"/>
                    </a:lnTo>
                    <a:lnTo>
                      <a:pt x="71795" y="244221"/>
                    </a:ln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grpSp>
      </p:grpSp>
      <p:sp>
        <p:nvSpPr>
          <p:cNvPr id="202" name="Espace réservé du texte 3">
            <a:hlinkClick r:id="" action="ppaction://noaction"/>
            <a:extLst>
              <a:ext uri="{FF2B5EF4-FFF2-40B4-BE49-F238E27FC236}">
                <a16:creationId xmlns:a16="http://schemas.microsoft.com/office/drawing/2014/main" id="{AA2E2F1E-2199-40C5-B2ED-499DC062E727}"/>
              </a:ext>
            </a:extLst>
          </p:cNvPr>
          <p:cNvSpPr txBox="1">
            <a:spLocks/>
          </p:cNvSpPr>
          <p:nvPr>
            <p:custDataLst>
              <p:tags r:id="rId3"/>
            </p:custDataLst>
          </p:nvPr>
        </p:nvSpPr>
        <p:spPr>
          <a:xfrm>
            <a:off x="5393131" y="2053186"/>
            <a:ext cx="1992044" cy="532397"/>
          </a:xfrm>
          <a:prstGeom prst="rect">
            <a:avLst/>
          </a:prstGeom>
          <a:noFill/>
        </p:spPr>
        <p:txBody>
          <a:bodyPr vert="horz" lIns="81000" tIns="0" rIns="81000" bIns="0" rtlCol="0" anchor="t"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1" indent="0" algn="ctr" defTabSz="685800" rtl="0" eaLnBrk="1" fontAlgn="auto" latinLnBrk="0" hangingPunct="1">
              <a:lnSpc>
                <a:spcPct val="100000"/>
              </a:lnSpc>
              <a:spcBef>
                <a:spcPts val="300"/>
              </a:spcBef>
              <a:spcAft>
                <a:spcPts val="0"/>
              </a:spcAft>
              <a:buClr>
                <a:srgbClr val="454545"/>
              </a:buClr>
              <a:buSzPct val="100000"/>
              <a:buFont typeface="Wingdings" panose="05000000000000000000" pitchFamily="2" charset="2"/>
              <a:buNone/>
              <a:tabLst/>
              <a:defRPr/>
            </a:pPr>
            <a:r>
              <a:rPr kumimoji="0" lang="en-US" sz="1350" b="1" i="0" u="none" strike="noStrike" kern="1200" cap="none" spc="0" normalizeH="0" baseline="0" noProof="0">
                <a:ln>
                  <a:noFill/>
                </a:ln>
                <a:solidFill>
                  <a:prstClr val="white"/>
                </a:solidFill>
                <a:effectLst/>
                <a:uLnTx/>
                <a:uFillTx/>
                <a:latin typeface="Verdana"/>
                <a:ea typeface="+mn-ea"/>
                <a:cs typeface="+mn-cs"/>
              </a:rPr>
              <a:t>HOW</a:t>
            </a:r>
          </a:p>
        </p:txBody>
      </p:sp>
      <p:sp>
        <p:nvSpPr>
          <p:cNvPr id="122" name="Espace réservé du texte 3">
            <a:hlinkClick r:id="" action="ppaction://noaction"/>
            <a:extLst>
              <a:ext uri="{FF2B5EF4-FFF2-40B4-BE49-F238E27FC236}">
                <a16:creationId xmlns:a16="http://schemas.microsoft.com/office/drawing/2014/main" id="{8F9C3E22-AABB-4623-BBCC-C15106183B8B}"/>
              </a:ext>
            </a:extLst>
          </p:cNvPr>
          <p:cNvSpPr txBox="1">
            <a:spLocks/>
          </p:cNvSpPr>
          <p:nvPr>
            <p:custDataLst>
              <p:tags r:id="rId4"/>
            </p:custDataLst>
          </p:nvPr>
        </p:nvSpPr>
        <p:spPr>
          <a:xfrm>
            <a:off x="7350379" y="-5679"/>
            <a:ext cx="1793621" cy="2671010"/>
          </a:xfrm>
          <a:prstGeom prst="rect">
            <a:avLst/>
          </a:prstGeom>
          <a:solidFill>
            <a:srgbClr val="8DB9CA"/>
          </a:solidFill>
        </p:spPr>
        <p:txBody>
          <a:bodyPr vert="horz" lIns="81000" tIns="0" rIns="81000" bIns="0" rtlCol="0" anchor="ctr"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1" indent="0" algn="ctr" defTabSz="685800" rtl="0" eaLnBrk="1" fontAlgn="auto" latinLnBrk="0" hangingPunct="1">
              <a:lnSpc>
                <a:spcPct val="100000"/>
              </a:lnSpc>
              <a:spcBef>
                <a:spcPts val="300"/>
              </a:spcBef>
              <a:spcAft>
                <a:spcPts val="0"/>
              </a:spcAft>
              <a:buClr>
                <a:srgbClr val="454545"/>
              </a:buClr>
              <a:buSzPct val="100000"/>
              <a:buFont typeface="Wingdings" panose="05000000000000000000" pitchFamily="2" charset="2"/>
              <a:buNone/>
              <a:tabLst/>
              <a:defRPr/>
            </a:pPr>
            <a:endParaRPr kumimoji="0" lang="en-US" sz="1350" b="1" i="0" u="none" strike="noStrike" kern="1200" cap="none" spc="0" normalizeH="0" baseline="0" noProof="0">
              <a:ln>
                <a:noFill/>
              </a:ln>
              <a:solidFill>
                <a:prstClr val="white"/>
              </a:solidFill>
              <a:effectLst/>
              <a:uLnTx/>
              <a:uFillTx/>
              <a:latin typeface="Verdana"/>
              <a:ea typeface="+mn-ea"/>
              <a:cs typeface="+mn-cs"/>
            </a:endParaRPr>
          </a:p>
        </p:txBody>
      </p:sp>
      <p:sp>
        <p:nvSpPr>
          <p:cNvPr id="135" name="Isosceles Triangle 134">
            <a:hlinkClick r:id="" action="ppaction://noaction"/>
            <a:extLst>
              <a:ext uri="{FF2B5EF4-FFF2-40B4-BE49-F238E27FC236}">
                <a16:creationId xmlns:a16="http://schemas.microsoft.com/office/drawing/2014/main" id="{D4D8A062-9A51-4CCE-90B6-ABE3A62E8216}"/>
              </a:ext>
            </a:extLst>
          </p:cNvPr>
          <p:cNvSpPr/>
          <p:nvPr/>
        </p:nvSpPr>
        <p:spPr>
          <a:xfrm rot="10800000">
            <a:off x="8028033" y="2630256"/>
            <a:ext cx="436868" cy="187511"/>
          </a:xfrm>
          <a:prstGeom prst="triangle">
            <a:avLst/>
          </a:prstGeom>
          <a:solidFill>
            <a:srgbClr val="8DB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Verdana"/>
              <a:ea typeface="+mn-ea"/>
              <a:cs typeface="+mn-cs"/>
            </a:endParaRPr>
          </a:p>
        </p:txBody>
      </p:sp>
      <p:grpSp>
        <p:nvGrpSpPr>
          <p:cNvPr id="8" name="Group 7">
            <a:extLst>
              <a:ext uri="{FF2B5EF4-FFF2-40B4-BE49-F238E27FC236}">
                <a16:creationId xmlns:a16="http://schemas.microsoft.com/office/drawing/2014/main" id="{5560B506-5A39-4E3D-BA9C-3F0F7126E497}"/>
              </a:ext>
            </a:extLst>
          </p:cNvPr>
          <p:cNvGrpSpPr/>
          <p:nvPr/>
        </p:nvGrpSpPr>
        <p:grpSpPr>
          <a:xfrm>
            <a:off x="7691970" y="645449"/>
            <a:ext cx="1114678" cy="1159431"/>
            <a:chOff x="9904232" y="4011184"/>
            <a:chExt cx="1720038" cy="1789096"/>
          </a:xfrm>
        </p:grpSpPr>
        <p:grpSp>
          <p:nvGrpSpPr>
            <p:cNvPr id="157" name="Group 156">
              <a:extLst>
                <a:ext uri="{FF2B5EF4-FFF2-40B4-BE49-F238E27FC236}">
                  <a16:creationId xmlns:a16="http://schemas.microsoft.com/office/drawing/2014/main" id="{1C366376-87F4-484E-BD35-FFA4A8718982}"/>
                </a:ext>
              </a:extLst>
            </p:cNvPr>
            <p:cNvGrpSpPr/>
            <p:nvPr/>
          </p:nvGrpSpPr>
          <p:grpSpPr>
            <a:xfrm>
              <a:off x="9904232" y="4011184"/>
              <a:ext cx="1720038" cy="1789096"/>
              <a:chOff x="9769817" y="935673"/>
              <a:chExt cx="1796366" cy="1868488"/>
            </a:xfrm>
            <a:solidFill>
              <a:schemeClr val="bg1"/>
            </a:solidFill>
          </p:grpSpPr>
          <p:sp>
            <p:nvSpPr>
              <p:cNvPr id="158" name="Freeform 5">
                <a:extLst>
                  <a:ext uri="{FF2B5EF4-FFF2-40B4-BE49-F238E27FC236}">
                    <a16:creationId xmlns:a16="http://schemas.microsoft.com/office/drawing/2014/main" id="{1C448F4D-3122-45A9-BE01-BEC9192E03C3}"/>
                  </a:ext>
                </a:extLst>
              </p:cNvPr>
              <p:cNvSpPr>
                <a:spLocks/>
              </p:cNvSpPr>
              <p:nvPr/>
            </p:nvSpPr>
            <p:spPr bwMode="auto">
              <a:xfrm>
                <a:off x="9843274" y="935673"/>
                <a:ext cx="1722909" cy="942925"/>
              </a:xfrm>
              <a:custGeom>
                <a:avLst/>
                <a:gdLst>
                  <a:gd name="T0" fmla="*/ 89 w 93"/>
                  <a:gd name="T1" fmla="*/ 31 h 51"/>
                  <a:gd name="T2" fmla="*/ 79 w 93"/>
                  <a:gd name="T3" fmla="*/ 15 h 51"/>
                  <a:gd name="T4" fmla="*/ 63 w 93"/>
                  <a:gd name="T5" fmla="*/ 4 h 51"/>
                  <a:gd name="T6" fmla="*/ 43 w 93"/>
                  <a:gd name="T7" fmla="*/ 0 h 51"/>
                  <a:gd name="T8" fmla="*/ 43 w 93"/>
                  <a:gd name="T9" fmla="*/ 6 h 51"/>
                  <a:gd name="T10" fmla="*/ 0 w 93"/>
                  <a:gd name="T11" fmla="*/ 50 h 51"/>
                  <a:gd name="T12" fmla="*/ 43 w 93"/>
                  <a:gd name="T13" fmla="*/ 8 h 51"/>
                  <a:gd name="T14" fmla="*/ 43 w 93"/>
                  <a:gd name="T15" fmla="*/ 8 h 51"/>
                  <a:gd name="T16" fmla="*/ 86 w 93"/>
                  <a:gd name="T17" fmla="*/ 51 h 51"/>
                  <a:gd name="T18" fmla="*/ 93 w 93"/>
                  <a:gd name="T19" fmla="*/ 51 h 51"/>
                  <a:gd name="T20" fmla="*/ 89 w 93"/>
                  <a:gd name="T21" fmla="*/ 3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51">
                    <a:moveTo>
                      <a:pt x="89" y="31"/>
                    </a:moveTo>
                    <a:cubicBezTo>
                      <a:pt x="87" y="25"/>
                      <a:pt x="83" y="20"/>
                      <a:pt x="79" y="15"/>
                    </a:cubicBezTo>
                    <a:cubicBezTo>
                      <a:pt x="74" y="10"/>
                      <a:pt x="69" y="7"/>
                      <a:pt x="63" y="4"/>
                    </a:cubicBezTo>
                    <a:cubicBezTo>
                      <a:pt x="56" y="2"/>
                      <a:pt x="50" y="0"/>
                      <a:pt x="43" y="0"/>
                    </a:cubicBezTo>
                    <a:cubicBezTo>
                      <a:pt x="43" y="6"/>
                      <a:pt x="43" y="6"/>
                      <a:pt x="43" y="6"/>
                    </a:cubicBezTo>
                    <a:cubicBezTo>
                      <a:pt x="19" y="6"/>
                      <a:pt x="0" y="26"/>
                      <a:pt x="0" y="50"/>
                    </a:cubicBezTo>
                    <a:cubicBezTo>
                      <a:pt x="0" y="27"/>
                      <a:pt x="19" y="8"/>
                      <a:pt x="43" y="8"/>
                    </a:cubicBezTo>
                    <a:cubicBezTo>
                      <a:pt x="43" y="8"/>
                      <a:pt x="43" y="8"/>
                      <a:pt x="43" y="8"/>
                    </a:cubicBezTo>
                    <a:cubicBezTo>
                      <a:pt x="67" y="8"/>
                      <a:pt x="86" y="27"/>
                      <a:pt x="86" y="51"/>
                    </a:cubicBezTo>
                    <a:cubicBezTo>
                      <a:pt x="93" y="51"/>
                      <a:pt x="93" y="51"/>
                      <a:pt x="93" y="51"/>
                    </a:cubicBezTo>
                    <a:cubicBezTo>
                      <a:pt x="93" y="44"/>
                      <a:pt x="92" y="37"/>
                      <a:pt x="89" y="31"/>
                    </a:cubicBez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sp>
            <p:nvSpPr>
              <p:cNvPr id="159" name="Freeform 6">
                <a:extLst>
                  <a:ext uri="{FF2B5EF4-FFF2-40B4-BE49-F238E27FC236}">
                    <a16:creationId xmlns:a16="http://schemas.microsoft.com/office/drawing/2014/main" id="{03245FE8-9D2E-4E7A-997A-3A672E1FAB6C}"/>
                  </a:ext>
                </a:extLst>
              </p:cNvPr>
              <p:cNvSpPr>
                <a:spLocks/>
              </p:cNvSpPr>
              <p:nvPr/>
            </p:nvSpPr>
            <p:spPr bwMode="auto">
              <a:xfrm>
                <a:off x="9769817" y="1878598"/>
                <a:ext cx="1740271" cy="925563"/>
              </a:xfrm>
              <a:custGeom>
                <a:avLst/>
                <a:gdLst>
                  <a:gd name="T0" fmla="*/ 4 w 94"/>
                  <a:gd name="T1" fmla="*/ 19 h 50"/>
                  <a:gd name="T2" fmla="*/ 15 w 94"/>
                  <a:gd name="T3" fmla="*/ 35 h 50"/>
                  <a:gd name="T4" fmla="*/ 31 w 94"/>
                  <a:gd name="T5" fmla="*/ 46 h 50"/>
                  <a:gd name="T6" fmla="*/ 51 w 94"/>
                  <a:gd name="T7" fmla="*/ 50 h 50"/>
                  <a:gd name="T8" fmla="*/ 51 w 94"/>
                  <a:gd name="T9" fmla="*/ 45 h 50"/>
                  <a:gd name="T10" fmla="*/ 94 w 94"/>
                  <a:gd name="T11" fmla="*/ 0 h 50"/>
                  <a:gd name="T12" fmla="*/ 51 w 94"/>
                  <a:gd name="T13" fmla="*/ 42 h 50"/>
                  <a:gd name="T14" fmla="*/ 51 w 94"/>
                  <a:gd name="T15" fmla="*/ 42 h 50"/>
                  <a:gd name="T16" fmla="*/ 8 w 94"/>
                  <a:gd name="T17" fmla="*/ 0 h 50"/>
                  <a:gd name="T18" fmla="*/ 0 w 94"/>
                  <a:gd name="T19" fmla="*/ 0 h 50"/>
                  <a:gd name="T20" fmla="*/ 4 w 94"/>
                  <a:gd name="T21" fmla="*/ 1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50">
                    <a:moveTo>
                      <a:pt x="4" y="19"/>
                    </a:moveTo>
                    <a:cubicBezTo>
                      <a:pt x="7" y="25"/>
                      <a:pt x="11" y="30"/>
                      <a:pt x="15" y="35"/>
                    </a:cubicBezTo>
                    <a:cubicBezTo>
                      <a:pt x="20" y="40"/>
                      <a:pt x="25" y="43"/>
                      <a:pt x="31" y="46"/>
                    </a:cubicBezTo>
                    <a:cubicBezTo>
                      <a:pt x="37" y="48"/>
                      <a:pt x="44" y="50"/>
                      <a:pt x="51" y="50"/>
                    </a:cubicBezTo>
                    <a:cubicBezTo>
                      <a:pt x="51" y="45"/>
                      <a:pt x="51" y="45"/>
                      <a:pt x="51" y="45"/>
                    </a:cubicBezTo>
                    <a:cubicBezTo>
                      <a:pt x="74" y="45"/>
                      <a:pt x="93" y="25"/>
                      <a:pt x="94" y="0"/>
                    </a:cubicBezTo>
                    <a:cubicBezTo>
                      <a:pt x="93" y="23"/>
                      <a:pt x="74" y="42"/>
                      <a:pt x="51" y="42"/>
                    </a:cubicBezTo>
                    <a:cubicBezTo>
                      <a:pt x="51" y="42"/>
                      <a:pt x="51" y="42"/>
                      <a:pt x="51" y="42"/>
                    </a:cubicBezTo>
                    <a:cubicBezTo>
                      <a:pt x="27" y="42"/>
                      <a:pt x="8" y="23"/>
                      <a:pt x="8" y="0"/>
                    </a:cubicBezTo>
                    <a:cubicBezTo>
                      <a:pt x="0" y="0"/>
                      <a:pt x="0" y="0"/>
                      <a:pt x="0" y="0"/>
                    </a:cubicBezTo>
                    <a:cubicBezTo>
                      <a:pt x="0" y="6"/>
                      <a:pt x="2" y="13"/>
                      <a:pt x="4" y="19"/>
                    </a:cubicBez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sp>
            <p:nvSpPr>
              <p:cNvPr id="160" name="Oval 7">
                <a:extLst>
                  <a:ext uri="{FF2B5EF4-FFF2-40B4-BE49-F238E27FC236}">
                    <a16:creationId xmlns:a16="http://schemas.microsoft.com/office/drawing/2014/main" id="{E1B94B9A-E4D3-42A9-BFBB-5E14BEC90E0E}"/>
                  </a:ext>
                </a:extLst>
              </p:cNvPr>
              <p:cNvSpPr>
                <a:spLocks noChangeArrowheads="1"/>
              </p:cNvSpPr>
              <p:nvPr/>
            </p:nvSpPr>
            <p:spPr bwMode="auto">
              <a:xfrm>
                <a:off x="10010223" y="1194777"/>
                <a:ext cx="1351615" cy="1368978"/>
              </a:xfrm>
              <a:prstGeom prst="ellipse">
                <a:avLst/>
              </a:prstGeom>
              <a:grp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grpSp>
        <p:grpSp>
          <p:nvGrpSpPr>
            <p:cNvPr id="173" name="Groupe 243">
              <a:extLst>
                <a:ext uri="{FF2B5EF4-FFF2-40B4-BE49-F238E27FC236}">
                  <a16:creationId xmlns:a16="http://schemas.microsoft.com/office/drawing/2014/main" id="{BC0CA4AC-E38D-4E7C-9F59-3F1A412C0201}"/>
                </a:ext>
              </a:extLst>
            </p:cNvPr>
            <p:cNvGrpSpPr/>
            <p:nvPr/>
          </p:nvGrpSpPr>
          <p:grpSpPr>
            <a:xfrm>
              <a:off x="10491836" y="4574636"/>
              <a:ext cx="544830" cy="662179"/>
              <a:chOff x="7826375" y="766763"/>
              <a:chExt cx="412750" cy="501651"/>
            </a:xfrm>
            <a:solidFill>
              <a:srgbClr val="8DB9CA"/>
            </a:solidFill>
          </p:grpSpPr>
          <p:sp>
            <p:nvSpPr>
              <p:cNvPr id="174" name="Freeform 103">
                <a:extLst>
                  <a:ext uri="{FF2B5EF4-FFF2-40B4-BE49-F238E27FC236}">
                    <a16:creationId xmlns:a16="http://schemas.microsoft.com/office/drawing/2014/main" id="{14608211-36A1-4213-832A-99EA5C642F87}"/>
                  </a:ext>
                </a:extLst>
              </p:cNvPr>
              <p:cNvSpPr>
                <a:spLocks/>
              </p:cNvSpPr>
              <p:nvPr/>
            </p:nvSpPr>
            <p:spPr bwMode="auto">
              <a:xfrm>
                <a:off x="7861300" y="1184276"/>
                <a:ext cx="344488" cy="33338"/>
              </a:xfrm>
              <a:custGeom>
                <a:avLst/>
                <a:gdLst>
                  <a:gd name="T0" fmla="*/ 0 w 102"/>
                  <a:gd name="T1" fmla="*/ 10 h 10"/>
                  <a:gd name="T2" fmla="*/ 91 w 102"/>
                  <a:gd name="T3" fmla="*/ 10 h 10"/>
                  <a:gd name="T4" fmla="*/ 102 w 102"/>
                  <a:gd name="T5" fmla="*/ 0 h 10"/>
                  <a:gd name="T6" fmla="*/ 102 w 102"/>
                  <a:gd name="T7" fmla="*/ 0 h 10"/>
                  <a:gd name="T8" fmla="*/ 0 w 102"/>
                  <a:gd name="T9" fmla="*/ 0 h 10"/>
                  <a:gd name="T10" fmla="*/ 0 w 102"/>
                  <a:gd name="T11" fmla="*/ 10 h 10"/>
                </a:gdLst>
                <a:ahLst/>
                <a:cxnLst>
                  <a:cxn ang="0">
                    <a:pos x="T0" y="T1"/>
                  </a:cxn>
                  <a:cxn ang="0">
                    <a:pos x="T2" y="T3"/>
                  </a:cxn>
                  <a:cxn ang="0">
                    <a:pos x="T4" y="T5"/>
                  </a:cxn>
                  <a:cxn ang="0">
                    <a:pos x="T6" y="T7"/>
                  </a:cxn>
                  <a:cxn ang="0">
                    <a:pos x="T8" y="T9"/>
                  </a:cxn>
                  <a:cxn ang="0">
                    <a:pos x="T10" y="T11"/>
                  </a:cxn>
                </a:cxnLst>
                <a:rect l="0" t="0" r="r" b="b"/>
                <a:pathLst>
                  <a:path w="102" h="10">
                    <a:moveTo>
                      <a:pt x="0" y="10"/>
                    </a:moveTo>
                    <a:cubicBezTo>
                      <a:pt x="91" y="10"/>
                      <a:pt x="91" y="10"/>
                      <a:pt x="91" y="10"/>
                    </a:cubicBezTo>
                    <a:cubicBezTo>
                      <a:pt x="97" y="10"/>
                      <a:pt x="102" y="5"/>
                      <a:pt x="102" y="0"/>
                    </a:cubicBezTo>
                    <a:cubicBezTo>
                      <a:pt x="102" y="0"/>
                      <a:pt x="102" y="0"/>
                      <a:pt x="102" y="0"/>
                    </a:cubicBezTo>
                    <a:cubicBezTo>
                      <a:pt x="0" y="0"/>
                      <a:pt x="0" y="0"/>
                      <a:pt x="0" y="0"/>
                    </a:cubicBez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175" name="Freeform 104">
                <a:extLst>
                  <a:ext uri="{FF2B5EF4-FFF2-40B4-BE49-F238E27FC236}">
                    <a16:creationId xmlns:a16="http://schemas.microsoft.com/office/drawing/2014/main" id="{695A28CD-6DF3-4AB3-BB28-D8911F96A27E}"/>
                  </a:ext>
                </a:extLst>
              </p:cNvPr>
              <p:cNvSpPr>
                <a:spLocks/>
              </p:cNvSpPr>
              <p:nvPr/>
            </p:nvSpPr>
            <p:spPr bwMode="auto">
              <a:xfrm>
                <a:off x="7826375" y="1231901"/>
                <a:ext cx="412750" cy="36513"/>
              </a:xfrm>
              <a:custGeom>
                <a:avLst/>
                <a:gdLst>
                  <a:gd name="T0" fmla="*/ 0 w 122"/>
                  <a:gd name="T1" fmla="*/ 0 h 11"/>
                  <a:gd name="T2" fmla="*/ 0 w 122"/>
                  <a:gd name="T3" fmla="*/ 11 h 11"/>
                  <a:gd name="T4" fmla="*/ 112 w 122"/>
                  <a:gd name="T5" fmla="*/ 11 h 11"/>
                  <a:gd name="T6" fmla="*/ 122 w 122"/>
                  <a:gd name="T7" fmla="*/ 0 h 11"/>
                  <a:gd name="T8" fmla="*/ 122 w 122"/>
                  <a:gd name="T9" fmla="*/ 0 h 11"/>
                  <a:gd name="T10" fmla="*/ 0 w 122"/>
                  <a:gd name="T11" fmla="*/ 0 h 11"/>
                </a:gdLst>
                <a:ahLst/>
                <a:cxnLst>
                  <a:cxn ang="0">
                    <a:pos x="T0" y="T1"/>
                  </a:cxn>
                  <a:cxn ang="0">
                    <a:pos x="T2" y="T3"/>
                  </a:cxn>
                  <a:cxn ang="0">
                    <a:pos x="T4" y="T5"/>
                  </a:cxn>
                  <a:cxn ang="0">
                    <a:pos x="T6" y="T7"/>
                  </a:cxn>
                  <a:cxn ang="0">
                    <a:pos x="T8" y="T9"/>
                  </a:cxn>
                  <a:cxn ang="0">
                    <a:pos x="T10" y="T11"/>
                  </a:cxn>
                </a:cxnLst>
                <a:rect l="0" t="0" r="r" b="b"/>
                <a:pathLst>
                  <a:path w="122" h="11">
                    <a:moveTo>
                      <a:pt x="0" y="0"/>
                    </a:moveTo>
                    <a:cubicBezTo>
                      <a:pt x="0" y="11"/>
                      <a:pt x="0" y="11"/>
                      <a:pt x="0" y="11"/>
                    </a:cubicBezTo>
                    <a:cubicBezTo>
                      <a:pt x="112" y="11"/>
                      <a:pt x="112" y="11"/>
                      <a:pt x="112" y="11"/>
                    </a:cubicBezTo>
                    <a:cubicBezTo>
                      <a:pt x="118" y="11"/>
                      <a:pt x="122" y="6"/>
                      <a:pt x="122" y="0"/>
                    </a:cubicBezTo>
                    <a:cubicBezTo>
                      <a:pt x="122" y="0"/>
                      <a:pt x="122" y="0"/>
                      <a:pt x="122"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176" name="Freeform 105">
                <a:extLst>
                  <a:ext uri="{FF2B5EF4-FFF2-40B4-BE49-F238E27FC236}">
                    <a16:creationId xmlns:a16="http://schemas.microsoft.com/office/drawing/2014/main" id="{F5EB63E3-86D1-4190-92CB-3592004A71EC}"/>
                  </a:ext>
                </a:extLst>
              </p:cNvPr>
              <p:cNvSpPr>
                <a:spLocks/>
              </p:cNvSpPr>
              <p:nvPr/>
            </p:nvSpPr>
            <p:spPr bwMode="auto">
              <a:xfrm>
                <a:off x="7870825" y="955676"/>
                <a:ext cx="325438" cy="30163"/>
              </a:xfrm>
              <a:custGeom>
                <a:avLst/>
                <a:gdLst>
                  <a:gd name="T0" fmla="*/ 96 w 96"/>
                  <a:gd name="T1" fmla="*/ 0 h 9"/>
                  <a:gd name="T2" fmla="*/ 0 w 96"/>
                  <a:gd name="T3" fmla="*/ 0 h 9"/>
                  <a:gd name="T4" fmla="*/ 0 w 96"/>
                  <a:gd name="T5" fmla="*/ 9 h 9"/>
                  <a:gd name="T6" fmla="*/ 87 w 96"/>
                  <a:gd name="T7" fmla="*/ 9 h 9"/>
                  <a:gd name="T8" fmla="*/ 96 w 96"/>
                  <a:gd name="T9" fmla="*/ 0 h 9"/>
                </a:gdLst>
                <a:ahLst/>
                <a:cxnLst>
                  <a:cxn ang="0">
                    <a:pos x="T0" y="T1"/>
                  </a:cxn>
                  <a:cxn ang="0">
                    <a:pos x="T2" y="T3"/>
                  </a:cxn>
                  <a:cxn ang="0">
                    <a:pos x="T4" y="T5"/>
                  </a:cxn>
                  <a:cxn ang="0">
                    <a:pos x="T6" y="T7"/>
                  </a:cxn>
                  <a:cxn ang="0">
                    <a:pos x="T8" y="T9"/>
                  </a:cxn>
                </a:cxnLst>
                <a:rect l="0" t="0" r="r" b="b"/>
                <a:pathLst>
                  <a:path w="96" h="9">
                    <a:moveTo>
                      <a:pt x="96" y="0"/>
                    </a:moveTo>
                    <a:cubicBezTo>
                      <a:pt x="0" y="0"/>
                      <a:pt x="0" y="0"/>
                      <a:pt x="0" y="0"/>
                    </a:cubicBezTo>
                    <a:cubicBezTo>
                      <a:pt x="0" y="9"/>
                      <a:pt x="0" y="9"/>
                      <a:pt x="0" y="9"/>
                    </a:cubicBezTo>
                    <a:cubicBezTo>
                      <a:pt x="87" y="9"/>
                      <a:pt x="87" y="9"/>
                      <a:pt x="87" y="9"/>
                    </a:cubicBezTo>
                    <a:cubicBezTo>
                      <a:pt x="92" y="9"/>
                      <a:pt x="96" y="5"/>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177" name="Freeform 106">
                <a:extLst>
                  <a:ext uri="{FF2B5EF4-FFF2-40B4-BE49-F238E27FC236}">
                    <a16:creationId xmlns:a16="http://schemas.microsoft.com/office/drawing/2014/main" id="{F690CEBE-6DCC-4BD8-B431-62822712614B}"/>
                  </a:ext>
                </a:extLst>
              </p:cNvPr>
              <p:cNvSpPr>
                <a:spLocks/>
              </p:cNvSpPr>
              <p:nvPr/>
            </p:nvSpPr>
            <p:spPr bwMode="auto">
              <a:xfrm>
                <a:off x="7900988" y="1003301"/>
                <a:ext cx="58738" cy="163513"/>
              </a:xfrm>
              <a:custGeom>
                <a:avLst/>
                <a:gdLst>
                  <a:gd name="T0" fmla="*/ 17 w 17"/>
                  <a:gd name="T1" fmla="*/ 48 h 48"/>
                  <a:gd name="T2" fmla="*/ 17 w 17"/>
                  <a:gd name="T3" fmla="*/ 9 h 48"/>
                  <a:gd name="T4" fmla="*/ 8 w 17"/>
                  <a:gd name="T5" fmla="*/ 0 h 48"/>
                  <a:gd name="T6" fmla="*/ 0 w 17"/>
                  <a:gd name="T7" fmla="*/ 0 h 48"/>
                  <a:gd name="T8" fmla="*/ 0 w 17"/>
                  <a:gd name="T9" fmla="*/ 37 h 48"/>
                  <a:gd name="T10" fmla="*/ 11 w 17"/>
                  <a:gd name="T11" fmla="*/ 48 h 48"/>
                  <a:gd name="T12" fmla="*/ 17 w 17"/>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7" h="48">
                    <a:moveTo>
                      <a:pt x="17" y="48"/>
                    </a:moveTo>
                    <a:cubicBezTo>
                      <a:pt x="17" y="9"/>
                      <a:pt x="17" y="9"/>
                      <a:pt x="17" y="9"/>
                    </a:cubicBezTo>
                    <a:cubicBezTo>
                      <a:pt x="17" y="4"/>
                      <a:pt x="13" y="0"/>
                      <a:pt x="8" y="0"/>
                    </a:cubicBezTo>
                    <a:cubicBezTo>
                      <a:pt x="0" y="0"/>
                      <a:pt x="0" y="0"/>
                      <a:pt x="0" y="0"/>
                    </a:cubicBezTo>
                    <a:cubicBezTo>
                      <a:pt x="0" y="37"/>
                      <a:pt x="0" y="37"/>
                      <a:pt x="0" y="37"/>
                    </a:cubicBezTo>
                    <a:cubicBezTo>
                      <a:pt x="0" y="43"/>
                      <a:pt x="5" y="48"/>
                      <a:pt x="11" y="48"/>
                    </a:cubicBezTo>
                    <a:lnTo>
                      <a:pt x="17"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178" name="Rectangle 107">
                <a:extLst>
                  <a:ext uri="{FF2B5EF4-FFF2-40B4-BE49-F238E27FC236}">
                    <a16:creationId xmlns:a16="http://schemas.microsoft.com/office/drawing/2014/main" id="{9BE33CFA-3D3C-404C-B27F-6BCF09B8F929}"/>
                  </a:ext>
                </a:extLst>
              </p:cNvPr>
              <p:cNvSpPr>
                <a:spLocks noChangeArrowheads="1"/>
              </p:cNvSpPr>
              <p:nvPr/>
            </p:nvSpPr>
            <p:spPr bwMode="auto">
              <a:xfrm>
                <a:off x="8002588" y="1003301"/>
                <a:ext cx="61913" cy="163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179" name="Freeform 108">
                <a:extLst>
                  <a:ext uri="{FF2B5EF4-FFF2-40B4-BE49-F238E27FC236}">
                    <a16:creationId xmlns:a16="http://schemas.microsoft.com/office/drawing/2014/main" id="{4526D391-0D79-44F0-A367-26E0B5AAA2FA}"/>
                  </a:ext>
                </a:extLst>
              </p:cNvPr>
              <p:cNvSpPr>
                <a:spLocks/>
              </p:cNvSpPr>
              <p:nvPr/>
            </p:nvSpPr>
            <p:spPr bwMode="auto">
              <a:xfrm>
                <a:off x="8107363" y="1003301"/>
                <a:ext cx="58738" cy="163513"/>
              </a:xfrm>
              <a:custGeom>
                <a:avLst/>
                <a:gdLst>
                  <a:gd name="T0" fmla="*/ 17 w 17"/>
                  <a:gd name="T1" fmla="*/ 38 h 48"/>
                  <a:gd name="T2" fmla="*/ 17 w 17"/>
                  <a:gd name="T3" fmla="*/ 0 h 48"/>
                  <a:gd name="T4" fmla="*/ 7 w 17"/>
                  <a:gd name="T5" fmla="*/ 0 h 48"/>
                  <a:gd name="T6" fmla="*/ 0 w 17"/>
                  <a:gd name="T7" fmla="*/ 7 h 48"/>
                  <a:gd name="T8" fmla="*/ 0 w 17"/>
                  <a:gd name="T9" fmla="*/ 48 h 48"/>
                  <a:gd name="T10" fmla="*/ 7 w 17"/>
                  <a:gd name="T11" fmla="*/ 48 h 48"/>
                  <a:gd name="T12" fmla="*/ 17 w 17"/>
                  <a:gd name="T13" fmla="*/ 38 h 48"/>
                </a:gdLst>
                <a:ahLst/>
                <a:cxnLst>
                  <a:cxn ang="0">
                    <a:pos x="T0" y="T1"/>
                  </a:cxn>
                  <a:cxn ang="0">
                    <a:pos x="T2" y="T3"/>
                  </a:cxn>
                  <a:cxn ang="0">
                    <a:pos x="T4" y="T5"/>
                  </a:cxn>
                  <a:cxn ang="0">
                    <a:pos x="T6" y="T7"/>
                  </a:cxn>
                  <a:cxn ang="0">
                    <a:pos x="T8" y="T9"/>
                  </a:cxn>
                  <a:cxn ang="0">
                    <a:pos x="T10" y="T11"/>
                  </a:cxn>
                  <a:cxn ang="0">
                    <a:pos x="T12" y="T13"/>
                  </a:cxn>
                </a:cxnLst>
                <a:rect l="0" t="0" r="r" b="b"/>
                <a:pathLst>
                  <a:path w="17" h="48">
                    <a:moveTo>
                      <a:pt x="17" y="38"/>
                    </a:moveTo>
                    <a:cubicBezTo>
                      <a:pt x="17" y="0"/>
                      <a:pt x="17" y="0"/>
                      <a:pt x="17" y="0"/>
                    </a:cubicBezTo>
                    <a:cubicBezTo>
                      <a:pt x="7" y="0"/>
                      <a:pt x="7" y="0"/>
                      <a:pt x="7" y="0"/>
                    </a:cubicBezTo>
                    <a:cubicBezTo>
                      <a:pt x="3" y="0"/>
                      <a:pt x="0" y="3"/>
                      <a:pt x="0" y="7"/>
                    </a:cubicBezTo>
                    <a:cubicBezTo>
                      <a:pt x="0" y="48"/>
                      <a:pt x="0" y="48"/>
                      <a:pt x="0" y="48"/>
                    </a:cubicBezTo>
                    <a:cubicBezTo>
                      <a:pt x="7" y="48"/>
                      <a:pt x="7" y="48"/>
                      <a:pt x="7" y="48"/>
                    </a:cubicBezTo>
                    <a:cubicBezTo>
                      <a:pt x="13" y="48"/>
                      <a:pt x="17" y="44"/>
                      <a:pt x="17"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180" name="Freeform 109">
                <a:extLst>
                  <a:ext uri="{FF2B5EF4-FFF2-40B4-BE49-F238E27FC236}">
                    <a16:creationId xmlns:a16="http://schemas.microsoft.com/office/drawing/2014/main" id="{EC24F9B6-6DCE-4D53-8F6C-5441CDF2F4F9}"/>
                  </a:ext>
                </a:extLst>
              </p:cNvPr>
              <p:cNvSpPr>
                <a:spLocks/>
              </p:cNvSpPr>
              <p:nvPr/>
            </p:nvSpPr>
            <p:spPr bwMode="auto">
              <a:xfrm>
                <a:off x="7826375" y="766763"/>
                <a:ext cx="412750" cy="174625"/>
              </a:xfrm>
              <a:custGeom>
                <a:avLst/>
                <a:gdLst>
                  <a:gd name="T0" fmla="*/ 122 w 122"/>
                  <a:gd name="T1" fmla="*/ 43 h 51"/>
                  <a:gd name="T2" fmla="*/ 61 w 122"/>
                  <a:gd name="T3" fmla="*/ 0 h 51"/>
                  <a:gd name="T4" fmla="*/ 1 w 122"/>
                  <a:gd name="T5" fmla="*/ 42 h 51"/>
                  <a:gd name="T6" fmla="*/ 0 w 122"/>
                  <a:gd name="T7" fmla="*/ 44 h 51"/>
                  <a:gd name="T8" fmla="*/ 0 w 122"/>
                  <a:gd name="T9" fmla="*/ 51 h 51"/>
                  <a:gd name="T10" fmla="*/ 114 w 122"/>
                  <a:gd name="T11" fmla="*/ 51 h 51"/>
                  <a:gd name="T12" fmla="*/ 122 w 122"/>
                  <a:gd name="T13" fmla="*/ 43 h 51"/>
                </a:gdLst>
                <a:ahLst/>
                <a:cxnLst>
                  <a:cxn ang="0">
                    <a:pos x="T0" y="T1"/>
                  </a:cxn>
                  <a:cxn ang="0">
                    <a:pos x="T2" y="T3"/>
                  </a:cxn>
                  <a:cxn ang="0">
                    <a:pos x="T4" y="T5"/>
                  </a:cxn>
                  <a:cxn ang="0">
                    <a:pos x="T6" y="T7"/>
                  </a:cxn>
                  <a:cxn ang="0">
                    <a:pos x="T8" y="T9"/>
                  </a:cxn>
                  <a:cxn ang="0">
                    <a:pos x="T10" y="T11"/>
                  </a:cxn>
                  <a:cxn ang="0">
                    <a:pos x="T12" y="T13"/>
                  </a:cxn>
                </a:cxnLst>
                <a:rect l="0" t="0" r="r" b="b"/>
                <a:pathLst>
                  <a:path w="122" h="51">
                    <a:moveTo>
                      <a:pt x="122" y="43"/>
                    </a:moveTo>
                    <a:cubicBezTo>
                      <a:pt x="61" y="0"/>
                      <a:pt x="61" y="0"/>
                      <a:pt x="61" y="0"/>
                    </a:cubicBezTo>
                    <a:cubicBezTo>
                      <a:pt x="1" y="42"/>
                      <a:pt x="1" y="42"/>
                      <a:pt x="1" y="42"/>
                    </a:cubicBezTo>
                    <a:cubicBezTo>
                      <a:pt x="0" y="42"/>
                      <a:pt x="0" y="43"/>
                      <a:pt x="0" y="44"/>
                    </a:cubicBezTo>
                    <a:cubicBezTo>
                      <a:pt x="0" y="51"/>
                      <a:pt x="0" y="51"/>
                      <a:pt x="0" y="51"/>
                    </a:cubicBezTo>
                    <a:cubicBezTo>
                      <a:pt x="114" y="51"/>
                      <a:pt x="114" y="51"/>
                      <a:pt x="114" y="51"/>
                    </a:cubicBezTo>
                    <a:cubicBezTo>
                      <a:pt x="119" y="51"/>
                      <a:pt x="122" y="47"/>
                      <a:pt x="122"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181" name="Rectangle 110">
                <a:extLst>
                  <a:ext uri="{FF2B5EF4-FFF2-40B4-BE49-F238E27FC236}">
                    <a16:creationId xmlns:a16="http://schemas.microsoft.com/office/drawing/2014/main" id="{B0BDEEA1-2437-4BED-988F-D07D133E6627}"/>
                  </a:ext>
                </a:extLst>
              </p:cNvPr>
              <p:cNvSpPr>
                <a:spLocks noChangeArrowheads="1"/>
              </p:cNvSpPr>
              <p:nvPr/>
            </p:nvSpPr>
            <p:spPr bwMode="auto">
              <a:xfrm>
                <a:off x="7918450" y="1019176"/>
                <a:ext cx="6350" cy="130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182" name="Rectangle 111">
                <a:extLst>
                  <a:ext uri="{FF2B5EF4-FFF2-40B4-BE49-F238E27FC236}">
                    <a16:creationId xmlns:a16="http://schemas.microsoft.com/office/drawing/2014/main" id="{493131B1-317E-4F98-BE97-98EE9C197FDF}"/>
                  </a:ext>
                </a:extLst>
              </p:cNvPr>
              <p:cNvSpPr>
                <a:spLocks noChangeArrowheads="1"/>
              </p:cNvSpPr>
              <p:nvPr/>
            </p:nvSpPr>
            <p:spPr bwMode="auto">
              <a:xfrm>
                <a:off x="8020050" y="1019176"/>
                <a:ext cx="6350" cy="130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183" name="Rectangle 112">
                <a:extLst>
                  <a:ext uri="{FF2B5EF4-FFF2-40B4-BE49-F238E27FC236}">
                    <a16:creationId xmlns:a16="http://schemas.microsoft.com/office/drawing/2014/main" id="{D104E911-A6CF-4E52-BEEC-996710E74D5F}"/>
                  </a:ext>
                </a:extLst>
              </p:cNvPr>
              <p:cNvSpPr>
                <a:spLocks noChangeArrowheads="1"/>
              </p:cNvSpPr>
              <p:nvPr/>
            </p:nvSpPr>
            <p:spPr bwMode="auto">
              <a:xfrm>
                <a:off x="8124825" y="1019176"/>
                <a:ext cx="3175" cy="130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184" name="Freeform 113">
                <a:extLst>
                  <a:ext uri="{FF2B5EF4-FFF2-40B4-BE49-F238E27FC236}">
                    <a16:creationId xmlns:a16="http://schemas.microsoft.com/office/drawing/2014/main" id="{7221E232-B4AE-4D82-9690-46F9D5ED3F88}"/>
                  </a:ext>
                </a:extLst>
              </p:cNvPr>
              <p:cNvSpPr>
                <a:spLocks/>
              </p:cNvSpPr>
              <p:nvPr/>
            </p:nvSpPr>
            <p:spPr bwMode="auto">
              <a:xfrm>
                <a:off x="7996238" y="828676"/>
                <a:ext cx="71438" cy="74613"/>
              </a:xfrm>
              <a:custGeom>
                <a:avLst/>
                <a:gdLst>
                  <a:gd name="T0" fmla="*/ 21 w 21"/>
                  <a:gd name="T1" fmla="*/ 10 h 22"/>
                  <a:gd name="T2" fmla="*/ 16 w 21"/>
                  <a:gd name="T3" fmla="*/ 3 h 22"/>
                  <a:gd name="T4" fmla="*/ 8 w 21"/>
                  <a:gd name="T5" fmla="*/ 1 h 22"/>
                  <a:gd name="T6" fmla="*/ 7 w 21"/>
                  <a:gd name="T7" fmla="*/ 1 h 22"/>
                  <a:gd name="T8" fmla="*/ 7 w 21"/>
                  <a:gd name="T9" fmla="*/ 1 h 22"/>
                  <a:gd name="T10" fmla="*/ 3 w 21"/>
                  <a:gd name="T11" fmla="*/ 5 h 22"/>
                  <a:gd name="T12" fmla="*/ 6 w 21"/>
                  <a:gd name="T13" fmla="*/ 19 h 22"/>
                  <a:gd name="T14" fmla="*/ 20 w 21"/>
                  <a:gd name="T15" fmla="*/ 15 h 22"/>
                  <a:gd name="T16" fmla="*/ 21 w 21"/>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2">
                    <a:moveTo>
                      <a:pt x="21" y="10"/>
                    </a:moveTo>
                    <a:cubicBezTo>
                      <a:pt x="21" y="7"/>
                      <a:pt x="16" y="5"/>
                      <a:pt x="16" y="3"/>
                    </a:cubicBezTo>
                    <a:cubicBezTo>
                      <a:pt x="16" y="3"/>
                      <a:pt x="13" y="0"/>
                      <a:pt x="8" y="1"/>
                    </a:cubicBezTo>
                    <a:cubicBezTo>
                      <a:pt x="8" y="1"/>
                      <a:pt x="7" y="1"/>
                      <a:pt x="7" y="1"/>
                    </a:cubicBezTo>
                    <a:cubicBezTo>
                      <a:pt x="7" y="1"/>
                      <a:pt x="7" y="1"/>
                      <a:pt x="7" y="1"/>
                    </a:cubicBezTo>
                    <a:cubicBezTo>
                      <a:pt x="5" y="2"/>
                      <a:pt x="4" y="4"/>
                      <a:pt x="3" y="5"/>
                    </a:cubicBezTo>
                    <a:cubicBezTo>
                      <a:pt x="0" y="10"/>
                      <a:pt x="1" y="16"/>
                      <a:pt x="6" y="19"/>
                    </a:cubicBezTo>
                    <a:cubicBezTo>
                      <a:pt x="11" y="22"/>
                      <a:pt x="17" y="20"/>
                      <a:pt x="20" y="15"/>
                    </a:cubicBezTo>
                    <a:cubicBezTo>
                      <a:pt x="21" y="14"/>
                      <a:pt x="21" y="12"/>
                      <a:pt x="2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grpSp>
      </p:grpSp>
      <p:sp>
        <p:nvSpPr>
          <p:cNvPr id="203" name="Espace réservé du texte 3">
            <a:hlinkClick r:id="" action="ppaction://noaction"/>
            <a:extLst>
              <a:ext uri="{FF2B5EF4-FFF2-40B4-BE49-F238E27FC236}">
                <a16:creationId xmlns:a16="http://schemas.microsoft.com/office/drawing/2014/main" id="{7E7A36DE-D8BB-44D5-A073-EE7E704E9DFB}"/>
              </a:ext>
            </a:extLst>
          </p:cNvPr>
          <p:cNvSpPr txBox="1">
            <a:spLocks/>
          </p:cNvSpPr>
          <p:nvPr>
            <p:custDataLst>
              <p:tags r:id="rId5"/>
            </p:custDataLst>
          </p:nvPr>
        </p:nvSpPr>
        <p:spPr>
          <a:xfrm>
            <a:off x="7186942" y="2050039"/>
            <a:ext cx="1992044" cy="532397"/>
          </a:xfrm>
          <a:prstGeom prst="rect">
            <a:avLst/>
          </a:prstGeom>
          <a:noFill/>
        </p:spPr>
        <p:txBody>
          <a:bodyPr vert="horz" lIns="81000" tIns="0" rIns="81000" bIns="0" rtlCol="0" anchor="t"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198834" marR="0" lvl="2" indent="0" algn="ctr" defTabSz="685800" rtl="0" eaLnBrk="1" fontAlgn="auto" latinLnBrk="0" hangingPunct="1">
              <a:lnSpc>
                <a:spcPct val="100000"/>
              </a:lnSpc>
              <a:spcBef>
                <a:spcPts val="300"/>
              </a:spcBef>
              <a:spcAft>
                <a:spcPts val="0"/>
              </a:spcAft>
              <a:buClr>
                <a:srgbClr val="454545"/>
              </a:buClr>
              <a:buSzTx/>
              <a:buFont typeface="Arial" panose="020B0604020202020204" pitchFamily="34" charset="0"/>
              <a:buNone/>
              <a:tabLst/>
              <a:defRPr/>
            </a:pPr>
            <a:r>
              <a:rPr kumimoji="0" lang="en-US" sz="1350" b="1" i="0" u="none" strike="noStrike" kern="1200" cap="none" spc="0" normalizeH="0" baseline="0" noProof="0">
                <a:ln>
                  <a:noFill/>
                </a:ln>
                <a:solidFill>
                  <a:prstClr val="white"/>
                </a:solidFill>
                <a:effectLst/>
                <a:uLnTx/>
                <a:uFillTx/>
                <a:latin typeface="Verdana"/>
                <a:ea typeface="+mn-ea"/>
                <a:cs typeface="+mn-cs"/>
              </a:rPr>
              <a:t>REPORTING &amp; LEARNINGS</a:t>
            </a:r>
          </a:p>
        </p:txBody>
      </p:sp>
      <p:sp>
        <p:nvSpPr>
          <p:cNvPr id="208" name="Espace réservé du texte 3">
            <a:hlinkClick r:id="" action="ppaction://noaction"/>
            <a:extLst>
              <a:ext uri="{FF2B5EF4-FFF2-40B4-BE49-F238E27FC236}">
                <a16:creationId xmlns:a16="http://schemas.microsoft.com/office/drawing/2014/main" id="{BBFA3030-96FA-426F-81D5-EBA1BE9E5AE1}"/>
              </a:ext>
            </a:extLst>
          </p:cNvPr>
          <p:cNvSpPr txBox="1">
            <a:spLocks/>
          </p:cNvSpPr>
          <p:nvPr>
            <p:custDataLst>
              <p:tags r:id="rId6"/>
            </p:custDataLst>
          </p:nvPr>
        </p:nvSpPr>
        <p:spPr>
          <a:xfrm>
            <a:off x="7335094" y="3128963"/>
            <a:ext cx="1793621" cy="893303"/>
          </a:xfrm>
          <a:prstGeom prst="rect">
            <a:avLst/>
          </a:prstGeom>
          <a:noFill/>
        </p:spPr>
        <p:txBody>
          <a:bodyPr vert="horz" lIns="81000" tIns="0" rIns="81000" bIns="0" rtlCol="0" anchor="t"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198834" marR="0" lvl="2" indent="0" algn="ctr" defTabSz="685800" rtl="0" eaLnBrk="1" fontAlgn="auto" latinLnBrk="0" hangingPunct="1">
              <a:lnSpc>
                <a:spcPct val="100000"/>
              </a:lnSpc>
              <a:spcBef>
                <a:spcPts val="300"/>
              </a:spcBef>
              <a:spcAft>
                <a:spcPts val="0"/>
              </a:spcAft>
              <a:buClr>
                <a:srgbClr val="454545"/>
              </a:buClr>
              <a:buSzTx/>
              <a:buFont typeface="Arial" panose="020B0604020202020204" pitchFamily="34" charset="0"/>
              <a:buNone/>
              <a:tabLst/>
              <a:defRPr/>
            </a:pPr>
            <a:r>
              <a:rPr kumimoji="0" lang="en-US" sz="975" b="0" i="0" u="none" strike="noStrike" kern="1200" cap="none" spc="0" normalizeH="0" baseline="0" noProof="0">
                <a:ln>
                  <a:noFill/>
                </a:ln>
                <a:solidFill>
                  <a:srgbClr val="002C6C"/>
                </a:solidFill>
                <a:effectLst/>
                <a:uLnTx/>
                <a:uFillTx/>
                <a:latin typeface="Verdana"/>
                <a:ea typeface="+mn-ea"/>
                <a:cs typeface="+mn-cs"/>
              </a:rPr>
              <a:t>How to track your pilot, capture learnings and report back to the GS1 community</a:t>
            </a:r>
          </a:p>
        </p:txBody>
      </p:sp>
      <p:grpSp>
        <p:nvGrpSpPr>
          <p:cNvPr id="25" name="Group 24">
            <a:extLst>
              <a:ext uri="{FF2B5EF4-FFF2-40B4-BE49-F238E27FC236}">
                <a16:creationId xmlns:a16="http://schemas.microsoft.com/office/drawing/2014/main" id="{042242C8-50F8-F4D5-E37C-5BDB8DE80AE1}"/>
              </a:ext>
            </a:extLst>
          </p:cNvPr>
          <p:cNvGrpSpPr/>
          <p:nvPr/>
        </p:nvGrpSpPr>
        <p:grpSpPr>
          <a:xfrm>
            <a:off x="5578802" y="3132110"/>
            <a:ext cx="1749250" cy="893303"/>
            <a:chOff x="5578802" y="3132110"/>
            <a:chExt cx="1749250" cy="893303"/>
          </a:xfrm>
        </p:grpSpPr>
        <p:sp>
          <p:nvSpPr>
            <p:cNvPr id="207" name="Espace réservé du texte 3">
              <a:hlinkClick r:id="" action="ppaction://noaction"/>
              <a:extLst>
                <a:ext uri="{FF2B5EF4-FFF2-40B4-BE49-F238E27FC236}">
                  <a16:creationId xmlns:a16="http://schemas.microsoft.com/office/drawing/2014/main" id="{CBA0AFB6-74DA-42B5-B3CB-8D820D780898}"/>
                </a:ext>
              </a:extLst>
            </p:cNvPr>
            <p:cNvSpPr txBox="1">
              <a:spLocks/>
            </p:cNvSpPr>
            <p:nvPr>
              <p:custDataLst>
                <p:tags r:id="rId16"/>
              </p:custDataLst>
            </p:nvPr>
          </p:nvSpPr>
          <p:spPr>
            <a:xfrm>
              <a:off x="5578802" y="3132110"/>
              <a:ext cx="1655510" cy="893303"/>
            </a:xfrm>
            <a:prstGeom prst="rect">
              <a:avLst/>
            </a:prstGeom>
            <a:noFill/>
          </p:spPr>
          <p:txBody>
            <a:bodyPr vert="horz" lIns="81000" tIns="0" rIns="81000" bIns="0" rtlCol="0" anchor="t"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1" indent="0" algn="ctr" defTabSz="685800" rtl="0" eaLnBrk="1" fontAlgn="auto" latinLnBrk="0" hangingPunct="1">
                <a:lnSpc>
                  <a:spcPct val="100000"/>
                </a:lnSpc>
                <a:spcBef>
                  <a:spcPts val="300"/>
                </a:spcBef>
                <a:spcAft>
                  <a:spcPts val="0"/>
                </a:spcAft>
                <a:buClr>
                  <a:srgbClr val="454545"/>
                </a:buClr>
                <a:buSzPct val="100000"/>
                <a:buFont typeface="Wingdings" panose="05000000000000000000" pitchFamily="2" charset="2"/>
                <a:buNone/>
                <a:tabLst/>
                <a:defRPr/>
              </a:pPr>
              <a:r>
                <a:rPr kumimoji="0" lang="en-US" sz="975" b="0" i="0" u="none" strike="noStrike" kern="1200" cap="none" spc="0" normalizeH="0" baseline="0" noProof="0">
                  <a:ln>
                    <a:noFill/>
                  </a:ln>
                  <a:solidFill>
                    <a:srgbClr val="002C6C"/>
                  </a:solidFill>
                  <a:effectLst/>
                  <a:uLnTx/>
                  <a:uFillTx/>
                  <a:latin typeface="Verdana"/>
                  <a:ea typeface="+mn-ea"/>
                  <a:cs typeface="+mn-cs"/>
                </a:rPr>
                <a:t>How to set up and implement a 2D pilot; looking at different pilot building blocks, learnings and pitfalls</a:t>
              </a:r>
            </a:p>
          </p:txBody>
        </p:sp>
        <p:cxnSp>
          <p:nvCxnSpPr>
            <p:cNvPr id="217" name="Straight Connector 216">
              <a:extLst>
                <a:ext uri="{FF2B5EF4-FFF2-40B4-BE49-F238E27FC236}">
                  <a16:creationId xmlns:a16="http://schemas.microsoft.com/office/drawing/2014/main" id="{7EFD508A-17B3-4C46-AB88-17A4D1FDE179}"/>
                </a:ext>
              </a:extLst>
            </p:cNvPr>
            <p:cNvCxnSpPr>
              <a:cxnSpLocks/>
            </p:cNvCxnSpPr>
            <p:nvPr/>
          </p:nvCxnSpPr>
          <p:spPr>
            <a:xfrm>
              <a:off x="7328052" y="3158086"/>
              <a:ext cx="0" cy="729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0B12627-59E0-43FD-BAA8-E95883EB59DE}"/>
              </a:ext>
            </a:extLst>
          </p:cNvPr>
          <p:cNvGrpSpPr/>
          <p:nvPr/>
        </p:nvGrpSpPr>
        <p:grpSpPr>
          <a:xfrm>
            <a:off x="-93304" y="856"/>
            <a:ext cx="1992044" cy="2823446"/>
            <a:chOff x="-126473" y="-1"/>
            <a:chExt cx="2656058" cy="3764594"/>
          </a:xfrm>
        </p:grpSpPr>
        <p:sp>
          <p:nvSpPr>
            <p:cNvPr id="90" name="Espace réservé du texte 3">
              <a:hlinkClick r:id="rId21" action="ppaction://hlinksldjump"/>
              <a:extLst>
                <a:ext uri="{FF2B5EF4-FFF2-40B4-BE49-F238E27FC236}">
                  <a16:creationId xmlns:a16="http://schemas.microsoft.com/office/drawing/2014/main" id="{CDE9DC01-4938-40D3-AB69-B37AD42B4B2D}"/>
                </a:ext>
              </a:extLst>
            </p:cNvPr>
            <p:cNvSpPr txBox="1">
              <a:spLocks/>
            </p:cNvSpPr>
            <p:nvPr>
              <p:custDataLst>
                <p:tags r:id="rId14"/>
              </p:custDataLst>
            </p:nvPr>
          </p:nvSpPr>
          <p:spPr>
            <a:xfrm>
              <a:off x="0" y="-1"/>
              <a:ext cx="2391494" cy="3561347"/>
            </a:xfrm>
            <a:prstGeom prst="rect">
              <a:avLst/>
            </a:prstGeom>
            <a:solidFill>
              <a:srgbClr val="FF8200"/>
            </a:solidFill>
          </p:spPr>
          <p:txBody>
            <a:bodyPr vert="horz" lIns="81000" tIns="0" rIns="81000" bIns="0" rtlCol="0" anchor="ctr"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1" indent="0" algn="ctr" defTabSz="685800" rtl="0" eaLnBrk="1" fontAlgn="auto" latinLnBrk="0" hangingPunct="1">
                <a:lnSpc>
                  <a:spcPct val="100000"/>
                </a:lnSpc>
                <a:spcBef>
                  <a:spcPts val="300"/>
                </a:spcBef>
                <a:spcAft>
                  <a:spcPts val="0"/>
                </a:spcAft>
                <a:buClr>
                  <a:srgbClr val="454545"/>
                </a:buClr>
                <a:buSzPct val="100000"/>
                <a:buFont typeface="Wingdings" panose="05000000000000000000" pitchFamily="2" charset="2"/>
                <a:buNone/>
                <a:tabLst/>
                <a:defRPr/>
              </a:pPr>
              <a:endParaRPr kumimoji="0" lang="en-US" sz="1350" b="1" i="0" u="none" strike="noStrike" kern="1200" cap="none" spc="0" normalizeH="0" baseline="0" noProof="0">
                <a:ln>
                  <a:noFill/>
                </a:ln>
                <a:solidFill>
                  <a:prstClr val="white"/>
                </a:solidFill>
                <a:effectLst/>
                <a:uLnTx/>
                <a:uFillTx/>
                <a:latin typeface="Verdana"/>
                <a:ea typeface="+mn-ea"/>
                <a:cs typeface="+mn-cs"/>
              </a:endParaRPr>
            </a:p>
          </p:txBody>
        </p:sp>
        <p:sp>
          <p:nvSpPr>
            <p:cNvPr id="123" name="Isosceles Triangle 122">
              <a:hlinkClick r:id="" action="ppaction://noaction"/>
              <a:extLst>
                <a:ext uri="{FF2B5EF4-FFF2-40B4-BE49-F238E27FC236}">
                  <a16:creationId xmlns:a16="http://schemas.microsoft.com/office/drawing/2014/main" id="{D80D42E1-76CE-4B85-990D-1346C5733A7A}"/>
                </a:ext>
              </a:extLst>
            </p:cNvPr>
            <p:cNvSpPr/>
            <p:nvPr/>
          </p:nvSpPr>
          <p:spPr>
            <a:xfrm rot="10800000">
              <a:off x="904501" y="3514578"/>
              <a:ext cx="582491" cy="250015"/>
            </a:xfrm>
            <a:prstGeom prst="triangle">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Verdana"/>
                <a:ea typeface="+mn-ea"/>
                <a:cs typeface="+mn-cs"/>
              </a:endParaRPr>
            </a:p>
          </p:txBody>
        </p:sp>
        <p:sp>
          <p:nvSpPr>
            <p:cNvPr id="201" name="Espace réservé du texte 3">
              <a:hlinkClick r:id="" action="ppaction://noaction"/>
              <a:extLst>
                <a:ext uri="{FF2B5EF4-FFF2-40B4-BE49-F238E27FC236}">
                  <a16:creationId xmlns:a16="http://schemas.microsoft.com/office/drawing/2014/main" id="{E678B369-A5AA-4517-96BD-D0F69F78681F}"/>
                </a:ext>
              </a:extLst>
            </p:cNvPr>
            <p:cNvSpPr txBox="1">
              <a:spLocks/>
            </p:cNvSpPr>
            <p:nvPr>
              <p:custDataLst>
                <p:tags r:id="rId15"/>
              </p:custDataLst>
            </p:nvPr>
          </p:nvSpPr>
          <p:spPr>
            <a:xfrm>
              <a:off x="-126473" y="2740957"/>
              <a:ext cx="2656058" cy="709863"/>
            </a:xfrm>
            <a:prstGeom prst="rect">
              <a:avLst/>
            </a:prstGeom>
            <a:noFill/>
          </p:spPr>
          <p:txBody>
            <a:bodyPr vert="horz" lIns="81000" tIns="0" rIns="81000" bIns="0" rtlCol="0" anchor="t"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1" indent="0" algn="ctr" defTabSz="685800" rtl="0" eaLnBrk="1" fontAlgn="auto" latinLnBrk="0" hangingPunct="1">
                <a:lnSpc>
                  <a:spcPct val="100000"/>
                </a:lnSpc>
                <a:spcBef>
                  <a:spcPts val="300"/>
                </a:spcBef>
                <a:spcAft>
                  <a:spcPts val="0"/>
                </a:spcAft>
                <a:buClr>
                  <a:srgbClr val="454545"/>
                </a:buClr>
                <a:buSzPct val="100000"/>
                <a:buFont typeface="Wingdings" panose="05000000000000000000" pitchFamily="2" charset="2"/>
                <a:buNone/>
                <a:tabLst/>
                <a:defRPr/>
              </a:pPr>
              <a:r>
                <a:rPr kumimoji="0" lang="en-US" sz="1350" b="1" i="0" u="none" strike="noStrike" kern="1200" cap="none" spc="0" normalizeH="0" baseline="0" noProof="0">
                  <a:ln>
                    <a:noFill/>
                  </a:ln>
                  <a:solidFill>
                    <a:prstClr val="white"/>
                  </a:solidFill>
                  <a:effectLst/>
                  <a:uLnTx/>
                  <a:uFillTx/>
                  <a:latin typeface="Verdana"/>
                  <a:ea typeface="+mn-ea"/>
                  <a:cs typeface="+mn-cs"/>
                </a:rPr>
                <a:t>WHY </a:t>
              </a:r>
            </a:p>
          </p:txBody>
        </p:sp>
        <p:grpSp>
          <p:nvGrpSpPr>
            <p:cNvPr id="19" name="Group 18">
              <a:extLst>
                <a:ext uri="{FF2B5EF4-FFF2-40B4-BE49-F238E27FC236}">
                  <a16:creationId xmlns:a16="http://schemas.microsoft.com/office/drawing/2014/main" id="{C0C7355E-7D2E-4972-A2E4-0C9AF21B849C}"/>
                </a:ext>
              </a:extLst>
            </p:cNvPr>
            <p:cNvGrpSpPr/>
            <p:nvPr/>
          </p:nvGrpSpPr>
          <p:grpSpPr>
            <a:xfrm>
              <a:off x="449527" y="868171"/>
              <a:ext cx="1486237" cy="1545907"/>
              <a:chOff x="449527" y="868171"/>
              <a:chExt cx="1486237" cy="1545907"/>
            </a:xfrm>
          </p:grpSpPr>
          <p:grpSp>
            <p:nvGrpSpPr>
              <p:cNvPr id="145" name="Group 144">
                <a:extLst>
                  <a:ext uri="{FF2B5EF4-FFF2-40B4-BE49-F238E27FC236}">
                    <a16:creationId xmlns:a16="http://schemas.microsoft.com/office/drawing/2014/main" id="{20FDC5AB-D6AA-4B30-9282-F36074E47E13}"/>
                  </a:ext>
                </a:extLst>
              </p:cNvPr>
              <p:cNvGrpSpPr/>
              <p:nvPr/>
            </p:nvGrpSpPr>
            <p:grpSpPr>
              <a:xfrm>
                <a:off x="449527" y="868171"/>
                <a:ext cx="1486237" cy="1545907"/>
                <a:chOff x="625817" y="935673"/>
                <a:chExt cx="1796366" cy="1868488"/>
              </a:xfrm>
              <a:solidFill>
                <a:schemeClr val="bg1"/>
              </a:solidFill>
            </p:grpSpPr>
            <p:sp>
              <p:nvSpPr>
                <p:cNvPr id="146" name="Freeform 5">
                  <a:extLst>
                    <a:ext uri="{FF2B5EF4-FFF2-40B4-BE49-F238E27FC236}">
                      <a16:creationId xmlns:a16="http://schemas.microsoft.com/office/drawing/2014/main" id="{7448FC52-F78C-4733-9658-44DDAC6EBC6D}"/>
                    </a:ext>
                  </a:extLst>
                </p:cNvPr>
                <p:cNvSpPr>
                  <a:spLocks/>
                </p:cNvSpPr>
                <p:nvPr/>
              </p:nvSpPr>
              <p:spPr bwMode="auto">
                <a:xfrm>
                  <a:off x="699274" y="935673"/>
                  <a:ext cx="1722909" cy="942925"/>
                </a:xfrm>
                <a:custGeom>
                  <a:avLst/>
                  <a:gdLst>
                    <a:gd name="T0" fmla="*/ 89 w 93"/>
                    <a:gd name="T1" fmla="*/ 31 h 51"/>
                    <a:gd name="T2" fmla="*/ 79 w 93"/>
                    <a:gd name="T3" fmla="*/ 15 h 51"/>
                    <a:gd name="T4" fmla="*/ 63 w 93"/>
                    <a:gd name="T5" fmla="*/ 4 h 51"/>
                    <a:gd name="T6" fmla="*/ 43 w 93"/>
                    <a:gd name="T7" fmla="*/ 0 h 51"/>
                    <a:gd name="T8" fmla="*/ 43 w 93"/>
                    <a:gd name="T9" fmla="*/ 6 h 51"/>
                    <a:gd name="T10" fmla="*/ 0 w 93"/>
                    <a:gd name="T11" fmla="*/ 50 h 51"/>
                    <a:gd name="T12" fmla="*/ 43 w 93"/>
                    <a:gd name="T13" fmla="*/ 8 h 51"/>
                    <a:gd name="T14" fmla="*/ 43 w 93"/>
                    <a:gd name="T15" fmla="*/ 8 h 51"/>
                    <a:gd name="T16" fmla="*/ 86 w 93"/>
                    <a:gd name="T17" fmla="*/ 51 h 51"/>
                    <a:gd name="T18" fmla="*/ 93 w 93"/>
                    <a:gd name="T19" fmla="*/ 51 h 51"/>
                    <a:gd name="T20" fmla="*/ 89 w 93"/>
                    <a:gd name="T21" fmla="*/ 3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51">
                      <a:moveTo>
                        <a:pt x="89" y="31"/>
                      </a:moveTo>
                      <a:cubicBezTo>
                        <a:pt x="87" y="25"/>
                        <a:pt x="83" y="20"/>
                        <a:pt x="79" y="15"/>
                      </a:cubicBezTo>
                      <a:cubicBezTo>
                        <a:pt x="74" y="10"/>
                        <a:pt x="69" y="7"/>
                        <a:pt x="63" y="4"/>
                      </a:cubicBezTo>
                      <a:cubicBezTo>
                        <a:pt x="56" y="2"/>
                        <a:pt x="50" y="0"/>
                        <a:pt x="43" y="0"/>
                      </a:cubicBezTo>
                      <a:cubicBezTo>
                        <a:pt x="43" y="6"/>
                        <a:pt x="43" y="6"/>
                        <a:pt x="43" y="6"/>
                      </a:cubicBezTo>
                      <a:cubicBezTo>
                        <a:pt x="19" y="6"/>
                        <a:pt x="0" y="26"/>
                        <a:pt x="0" y="50"/>
                      </a:cubicBezTo>
                      <a:cubicBezTo>
                        <a:pt x="0" y="27"/>
                        <a:pt x="19" y="8"/>
                        <a:pt x="43" y="8"/>
                      </a:cubicBezTo>
                      <a:cubicBezTo>
                        <a:pt x="43" y="8"/>
                        <a:pt x="43" y="8"/>
                        <a:pt x="43" y="8"/>
                      </a:cubicBezTo>
                      <a:cubicBezTo>
                        <a:pt x="67" y="8"/>
                        <a:pt x="86" y="27"/>
                        <a:pt x="86" y="51"/>
                      </a:cubicBezTo>
                      <a:cubicBezTo>
                        <a:pt x="93" y="51"/>
                        <a:pt x="93" y="51"/>
                        <a:pt x="93" y="51"/>
                      </a:cubicBezTo>
                      <a:cubicBezTo>
                        <a:pt x="93" y="44"/>
                        <a:pt x="92" y="37"/>
                        <a:pt x="89" y="31"/>
                      </a:cubicBez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sp>
              <p:nvSpPr>
                <p:cNvPr id="147" name="Freeform 6">
                  <a:extLst>
                    <a:ext uri="{FF2B5EF4-FFF2-40B4-BE49-F238E27FC236}">
                      <a16:creationId xmlns:a16="http://schemas.microsoft.com/office/drawing/2014/main" id="{C3B0DB32-A6FF-4794-9246-A1CEFE102984}"/>
                    </a:ext>
                  </a:extLst>
                </p:cNvPr>
                <p:cNvSpPr>
                  <a:spLocks/>
                </p:cNvSpPr>
                <p:nvPr/>
              </p:nvSpPr>
              <p:spPr bwMode="auto">
                <a:xfrm>
                  <a:off x="625817" y="1878598"/>
                  <a:ext cx="1740271" cy="925563"/>
                </a:xfrm>
                <a:custGeom>
                  <a:avLst/>
                  <a:gdLst>
                    <a:gd name="T0" fmla="*/ 4 w 94"/>
                    <a:gd name="T1" fmla="*/ 19 h 50"/>
                    <a:gd name="T2" fmla="*/ 15 w 94"/>
                    <a:gd name="T3" fmla="*/ 35 h 50"/>
                    <a:gd name="T4" fmla="*/ 31 w 94"/>
                    <a:gd name="T5" fmla="*/ 46 h 50"/>
                    <a:gd name="T6" fmla="*/ 51 w 94"/>
                    <a:gd name="T7" fmla="*/ 50 h 50"/>
                    <a:gd name="T8" fmla="*/ 51 w 94"/>
                    <a:gd name="T9" fmla="*/ 45 h 50"/>
                    <a:gd name="T10" fmla="*/ 94 w 94"/>
                    <a:gd name="T11" fmla="*/ 0 h 50"/>
                    <a:gd name="T12" fmla="*/ 51 w 94"/>
                    <a:gd name="T13" fmla="*/ 42 h 50"/>
                    <a:gd name="T14" fmla="*/ 51 w 94"/>
                    <a:gd name="T15" fmla="*/ 42 h 50"/>
                    <a:gd name="T16" fmla="*/ 8 w 94"/>
                    <a:gd name="T17" fmla="*/ 0 h 50"/>
                    <a:gd name="T18" fmla="*/ 0 w 94"/>
                    <a:gd name="T19" fmla="*/ 0 h 50"/>
                    <a:gd name="T20" fmla="*/ 4 w 94"/>
                    <a:gd name="T21" fmla="*/ 1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50">
                      <a:moveTo>
                        <a:pt x="4" y="19"/>
                      </a:moveTo>
                      <a:cubicBezTo>
                        <a:pt x="7" y="25"/>
                        <a:pt x="11" y="30"/>
                        <a:pt x="15" y="35"/>
                      </a:cubicBezTo>
                      <a:cubicBezTo>
                        <a:pt x="20" y="40"/>
                        <a:pt x="25" y="43"/>
                        <a:pt x="31" y="46"/>
                      </a:cubicBezTo>
                      <a:cubicBezTo>
                        <a:pt x="37" y="48"/>
                        <a:pt x="44" y="50"/>
                        <a:pt x="51" y="50"/>
                      </a:cubicBezTo>
                      <a:cubicBezTo>
                        <a:pt x="51" y="45"/>
                        <a:pt x="51" y="45"/>
                        <a:pt x="51" y="45"/>
                      </a:cubicBezTo>
                      <a:cubicBezTo>
                        <a:pt x="74" y="45"/>
                        <a:pt x="93" y="25"/>
                        <a:pt x="94" y="0"/>
                      </a:cubicBezTo>
                      <a:cubicBezTo>
                        <a:pt x="93" y="23"/>
                        <a:pt x="74" y="42"/>
                        <a:pt x="51" y="42"/>
                      </a:cubicBezTo>
                      <a:cubicBezTo>
                        <a:pt x="51" y="42"/>
                        <a:pt x="51" y="42"/>
                        <a:pt x="51" y="42"/>
                      </a:cubicBezTo>
                      <a:cubicBezTo>
                        <a:pt x="27" y="42"/>
                        <a:pt x="8" y="23"/>
                        <a:pt x="8" y="0"/>
                      </a:cubicBezTo>
                      <a:cubicBezTo>
                        <a:pt x="0" y="0"/>
                        <a:pt x="0" y="0"/>
                        <a:pt x="0" y="0"/>
                      </a:cubicBezTo>
                      <a:cubicBezTo>
                        <a:pt x="0" y="6"/>
                        <a:pt x="2" y="13"/>
                        <a:pt x="4" y="19"/>
                      </a:cubicBez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sp>
              <p:nvSpPr>
                <p:cNvPr id="148" name="Oval 7">
                  <a:extLst>
                    <a:ext uri="{FF2B5EF4-FFF2-40B4-BE49-F238E27FC236}">
                      <a16:creationId xmlns:a16="http://schemas.microsoft.com/office/drawing/2014/main" id="{6AE68DBC-E84B-467C-8DD2-253763A02076}"/>
                    </a:ext>
                  </a:extLst>
                </p:cNvPr>
                <p:cNvSpPr>
                  <a:spLocks noChangeArrowheads="1"/>
                </p:cNvSpPr>
                <p:nvPr/>
              </p:nvSpPr>
              <p:spPr bwMode="auto">
                <a:xfrm>
                  <a:off x="866223" y="1194777"/>
                  <a:ext cx="1351615" cy="1368978"/>
                </a:xfrm>
                <a:prstGeom prst="ellipse">
                  <a:avLst/>
                </a:prstGeom>
                <a:grp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grpSp>
          <p:grpSp>
            <p:nvGrpSpPr>
              <p:cNvPr id="219" name="Group 218">
                <a:extLst>
                  <a:ext uri="{FF2B5EF4-FFF2-40B4-BE49-F238E27FC236}">
                    <a16:creationId xmlns:a16="http://schemas.microsoft.com/office/drawing/2014/main" id="{877DE37F-2E08-4235-AD60-DEFA60B0F7A6}"/>
                  </a:ext>
                  <a:ext uri="{C183D7F6-B498-43B3-948B-1728B52AA6E4}">
                    <adec:decorative xmlns:adec="http://schemas.microsoft.com/office/drawing/2017/decorative" val="1"/>
                  </a:ext>
                </a:extLst>
              </p:cNvPr>
              <p:cNvGrpSpPr/>
              <p:nvPr/>
            </p:nvGrpSpPr>
            <p:grpSpPr>
              <a:xfrm>
                <a:off x="1014000" y="1412244"/>
                <a:ext cx="332493" cy="584528"/>
                <a:chOff x="1285876" y="1082675"/>
                <a:chExt cx="225425" cy="366713"/>
              </a:xfrm>
            </p:grpSpPr>
            <p:sp>
              <p:nvSpPr>
                <p:cNvPr id="221" name="Freeform 198">
                  <a:extLst>
                    <a:ext uri="{FF2B5EF4-FFF2-40B4-BE49-F238E27FC236}">
                      <a16:creationId xmlns:a16="http://schemas.microsoft.com/office/drawing/2014/main" id="{700251C0-EE29-4A17-A533-96E25AA4BC0F}"/>
                    </a:ext>
                  </a:extLst>
                </p:cNvPr>
                <p:cNvSpPr>
                  <a:spLocks/>
                </p:cNvSpPr>
                <p:nvPr/>
              </p:nvSpPr>
              <p:spPr bwMode="auto">
                <a:xfrm>
                  <a:off x="1285876" y="1082675"/>
                  <a:ext cx="225425" cy="285750"/>
                </a:xfrm>
                <a:custGeom>
                  <a:avLst/>
                  <a:gdLst>
                    <a:gd name="T0" fmla="*/ 78 w 78"/>
                    <a:gd name="T1" fmla="*/ 39 h 98"/>
                    <a:gd name="T2" fmla="*/ 39 w 78"/>
                    <a:gd name="T3" fmla="*/ 0 h 98"/>
                    <a:gd name="T4" fmla="*/ 0 w 78"/>
                    <a:gd name="T5" fmla="*/ 39 h 98"/>
                    <a:gd name="T6" fmla="*/ 24 w 78"/>
                    <a:gd name="T7" fmla="*/ 93 h 98"/>
                    <a:gd name="T8" fmla="*/ 25 w 78"/>
                    <a:gd name="T9" fmla="*/ 94 h 98"/>
                    <a:gd name="T10" fmla="*/ 25 w 78"/>
                    <a:gd name="T11" fmla="*/ 97 h 98"/>
                    <a:gd name="T12" fmla="*/ 26 w 78"/>
                    <a:gd name="T13" fmla="*/ 98 h 98"/>
                    <a:gd name="T14" fmla="*/ 50 w 78"/>
                    <a:gd name="T15" fmla="*/ 98 h 98"/>
                    <a:gd name="T16" fmla="*/ 52 w 78"/>
                    <a:gd name="T17" fmla="*/ 97 h 98"/>
                    <a:gd name="T18" fmla="*/ 52 w 78"/>
                    <a:gd name="T19" fmla="*/ 94 h 98"/>
                    <a:gd name="T20" fmla="*/ 52 w 78"/>
                    <a:gd name="T21" fmla="*/ 93 h 98"/>
                    <a:gd name="T22" fmla="*/ 78 w 78"/>
                    <a:gd name="T23" fmla="*/ 3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98">
                      <a:moveTo>
                        <a:pt x="78" y="39"/>
                      </a:moveTo>
                      <a:cubicBezTo>
                        <a:pt x="78" y="18"/>
                        <a:pt x="60" y="0"/>
                        <a:pt x="39" y="0"/>
                      </a:cubicBezTo>
                      <a:cubicBezTo>
                        <a:pt x="17" y="0"/>
                        <a:pt x="0" y="18"/>
                        <a:pt x="0" y="39"/>
                      </a:cubicBezTo>
                      <a:cubicBezTo>
                        <a:pt x="0" y="56"/>
                        <a:pt x="14" y="82"/>
                        <a:pt x="24" y="93"/>
                      </a:cubicBezTo>
                      <a:cubicBezTo>
                        <a:pt x="25" y="93"/>
                        <a:pt x="25" y="93"/>
                        <a:pt x="25" y="94"/>
                      </a:cubicBezTo>
                      <a:cubicBezTo>
                        <a:pt x="25" y="97"/>
                        <a:pt x="25" y="97"/>
                        <a:pt x="25" y="97"/>
                      </a:cubicBezTo>
                      <a:cubicBezTo>
                        <a:pt x="25" y="97"/>
                        <a:pt x="26" y="98"/>
                        <a:pt x="26" y="98"/>
                      </a:cubicBezTo>
                      <a:cubicBezTo>
                        <a:pt x="50" y="98"/>
                        <a:pt x="50" y="98"/>
                        <a:pt x="50" y="98"/>
                      </a:cubicBezTo>
                      <a:cubicBezTo>
                        <a:pt x="51" y="98"/>
                        <a:pt x="52" y="97"/>
                        <a:pt x="52" y="97"/>
                      </a:cubicBezTo>
                      <a:cubicBezTo>
                        <a:pt x="52" y="94"/>
                        <a:pt x="52" y="94"/>
                        <a:pt x="52" y="94"/>
                      </a:cubicBezTo>
                      <a:cubicBezTo>
                        <a:pt x="52" y="94"/>
                        <a:pt x="52" y="94"/>
                        <a:pt x="52" y="93"/>
                      </a:cubicBezTo>
                      <a:cubicBezTo>
                        <a:pt x="66" y="80"/>
                        <a:pt x="78" y="56"/>
                        <a:pt x="78" y="39"/>
                      </a:cubicBezTo>
                      <a:close/>
                    </a:path>
                  </a:pathLst>
                </a:custGeom>
                <a:solidFill>
                  <a:srgbClr val="FF8200"/>
                </a:solidFill>
                <a:ln>
                  <a:solidFill>
                    <a:srgbClr val="FF8200"/>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sp>
              <p:nvSpPr>
                <p:cNvPr id="222" name="Freeform 199">
                  <a:extLst>
                    <a:ext uri="{FF2B5EF4-FFF2-40B4-BE49-F238E27FC236}">
                      <a16:creationId xmlns:a16="http://schemas.microsoft.com/office/drawing/2014/main" id="{0CC0D541-F459-4156-9D77-30032F5EA231}"/>
                    </a:ext>
                  </a:extLst>
                </p:cNvPr>
                <p:cNvSpPr>
                  <a:spLocks/>
                </p:cNvSpPr>
                <p:nvPr/>
              </p:nvSpPr>
              <p:spPr bwMode="auto">
                <a:xfrm>
                  <a:off x="1355726" y="1376363"/>
                  <a:ext cx="84138" cy="20638"/>
                </a:xfrm>
                <a:custGeom>
                  <a:avLst/>
                  <a:gdLst>
                    <a:gd name="T0" fmla="*/ 29 w 29"/>
                    <a:gd name="T1" fmla="*/ 5 h 7"/>
                    <a:gd name="T2" fmla="*/ 27 w 29"/>
                    <a:gd name="T3" fmla="*/ 7 h 7"/>
                    <a:gd name="T4" fmla="*/ 2 w 29"/>
                    <a:gd name="T5" fmla="*/ 7 h 7"/>
                    <a:gd name="T6" fmla="*/ 0 w 29"/>
                    <a:gd name="T7" fmla="*/ 5 h 7"/>
                    <a:gd name="T8" fmla="*/ 0 w 29"/>
                    <a:gd name="T9" fmla="*/ 2 h 7"/>
                    <a:gd name="T10" fmla="*/ 2 w 29"/>
                    <a:gd name="T11" fmla="*/ 0 h 7"/>
                    <a:gd name="T12" fmla="*/ 27 w 29"/>
                    <a:gd name="T13" fmla="*/ 0 h 7"/>
                    <a:gd name="T14" fmla="*/ 29 w 29"/>
                    <a:gd name="T15" fmla="*/ 2 h 7"/>
                    <a:gd name="T16" fmla="*/ 29 w 29"/>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7">
                      <a:moveTo>
                        <a:pt x="29" y="5"/>
                      </a:moveTo>
                      <a:cubicBezTo>
                        <a:pt x="29" y="6"/>
                        <a:pt x="28" y="7"/>
                        <a:pt x="27" y="7"/>
                      </a:cubicBezTo>
                      <a:cubicBezTo>
                        <a:pt x="2" y="7"/>
                        <a:pt x="2" y="7"/>
                        <a:pt x="2" y="7"/>
                      </a:cubicBezTo>
                      <a:cubicBezTo>
                        <a:pt x="1" y="7"/>
                        <a:pt x="0" y="6"/>
                        <a:pt x="0" y="5"/>
                      </a:cubicBezTo>
                      <a:cubicBezTo>
                        <a:pt x="0" y="2"/>
                        <a:pt x="0" y="2"/>
                        <a:pt x="0" y="2"/>
                      </a:cubicBezTo>
                      <a:cubicBezTo>
                        <a:pt x="0" y="1"/>
                        <a:pt x="1" y="0"/>
                        <a:pt x="2" y="0"/>
                      </a:cubicBezTo>
                      <a:cubicBezTo>
                        <a:pt x="27" y="0"/>
                        <a:pt x="27" y="0"/>
                        <a:pt x="27" y="0"/>
                      </a:cubicBezTo>
                      <a:cubicBezTo>
                        <a:pt x="28" y="0"/>
                        <a:pt x="29" y="1"/>
                        <a:pt x="29" y="2"/>
                      </a:cubicBezTo>
                      <a:lnTo>
                        <a:pt x="29" y="5"/>
                      </a:lnTo>
                      <a:close/>
                    </a:path>
                  </a:pathLst>
                </a:custGeom>
                <a:solidFill>
                  <a:srgbClr val="FF8200"/>
                </a:solidFill>
                <a:ln>
                  <a:solidFill>
                    <a:srgbClr val="FF8200"/>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sp>
              <p:nvSpPr>
                <p:cNvPr id="223" name="Freeform 200">
                  <a:extLst>
                    <a:ext uri="{FF2B5EF4-FFF2-40B4-BE49-F238E27FC236}">
                      <a16:creationId xmlns:a16="http://schemas.microsoft.com/office/drawing/2014/main" id="{A3B65CF2-DCC1-44B4-B7CE-BD3938A42BC7}"/>
                    </a:ext>
                  </a:extLst>
                </p:cNvPr>
                <p:cNvSpPr>
                  <a:spLocks/>
                </p:cNvSpPr>
                <p:nvPr/>
              </p:nvSpPr>
              <p:spPr bwMode="auto">
                <a:xfrm>
                  <a:off x="1355726" y="1403350"/>
                  <a:ext cx="84138" cy="19050"/>
                </a:xfrm>
                <a:custGeom>
                  <a:avLst/>
                  <a:gdLst>
                    <a:gd name="T0" fmla="*/ 29 w 29"/>
                    <a:gd name="T1" fmla="*/ 5 h 7"/>
                    <a:gd name="T2" fmla="*/ 27 w 29"/>
                    <a:gd name="T3" fmla="*/ 7 h 7"/>
                    <a:gd name="T4" fmla="*/ 2 w 29"/>
                    <a:gd name="T5" fmla="*/ 7 h 7"/>
                    <a:gd name="T6" fmla="*/ 0 w 29"/>
                    <a:gd name="T7" fmla="*/ 5 h 7"/>
                    <a:gd name="T8" fmla="*/ 0 w 29"/>
                    <a:gd name="T9" fmla="*/ 2 h 7"/>
                    <a:gd name="T10" fmla="*/ 2 w 29"/>
                    <a:gd name="T11" fmla="*/ 0 h 7"/>
                    <a:gd name="T12" fmla="*/ 27 w 29"/>
                    <a:gd name="T13" fmla="*/ 0 h 7"/>
                    <a:gd name="T14" fmla="*/ 29 w 29"/>
                    <a:gd name="T15" fmla="*/ 2 h 7"/>
                    <a:gd name="T16" fmla="*/ 29 w 29"/>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7">
                      <a:moveTo>
                        <a:pt x="29" y="5"/>
                      </a:moveTo>
                      <a:cubicBezTo>
                        <a:pt x="29" y="6"/>
                        <a:pt x="28" y="7"/>
                        <a:pt x="27" y="7"/>
                      </a:cubicBezTo>
                      <a:cubicBezTo>
                        <a:pt x="2" y="7"/>
                        <a:pt x="2" y="7"/>
                        <a:pt x="2" y="7"/>
                      </a:cubicBezTo>
                      <a:cubicBezTo>
                        <a:pt x="1" y="7"/>
                        <a:pt x="0" y="6"/>
                        <a:pt x="0" y="5"/>
                      </a:cubicBezTo>
                      <a:cubicBezTo>
                        <a:pt x="0" y="2"/>
                        <a:pt x="0" y="2"/>
                        <a:pt x="0" y="2"/>
                      </a:cubicBezTo>
                      <a:cubicBezTo>
                        <a:pt x="0" y="1"/>
                        <a:pt x="1" y="0"/>
                        <a:pt x="2" y="0"/>
                      </a:cubicBezTo>
                      <a:cubicBezTo>
                        <a:pt x="27" y="0"/>
                        <a:pt x="27" y="0"/>
                        <a:pt x="27" y="0"/>
                      </a:cubicBezTo>
                      <a:cubicBezTo>
                        <a:pt x="28" y="0"/>
                        <a:pt x="29" y="1"/>
                        <a:pt x="29" y="2"/>
                      </a:cubicBezTo>
                      <a:lnTo>
                        <a:pt x="29" y="5"/>
                      </a:lnTo>
                      <a:close/>
                    </a:path>
                  </a:pathLst>
                </a:custGeom>
                <a:solidFill>
                  <a:srgbClr val="FF8200"/>
                </a:solidFill>
                <a:ln>
                  <a:solidFill>
                    <a:srgbClr val="FF8200"/>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sp>
              <p:nvSpPr>
                <p:cNvPr id="224" name="Freeform 201">
                  <a:extLst>
                    <a:ext uri="{FF2B5EF4-FFF2-40B4-BE49-F238E27FC236}">
                      <a16:creationId xmlns:a16="http://schemas.microsoft.com/office/drawing/2014/main" id="{9016F07E-35B4-4DB2-8BA5-23EA44C5E371}"/>
                    </a:ext>
                  </a:extLst>
                </p:cNvPr>
                <p:cNvSpPr>
                  <a:spLocks/>
                </p:cNvSpPr>
                <p:nvPr/>
              </p:nvSpPr>
              <p:spPr bwMode="auto">
                <a:xfrm>
                  <a:off x="1360488" y="1431925"/>
                  <a:ext cx="69850" cy="17463"/>
                </a:xfrm>
                <a:custGeom>
                  <a:avLst/>
                  <a:gdLst>
                    <a:gd name="T0" fmla="*/ 20 w 24"/>
                    <a:gd name="T1" fmla="*/ 5 h 6"/>
                    <a:gd name="T2" fmla="*/ 19 w 24"/>
                    <a:gd name="T3" fmla="*/ 6 h 6"/>
                    <a:gd name="T4" fmla="*/ 5 w 24"/>
                    <a:gd name="T5" fmla="*/ 6 h 6"/>
                    <a:gd name="T6" fmla="*/ 4 w 24"/>
                    <a:gd name="T7" fmla="*/ 5 h 6"/>
                    <a:gd name="T8" fmla="*/ 1 w 24"/>
                    <a:gd name="T9" fmla="*/ 2 h 6"/>
                    <a:gd name="T10" fmla="*/ 1 w 24"/>
                    <a:gd name="T11" fmla="*/ 1 h 6"/>
                    <a:gd name="T12" fmla="*/ 2 w 24"/>
                    <a:gd name="T13" fmla="*/ 0 h 6"/>
                    <a:gd name="T14" fmla="*/ 22 w 24"/>
                    <a:gd name="T15" fmla="*/ 0 h 6"/>
                    <a:gd name="T16" fmla="*/ 24 w 24"/>
                    <a:gd name="T17" fmla="*/ 1 h 6"/>
                    <a:gd name="T18" fmla="*/ 24 w 24"/>
                    <a:gd name="T19" fmla="*/ 2 h 6"/>
                    <a:gd name="T20" fmla="*/ 20 w 24"/>
                    <a:gd name="T21"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6">
                      <a:moveTo>
                        <a:pt x="20" y="5"/>
                      </a:moveTo>
                      <a:cubicBezTo>
                        <a:pt x="20" y="6"/>
                        <a:pt x="20" y="6"/>
                        <a:pt x="19" y="6"/>
                      </a:cubicBezTo>
                      <a:cubicBezTo>
                        <a:pt x="5" y="6"/>
                        <a:pt x="5" y="6"/>
                        <a:pt x="5" y="6"/>
                      </a:cubicBezTo>
                      <a:cubicBezTo>
                        <a:pt x="5" y="6"/>
                        <a:pt x="5" y="6"/>
                        <a:pt x="4" y="5"/>
                      </a:cubicBezTo>
                      <a:cubicBezTo>
                        <a:pt x="1" y="2"/>
                        <a:pt x="1" y="2"/>
                        <a:pt x="1" y="2"/>
                      </a:cubicBezTo>
                      <a:cubicBezTo>
                        <a:pt x="1" y="2"/>
                        <a:pt x="0" y="1"/>
                        <a:pt x="1" y="1"/>
                      </a:cubicBezTo>
                      <a:cubicBezTo>
                        <a:pt x="1" y="0"/>
                        <a:pt x="2" y="0"/>
                        <a:pt x="2" y="0"/>
                      </a:cubicBezTo>
                      <a:cubicBezTo>
                        <a:pt x="22" y="0"/>
                        <a:pt x="22" y="0"/>
                        <a:pt x="22" y="0"/>
                      </a:cubicBezTo>
                      <a:cubicBezTo>
                        <a:pt x="23" y="0"/>
                        <a:pt x="24" y="0"/>
                        <a:pt x="24" y="1"/>
                      </a:cubicBezTo>
                      <a:cubicBezTo>
                        <a:pt x="24" y="1"/>
                        <a:pt x="24" y="2"/>
                        <a:pt x="24" y="2"/>
                      </a:cubicBezTo>
                      <a:lnTo>
                        <a:pt x="20" y="5"/>
                      </a:lnTo>
                      <a:close/>
                    </a:path>
                  </a:pathLst>
                </a:custGeom>
                <a:solidFill>
                  <a:srgbClr val="FF8200"/>
                </a:solidFill>
                <a:ln>
                  <a:solidFill>
                    <a:srgbClr val="FF8200"/>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sp>
              <p:nvSpPr>
                <p:cNvPr id="225" name="Freeform 202">
                  <a:extLst>
                    <a:ext uri="{FF2B5EF4-FFF2-40B4-BE49-F238E27FC236}">
                      <a16:creationId xmlns:a16="http://schemas.microsoft.com/office/drawing/2014/main" id="{00832F4D-0337-42AF-A64E-4051DC981A09}"/>
                    </a:ext>
                  </a:extLst>
                </p:cNvPr>
                <p:cNvSpPr>
                  <a:spLocks/>
                </p:cNvSpPr>
                <p:nvPr/>
              </p:nvSpPr>
              <p:spPr bwMode="auto">
                <a:xfrm>
                  <a:off x="1338263" y="1198563"/>
                  <a:ext cx="49213" cy="160338"/>
                </a:xfrm>
                <a:custGeom>
                  <a:avLst/>
                  <a:gdLst>
                    <a:gd name="T0" fmla="*/ 17 w 17"/>
                    <a:gd name="T1" fmla="*/ 53 h 55"/>
                    <a:gd name="T2" fmla="*/ 16 w 17"/>
                    <a:gd name="T3" fmla="*/ 55 h 55"/>
                    <a:gd name="T4" fmla="*/ 15 w 17"/>
                    <a:gd name="T5" fmla="*/ 55 h 55"/>
                    <a:gd name="T6" fmla="*/ 13 w 17"/>
                    <a:gd name="T7" fmla="*/ 53 h 55"/>
                    <a:gd name="T8" fmla="*/ 13 w 17"/>
                    <a:gd name="T9" fmla="*/ 38 h 55"/>
                    <a:gd name="T10" fmla="*/ 13 w 17"/>
                    <a:gd name="T11" fmla="*/ 37 h 55"/>
                    <a:gd name="T12" fmla="*/ 0 w 17"/>
                    <a:gd name="T13" fmla="*/ 3 h 55"/>
                    <a:gd name="T14" fmla="*/ 1 w 17"/>
                    <a:gd name="T15" fmla="*/ 1 h 55"/>
                    <a:gd name="T16" fmla="*/ 2 w 17"/>
                    <a:gd name="T17" fmla="*/ 0 h 55"/>
                    <a:gd name="T18" fmla="*/ 3 w 17"/>
                    <a:gd name="T19" fmla="*/ 0 h 55"/>
                    <a:gd name="T20" fmla="*/ 4 w 17"/>
                    <a:gd name="T21" fmla="*/ 1 h 55"/>
                    <a:gd name="T22" fmla="*/ 17 w 17"/>
                    <a:gd name="T23" fmla="*/ 36 h 55"/>
                    <a:gd name="T24" fmla="*/ 17 w 17"/>
                    <a:gd name="T25" fmla="*/ 37 h 55"/>
                    <a:gd name="T26" fmla="*/ 17 w 17"/>
                    <a:gd name="T27"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55">
                      <a:moveTo>
                        <a:pt x="17" y="53"/>
                      </a:moveTo>
                      <a:cubicBezTo>
                        <a:pt x="17" y="54"/>
                        <a:pt x="17" y="55"/>
                        <a:pt x="16" y="55"/>
                      </a:cubicBezTo>
                      <a:cubicBezTo>
                        <a:pt x="15" y="55"/>
                        <a:pt x="15" y="55"/>
                        <a:pt x="15" y="55"/>
                      </a:cubicBezTo>
                      <a:cubicBezTo>
                        <a:pt x="14" y="55"/>
                        <a:pt x="13" y="54"/>
                        <a:pt x="13" y="53"/>
                      </a:cubicBezTo>
                      <a:cubicBezTo>
                        <a:pt x="13" y="38"/>
                        <a:pt x="13" y="38"/>
                        <a:pt x="13" y="38"/>
                      </a:cubicBezTo>
                      <a:cubicBezTo>
                        <a:pt x="13" y="37"/>
                        <a:pt x="13" y="37"/>
                        <a:pt x="13" y="37"/>
                      </a:cubicBezTo>
                      <a:cubicBezTo>
                        <a:pt x="0" y="3"/>
                        <a:pt x="0" y="3"/>
                        <a:pt x="0" y="3"/>
                      </a:cubicBezTo>
                      <a:cubicBezTo>
                        <a:pt x="0" y="2"/>
                        <a:pt x="0" y="1"/>
                        <a:pt x="1" y="1"/>
                      </a:cubicBezTo>
                      <a:cubicBezTo>
                        <a:pt x="2" y="0"/>
                        <a:pt x="2" y="0"/>
                        <a:pt x="2" y="0"/>
                      </a:cubicBezTo>
                      <a:cubicBezTo>
                        <a:pt x="2" y="0"/>
                        <a:pt x="3" y="0"/>
                        <a:pt x="3" y="0"/>
                      </a:cubicBezTo>
                      <a:cubicBezTo>
                        <a:pt x="4" y="1"/>
                        <a:pt x="4" y="1"/>
                        <a:pt x="4" y="1"/>
                      </a:cubicBezTo>
                      <a:cubicBezTo>
                        <a:pt x="17" y="36"/>
                        <a:pt x="17" y="36"/>
                        <a:pt x="17" y="36"/>
                      </a:cubicBezTo>
                      <a:cubicBezTo>
                        <a:pt x="17" y="36"/>
                        <a:pt x="17" y="37"/>
                        <a:pt x="17" y="37"/>
                      </a:cubicBezTo>
                      <a:lnTo>
                        <a:pt x="17" y="53"/>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sp>
              <p:nvSpPr>
                <p:cNvPr id="226" name="Freeform 203">
                  <a:extLst>
                    <a:ext uri="{FF2B5EF4-FFF2-40B4-BE49-F238E27FC236}">
                      <a16:creationId xmlns:a16="http://schemas.microsoft.com/office/drawing/2014/main" id="{D86A92F7-BC8D-4E80-AF8B-DF5517E8DA8A}"/>
                    </a:ext>
                  </a:extLst>
                </p:cNvPr>
                <p:cNvSpPr>
                  <a:spLocks/>
                </p:cNvSpPr>
                <p:nvPr/>
              </p:nvSpPr>
              <p:spPr bwMode="auto">
                <a:xfrm>
                  <a:off x="1409701" y="1198563"/>
                  <a:ext cx="49213" cy="160338"/>
                </a:xfrm>
                <a:custGeom>
                  <a:avLst/>
                  <a:gdLst>
                    <a:gd name="T0" fmla="*/ 4 w 17"/>
                    <a:gd name="T1" fmla="*/ 53 h 55"/>
                    <a:gd name="T2" fmla="*/ 2 w 17"/>
                    <a:gd name="T3" fmla="*/ 55 h 55"/>
                    <a:gd name="T4" fmla="*/ 1 w 17"/>
                    <a:gd name="T5" fmla="*/ 55 h 55"/>
                    <a:gd name="T6" fmla="*/ 0 w 17"/>
                    <a:gd name="T7" fmla="*/ 53 h 55"/>
                    <a:gd name="T8" fmla="*/ 0 w 17"/>
                    <a:gd name="T9" fmla="*/ 37 h 55"/>
                    <a:gd name="T10" fmla="*/ 0 w 17"/>
                    <a:gd name="T11" fmla="*/ 36 h 55"/>
                    <a:gd name="T12" fmla="*/ 13 w 17"/>
                    <a:gd name="T13" fmla="*/ 1 h 55"/>
                    <a:gd name="T14" fmla="*/ 14 w 17"/>
                    <a:gd name="T15" fmla="*/ 0 h 55"/>
                    <a:gd name="T16" fmla="*/ 15 w 17"/>
                    <a:gd name="T17" fmla="*/ 0 h 55"/>
                    <a:gd name="T18" fmla="*/ 16 w 17"/>
                    <a:gd name="T19" fmla="*/ 1 h 55"/>
                    <a:gd name="T20" fmla="*/ 17 w 17"/>
                    <a:gd name="T21" fmla="*/ 3 h 55"/>
                    <a:gd name="T22" fmla="*/ 4 w 17"/>
                    <a:gd name="T23" fmla="*/ 37 h 55"/>
                    <a:gd name="T24" fmla="*/ 4 w 17"/>
                    <a:gd name="T25" fmla="*/ 38 h 55"/>
                    <a:gd name="T26" fmla="*/ 4 w 17"/>
                    <a:gd name="T27"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55">
                      <a:moveTo>
                        <a:pt x="4" y="53"/>
                      </a:moveTo>
                      <a:cubicBezTo>
                        <a:pt x="4" y="54"/>
                        <a:pt x="3" y="55"/>
                        <a:pt x="2" y="55"/>
                      </a:cubicBezTo>
                      <a:cubicBezTo>
                        <a:pt x="1" y="55"/>
                        <a:pt x="1" y="55"/>
                        <a:pt x="1" y="55"/>
                      </a:cubicBezTo>
                      <a:cubicBezTo>
                        <a:pt x="0" y="55"/>
                        <a:pt x="0" y="54"/>
                        <a:pt x="0" y="53"/>
                      </a:cubicBezTo>
                      <a:cubicBezTo>
                        <a:pt x="0" y="37"/>
                        <a:pt x="0" y="37"/>
                        <a:pt x="0" y="37"/>
                      </a:cubicBezTo>
                      <a:cubicBezTo>
                        <a:pt x="0" y="37"/>
                        <a:pt x="0" y="36"/>
                        <a:pt x="0" y="36"/>
                      </a:cubicBezTo>
                      <a:cubicBezTo>
                        <a:pt x="13" y="1"/>
                        <a:pt x="13" y="1"/>
                        <a:pt x="13" y="1"/>
                      </a:cubicBezTo>
                      <a:cubicBezTo>
                        <a:pt x="13" y="1"/>
                        <a:pt x="13" y="1"/>
                        <a:pt x="14" y="0"/>
                      </a:cubicBezTo>
                      <a:cubicBezTo>
                        <a:pt x="14" y="0"/>
                        <a:pt x="15" y="0"/>
                        <a:pt x="15" y="0"/>
                      </a:cubicBezTo>
                      <a:cubicBezTo>
                        <a:pt x="16" y="1"/>
                        <a:pt x="16" y="1"/>
                        <a:pt x="16" y="1"/>
                      </a:cubicBezTo>
                      <a:cubicBezTo>
                        <a:pt x="17" y="1"/>
                        <a:pt x="17" y="2"/>
                        <a:pt x="17" y="3"/>
                      </a:cubicBezTo>
                      <a:cubicBezTo>
                        <a:pt x="4" y="37"/>
                        <a:pt x="4" y="37"/>
                        <a:pt x="4" y="37"/>
                      </a:cubicBezTo>
                      <a:cubicBezTo>
                        <a:pt x="4" y="37"/>
                        <a:pt x="4" y="37"/>
                        <a:pt x="4" y="38"/>
                      </a:cubicBezTo>
                      <a:lnTo>
                        <a:pt x="4" y="53"/>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sp>
              <p:nvSpPr>
                <p:cNvPr id="227" name="Freeform 204">
                  <a:extLst>
                    <a:ext uri="{FF2B5EF4-FFF2-40B4-BE49-F238E27FC236}">
                      <a16:creationId xmlns:a16="http://schemas.microsoft.com/office/drawing/2014/main" id="{AB49B16F-3DF7-44B4-86BC-3447B24954E7}"/>
                    </a:ext>
                  </a:extLst>
                </p:cNvPr>
                <p:cNvSpPr>
                  <a:spLocks/>
                </p:cNvSpPr>
                <p:nvPr/>
              </p:nvSpPr>
              <p:spPr bwMode="auto">
                <a:xfrm>
                  <a:off x="1360488" y="1176338"/>
                  <a:ext cx="76200" cy="39688"/>
                </a:xfrm>
                <a:custGeom>
                  <a:avLst/>
                  <a:gdLst>
                    <a:gd name="T0" fmla="*/ 9 w 26"/>
                    <a:gd name="T1" fmla="*/ 13 h 14"/>
                    <a:gd name="T2" fmla="*/ 7 w 26"/>
                    <a:gd name="T3" fmla="*/ 13 h 14"/>
                    <a:gd name="T4" fmla="*/ 0 w 26"/>
                    <a:gd name="T5" fmla="*/ 8 h 14"/>
                    <a:gd name="T6" fmla="*/ 0 w 26"/>
                    <a:gd name="T7" fmla="*/ 6 h 14"/>
                    <a:gd name="T8" fmla="*/ 1 w 26"/>
                    <a:gd name="T9" fmla="*/ 5 h 14"/>
                    <a:gd name="T10" fmla="*/ 2 w 26"/>
                    <a:gd name="T11" fmla="*/ 5 h 14"/>
                    <a:gd name="T12" fmla="*/ 3 w 26"/>
                    <a:gd name="T13" fmla="*/ 5 h 14"/>
                    <a:gd name="T14" fmla="*/ 6 w 26"/>
                    <a:gd name="T15" fmla="*/ 7 h 14"/>
                    <a:gd name="T16" fmla="*/ 8 w 26"/>
                    <a:gd name="T17" fmla="*/ 7 h 14"/>
                    <a:gd name="T18" fmla="*/ 14 w 26"/>
                    <a:gd name="T19" fmla="*/ 0 h 14"/>
                    <a:gd name="T20" fmla="*/ 19 w 26"/>
                    <a:gd name="T21" fmla="*/ 6 h 14"/>
                    <a:gd name="T22" fmla="*/ 20 w 26"/>
                    <a:gd name="T23" fmla="*/ 7 h 14"/>
                    <a:gd name="T24" fmla="*/ 21 w 26"/>
                    <a:gd name="T25" fmla="*/ 7 h 14"/>
                    <a:gd name="T26" fmla="*/ 23 w 26"/>
                    <a:gd name="T27" fmla="*/ 5 h 14"/>
                    <a:gd name="T28" fmla="*/ 24 w 26"/>
                    <a:gd name="T29" fmla="*/ 4 h 14"/>
                    <a:gd name="T30" fmla="*/ 25 w 26"/>
                    <a:gd name="T31" fmla="*/ 5 h 14"/>
                    <a:gd name="T32" fmla="*/ 26 w 26"/>
                    <a:gd name="T33" fmla="*/ 5 h 14"/>
                    <a:gd name="T34" fmla="*/ 26 w 26"/>
                    <a:gd name="T35" fmla="*/ 8 h 14"/>
                    <a:gd name="T36" fmla="*/ 21 w 26"/>
                    <a:gd name="T37" fmla="*/ 13 h 14"/>
                    <a:gd name="T38" fmla="*/ 19 w 26"/>
                    <a:gd name="T39" fmla="*/ 14 h 14"/>
                    <a:gd name="T40" fmla="*/ 18 w 26"/>
                    <a:gd name="T41" fmla="*/ 13 h 14"/>
                    <a:gd name="T42" fmla="*/ 15 w 26"/>
                    <a:gd name="T43" fmla="*/ 9 h 14"/>
                    <a:gd name="T44" fmla="*/ 14 w 26"/>
                    <a:gd name="T45" fmla="*/ 8 h 14"/>
                    <a:gd name="T46" fmla="*/ 12 w 26"/>
                    <a:gd name="T47" fmla="*/ 9 h 14"/>
                    <a:gd name="T48" fmla="*/ 9 w 26"/>
                    <a:gd name="T49"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 h="14">
                      <a:moveTo>
                        <a:pt x="9" y="13"/>
                      </a:moveTo>
                      <a:cubicBezTo>
                        <a:pt x="8" y="14"/>
                        <a:pt x="7" y="14"/>
                        <a:pt x="7" y="13"/>
                      </a:cubicBezTo>
                      <a:cubicBezTo>
                        <a:pt x="0" y="8"/>
                        <a:pt x="0" y="8"/>
                        <a:pt x="0" y="8"/>
                      </a:cubicBezTo>
                      <a:cubicBezTo>
                        <a:pt x="0" y="8"/>
                        <a:pt x="0" y="7"/>
                        <a:pt x="0" y="6"/>
                      </a:cubicBezTo>
                      <a:cubicBezTo>
                        <a:pt x="1" y="5"/>
                        <a:pt x="1" y="5"/>
                        <a:pt x="1" y="5"/>
                      </a:cubicBezTo>
                      <a:cubicBezTo>
                        <a:pt x="1" y="5"/>
                        <a:pt x="2" y="5"/>
                        <a:pt x="2" y="5"/>
                      </a:cubicBezTo>
                      <a:cubicBezTo>
                        <a:pt x="2" y="5"/>
                        <a:pt x="3" y="5"/>
                        <a:pt x="3" y="5"/>
                      </a:cubicBezTo>
                      <a:cubicBezTo>
                        <a:pt x="6" y="7"/>
                        <a:pt x="6" y="7"/>
                        <a:pt x="6" y="7"/>
                      </a:cubicBezTo>
                      <a:cubicBezTo>
                        <a:pt x="7" y="8"/>
                        <a:pt x="8" y="8"/>
                        <a:pt x="8" y="7"/>
                      </a:cubicBezTo>
                      <a:cubicBezTo>
                        <a:pt x="8" y="7"/>
                        <a:pt x="12" y="2"/>
                        <a:pt x="14" y="0"/>
                      </a:cubicBezTo>
                      <a:cubicBezTo>
                        <a:pt x="16" y="4"/>
                        <a:pt x="19" y="6"/>
                        <a:pt x="19" y="6"/>
                      </a:cubicBezTo>
                      <a:cubicBezTo>
                        <a:pt x="19" y="7"/>
                        <a:pt x="19" y="7"/>
                        <a:pt x="20" y="7"/>
                      </a:cubicBezTo>
                      <a:cubicBezTo>
                        <a:pt x="20" y="7"/>
                        <a:pt x="21" y="7"/>
                        <a:pt x="21" y="7"/>
                      </a:cubicBezTo>
                      <a:cubicBezTo>
                        <a:pt x="23" y="5"/>
                        <a:pt x="23" y="5"/>
                        <a:pt x="23" y="5"/>
                      </a:cubicBezTo>
                      <a:cubicBezTo>
                        <a:pt x="23" y="4"/>
                        <a:pt x="23" y="4"/>
                        <a:pt x="24" y="4"/>
                      </a:cubicBezTo>
                      <a:cubicBezTo>
                        <a:pt x="24" y="4"/>
                        <a:pt x="24" y="4"/>
                        <a:pt x="25" y="5"/>
                      </a:cubicBezTo>
                      <a:cubicBezTo>
                        <a:pt x="26" y="5"/>
                        <a:pt x="26" y="5"/>
                        <a:pt x="26" y="5"/>
                      </a:cubicBezTo>
                      <a:cubicBezTo>
                        <a:pt x="26" y="6"/>
                        <a:pt x="26" y="7"/>
                        <a:pt x="26" y="8"/>
                      </a:cubicBezTo>
                      <a:cubicBezTo>
                        <a:pt x="21" y="13"/>
                        <a:pt x="21" y="13"/>
                        <a:pt x="21" y="13"/>
                      </a:cubicBezTo>
                      <a:cubicBezTo>
                        <a:pt x="20" y="14"/>
                        <a:pt x="20" y="14"/>
                        <a:pt x="19" y="14"/>
                      </a:cubicBezTo>
                      <a:cubicBezTo>
                        <a:pt x="19" y="14"/>
                        <a:pt x="18" y="14"/>
                        <a:pt x="18" y="13"/>
                      </a:cubicBezTo>
                      <a:cubicBezTo>
                        <a:pt x="15" y="9"/>
                        <a:pt x="15" y="9"/>
                        <a:pt x="15" y="9"/>
                      </a:cubicBezTo>
                      <a:cubicBezTo>
                        <a:pt x="15" y="8"/>
                        <a:pt x="14" y="8"/>
                        <a:pt x="14" y="8"/>
                      </a:cubicBezTo>
                      <a:cubicBezTo>
                        <a:pt x="13" y="8"/>
                        <a:pt x="13" y="8"/>
                        <a:pt x="12" y="9"/>
                      </a:cubicBezTo>
                      <a:lnTo>
                        <a:pt x="9" y="13"/>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grpSp>
        </p:grpSp>
      </p:grpSp>
      <p:sp>
        <p:nvSpPr>
          <p:cNvPr id="120" name="Espace réservé du texte 3">
            <a:hlinkClick r:id="" action="ppaction://noaction"/>
            <a:extLst>
              <a:ext uri="{FF2B5EF4-FFF2-40B4-BE49-F238E27FC236}">
                <a16:creationId xmlns:a16="http://schemas.microsoft.com/office/drawing/2014/main" id="{1046898B-F7BD-463A-A4CB-4437116B0152}"/>
              </a:ext>
            </a:extLst>
          </p:cNvPr>
          <p:cNvSpPr txBox="1">
            <a:spLocks/>
          </p:cNvSpPr>
          <p:nvPr>
            <p:custDataLst>
              <p:tags r:id="rId7"/>
            </p:custDataLst>
          </p:nvPr>
        </p:nvSpPr>
        <p:spPr>
          <a:xfrm>
            <a:off x="3673777" y="-2532"/>
            <a:ext cx="1793621" cy="2671010"/>
          </a:xfrm>
          <a:prstGeom prst="rect">
            <a:avLst/>
          </a:prstGeom>
          <a:solidFill>
            <a:srgbClr val="71B790"/>
          </a:solidFill>
        </p:spPr>
        <p:txBody>
          <a:bodyPr vert="horz" lIns="81000" tIns="0" rIns="81000" bIns="0" rtlCol="0" anchor="ctr"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1" indent="0" algn="ctr" defTabSz="685800" rtl="0" eaLnBrk="1" fontAlgn="auto" latinLnBrk="0" hangingPunct="1">
              <a:lnSpc>
                <a:spcPct val="100000"/>
              </a:lnSpc>
              <a:spcBef>
                <a:spcPts val="300"/>
              </a:spcBef>
              <a:spcAft>
                <a:spcPts val="0"/>
              </a:spcAft>
              <a:buClr>
                <a:srgbClr val="454545"/>
              </a:buClr>
              <a:buSzPct val="100000"/>
              <a:buFont typeface="Wingdings" panose="05000000000000000000" pitchFamily="2" charset="2"/>
              <a:buNone/>
              <a:tabLst/>
              <a:defRPr/>
            </a:pPr>
            <a:endParaRPr kumimoji="0" lang="en-US" sz="1350" b="1" i="0" u="none" strike="noStrike" kern="1200" cap="none" spc="0" normalizeH="0" baseline="0" noProof="0">
              <a:ln>
                <a:noFill/>
              </a:ln>
              <a:solidFill>
                <a:prstClr val="white"/>
              </a:solidFill>
              <a:effectLst/>
              <a:uLnTx/>
              <a:uFillTx/>
              <a:latin typeface="Verdana"/>
              <a:ea typeface="+mn-ea"/>
              <a:cs typeface="+mn-cs"/>
            </a:endParaRPr>
          </a:p>
        </p:txBody>
      </p:sp>
      <p:sp>
        <p:nvSpPr>
          <p:cNvPr id="133" name="Isosceles Triangle 132">
            <a:hlinkClick r:id="" action="ppaction://noaction"/>
            <a:extLst>
              <a:ext uri="{FF2B5EF4-FFF2-40B4-BE49-F238E27FC236}">
                <a16:creationId xmlns:a16="http://schemas.microsoft.com/office/drawing/2014/main" id="{74718AE7-B362-4367-AF29-79DF15C0A8D6}"/>
              </a:ext>
            </a:extLst>
          </p:cNvPr>
          <p:cNvSpPr/>
          <p:nvPr/>
        </p:nvSpPr>
        <p:spPr>
          <a:xfrm rot="10800000">
            <a:off x="4350706" y="2639081"/>
            <a:ext cx="436868" cy="187511"/>
          </a:xfrm>
          <a:prstGeom prst="triangle">
            <a:avLst/>
          </a:prstGeom>
          <a:solidFill>
            <a:srgbClr val="71B7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Verdana"/>
              <a:ea typeface="+mn-ea"/>
              <a:cs typeface="+mn-cs"/>
            </a:endParaRPr>
          </a:p>
        </p:txBody>
      </p:sp>
      <p:sp>
        <p:nvSpPr>
          <p:cNvPr id="200" name="Espace réservé du texte 3">
            <a:hlinkClick r:id="" action="ppaction://noaction"/>
            <a:extLst>
              <a:ext uri="{FF2B5EF4-FFF2-40B4-BE49-F238E27FC236}">
                <a16:creationId xmlns:a16="http://schemas.microsoft.com/office/drawing/2014/main" id="{0C053064-EA45-4338-BD90-98049B6D1C34}"/>
              </a:ext>
            </a:extLst>
          </p:cNvPr>
          <p:cNvSpPr txBox="1">
            <a:spLocks/>
          </p:cNvSpPr>
          <p:nvPr>
            <p:custDataLst>
              <p:tags r:id="rId8"/>
            </p:custDataLst>
          </p:nvPr>
        </p:nvSpPr>
        <p:spPr>
          <a:xfrm>
            <a:off x="3554836" y="2064545"/>
            <a:ext cx="1992044" cy="532397"/>
          </a:xfrm>
          <a:prstGeom prst="rect">
            <a:avLst/>
          </a:prstGeom>
          <a:noFill/>
        </p:spPr>
        <p:txBody>
          <a:bodyPr vert="horz" lIns="81000" tIns="0" rIns="81000" bIns="0" rtlCol="0" anchor="t"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1" indent="0" algn="ctr" defTabSz="685800" rtl="0" eaLnBrk="1" fontAlgn="auto" latinLnBrk="0" hangingPunct="1">
              <a:lnSpc>
                <a:spcPct val="100000"/>
              </a:lnSpc>
              <a:spcBef>
                <a:spcPts val="300"/>
              </a:spcBef>
              <a:spcAft>
                <a:spcPts val="0"/>
              </a:spcAft>
              <a:buClr>
                <a:srgbClr val="454545"/>
              </a:buClr>
              <a:buSzPct val="100000"/>
              <a:buFont typeface="Wingdings" panose="05000000000000000000" pitchFamily="2" charset="2"/>
              <a:buNone/>
              <a:tabLst/>
              <a:defRPr/>
            </a:pPr>
            <a:r>
              <a:rPr kumimoji="0" lang="en-US" sz="1350" b="1" i="0" u="none" strike="noStrike" kern="1200" cap="none" spc="0" normalizeH="0" baseline="0" noProof="0">
                <a:ln>
                  <a:noFill/>
                </a:ln>
                <a:solidFill>
                  <a:prstClr val="white"/>
                </a:solidFill>
                <a:effectLst/>
                <a:uLnTx/>
                <a:uFillTx/>
                <a:latin typeface="Verdana"/>
                <a:ea typeface="+mn-ea"/>
                <a:cs typeface="+mn-cs"/>
              </a:rPr>
              <a:t>WHO </a:t>
            </a:r>
          </a:p>
        </p:txBody>
      </p:sp>
      <p:grpSp>
        <p:nvGrpSpPr>
          <p:cNvPr id="24" name="Group 23">
            <a:extLst>
              <a:ext uri="{FF2B5EF4-FFF2-40B4-BE49-F238E27FC236}">
                <a16:creationId xmlns:a16="http://schemas.microsoft.com/office/drawing/2014/main" id="{0D6CD850-AB6E-E9C0-EA41-18BB6E579BF4}"/>
              </a:ext>
            </a:extLst>
          </p:cNvPr>
          <p:cNvGrpSpPr/>
          <p:nvPr/>
        </p:nvGrpSpPr>
        <p:grpSpPr>
          <a:xfrm>
            <a:off x="3723103" y="3149147"/>
            <a:ext cx="1768182" cy="893828"/>
            <a:chOff x="3723103" y="3149147"/>
            <a:chExt cx="1768182" cy="893828"/>
          </a:xfrm>
        </p:grpSpPr>
        <p:cxnSp>
          <p:nvCxnSpPr>
            <p:cNvPr id="216" name="Straight Connector 215">
              <a:extLst>
                <a:ext uri="{FF2B5EF4-FFF2-40B4-BE49-F238E27FC236}">
                  <a16:creationId xmlns:a16="http://schemas.microsoft.com/office/drawing/2014/main" id="{392D2B88-C848-432A-8095-EFC1148A4AE8}"/>
                </a:ext>
              </a:extLst>
            </p:cNvPr>
            <p:cNvCxnSpPr>
              <a:cxnSpLocks/>
            </p:cNvCxnSpPr>
            <p:nvPr/>
          </p:nvCxnSpPr>
          <p:spPr>
            <a:xfrm>
              <a:off x="5491285" y="3155553"/>
              <a:ext cx="0" cy="729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05" name="Espace réservé du texte 3">
              <a:hlinkClick r:id="" action="ppaction://noaction"/>
              <a:extLst>
                <a:ext uri="{FF2B5EF4-FFF2-40B4-BE49-F238E27FC236}">
                  <a16:creationId xmlns:a16="http://schemas.microsoft.com/office/drawing/2014/main" id="{B1F0C578-7D8E-489E-BE5C-93DF8FEE0FB4}"/>
                </a:ext>
              </a:extLst>
            </p:cNvPr>
            <p:cNvSpPr txBox="1">
              <a:spLocks/>
            </p:cNvSpPr>
            <p:nvPr>
              <p:custDataLst>
                <p:tags r:id="rId13"/>
              </p:custDataLst>
            </p:nvPr>
          </p:nvSpPr>
          <p:spPr>
            <a:xfrm>
              <a:off x="3723103" y="3149147"/>
              <a:ext cx="1655510" cy="893828"/>
            </a:xfrm>
            <a:prstGeom prst="rect">
              <a:avLst/>
            </a:prstGeom>
            <a:noFill/>
          </p:spPr>
          <p:txBody>
            <a:bodyPr vert="horz" lIns="81000" tIns="0" rIns="81000" bIns="0" rtlCol="0" anchor="t"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1" indent="0" algn="ctr" defTabSz="685800" rtl="0" eaLnBrk="1" fontAlgn="auto" latinLnBrk="0" hangingPunct="1">
                <a:lnSpc>
                  <a:spcPct val="100000"/>
                </a:lnSpc>
                <a:spcBef>
                  <a:spcPts val="300"/>
                </a:spcBef>
                <a:spcAft>
                  <a:spcPts val="0"/>
                </a:spcAft>
                <a:buClr>
                  <a:srgbClr val="454545"/>
                </a:buClr>
                <a:buSzPct val="100000"/>
                <a:buFont typeface="Wingdings" panose="05000000000000000000" pitchFamily="2" charset="2"/>
                <a:buNone/>
                <a:tabLst/>
                <a:defRPr/>
              </a:pPr>
              <a:r>
                <a:rPr kumimoji="0" lang="en-US" sz="975" b="0" i="0" u="none" strike="noStrike" kern="1200" cap="none" spc="0" normalizeH="0" baseline="0" noProof="0">
                  <a:ln>
                    <a:noFill/>
                  </a:ln>
                  <a:solidFill>
                    <a:srgbClr val="002C6C"/>
                  </a:solidFill>
                  <a:effectLst/>
                  <a:uLnTx/>
                  <a:uFillTx/>
                  <a:latin typeface="Verdana"/>
                  <a:ea typeface="+mn-ea"/>
                  <a:cs typeface="+mn-cs"/>
                </a:rPr>
                <a:t>Which supply chain partners and solution providers will you engage to create success</a:t>
              </a:r>
            </a:p>
            <a:p>
              <a:pPr marL="0" marR="0" lvl="1" indent="0" algn="ctr" defTabSz="685800" rtl="0" eaLnBrk="1" fontAlgn="auto" latinLnBrk="0" hangingPunct="1">
                <a:lnSpc>
                  <a:spcPct val="100000"/>
                </a:lnSpc>
                <a:spcBef>
                  <a:spcPts val="300"/>
                </a:spcBef>
                <a:spcAft>
                  <a:spcPts val="0"/>
                </a:spcAft>
                <a:buClr>
                  <a:srgbClr val="454545"/>
                </a:buClr>
                <a:buSzPct val="100000"/>
                <a:buFont typeface="Wingdings" panose="05000000000000000000" pitchFamily="2" charset="2"/>
                <a:buNone/>
                <a:tabLst/>
                <a:defRPr/>
              </a:pPr>
              <a:endParaRPr kumimoji="0" lang="en-US" sz="975" b="0" i="0" u="none" strike="noStrike" kern="1200" cap="none" spc="0" normalizeH="0" baseline="0" noProof="0">
                <a:ln>
                  <a:noFill/>
                </a:ln>
                <a:solidFill>
                  <a:srgbClr val="002C6C"/>
                </a:solidFill>
                <a:effectLst/>
                <a:uLnTx/>
                <a:uFillTx/>
                <a:latin typeface="Verdana"/>
                <a:ea typeface="+mn-ea"/>
                <a:cs typeface="+mn-cs"/>
              </a:endParaRPr>
            </a:p>
          </p:txBody>
        </p:sp>
      </p:grpSp>
      <p:grpSp>
        <p:nvGrpSpPr>
          <p:cNvPr id="115" name="Group 114">
            <a:extLst>
              <a:ext uri="{FF2B5EF4-FFF2-40B4-BE49-F238E27FC236}">
                <a16:creationId xmlns:a16="http://schemas.microsoft.com/office/drawing/2014/main" id="{DC82164D-3420-4270-9628-5FC96C577E71}"/>
              </a:ext>
            </a:extLst>
          </p:cNvPr>
          <p:cNvGrpSpPr/>
          <p:nvPr/>
        </p:nvGrpSpPr>
        <p:grpSpPr>
          <a:xfrm>
            <a:off x="3993519" y="668736"/>
            <a:ext cx="1114678" cy="1159431"/>
            <a:chOff x="2586630" y="4011184"/>
            <a:chExt cx="1720038" cy="1789096"/>
          </a:xfrm>
        </p:grpSpPr>
        <p:grpSp>
          <p:nvGrpSpPr>
            <p:cNvPr id="116" name="Group 115">
              <a:extLst>
                <a:ext uri="{FF2B5EF4-FFF2-40B4-BE49-F238E27FC236}">
                  <a16:creationId xmlns:a16="http://schemas.microsoft.com/office/drawing/2014/main" id="{033532F1-6F44-4A18-9700-47C8AEA115DA}"/>
                </a:ext>
              </a:extLst>
            </p:cNvPr>
            <p:cNvGrpSpPr/>
            <p:nvPr/>
          </p:nvGrpSpPr>
          <p:grpSpPr>
            <a:xfrm>
              <a:off x="2586630" y="4011184"/>
              <a:ext cx="1720038" cy="1789096"/>
              <a:chOff x="625817" y="935673"/>
              <a:chExt cx="1796366" cy="1868488"/>
            </a:xfrm>
            <a:solidFill>
              <a:schemeClr val="bg1"/>
            </a:solidFill>
          </p:grpSpPr>
          <p:sp>
            <p:nvSpPr>
              <p:cNvPr id="129" name="Freeform 5">
                <a:extLst>
                  <a:ext uri="{FF2B5EF4-FFF2-40B4-BE49-F238E27FC236}">
                    <a16:creationId xmlns:a16="http://schemas.microsoft.com/office/drawing/2014/main" id="{2F64D287-B846-49CC-850C-798FA9841DBD}"/>
                  </a:ext>
                </a:extLst>
              </p:cNvPr>
              <p:cNvSpPr>
                <a:spLocks/>
              </p:cNvSpPr>
              <p:nvPr/>
            </p:nvSpPr>
            <p:spPr bwMode="auto">
              <a:xfrm>
                <a:off x="699274" y="935673"/>
                <a:ext cx="1722909" cy="942925"/>
              </a:xfrm>
              <a:custGeom>
                <a:avLst/>
                <a:gdLst>
                  <a:gd name="T0" fmla="*/ 89 w 93"/>
                  <a:gd name="T1" fmla="*/ 31 h 51"/>
                  <a:gd name="T2" fmla="*/ 79 w 93"/>
                  <a:gd name="T3" fmla="*/ 15 h 51"/>
                  <a:gd name="T4" fmla="*/ 63 w 93"/>
                  <a:gd name="T5" fmla="*/ 4 h 51"/>
                  <a:gd name="T6" fmla="*/ 43 w 93"/>
                  <a:gd name="T7" fmla="*/ 0 h 51"/>
                  <a:gd name="T8" fmla="*/ 43 w 93"/>
                  <a:gd name="T9" fmla="*/ 6 h 51"/>
                  <a:gd name="T10" fmla="*/ 0 w 93"/>
                  <a:gd name="T11" fmla="*/ 50 h 51"/>
                  <a:gd name="T12" fmla="*/ 43 w 93"/>
                  <a:gd name="T13" fmla="*/ 8 h 51"/>
                  <a:gd name="T14" fmla="*/ 43 w 93"/>
                  <a:gd name="T15" fmla="*/ 8 h 51"/>
                  <a:gd name="T16" fmla="*/ 86 w 93"/>
                  <a:gd name="T17" fmla="*/ 51 h 51"/>
                  <a:gd name="T18" fmla="*/ 93 w 93"/>
                  <a:gd name="T19" fmla="*/ 51 h 51"/>
                  <a:gd name="T20" fmla="*/ 89 w 93"/>
                  <a:gd name="T21" fmla="*/ 3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51">
                    <a:moveTo>
                      <a:pt x="89" y="31"/>
                    </a:moveTo>
                    <a:cubicBezTo>
                      <a:pt x="87" y="25"/>
                      <a:pt x="83" y="20"/>
                      <a:pt x="79" y="15"/>
                    </a:cubicBezTo>
                    <a:cubicBezTo>
                      <a:pt x="74" y="10"/>
                      <a:pt x="69" y="7"/>
                      <a:pt x="63" y="4"/>
                    </a:cubicBezTo>
                    <a:cubicBezTo>
                      <a:pt x="56" y="2"/>
                      <a:pt x="50" y="0"/>
                      <a:pt x="43" y="0"/>
                    </a:cubicBezTo>
                    <a:cubicBezTo>
                      <a:pt x="43" y="6"/>
                      <a:pt x="43" y="6"/>
                      <a:pt x="43" y="6"/>
                    </a:cubicBezTo>
                    <a:cubicBezTo>
                      <a:pt x="19" y="6"/>
                      <a:pt x="0" y="26"/>
                      <a:pt x="0" y="50"/>
                    </a:cubicBezTo>
                    <a:cubicBezTo>
                      <a:pt x="0" y="27"/>
                      <a:pt x="19" y="8"/>
                      <a:pt x="43" y="8"/>
                    </a:cubicBezTo>
                    <a:cubicBezTo>
                      <a:pt x="43" y="8"/>
                      <a:pt x="43" y="8"/>
                      <a:pt x="43" y="8"/>
                    </a:cubicBezTo>
                    <a:cubicBezTo>
                      <a:pt x="67" y="8"/>
                      <a:pt x="86" y="27"/>
                      <a:pt x="86" y="51"/>
                    </a:cubicBezTo>
                    <a:cubicBezTo>
                      <a:pt x="93" y="51"/>
                      <a:pt x="93" y="51"/>
                      <a:pt x="93" y="51"/>
                    </a:cubicBezTo>
                    <a:cubicBezTo>
                      <a:pt x="93" y="44"/>
                      <a:pt x="92" y="37"/>
                      <a:pt x="89" y="31"/>
                    </a:cubicBez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sp>
            <p:nvSpPr>
              <p:cNvPr id="130" name="Freeform 6">
                <a:extLst>
                  <a:ext uri="{FF2B5EF4-FFF2-40B4-BE49-F238E27FC236}">
                    <a16:creationId xmlns:a16="http://schemas.microsoft.com/office/drawing/2014/main" id="{2B869C76-02E2-4373-B218-AF4E7ECAFA9B}"/>
                  </a:ext>
                </a:extLst>
              </p:cNvPr>
              <p:cNvSpPr>
                <a:spLocks/>
              </p:cNvSpPr>
              <p:nvPr/>
            </p:nvSpPr>
            <p:spPr bwMode="auto">
              <a:xfrm>
                <a:off x="625817" y="1878598"/>
                <a:ext cx="1740271" cy="925563"/>
              </a:xfrm>
              <a:custGeom>
                <a:avLst/>
                <a:gdLst>
                  <a:gd name="T0" fmla="*/ 4 w 94"/>
                  <a:gd name="T1" fmla="*/ 19 h 50"/>
                  <a:gd name="T2" fmla="*/ 15 w 94"/>
                  <a:gd name="T3" fmla="*/ 35 h 50"/>
                  <a:gd name="T4" fmla="*/ 31 w 94"/>
                  <a:gd name="T5" fmla="*/ 46 h 50"/>
                  <a:gd name="T6" fmla="*/ 51 w 94"/>
                  <a:gd name="T7" fmla="*/ 50 h 50"/>
                  <a:gd name="T8" fmla="*/ 51 w 94"/>
                  <a:gd name="T9" fmla="*/ 45 h 50"/>
                  <a:gd name="T10" fmla="*/ 94 w 94"/>
                  <a:gd name="T11" fmla="*/ 0 h 50"/>
                  <a:gd name="T12" fmla="*/ 51 w 94"/>
                  <a:gd name="T13" fmla="*/ 42 h 50"/>
                  <a:gd name="T14" fmla="*/ 51 w 94"/>
                  <a:gd name="T15" fmla="*/ 42 h 50"/>
                  <a:gd name="T16" fmla="*/ 8 w 94"/>
                  <a:gd name="T17" fmla="*/ 0 h 50"/>
                  <a:gd name="T18" fmla="*/ 0 w 94"/>
                  <a:gd name="T19" fmla="*/ 0 h 50"/>
                  <a:gd name="T20" fmla="*/ 4 w 94"/>
                  <a:gd name="T21" fmla="*/ 1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50">
                    <a:moveTo>
                      <a:pt x="4" y="19"/>
                    </a:moveTo>
                    <a:cubicBezTo>
                      <a:pt x="7" y="25"/>
                      <a:pt x="11" y="30"/>
                      <a:pt x="15" y="35"/>
                    </a:cubicBezTo>
                    <a:cubicBezTo>
                      <a:pt x="20" y="40"/>
                      <a:pt x="25" y="43"/>
                      <a:pt x="31" y="46"/>
                    </a:cubicBezTo>
                    <a:cubicBezTo>
                      <a:pt x="37" y="48"/>
                      <a:pt x="44" y="50"/>
                      <a:pt x="51" y="50"/>
                    </a:cubicBezTo>
                    <a:cubicBezTo>
                      <a:pt x="51" y="45"/>
                      <a:pt x="51" y="45"/>
                      <a:pt x="51" y="45"/>
                    </a:cubicBezTo>
                    <a:cubicBezTo>
                      <a:pt x="74" y="45"/>
                      <a:pt x="93" y="25"/>
                      <a:pt x="94" y="0"/>
                    </a:cubicBezTo>
                    <a:cubicBezTo>
                      <a:pt x="93" y="23"/>
                      <a:pt x="74" y="42"/>
                      <a:pt x="51" y="42"/>
                    </a:cubicBezTo>
                    <a:cubicBezTo>
                      <a:pt x="51" y="42"/>
                      <a:pt x="51" y="42"/>
                      <a:pt x="51" y="42"/>
                    </a:cubicBezTo>
                    <a:cubicBezTo>
                      <a:pt x="27" y="42"/>
                      <a:pt x="8" y="23"/>
                      <a:pt x="8" y="0"/>
                    </a:cubicBezTo>
                    <a:cubicBezTo>
                      <a:pt x="0" y="0"/>
                      <a:pt x="0" y="0"/>
                      <a:pt x="0" y="0"/>
                    </a:cubicBezTo>
                    <a:cubicBezTo>
                      <a:pt x="0" y="6"/>
                      <a:pt x="2" y="13"/>
                      <a:pt x="4" y="19"/>
                    </a:cubicBez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sp>
            <p:nvSpPr>
              <p:cNvPr id="131" name="Oval 7">
                <a:extLst>
                  <a:ext uri="{FF2B5EF4-FFF2-40B4-BE49-F238E27FC236}">
                    <a16:creationId xmlns:a16="http://schemas.microsoft.com/office/drawing/2014/main" id="{638292C4-CE51-4D1B-A843-97D9B08E9F23}"/>
                  </a:ext>
                </a:extLst>
              </p:cNvPr>
              <p:cNvSpPr>
                <a:spLocks noChangeArrowheads="1"/>
              </p:cNvSpPr>
              <p:nvPr/>
            </p:nvSpPr>
            <p:spPr bwMode="auto">
              <a:xfrm>
                <a:off x="866223" y="1194777"/>
                <a:ext cx="1351615" cy="1368978"/>
              </a:xfrm>
              <a:prstGeom prst="ellipse">
                <a:avLst/>
              </a:prstGeom>
              <a:grp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grpSp>
        <p:grpSp>
          <p:nvGrpSpPr>
            <p:cNvPr id="117" name="Groupe 364">
              <a:extLst>
                <a:ext uri="{FF2B5EF4-FFF2-40B4-BE49-F238E27FC236}">
                  <a16:creationId xmlns:a16="http://schemas.microsoft.com/office/drawing/2014/main" id="{51475222-0D6C-4AC2-9122-2DC2CBA51556}"/>
                </a:ext>
              </a:extLst>
            </p:cNvPr>
            <p:cNvGrpSpPr/>
            <p:nvPr/>
          </p:nvGrpSpPr>
          <p:grpSpPr>
            <a:xfrm>
              <a:off x="3045204" y="4655274"/>
              <a:ext cx="815147" cy="500197"/>
              <a:chOff x="3092451" y="3854450"/>
              <a:chExt cx="450850" cy="327025"/>
            </a:xfrm>
            <a:solidFill>
              <a:srgbClr val="FBB034"/>
            </a:solidFill>
          </p:grpSpPr>
          <p:sp>
            <p:nvSpPr>
              <p:cNvPr id="118" name="Freeform 286">
                <a:extLst>
                  <a:ext uri="{FF2B5EF4-FFF2-40B4-BE49-F238E27FC236}">
                    <a16:creationId xmlns:a16="http://schemas.microsoft.com/office/drawing/2014/main" id="{D0602237-A434-4191-8E51-8B9CFDB1AC11}"/>
                  </a:ext>
                </a:extLst>
              </p:cNvPr>
              <p:cNvSpPr>
                <a:spLocks/>
              </p:cNvSpPr>
              <p:nvPr/>
            </p:nvSpPr>
            <p:spPr bwMode="auto">
              <a:xfrm>
                <a:off x="3092451" y="3968750"/>
                <a:ext cx="168275" cy="123825"/>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0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39" y="7"/>
                      <a:pt x="42" y="12"/>
                    </a:cubicBezTo>
                    <a:cubicBezTo>
                      <a:pt x="44" y="18"/>
                      <a:pt x="45" y="25"/>
                      <a:pt x="40" y="30"/>
                    </a:cubicBezTo>
                    <a:cubicBezTo>
                      <a:pt x="37" y="32"/>
                      <a:pt x="33" y="33"/>
                      <a:pt x="30" y="33"/>
                    </a:cubicBezTo>
                    <a:cubicBezTo>
                      <a:pt x="23" y="33"/>
                      <a:pt x="17" y="33"/>
                      <a:pt x="11" y="32"/>
                    </a:cubicBezTo>
                    <a:cubicBezTo>
                      <a:pt x="9" y="32"/>
                      <a:pt x="1" y="30"/>
                      <a:pt x="0" y="30"/>
                    </a:cubicBezTo>
                    <a:cubicBezTo>
                      <a:pt x="0" y="30"/>
                      <a:pt x="0" y="29"/>
                      <a:pt x="0" y="29"/>
                    </a:cubicBezTo>
                    <a:cubicBezTo>
                      <a:pt x="0" y="21"/>
                      <a:pt x="0" y="21"/>
                      <a:pt x="0" y="21"/>
                    </a:cubicBezTo>
                    <a:cubicBezTo>
                      <a:pt x="0" y="13"/>
                      <a:pt x="5" y="4"/>
                      <a:pt x="14" y="1"/>
                    </a:cubicBezTo>
                  </a:path>
                </a:pathLst>
              </a:custGeom>
              <a:solidFill>
                <a:srgbClr val="71B7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124" name="Oval 287">
                <a:extLst>
                  <a:ext uri="{FF2B5EF4-FFF2-40B4-BE49-F238E27FC236}">
                    <a16:creationId xmlns:a16="http://schemas.microsoft.com/office/drawing/2014/main" id="{A87181E8-6377-4813-9DF1-E474D93347A1}"/>
                  </a:ext>
                </a:extLst>
              </p:cNvPr>
              <p:cNvSpPr>
                <a:spLocks noChangeArrowheads="1"/>
              </p:cNvSpPr>
              <p:nvPr/>
            </p:nvSpPr>
            <p:spPr bwMode="auto">
              <a:xfrm>
                <a:off x="3125788" y="3867150"/>
                <a:ext cx="90488" cy="112713"/>
              </a:xfrm>
              <a:prstGeom prst="ellipse">
                <a:avLst/>
              </a:prstGeom>
              <a:solidFill>
                <a:srgbClr val="71B7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125" name="Freeform 288">
                <a:extLst>
                  <a:ext uri="{FF2B5EF4-FFF2-40B4-BE49-F238E27FC236}">
                    <a16:creationId xmlns:a16="http://schemas.microsoft.com/office/drawing/2014/main" id="{AB3545D7-F8D7-470C-8AAB-98F7F36F690C}"/>
                  </a:ext>
                </a:extLst>
              </p:cNvPr>
              <p:cNvSpPr>
                <a:spLocks/>
              </p:cNvSpPr>
              <p:nvPr/>
            </p:nvSpPr>
            <p:spPr bwMode="auto">
              <a:xfrm>
                <a:off x="3373438" y="3956050"/>
                <a:ext cx="169863" cy="125413"/>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1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40" y="7"/>
                      <a:pt x="42" y="12"/>
                    </a:cubicBezTo>
                    <a:cubicBezTo>
                      <a:pt x="45" y="18"/>
                      <a:pt x="45" y="25"/>
                      <a:pt x="40" y="30"/>
                    </a:cubicBezTo>
                    <a:cubicBezTo>
                      <a:pt x="37" y="32"/>
                      <a:pt x="34" y="33"/>
                      <a:pt x="30" y="33"/>
                    </a:cubicBezTo>
                    <a:cubicBezTo>
                      <a:pt x="24" y="33"/>
                      <a:pt x="17" y="33"/>
                      <a:pt x="11" y="32"/>
                    </a:cubicBezTo>
                    <a:cubicBezTo>
                      <a:pt x="9" y="32"/>
                      <a:pt x="1" y="30"/>
                      <a:pt x="0" y="31"/>
                    </a:cubicBezTo>
                    <a:cubicBezTo>
                      <a:pt x="0" y="30"/>
                      <a:pt x="0" y="29"/>
                      <a:pt x="0" y="29"/>
                    </a:cubicBezTo>
                    <a:cubicBezTo>
                      <a:pt x="0" y="21"/>
                      <a:pt x="0" y="21"/>
                      <a:pt x="0" y="21"/>
                    </a:cubicBezTo>
                    <a:cubicBezTo>
                      <a:pt x="0" y="13"/>
                      <a:pt x="6" y="4"/>
                      <a:pt x="14" y="1"/>
                    </a:cubicBezTo>
                  </a:path>
                </a:pathLst>
              </a:custGeom>
              <a:solidFill>
                <a:srgbClr val="71B7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126" name="Oval 289">
                <a:extLst>
                  <a:ext uri="{FF2B5EF4-FFF2-40B4-BE49-F238E27FC236}">
                    <a16:creationId xmlns:a16="http://schemas.microsoft.com/office/drawing/2014/main" id="{55BB8117-EFDC-488C-A971-FEE4CB3B4031}"/>
                  </a:ext>
                </a:extLst>
              </p:cNvPr>
              <p:cNvSpPr>
                <a:spLocks noChangeArrowheads="1"/>
              </p:cNvSpPr>
              <p:nvPr/>
            </p:nvSpPr>
            <p:spPr bwMode="auto">
              <a:xfrm>
                <a:off x="3411538" y="3854450"/>
                <a:ext cx="90488" cy="114300"/>
              </a:xfrm>
              <a:prstGeom prst="ellipse">
                <a:avLst/>
              </a:prstGeom>
              <a:solidFill>
                <a:srgbClr val="71B7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127" name="Freeform 290">
                <a:extLst>
                  <a:ext uri="{FF2B5EF4-FFF2-40B4-BE49-F238E27FC236}">
                    <a16:creationId xmlns:a16="http://schemas.microsoft.com/office/drawing/2014/main" id="{C86F7775-0E6F-4DE1-8B13-4B58DC8AE8F8}"/>
                  </a:ext>
                </a:extLst>
              </p:cNvPr>
              <p:cNvSpPr>
                <a:spLocks/>
              </p:cNvSpPr>
              <p:nvPr/>
            </p:nvSpPr>
            <p:spPr bwMode="auto">
              <a:xfrm>
                <a:off x="3205163" y="4013200"/>
                <a:ext cx="225425" cy="168275"/>
              </a:xfrm>
              <a:custGeom>
                <a:avLst/>
                <a:gdLst>
                  <a:gd name="T0" fmla="*/ 39 w 60"/>
                  <a:gd name="T1" fmla="*/ 0 h 45"/>
                  <a:gd name="T2" fmla="*/ 56 w 60"/>
                  <a:gd name="T3" fmla="*/ 16 h 45"/>
                  <a:gd name="T4" fmla="*/ 53 w 60"/>
                  <a:gd name="T5" fmla="*/ 39 h 45"/>
                  <a:gd name="T6" fmla="*/ 40 w 60"/>
                  <a:gd name="T7" fmla="*/ 44 h 45"/>
                  <a:gd name="T8" fmla="*/ 15 w 60"/>
                  <a:gd name="T9" fmla="*/ 43 h 45"/>
                  <a:gd name="T10" fmla="*/ 0 w 60"/>
                  <a:gd name="T11" fmla="*/ 41 h 45"/>
                  <a:gd name="T12" fmla="*/ 0 w 60"/>
                  <a:gd name="T13" fmla="*/ 39 h 45"/>
                  <a:gd name="T14" fmla="*/ 0 w 60"/>
                  <a:gd name="T15" fmla="*/ 29 h 45"/>
                  <a:gd name="T16" fmla="*/ 19 w 60"/>
                  <a:gd name="T17"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45">
                    <a:moveTo>
                      <a:pt x="39" y="0"/>
                    </a:moveTo>
                    <a:cubicBezTo>
                      <a:pt x="46" y="3"/>
                      <a:pt x="53" y="9"/>
                      <a:pt x="56" y="16"/>
                    </a:cubicBezTo>
                    <a:cubicBezTo>
                      <a:pt x="59" y="24"/>
                      <a:pt x="60" y="34"/>
                      <a:pt x="53" y="39"/>
                    </a:cubicBezTo>
                    <a:cubicBezTo>
                      <a:pt x="50" y="42"/>
                      <a:pt x="45" y="44"/>
                      <a:pt x="40" y="44"/>
                    </a:cubicBezTo>
                    <a:cubicBezTo>
                      <a:pt x="32" y="45"/>
                      <a:pt x="23" y="44"/>
                      <a:pt x="15" y="43"/>
                    </a:cubicBezTo>
                    <a:cubicBezTo>
                      <a:pt x="12" y="42"/>
                      <a:pt x="2" y="40"/>
                      <a:pt x="0" y="41"/>
                    </a:cubicBezTo>
                    <a:cubicBezTo>
                      <a:pt x="0" y="40"/>
                      <a:pt x="0" y="39"/>
                      <a:pt x="0" y="39"/>
                    </a:cubicBezTo>
                    <a:cubicBezTo>
                      <a:pt x="0" y="29"/>
                      <a:pt x="0" y="29"/>
                      <a:pt x="0" y="29"/>
                    </a:cubicBezTo>
                    <a:cubicBezTo>
                      <a:pt x="0" y="17"/>
                      <a:pt x="7" y="5"/>
                      <a:pt x="19" y="1"/>
                    </a:cubicBezTo>
                  </a:path>
                </a:pathLst>
              </a:custGeom>
              <a:solidFill>
                <a:srgbClr val="71B7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128" name="Freeform 291">
                <a:extLst>
                  <a:ext uri="{FF2B5EF4-FFF2-40B4-BE49-F238E27FC236}">
                    <a16:creationId xmlns:a16="http://schemas.microsoft.com/office/drawing/2014/main" id="{D921E23E-B953-4446-AAF3-4C59233DF440}"/>
                  </a:ext>
                </a:extLst>
              </p:cNvPr>
              <p:cNvSpPr>
                <a:spLocks/>
              </p:cNvSpPr>
              <p:nvPr/>
            </p:nvSpPr>
            <p:spPr bwMode="auto">
              <a:xfrm>
                <a:off x="3254376" y="3878263"/>
                <a:ext cx="119063" cy="149225"/>
              </a:xfrm>
              <a:custGeom>
                <a:avLst/>
                <a:gdLst>
                  <a:gd name="T0" fmla="*/ 32 w 32"/>
                  <a:gd name="T1" fmla="*/ 20 h 40"/>
                  <a:gd name="T2" fmla="*/ 16 w 32"/>
                  <a:gd name="T3" fmla="*/ 40 h 40"/>
                  <a:gd name="T4" fmla="*/ 0 w 32"/>
                  <a:gd name="T5" fmla="*/ 20 h 40"/>
                  <a:gd name="T6" fmla="*/ 16 w 32"/>
                  <a:gd name="T7" fmla="*/ 0 h 40"/>
                  <a:gd name="T8" fmla="*/ 32 w 32"/>
                  <a:gd name="T9" fmla="*/ 20 h 40"/>
                </a:gdLst>
                <a:ahLst/>
                <a:cxnLst>
                  <a:cxn ang="0">
                    <a:pos x="T0" y="T1"/>
                  </a:cxn>
                  <a:cxn ang="0">
                    <a:pos x="T2" y="T3"/>
                  </a:cxn>
                  <a:cxn ang="0">
                    <a:pos x="T4" y="T5"/>
                  </a:cxn>
                  <a:cxn ang="0">
                    <a:pos x="T6" y="T7"/>
                  </a:cxn>
                  <a:cxn ang="0">
                    <a:pos x="T8" y="T9"/>
                  </a:cxn>
                </a:cxnLst>
                <a:rect l="0" t="0" r="r" b="b"/>
                <a:pathLst>
                  <a:path w="32" h="40">
                    <a:moveTo>
                      <a:pt x="32" y="20"/>
                    </a:moveTo>
                    <a:cubicBezTo>
                      <a:pt x="32" y="31"/>
                      <a:pt x="25" y="40"/>
                      <a:pt x="16" y="40"/>
                    </a:cubicBezTo>
                    <a:cubicBezTo>
                      <a:pt x="7" y="40"/>
                      <a:pt x="0" y="31"/>
                      <a:pt x="0" y="20"/>
                    </a:cubicBezTo>
                    <a:cubicBezTo>
                      <a:pt x="0" y="9"/>
                      <a:pt x="7" y="0"/>
                      <a:pt x="16" y="0"/>
                    </a:cubicBezTo>
                    <a:cubicBezTo>
                      <a:pt x="24" y="0"/>
                      <a:pt x="32" y="9"/>
                      <a:pt x="32" y="20"/>
                    </a:cubicBezTo>
                    <a:close/>
                  </a:path>
                </a:pathLst>
              </a:custGeom>
              <a:solidFill>
                <a:srgbClr val="71B7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grpSp>
      </p:grpSp>
      <p:grpSp>
        <p:nvGrpSpPr>
          <p:cNvPr id="22" name="Group 21">
            <a:extLst>
              <a:ext uri="{FF2B5EF4-FFF2-40B4-BE49-F238E27FC236}">
                <a16:creationId xmlns:a16="http://schemas.microsoft.com/office/drawing/2014/main" id="{7D8766C3-6342-9244-CCF2-4D0BB3F910E1}"/>
              </a:ext>
            </a:extLst>
          </p:cNvPr>
          <p:cNvGrpSpPr/>
          <p:nvPr/>
        </p:nvGrpSpPr>
        <p:grpSpPr>
          <a:xfrm>
            <a:off x="23800" y="3145751"/>
            <a:ext cx="1790877" cy="893828"/>
            <a:chOff x="23800" y="3145751"/>
            <a:chExt cx="1790877" cy="893828"/>
          </a:xfrm>
        </p:grpSpPr>
        <p:sp>
          <p:nvSpPr>
            <p:cNvPr id="206" name="Espace réservé du texte 3">
              <a:hlinkClick r:id="" action="ppaction://noaction"/>
              <a:extLst>
                <a:ext uri="{FF2B5EF4-FFF2-40B4-BE49-F238E27FC236}">
                  <a16:creationId xmlns:a16="http://schemas.microsoft.com/office/drawing/2014/main" id="{358AF82B-2A0E-409B-9AC5-72F41FCED4FA}"/>
                </a:ext>
              </a:extLst>
            </p:cNvPr>
            <p:cNvSpPr txBox="1">
              <a:spLocks/>
            </p:cNvSpPr>
            <p:nvPr>
              <p:custDataLst>
                <p:tags r:id="rId12"/>
              </p:custDataLst>
            </p:nvPr>
          </p:nvSpPr>
          <p:spPr>
            <a:xfrm>
              <a:off x="23800" y="3145751"/>
              <a:ext cx="1704488" cy="893828"/>
            </a:xfrm>
            <a:prstGeom prst="rect">
              <a:avLst/>
            </a:prstGeom>
            <a:noFill/>
          </p:spPr>
          <p:txBody>
            <a:bodyPr vert="horz" lIns="81000" tIns="0" rIns="81000" bIns="0" rtlCol="0" anchor="t"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1" indent="0" algn="ctr" defTabSz="685800" rtl="0" eaLnBrk="1" fontAlgn="auto" latinLnBrk="0" hangingPunct="1">
                <a:lnSpc>
                  <a:spcPct val="100000"/>
                </a:lnSpc>
                <a:spcBef>
                  <a:spcPts val="300"/>
                </a:spcBef>
                <a:spcAft>
                  <a:spcPts val="0"/>
                </a:spcAft>
                <a:buClr>
                  <a:srgbClr val="454545"/>
                </a:buClr>
                <a:buSzPct val="100000"/>
                <a:buFont typeface="Wingdings" panose="05000000000000000000" pitchFamily="2" charset="2"/>
                <a:buNone/>
                <a:tabLst/>
                <a:defRPr/>
              </a:pPr>
              <a:r>
                <a:rPr kumimoji="0" lang="en-US" sz="975" b="0" i="0" u="none" strike="noStrike" kern="1200" cap="none" spc="0" normalizeH="0" baseline="0" noProof="0">
                  <a:ln>
                    <a:noFill/>
                  </a:ln>
                  <a:solidFill>
                    <a:srgbClr val="002C6C"/>
                  </a:solidFill>
                  <a:effectLst/>
                  <a:uLnTx/>
                  <a:uFillTx/>
                  <a:latin typeface="Verdana"/>
                  <a:ea typeface="+mn-ea"/>
                  <a:cs typeface="+mn-cs"/>
                </a:rPr>
                <a:t>What business use cases can be unlocked using 2D barcodes</a:t>
              </a:r>
            </a:p>
          </p:txBody>
        </p:sp>
        <p:cxnSp>
          <p:nvCxnSpPr>
            <p:cNvPr id="214" name="Straight Connector 213">
              <a:extLst>
                <a:ext uri="{FF2B5EF4-FFF2-40B4-BE49-F238E27FC236}">
                  <a16:creationId xmlns:a16="http://schemas.microsoft.com/office/drawing/2014/main" id="{321BB6B2-830A-4292-9470-2584D76140B3}"/>
                </a:ext>
              </a:extLst>
            </p:cNvPr>
            <p:cNvCxnSpPr>
              <a:cxnSpLocks/>
            </p:cNvCxnSpPr>
            <p:nvPr/>
          </p:nvCxnSpPr>
          <p:spPr>
            <a:xfrm>
              <a:off x="1814677" y="3158088"/>
              <a:ext cx="0" cy="729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44" name="Isosceles Triangle 143">
            <a:hlinkClick r:id="" action="ppaction://noaction"/>
            <a:extLst>
              <a:ext uri="{FF2B5EF4-FFF2-40B4-BE49-F238E27FC236}">
                <a16:creationId xmlns:a16="http://schemas.microsoft.com/office/drawing/2014/main" id="{17EB4C9B-0779-40FD-8239-59F7C128582F}"/>
              </a:ext>
            </a:extLst>
          </p:cNvPr>
          <p:cNvSpPr/>
          <p:nvPr/>
        </p:nvSpPr>
        <p:spPr>
          <a:xfrm rot="10800000">
            <a:off x="2515095" y="2635938"/>
            <a:ext cx="436868" cy="187511"/>
          </a:xfrm>
          <a:prstGeom prst="triangle">
            <a:avLst/>
          </a:prstGeom>
          <a:solidFill>
            <a:srgbClr val="FBB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Verdana"/>
              <a:ea typeface="+mn-ea"/>
              <a:cs typeface="+mn-cs"/>
            </a:endParaRPr>
          </a:p>
        </p:txBody>
      </p:sp>
      <p:sp>
        <p:nvSpPr>
          <p:cNvPr id="119" name="Espace réservé du texte 3">
            <a:hlinkClick r:id="" action="ppaction://noaction"/>
            <a:extLst>
              <a:ext uri="{FF2B5EF4-FFF2-40B4-BE49-F238E27FC236}">
                <a16:creationId xmlns:a16="http://schemas.microsoft.com/office/drawing/2014/main" id="{F31834A1-4DE5-45D1-8B5F-5447BE591DD2}"/>
              </a:ext>
            </a:extLst>
          </p:cNvPr>
          <p:cNvSpPr txBox="1">
            <a:spLocks/>
          </p:cNvSpPr>
          <p:nvPr>
            <p:custDataLst>
              <p:tags r:id="rId9"/>
            </p:custDataLst>
          </p:nvPr>
        </p:nvSpPr>
        <p:spPr>
          <a:xfrm>
            <a:off x="1837442" y="4"/>
            <a:ext cx="1793621" cy="2671010"/>
          </a:xfrm>
          <a:prstGeom prst="rect">
            <a:avLst/>
          </a:prstGeom>
          <a:solidFill>
            <a:srgbClr val="FBB034"/>
          </a:solidFill>
        </p:spPr>
        <p:txBody>
          <a:bodyPr vert="horz" lIns="81000" tIns="0" rIns="81000" bIns="0" rtlCol="0" anchor="ctr"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1" indent="0" algn="ctr" defTabSz="685800" rtl="0" eaLnBrk="1" fontAlgn="auto" latinLnBrk="0" hangingPunct="1">
              <a:lnSpc>
                <a:spcPct val="100000"/>
              </a:lnSpc>
              <a:spcBef>
                <a:spcPts val="300"/>
              </a:spcBef>
              <a:spcAft>
                <a:spcPts val="0"/>
              </a:spcAft>
              <a:buClr>
                <a:srgbClr val="454545"/>
              </a:buClr>
              <a:buSzPct val="100000"/>
              <a:buFont typeface="Wingdings" panose="05000000000000000000" pitchFamily="2" charset="2"/>
              <a:buNone/>
              <a:tabLst/>
              <a:defRPr/>
            </a:pPr>
            <a:endParaRPr kumimoji="0" lang="en-US" sz="1350" b="1" i="0" u="none" strike="noStrike" kern="1200" cap="none" spc="0" normalizeH="0" baseline="0" noProof="0">
              <a:ln>
                <a:noFill/>
              </a:ln>
              <a:solidFill>
                <a:prstClr val="white"/>
              </a:solidFill>
              <a:effectLst/>
              <a:uLnTx/>
              <a:uFillTx/>
              <a:latin typeface="Verdana"/>
              <a:ea typeface="+mn-ea"/>
              <a:cs typeface="+mn-cs"/>
            </a:endParaRPr>
          </a:p>
        </p:txBody>
      </p:sp>
      <p:sp>
        <p:nvSpPr>
          <p:cNvPr id="204" name="Espace réservé du texte 3">
            <a:hlinkClick r:id="" action="ppaction://noaction"/>
            <a:extLst>
              <a:ext uri="{FF2B5EF4-FFF2-40B4-BE49-F238E27FC236}">
                <a16:creationId xmlns:a16="http://schemas.microsoft.com/office/drawing/2014/main" id="{C7BE2B9D-CD65-4027-AF96-706C146E92AA}"/>
              </a:ext>
            </a:extLst>
          </p:cNvPr>
          <p:cNvSpPr txBox="1">
            <a:spLocks/>
          </p:cNvSpPr>
          <p:nvPr>
            <p:custDataLst>
              <p:tags r:id="rId10"/>
            </p:custDataLst>
          </p:nvPr>
        </p:nvSpPr>
        <p:spPr>
          <a:xfrm>
            <a:off x="1846531" y="2055722"/>
            <a:ext cx="1766223" cy="532397"/>
          </a:xfrm>
          <a:prstGeom prst="rect">
            <a:avLst/>
          </a:prstGeom>
          <a:noFill/>
        </p:spPr>
        <p:txBody>
          <a:bodyPr vert="horz" lIns="81000" tIns="0" rIns="81000" bIns="0" rtlCol="0" anchor="t"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1" indent="0" algn="ctr" defTabSz="685800" rtl="0" eaLnBrk="1" fontAlgn="auto" latinLnBrk="0" hangingPunct="1">
              <a:lnSpc>
                <a:spcPct val="100000"/>
              </a:lnSpc>
              <a:spcBef>
                <a:spcPts val="300"/>
              </a:spcBef>
              <a:spcAft>
                <a:spcPts val="0"/>
              </a:spcAft>
              <a:buClr>
                <a:srgbClr val="454545"/>
              </a:buClr>
              <a:buSzPct val="100000"/>
              <a:buFont typeface="Wingdings" panose="05000000000000000000" pitchFamily="2" charset="2"/>
              <a:buNone/>
              <a:tabLst/>
              <a:defRPr/>
            </a:pPr>
            <a:r>
              <a:rPr kumimoji="0" lang="en-US" sz="1350" b="1" i="0" u="none" strike="noStrike" kern="1200" cap="none" spc="0" normalizeH="0" baseline="0" noProof="0">
                <a:ln>
                  <a:noFill/>
                </a:ln>
                <a:solidFill>
                  <a:prstClr val="white"/>
                </a:solidFill>
                <a:effectLst/>
                <a:uLnTx/>
                <a:uFillTx/>
                <a:latin typeface="Verdana"/>
                <a:ea typeface="+mn-ea"/>
                <a:cs typeface="+mn-cs"/>
              </a:rPr>
              <a:t>WHAT </a:t>
            </a:r>
          </a:p>
        </p:txBody>
      </p:sp>
      <p:grpSp>
        <p:nvGrpSpPr>
          <p:cNvPr id="23" name="Group 22">
            <a:extLst>
              <a:ext uri="{FF2B5EF4-FFF2-40B4-BE49-F238E27FC236}">
                <a16:creationId xmlns:a16="http://schemas.microsoft.com/office/drawing/2014/main" id="{A3926904-65B0-E5FC-CDD1-C5B3606F3AFC}"/>
              </a:ext>
            </a:extLst>
          </p:cNvPr>
          <p:cNvGrpSpPr/>
          <p:nvPr/>
        </p:nvGrpSpPr>
        <p:grpSpPr>
          <a:xfrm>
            <a:off x="1891642" y="3134645"/>
            <a:ext cx="1762585" cy="893828"/>
            <a:chOff x="1891642" y="3134645"/>
            <a:chExt cx="1762585" cy="893828"/>
          </a:xfrm>
        </p:grpSpPr>
        <p:cxnSp>
          <p:nvCxnSpPr>
            <p:cNvPr id="215" name="Straight Connector 214">
              <a:extLst>
                <a:ext uri="{FF2B5EF4-FFF2-40B4-BE49-F238E27FC236}">
                  <a16:creationId xmlns:a16="http://schemas.microsoft.com/office/drawing/2014/main" id="{D37CEA30-F8E2-4600-92F9-96F5A0834E85}"/>
                </a:ext>
              </a:extLst>
            </p:cNvPr>
            <p:cNvCxnSpPr>
              <a:cxnSpLocks/>
            </p:cNvCxnSpPr>
            <p:nvPr/>
          </p:nvCxnSpPr>
          <p:spPr>
            <a:xfrm>
              <a:off x="3654227" y="3163769"/>
              <a:ext cx="0" cy="729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13" name="Espace réservé du texte 3">
              <a:hlinkClick r:id="" action="ppaction://noaction"/>
              <a:extLst>
                <a:ext uri="{FF2B5EF4-FFF2-40B4-BE49-F238E27FC236}">
                  <a16:creationId xmlns:a16="http://schemas.microsoft.com/office/drawing/2014/main" id="{7901D702-CB10-423D-8737-28645F256C42}"/>
                </a:ext>
              </a:extLst>
            </p:cNvPr>
            <p:cNvSpPr txBox="1">
              <a:spLocks/>
            </p:cNvSpPr>
            <p:nvPr>
              <p:custDataLst>
                <p:tags r:id="rId11"/>
              </p:custDataLst>
            </p:nvPr>
          </p:nvSpPr>
          <p:spPr>
            <a:xfrm>
              <a:off x="1891642" y="3134645"/>
              <a:ext cx="1676000" cy="893828"/>
            </a:xfrm>
            <a:prstGeom prst="rect">
              <a:avLst/>
            </a:prstGeom>
            <a:noFill/>
          </p:spPr>
          <p:txBody>
            <a:bodyPr vert="horz" lIns="81000" tIns="0" rIns="81000" bIns="0" rtlCol="0" anchor="t"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1" indent="0" algn="ctr" defTabSz="685800" rtl="0" eaLnBrk="1" fontAlgn="auto" latinLnBrk="0" hangingPunct="1">
                <a:lnSpc>
                  <a:spcPct val="100000"/>
                </a:lnSpc>
                <a:spcBef>
                  <a:spcPts val="300"/>
                </a:spcBef>
                <a:spcAft>
                  <a:spcPts val="0"/>
                </a:spcAft>
                <a:buClr>
                  <a:srgbClr val="454545"/>
                </a:buClr>
                <a:buSzPct val="100000"/>
                <a:buFont typeface="Wingdings" panose="05000000000000000000" pitchFamily="2" charset="2"/>
                <a:buNone/>
                <a:tabLst/>
                <a:defRPr/>
              </a:pPr>
              <a:r>
                <a:rPr kumimoji="0" lang="en-US" sz="975" b="0" i="0" u="none" strike="noStrike" kern="1200" cap="none" spc="0" normalizeH="0" baseline="0" noProof="0">
                  <a:ln>
                    <a:noFill/>
                  </a:ln>
                  <a:solidFill>
                    <a:srgbClr val="002C6C"/>
                  </a:solidFill>
                  <a:effectLst/>
                  <a:uLnTx/>
                  <a:uFillTx/>
                  <a:latin typeface="Verdana"/>
                  <a:ea typeface="+mn-ea"/>
                  <a:cs typeface="+mn-cs"/>
                </a:rPr>
                <a:t>What is the scope of the pilot and what variables to consider when setting up a pilot</a:t>
              </a:r>
            </a:p>
          </p:txBody>
        </p:sp>
      </p:grpSp>
      <p:grpSp>
        <p:nvGrpSpPr>
          <p:cNvPr id="132" name="Group 131">
            <a:extLst>
              <a:ext uri="{FF2B5EF4-FFF2-40B4-BE49-F238E27FC236}">
                <a16:creationId xmlns:a16="http://schemas.microsoft.com/office/drawing/2014/main" id="{68B17233-D1E3-4B64-A286-CB2B48202242}"/>
              </a:ext>
            </a:extLst>
          </p:cNvPr>
          <p:cNvGrpSpPr/>
          <p:nvPr/>
        </p:nvGrpSpPr>
        <p:grpSpPr>
          <a:xfrm>
            <a:off x="2177159" y="682947"/>
            <a:ext cx="1114678" cy="1159431"/>
            <a:chOff x="5349782" y="868171"/>
            <a:chExt cx="1486237" cy="1545908"/>
          </a:xfrm>
        </p:grpSpPr>
        <p:grpSp>
          <p:nvGrpSpPr>
            <p:cNvPr id="166" name="Group 165">
              <a:extLst>
                <a:ext uri="{FF2B5EF4-FFF2-40B4-BE49-F238E27FC236}">
                  <a16:creationId xmlns:a16="http://schemas.microsoft.com/office/drawing/2014/main" id="{C7EAD914-D489-4D14-B095-14CE69B0AB14}"/>
                </a:ext>
              </a:extLst>
            </p:cNvPr>
            <p:cNvGrpSpPr/>
            <p:nvPr/>
          </p:nvGrpSpPr>
          <p:grpSpPr>
            <a:xfrm>
              <a:off x="5349782" y="868171"/>
              <a:ext cx="1486237" cy="1545908"/>
              <a:chOff x="3673817" y="935673"/>
              <a:chExt cx="1796366" cy="1868488"/>
            </a:xfrm>
            <a:solidFill>
              <a:schemeClr val="bg1"/>
            </a:solidFill>
          </p:grpSpPr>
          <p:sp>
            <p:nvSpPr>
              <p:cNvPr id="172" name="Freeform 5">
                <a:extLst>
                  <a:ext uri="{FF2B5EF4-FFF2-40B4-BE49-F238E27FC236}">
                    <a16:creationId xmlns:a16="http://schemas.microsoft.com/office/drawing/2014/main" id="{AD4842C5-35AD-4FD8-B432-EA0BE0E313FA}"/>
                  </a:ext>
                </a:extLst>
              </p:cNvPr>
              <p:cNvSpPr>
                <a:spLocks/>
              </p:cNvSpPr>
              <p:nvPr/>
            </p:nvSpPr>
            <p:spPr bwMode="auto">
              <a:xfrm>
                <a:off x="3747274" y="935673"/>
                <a:ext cx="1722909" cy="942925"/>
              </a:xfrm>
              <a:custGeom>
                <a:avLst/>
                <a:gdLst>
                  <a:gd name="T0" fmla="*/ 89 w 93"/>
                  <a:gd name="T1" fmla="*/ 31 h 51"/>
                  <a:gd name="T2" fmla="*/ 79 w 93"/>
                  <a:gd name="T3" fmla="*/ 15 h 51"/>
                  <a:gd name="T4" fmla="*/ 63 w 93"/>
                  <a:gd name="T5" fmla="*/ 4 h 51"/>
                  <a:gd name="T6" fmla="*/ 43 w 93"/>
                  <a:gd name="T7" fmla="*/ 0 h 51"/>
                  <a:gd name="T8" fmla="*/ 43 w 93"/>
                  <a:gd name="T9" fmla="*/ 6 h 51"/>
                  <a:gd name="T10" fmla="*/ 0 w 93"/>
                  <a:gd name="T11" fmla="*/ 50 h 51"/>
                  <a:gd name="T12" fmla="*/ 43 w 93"/>
                  <a:gd name="T13" fmla="*/ 8 h 51"/>
                  <a:gd name="T14" fmla="*/ 43 w 93"/>
                  <a:gd name="T15" fmla="*/ 8 h 51"/>
                  <a:gd name="T16" fmla="*/ 86 w 93"/>
                  <a:gd name="T17" fmla="*/ 51 h 51"/>
                  <a:gd name="T18" fmla="*/ 93 w 93"/>
                  <a:gd name="T19" fmla="*/ 51 h 51"/>
                  <a:gd name="T20" fmla="*/ 89 w 93"/>
                  <a:gd name="T21" fmla="*/ 3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51">
                    <a:moveTo>
                      <a:pt x="89" y="31"/>
                    </a:moveTo>
                    <a:cubicBezTo>
                      <a:pt x="87" y="25"/>
                      <a:pt x="83" y="20"/>
                      <a:pt x="79" y="15"/>
                    </a:cubicBezTo>
                    <a:cubicBezTo>
                      <a:pt x="74" y="10"/>
                      <a:pt x="69" y="7"/>
                      <a:pt x="63" y="4"/>
                    </a:cubicBezTo>
                    <a:cubicBezTo>
                      <a:pt x="56" y="2"/>
                      <a:pt x="50" y="0"/>
                      <a:pt x="43" y="0"/>
                    </a:cubicBezTo>
                    <a:cubicBezTo>
                      <a:pt x="43" y="6"/>
                      <a:pt x="43" y="6"/>
                      <a:pt x="43" y="6"/>
                    </a:cubicBezTo>
                    <a:cubicBezTo>
                      <a:pt x="19" y="6"/>
                      <a:pt x="0" y="26"/>
                      <a:pt x="0" y="50"/>
                    </a:cubicBezTo>
                    <a:cubicBezTo>
                      <a:pt x="0" y="27"/>
                      <a:pt x="19" y="8"/>
                      <a:pt x="43" y="8"/>
                    </a:cubicBezTo>
                    <a:cubicBezTo>
                      <a:pt x="43" y="8"/>
                      <a:pt x="43" y="8"/>
                      <a:pt x="43" y="8"/>
                    </a:cubicBezTo>
                    <a:cubicBezTo>
                      <a:pt x="67" y="8"/>
                      <a:pt x="86" y="27"/>
                      <a:pt x="86" y="51"/>
                    </a:cubicBezTo>
                    <a:cubicBezTo>
                      <a:pt x="93" y="51"/>
                      <a:pt x="93" y="51"/>
                      <a:pt x="93" y="51"/>
                    </a:cubicBezTo>
                    <a:cubicBezTo>
                      <a:pt x="93" y="44"/>
                      <a:pt x="92" y="37"/>
                      <a:pt x="89" y="31"/>
                    </a:cubicBez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sp>
            <p:nvSpPr>
              <p:cNvPr id="209" name="Freeform 6">
                <a:extLst>
                  <a:ext uri="{FF2B5EF4-FFF2-40B4-BE49-F238E27FC236}">
                    <a16:creationId xmlns:a16="http://schemas.microsoft.com/office/drawing/2014/main" id="{AE161D4C-C5F0-4FF3-A5FF-73B122D40BE9}"/>
                  </a:ext>
                </a:extLst>
              </p:cNvPr>
              <p:cNvSpPr>
                <a:spLocks/>
              </p:cNvSpPr>
              <p:nvPr/>
            </p:nvSpPr>
            <p:spPr bwMode="auto">
              <a:xfrm>
                <a:off x="3673817" y="1878598"/>
                <a:ext cx="1740271" cy="925563"/>
              </a:xfrm>
              <a:custGeom>
                <a:avLst/>
                <a:gdLst>
                  <a:gd name="T0" fmla="*/ 4 w 94"/>
                  <a:gd name="T1" fmla="*/ 19 h 50"/>
                  <a:gd name="T2" fmla="*/ 15 w 94"/>
                  <a:gd name="T3" fmla="*/ 35 h 50"/>
                  <a:gd name="T4" fmla="*/ 31 w 94"/>
                  <a:gd name="T5" fmla="*/ 46 h 50"/>
                  <a:gd name="T6" fmla="*/ 51 w 94"/>
                  <a:gd name="T7" fmla="*/ 50 h 50"/>
                  <a:gd name="T8" fmla="*/ 51 w 94"/>
                  <a:gd name="T9" fmla="*/ 45 h 50"/>
                  <a:gd name="T10" fmla="*/ 94 w 94"/>
                  <a:gd name="T11" fmla="*/ 0 h 50"/>
                  <a:gd name="T12" fmla="*/ 51 w 94"/>
                  <a:gd name="T13" fmla="*/ 42 h 50"/>
                  <a:gd name="T14" fmla="*/ 51 w 94"/>
                  <a:gd name="T15" fmla="*/ 42 h 50"/>
                  <a:gd name="T16" fmla="*/ 8 w 94"/>
                  <a:gd name="T17" fmla="*/ 0 h 50"/>
                  <a:gd name="T18" fmla="*/ 0 w 94"/>
                  <a:gd name="T19" fmla="*/ 0 h 50"/>
                  <a:gd name="T20" fmla="*/ 4 w 94"/>
                  <a:gd name="T21" fmla="*/ 1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50">
                    <a:moveTo>
                      <a:pt x="4" y="19"/>
                    </a:moveTo>
                    <a:cubicBezTo>
                      <a:pt x="7" y="25"/>
                      <a:pt x="11" y="30"/>
                      <a:pt x="15" y="35"/>
                    </a:cubicBezTo>
                    <a:cubicBezTo>
                      <a:pt x="20" y="40"/>
                      <a:pt x="25" y="43"/>
                      <a:pt x="31" y="46"/>
                    </a:cubicBezTo>
                    <a:cubicBezTo>
                      <a:pt x="37" y="48"/>
                      <a:pt x="44" y="50"/>
                      <a:pt x="51" y="50"/>
                    </a:cubicBezTo>
                    <a:cubicBezTo>
                      <a:pt x="51" y="45"/>
                      <a:pt x="51" y="45"/>
                      <a:pt x="51" y="45"/>
                    </a:cubicBezTo>
                    <a:cubicBezTo>
                      <a:pt x="74" y="45"/>
                      <a:pt x="93" y="25"/>
                      <a:pt x="94" y="0"/>
                    </a:cubicBezTo>
                    <a:cubicBezTo>
                      <a:pt x="93" y="23"/>
                      <a:pt x="74" y="42"/>
                      <a:pt x="51" y="42"/>
                    </a:cubicBezTo>
                    <a:cubicBezTo>
                      <a:pt x="51" y="42"/>
                      <a:pt x="51" y="42"/>
                      <a:pt x="51" y="42"/>
                    </a:cubicBezTo>
                    <a:cubicBezTo>
                      <a:pt x="27" y="42"/>
                      <a:pt x="8" y="23"/>
                      <a:pt x="8" y="0"/>
                    </a:cubicBezTo>
                    <a:cubicBezTo>
                      <a:pt x="0" y="0"/>
                      <a:pt x="0" y="0"/>
                      <a:pt x="0" y="0"/>
                    </a:cubicBezTo>
                    <a:cubicBezTo>
                      <a:pt x="0" y="6"/>
                      <a:pt x="2" y="13"/>
                      <a:pt x="4" y="19"/>
                    </a:cubicBez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sp>
            <p:nvSpPr>
              <p:cNvPr id="210" name="Oval 7">
                <a:extLst>
                  <a:ext uri="{FF2B5EF4-FFF2-40B4-BE49-F238E27FC236}">
                    <a16:creationId xmlns:a16="http://schemas.microsoft.com/office/drawing/2014/main" id="{93257D92-0E59-4F7A-91A8-6931783B0A81}"/>
                  </a:ext>
                </a:extLst>
              </p:cNvPr>
              <p:cNvSpPr>
                <a:spLocks noChangeArrowheads="1"/>
              </p:cNvSpPr>
              <p:nvPr/>
            </p:nvSpPr>
            <p:spPr bwMode="auto">
              <a:xfrm>
                <a:off x="3914223" y="1194777"/>
                <a:ext cx="1351615" cy="1368978"/>
              </a:xfrm>
              <a:prstGeom prst="ellipse">
                <a:avLst/>
              </a:prstGeom>
              <a:grp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54545"/>
                  </a:solidFill>
                  <a:effectLst/>
                  <a:uLnTx/>
                  <a:uFillTx/>
                  <a:latin typeface="Verdana"/>
                  <a:ea typeface="+mn-ea"/>
                  <a:cs typeface="+mn-cs"/>
                </a:endParaRPr>
              </a:p>
            </p:txBody>
          </p:sp>
        </p:grpSp>
        <p:grpSp>
          <p:nvGrpSpPr>
            <p:cNvPr id="167" name="Group 892">
              <a:extLst>
                <a:ext uri="{FF2B5EF4-FFF2-40B4-BE49-F238E27FC236}">
                  <a16:creationId xmlns:a16="http://schemas.microsoft.com/office/drawing/2014/main" id="{71CF9C94-0892-48D3-82E2-3A5BF20F573B}"/>
                </a:ext>
              </a:extLst>
            </p:cNvPr>
            <p:cNvGrpSpPr/>
            <p:nvPr/>
          </p:nvGrpSpPr>
          <p:grpSpPr>
            <a:xfrm>
              <a:off x="5821971" y="1388263"/>
              <a:ext cx="528516" cy="524391"/>
              <a:chOff x="19355777" y="4858418"/>
              <a:chExt cx="894226" cy="887250"/>
            </a:xfrm>
            <a:solidFill>
              <a:srgbClr val="FF8200"/>
            </a:solidFill>
          </p:grpSpPr>
          <p:sp>
            <p:nvSpPr>
              <p:cNvPr id="168" name="Freeform 34">
                <a:extLst>
                  <a:ext uri="{FF2B5EF4-FFF2-40B4-BE49-F238E27FC236}">
                    <a16:creationId xmlns:a16="http://schemas.microsoft.com/office/drawing/2014/main" id="{EBC782A4-1896-4FE1-942B-E14D0E05C598}"/>
                  </a:ext>
                </a:extLst>
              </p:cNvPr>
              <p:cNvSpPr>
                <a:spLocks/>
              </p:cNvSpPr>
              <p:nvPr/>
            </p:nvSpPr>
            <p:spPr bwMode="auto">
              <a:xfrm>
                <a:off x="19411756" y="5358022"/>
                <a:ext cx="383445" cy="387646"/>
              </a:xfrm>
              <a:custGeom>
                <a:avLst/>
                <a:gdLst>
                  <a:gd name="T0" fmla="*/ 414 w 629"/>
                  <a:gd name="T1" fmla="*/ 32 h 635"/>
                  <a:gd name="T2" fmla="*/ 279 w 629"/>
                  <a:gd name="T3" fmla="*/ 68 h 635"/>
                  <a:gd name="T4" fmla="*/ 276 w 629"/>
                  <a:gd name="T5" fmla="*/ 68 h 635"/>
                  <a:gd name="T6" fmla="*/ 264 w 629"/>
                  <a:gd name="T7" fmla="*/ 68 h 635"/>
                  <a:gd name="T8" fmla="*/ 265 w 629"/>
                  <a:gd name="T9" fmla="*/ 69 h 635"/>
                  <a:gd name="T10" fmla="*/ 152 w 629"/>
                  <a:gd name="T11" fmla="*/ 101 h 635"/>
                  <a:gd name="T12" fmla="*/ 95 w 629"/>
                  <a:gd name="T13" fmla="*/ 146 h 635"/>
                  <a:gd name="T14" fmla="*/ 1 w 629"/>
                  <a:gd name="T15" fmla="*/ 346 h 635"/>
                  <a:gd name="T16" fmla="*/ 10 w 629"/>
                  <a:gd name="T17" fmla="*/ 365 h 635"/>
                  <a:gd name="T18" fmla="*/ 32 w 629"/>
                  <a:gd name="T19" fmla="*/ 366 h 635"/>
                  <a:gd name="T20" fmla="*/ 219 w 629"/>
                  <a:gd name="T21" fmla="*/ 258 h 635"/>
                  <a:gd name="T22" fmla="*/ 223 w 629"/>
                  <a:gd name="T23" fmla="*/ 256 h 635"/>
                  <a:gd name="T24" fmla="*/ 292 w 629"/>
                  <a:gd name="T25" fmla="*/ 281 h 635"/>
                  <a:gd name="T26" fmla="*/ 325 w 629"/>
                  <a:gd name="T27" fmla="*/ 325 h 635"/>
                  <a:gd name="T28" fmla="*/ 336 w 629"/>
                  <a:gd name="T29" fmla="*/ 442 h 635"/>
                  <a:gd name="T30" fmla="*/ 330 w 629"/>
                  <a:gd name="T31" fmla="*/ 447 h 635"/>
                  <a:gd name="T32" fmla="*/ 142 w 629"/>
                  <a:gd name="T33" fmla="*/ 556 h 635"/>
                  <a:gd name="T34" fmla="*/ 131 w 629"/>
                  <a:gd name="T35" fmla="*/ 575 h 635"/>
                  <a:gd name="T36" fmla="*/ 143 w 629"/>
                  <a:gd name="T37" fmla="*/ 593 h 635"/>
                  <a:gd name="T38" fmla="*/ 431 w 629"/>
                  <a:gd name="T39" fmla="*/ 584 h 635"/>
                  <a:gd name="T40" fmla="*/ 483 w 629"/>
                  <a:gd name="T41" fmla="*/ 544 h 635"/>
                  <a:gd name="T42" fmla="*/ 558 w 629"/>
                  <a:gd name="T43" fmla="*/ 363 h 635"/>
                  <a:gd name="T44" fmla="*/ 559 w 629"/>
                  <a:gd name="T45" fmla="*/ 364 h 635"/>
                  <a:gd name="T46" fmla="*/ 597 w 629"/>
                  <a:gd name="T47" fmla="*/ 214 h 635"/>
                  <a:gd name="T48" fmla="*/ 629 w 629"/>
                  <a:gd name="T49" fmla="*/ 182 h 635"/>
                  <a:gd name="T50" fmla="*/ 446 w 629"/>
                  <a:gd name="T51" fmla="*/ 0 h 635"/>
                  <a:gd name="T52" fmla="*/ 414 w 629"/>
                  <a:gd name="T53" fmla="*/ 32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29" h="635">
                    <a:moveTo>
                      <a:pt x="414" y="32"/>
                    </a:moveTo>
                    <a:cubicBezTo>
                      <a:pt x="383" y="63"/>
                      <a:pt x="334" y="68"/>
                      <a:pt x="279" y="68"/>
                    </a:cubicBezTo>
                    <a:cubicBezTo>
                      <a:pt x="278" y="68"/>
                      <a:pt x="277" y="68"/>
                      <a:pt x="276" y="68"/>
                    </a:cubicBezTo>
                    <a:cubicBezTo>
                      <a:pt x="272" y="68"/>
                      <a:pt x="268" y="68"/>
                      <a:pt x="264" y="68"/>
                    </a:cubicBezTo>
                    <a:cubicBezTo>
                      <a:pt x="265" y="69"/>
                      <a:pt x="265" y="69"/>
                      <a:pt x="265" y="69"/>
                    </a:cubicBezTo>
                    <a:cubicBezTo>
                      <a:pt x="226" y="71"/>
                      <a:pt x="188" y="81"/>
                      <a:pt x="152" y="101"/>
                    </a:cubicBezTo>
                    <a:cubicBezTo>
                      <a:pt x="131" y="113"/>
                      <a:pt x="112" y="129"/>
                      <a:pt x="95" y="146"/>
                    </a:cubicBezTo>
                    <a:cubicBezTo>
                      <a:pt x="42" y="198"/>
                      <a:pt x="7" y="271"/>
                      <a:pt x="1" y="346"/>
                    </a:cubicBezTo>
                    <a:cubicBezTo>
                      <a:pt x="0" y="353"/>
                      <a:pt x="4" y="361"/>
                      <a:pt x="10" y="365"/>
                    </a:cubicBezTo>
                    <a:cubicBezTo>
                      <a:pt x="17" y="369"/>
                      <a:pt x="25" y="370"/>
                      <a:pt x="32" y="366"/>
                    </a:cubicBezTo>
                    <a:cubicBezTo>
                      <a:pt x="219" y="258"/>
                      <a:pt x="219" y="258"/>
                      <a:pt x="219" y="258"/>
                    </a:cubicBezTo>
                    <a:cubicBezTo>
                      <a:pt x="219" y="258"/>
                      <a:pt x="219" y="257"/>
                      <a:pt x="223" y="256"/>
                    </a:cubicBezTo>
                    <a:cubicBezTo>
                      <a:pt x="233" y="254"/>
                      <a:pt x="257" y="247"/>
                      <a:pt x="292" y="281"/>
                    </a:cubicBezTo>
                    <a:cubicBezTo>
                      <a:pt x="302" y="291"/>
                      <a:pt x="313" y="306"/>
                      <a:pt x="325" y="325"/>
                    </a:cubicBezTo>
                    <a:cubicBezTo>
                      <a:pt x="369" y="405"/>
                      <a:pt x="345" y="430"/>
                      <a:pt x="336" y="442"/>
                    </a:cubicBezTo>
                    <a:cubicBezTo>
                      <a:pt x="331" y="447"/>
                      <a:pt x="329" y="447"/>
                      <a:pt x="330" y="447"/>
                    </a:cubicBezTo>
                    <a:cubicBezTo>
                      <a:pt x="142" y="556"/>
                      <a:pt x="142" y="556"/>
                      <a:pt x="142" y="556"/>
                    </a:cubicBezTo>
                    <a:cubicBezTo>
                      <a:pt x="135" y="560"/>
                      <a:pt x="131" y="567"/>
                      <a:pt x="131" y="575"/>
                    </a:cubicBezTo>
                    <a:cubicBezTo>
                      <a:pt x="132" y="583"/>
                      <a:pt x="136" y="590"/>
                      <a:pt x="143" y="593"/>
                    </a:cubicBezTo>
                    <a:cubicBezTo>
                      <a:pt x="234" y="635"/>
                      <a:pt x="347" y="632"/>
                      <a:pt x="431" y="584"/>
                    </a:cubicBezTo>
                    <a:cubicBezTo>
                      <a:pt x="450" y="573"/>
                      <a:pt x="468" y="559"/>
                      <a:pt x="483" y="544"/>
                    </a:cubicBezTo>
                    <a:cubicBezTo>
                      <a:pt x="531" y="496"/>
                      <a:pt x="556" y="431"/>
                      <a:pt x="558" y="363"/>
                    </a:cubicBezTo>
                    <a:cubicBezTo>
                      <a:pt x="559" y="364"/>
                      <a:pt x="559" y="364"/>
                      <a:pt x="559" y="364"/>
                    </a:cubicBezTo>
                    <a:cubicBezTo>
                      <a:pt x="558" y="304"/>
                      <a:pt x="563" y="248"/>
                      <a:pt x="597" y="214"/>
                    </a:cubicBezTo>
                    <a:cubicBezTo>
                      <a:pt x="629" y="182"/>
                      <a:pt x="629" y="182"/>
                      <a:pt x="629" y="182"/>
                    </a:cubicBezTo>
                    <a:cubicBezTo>
                      <a:pt x="446" y="0"/>
                      <a:pt x="446" y="0"/>
                      <a:pt x="446" y="0"/>
                    </a:cubicBezTo>
                    <a:lnTo>
                      <a:pt x="414" y="32"/>
                    </a:lnTo>
                    <a:close/>
                  </a:path>
                </a:pathLst>
              </a:custGeom>
              <a:solidFill>
                <a:srgbClr val="FBB034"/>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Verdana"/>
                  <a:ea typeface="+mn-ea"/>
                  <a:cs typeface="+mn-cs"/>
                </a:endParaRPr>
              </a:p>
            </p:txBody>
          </p:sp>
          <p:sp>
            <p:nvSpPr>
              <p:cNvPr id="169" name="Freeform 35">
                <a:extLst>
                  <a:ext uri="{FF2B5EF4-FFF2-40B4-BE49-F238E27FC236}">
                    <a16:creationId xmlns:a16="http://schemas.microsoft.com/office/drawing/2014/main" id="{A541D2D9-38AF-47D4-8D78-06A5BFBB0CD5}"/>
                  </a:ext>
                </a:extLst>
              </p:cNvPr>
              <p:cNvSpPr>
                <a:spLocks/>
              </p:cNvSpPr>
              <p:nvPr/>
            </p:nvSpPr>
            <p:spPr bwMode="auto">
              <a:xfrm>
                <a:off x="19628661" y="5131313"/>
                <a:ext cx="607353" cy="607357"/>
              </a:xfrm>
              <a:custGeom>
                <a:avLst/>
                <a:gdLst>
                  <a:gd name="T0" fmla="*/ 509 w 997"/>
                  <a:gd name="T1" fmla="*/ 319 h 996"/>
                  <a:gd name="T2" fmla="*/ 326 w 997"/>
                  <a:gd name="T3" fmla="*/ 136 h 996"/>
                  <a:gd name="T4" fmla="*/ 196 w 997"/>
                  <a:gd name="T5" fmla="*/ 6 h 996"/>
                  <a:gd name="T6" fmla="*/ 182 w 997"/>
                  <a:gd name="T7" fmla="*/ 0 h 996"/>
                  <a:gd name="T8" fmla="*/ 169 w 997"/>
                  <a:gd name="T9" fmla="*/ 6 h 996"/>
                  <a:gd name="T10" fmla="*/ 8 w 997"/>
                  <a:gd name="T11" fmla="*/ 167 h 996"/>
                  <a:gd name="T12" fmla="*/ 8 w 997"/>
                  <a:gd name="T13" fmla="*/ 194 h 996"/>
                  <a:gd name="T14" fmla="*/ 138 w 997"/>
                  <a:gd name="T15" fmla="*/ 324 h 996"/>
                  <a:gd name="T16" fmla="*/ 321 w 997"/>
                  <a:gd name="T17" fmla="*/ 507 h 996"/>
                  <a:gd name="T18" fmla="*/ 803 w 997"/>
                  <a:gd name="T19" fmla="*/ 988 h 996"/>
                  <a:gd name="T20" fmla="*/ 830 w 997"/>
                  <a:gd name="T21" fmla="*/ 988 h 996"/>
                  <a:gd name="T22" fmla="*/ 991 w 997"/>
                  <a:gd name="T23" fmla="*/ 827 h 996"/>
                  <a:gd name="T24" fmla="*/ 997 w 997"/>
                  <a:gd name="T25" fmla="*/ 814 h 996"/>
                  <a:gd name="T26" fmla="*/ 991 w 997"/>
                  <a:gd name="T27" fmla="*/ 800 h 996"/>
                  <a:gd name="T28" fmla="*/ 509 w 997"/>
                  <a:gd name="T29" fmla="*/ 319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7" h="996">
                    <a:moveTo>
                      <a:pt x="509" y="319"/>
                    </a:moveTo>
                    <a:cubicBezTo>
                      <a:pt x="326" y="136"/>
                      <a:pt x="326" y="136"/>
                      <a:pt x="326" y="136"/>
                    </a:cubicBezTo>
                    <a:cubicBezTo>
                      <a:pt x="196" y="6"/>
                      <a:pt x="196" y="6"/>
                      <a:pt x="196" y="6"/>
                    </a:cubicBezTo>
                    <a:cubicBezTo>
                      <a:pt x="192" y="2"/>
                      <a:pt x="187" y="0"/>
                      <a:pt x="182" y="0"/>
                    </a:cubicBezTo>
                    <a:cubicBezTo>
                      <a:pt x="177" y="0"/>
                      <a:pt x="172" y="2"/>
                      <a:pt x="169" y="6"/>
                    </a:cubicBezTo>
                    <a:cubicBezTo>
                      <a:pt x="8" y="167"/>
                      <a:pt x="8" y="167"/>
                      <a:pt x="8" y="167"/>
                    </a:cubicBezTo>
                    <a:cubicBezTo>
                      <a:pt x="0" y="174"/>
                      <a:pt x="0" y="187"/>
                      <a:pt x="8" y="194"/>
                    </a:cubicBezTo>
                    <a:cubicBezTo>
                      <a:pt x="138" y="324"/>
                      <a:pt x="138" y="324"/>
                      <a:pt x="138" y="324"/>
                    </a:cubicBezTo>
                    <a:cubicBezTo>
                      <a:pt x="321" y="507"/>
                      <a:pt x="321" y="507"/>
                      <a:pt x="321" y="507"/>
                    </a:cubicBezTo>
                    <a:cubicBezTo>
                      <a:pt x="803" y="988"/>
                      <a:pt x="803" y="988"/>
                      <a:pt x="803" y="988"/>
                    </a:cubicBezTo>
                    <a:cubicBezTo>
                      <a:pt x="810" y="996"/>
                      <a:pt x="822" y="996"/>
                      <a:pt x="830" y="988"/>
                    </a:cubicBezTo>
                    <a:cubicBezTo>
                      <a:pt x="991" y="827"/>
                      <a:pt x="991" y="827"/>
                      <a:pt x="991" y="827"/>
                    </a:cubicBezTo>
                    <a:cubicBezTo>
                      <a:pt x="995" y="824"/>
                      <a:pt x="997" y="819"/>
                      <a:pt x="997" y="814"/>
                    </a:cubicBezTo>
                    <a:cubicBezTo>
                      <a:pt x="997" y="809"/>
                      <a:pt x="995" y="804"/>
                      <a:pt x="991" y="800"/>
                    </a:cubicBezTo>
                    <a:lnTo>
                      <a:pt x="509" y="319"/>
                    </a:lnTo>
                    <a:close/>
                  </a:path>
                </a:pathLst>
              </a:custGeom>
              <a:solidFill>
                <a:srgbClr val="FBB034"/>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Verdana"/>
                  <a:ea typeface="+mn-ea"/>
                  <a:cs typeface="+mn-cs"/>
                </a:endParaRPr>
              </a:p>
            </p:txBody>
          </p:sp>
          <p:sp>
            <p:nvSpPr>
              <p:cNvPr id="170" name="Freeform 36">
                <a:extLst>
                  <a:ext uri="{FF2B5EF4-FFF2-40B4-BE49-F238E27FC236}">
                    <a16:creationId xmlns:a16="http://schemas.microsoft.com/office/drawing/2014/main" id="{8D9744EA-94FF-4EB0-9657-DC5A69C9504F}"/>
                  </a:ext>
                </a:extLst>
              </p:cNvPr>
              <p:cNvSpPr>
                <a:spLocks/>
              </p:cNvSpPr>
              <p:nvPr/>
            </p:nvSpPr>
            <p:spPr bwMode="auto">
              <a:xfrm>
                <a:off x="19855363" y="4898993"/>
                <a:ext cx="394640" cy="398839"/>
              </a:xfrm>
              <a:custGeom>
                <a:avLst/>
                <a:gdLst>
                  <a:gd name="T0" fmla="*/ 636 w 646"/>
                  <a:gd name="T1" fmla="*/ 269 h 652"/>
                  <a:gd name="T2" fmla="*/ 614 w 646"/>
                  <a:gd name="T3" fmla="*/ 269 h 652"/>
                  <a:gd name="T4" fmla="*/ 428 w 646"/>
                  <a:gd name="T5" fmla="*/ 376 h 652"/>
                  <a:gd name="T6" fmla="*/ 424 w 646"/>
                  <a:gd name="T7" fmla="*/ 378 h 652"/>
                  <a:gd name="T8" fmla="*/ 355 w 646"/>
                  <a:gd name="T9" fmla="*/ 353 h 652"/>
                  <a:gd name="T10" fmla="*/ 322 w 646"/>
                  <a:gd name="T11" fmla="*/ 309 h 652"/>
                  <a:gd name="T12" fmla="*/ 311 w 646"/>
                  <a:gd name="T13" fmla="*/ 192 h 652"/>
                  <a:gd name="T14" fmla="*/ 317 w 646"/>
                  <a:gd name="T15" fmla="*/ 187 h 652"/>
                  <a:gd name="T16" fmla="*/ 505 w 646"/>
                  <a:gd name="T17" fmla="*/ 79 h 652"/>
                  <a:gd name="T18" fmla="*/ 515 w 646"/>
                  <a:gd name="T19" fmla="*/ 59 h 652"/>
                  <a:gd name="T20" fmla="*/ 503 w 646"/>
                  <a:gd name="T21" fmla="*/ 41 h 652"/>
                  <a:gd name="T22" fmla="*/ 216 w 646"/>
                  <a:gd name="T23" fmla="*/ 51 h 652"/>
                  <a:gd name="T24" fmla="*/ 164 w 646"/>
                  <a:gd name="T25" fmla="*/ 90 h 652"/>
                  <a:gd name="T26" fmla="*/ 89 w 646"/>
                  <a:gd name="T27" fmla="*/ 271 h 652"/>
                  <a:gd name="T28" fmla="*/ 88 w 646"/>
                  <a:gd name="T29" fmla="*/ 270 h 652"/>
                  <a:gd name="T30" fmla="*/ 49 w 646"/>
                  <a:gd name="T31" fmla="*/ 420 h 652"/>
                  <a:gd name="T32" fmla="*/ 0 w 646"/>
                  <a:gd name="T33" fmla="*/ 469 h 652"/>
                  <a:gd name="T34" fmla="*/ 182 w 646"/>
                  <a:gd name="T35" fmla="*/ 652 h 652"/>
                  <a:gd name="T36" fmla="*/ 232 w 646"/>
                  <a:gd name="T37" fmla="*/ 603 h 652"/>
                  <a:gd name="T38" fmla="*/ 367 w 646"/>
                  <a:gd name="T39" fmla="*/ 566 h 652"/>
                  <a:gd name="T40" fmla="*/ 370 w 646"/>
                  <a:gd name="T41" fmla="*/ 567 h 652"/>
                  <a:gd name="T42" fmla="*/ 383 w 646"/>
                  <a:gd name="T43" fmla="*/ 567 h 652"/>
                  <a:gd name="T44" fmla="*/ 382 w 646"/>
                  <a:gd name="T45" fmla="*/ 565 h 652"/>
                  <a:gd name="T46" fmla="*/ 494 w 646"/>
                  <a:gd name="T47" fmla="*/ 533 h 652"/>
                  <a:gd name="T48" fmla="*/ 552 w 646"/>
                  <a:gd name="T49" fmla="*/ 488 h 652"/>
                  <a:gd name="T50" fmla="*/ 646 w 646"/>
                  <a:gd name="T51" fmla="*/ 289 h 652"/>
                  <a:gd name="T52" fmla="*/ 636 w 646"/>
                  <a:gd name="T53" fmla="*/ 269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46" h="652">
                    <a:moveTo>
                      <a:pt x="636" y="269"/>
                    </a:moveTo>
                    <a:cubicBezTo>
                      <a:pt x="630" y="265"/>
                      <a:pt x="621" y="265"/>
                      <a:pt x="614" y="269"/>
                    </a:cubicBezTo>
                    <a:cubicBezTo>
                      <a:pt x="428" y="376"/>
                      <a:pt x="428" y="376"/>
                      <a:pt x="428" y="376"/>
                    </a:cubicBezTo>
                    <a:cubicBezTo>
                      <a:pt x="428" y="376"/>
                      <a:pt x="427" y="377"/>
                      <a:pt x="424" y="378"/>
                    </a:cubicBezTo>
                    <a:cubicBezTo>
                      <a:pt x="413" y="381"/>
                      <a:pt x="389" y="387"/>
                      <a:pt x="355" y="353"/>
                    </a:cubicBezTo>
                    <a:cubicBezTo>
                      <a:pt x="344" y="343"/>
                      <a:pt x="333" y="329"/>
                      <a:pt x="322" y="309"/>
                    </a:cubicBezTo>
                    <a:cubicBezTo>
                      <a:pt x="278" y="229"/>
                      <a:pt x="301" y="204"/>
                      <a:pt x="311" y="192"/>
                    </a:cubicBezTo>
                    <a:cubicBezTo>
                      <a:pt x="315" y="188"/>
                      <a:pt x="317" y="187"/>
                      <a:pt x="317" y="187"/>
                    </a:cubicBezTo>
                    <a:cubicBezTo>
                      <a:pt x="505" y="79"/>
                      <a:pt x="505" y="79"/>
                      <a:pt x="505" y="79"/>
                    </a:cubicBezTo>
                    <a:cubicBezTo>
                      <a:pt x="512" y="75"/>
                      <a:pt x="516" y="67"/>
                      <a:pt x="515" y="59"/>
                    </a:cubicBezTo>
                    <a:cubicBezTo>
                      <a:pt x="515" y="52"/>
                      <a:pt x="510" y="45"/>
                      <a:pt x="503" y="41"/>
                    </a:cubicBezTo>
                    <a:cubicBezTo>
                      <a:pt x="412" y="0"/>
                      <a:pt x="300" y="2"/>
                      <a:pt x="216" y="51"/>
                    </a:cubicBezTo>
                    <a:cubicBezTo>
                      <a:pt x="196" y="62"/>
                      <a:pt x="179" y="75"/>
                      <a:pt x="164" y="90"/>
                    </a:cubicBezTo>
                    <a:cubicBezTo>
                      <a:pt x="116" y="138"/>
                      <a:pt x="90" y="203"/>
                      <a:pt x="89" y="271"/>
                    </a:cubicBezTo>
                    <a:cubicBezTo>
                      <a:pt x="88" y="270"/>
                      <a:pt x="88" y="270"/>
                      <a:pt x="88" y="270"/>
                    </a:cubicBezTo>
                    <a:cubicBezTo>
                      <a:pt x="89" y="331"/>
                      <a:pt x="83" y="386"/>
                      <a:pt x="49" y="420"/>
                    </a:cubicBezTo>
                    <a:cubicBezTo>
                      <a:pt x="0" y="469"/>
                      <a:pt x="0" y="469"/>
                      <a:pt x="0" y="469"/>
                    </a:cubicBezTo>
                    <a:cubicBezTo>
                      <a:pt x="182" y="652"/>
                      <a:pt x="182" y="652"/>
                      <a:pt x="182" y="652"/>
                    </a:cubicBezTo>
                    <a:cubicBezTo>
                      <a:pt x="232" y="603"/>
                      <a:pt x="232" y="603"/>
                      <a:pt x="232" y="603"/>
                    </a:cubicBezTo>
                    <a:cubicBezTo>
                      <a:pt x="263" y="572"/>
                      <a:pt x="313" y="566"/>
                      <a:pt x="367" y="566"/>
                    </a:cubicBezTo>
                    <a:cubicBezTo>
                      <a:pt x="368" y="567"/>
                      <a:pt x="369" y="567"/>
                      <a:pt x="370" y="567"/>
                    </a:cubicBezTo>
                    <a:cubicBezTo>
                      <a:pt x="374" y="567"/>
                      <a:pt x="379" y="567"/>
                      <a:pt x="383" y="567"/>
                    </a:cubicBezTo>
                    <a:cubicBezTo>
                      <a:pt x="382" y="565"/>
                      <a:pt x="382" y="565"/>
                      <a:pt x="382" y="565"/>
                    </a:cubicBezTo>
                    <a:cubicBezTo>
                      <a:pt x="420" y="563"/>
                      <a:pt x="459" y="553"/>
                      <a:pt x="494" y="533"/>
                    </a:cubicBezTo>
                    <a:cubicBezTo>
                      <a:pt x="515" y="521"/>
                      <a:pt x="534" y="506"/>
                      <a:pt x="552" y="488"/>
                    </a:cubicBezTo>
                    <a:cubicBezTo>
                      <a:pt x="604" y="436"/>
                      <a:pt x="639" y="363"/>
                      <a:pt x="646" y="289"/>
                    </a:cubicBezTo>
                    <a:cubicBezTo>
                      <a:pt x="646" y="281"/>
                      <a:pt x="643" y="273"/>
                      <a:pt x="636" y="269"/>
                    </a:cubicBezTo>
                    <a:close/>
                  </a:path>
                </a:pathLst>
              </a:custGeom>
              <a:solidFill>
                <a:srgbClr val="FBB034"/>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Verdana"/>
                  <a:ea typeface="+mn-ea"/>
                  <a:cs typeface="+mn-cs"/>
                </a:endParaRPr>
              </a:p>
            </p:txBody>
          </p:sp>
          <p:sp>
            <p:nvSpPr>
              <p:cNvPr id="171" name="Freeform 37">
                <a:extLst>
                  <a:ext uri="{FF2B5EF4-FFF2-40B4-BE49-F238E27FC236}">
                    <a16:creationId xmlns:a16="http://schemas.microsoft.com/office/drawing/2014/main" id="{B2BCB47E-27BF-496B-ACCF-13412555D59D}"/>
                  </a:ext>
                </a:extLst>
              </p:cNvPr>
              <p:cNvSpPr>
                <a:spLocks/>
              </p:cNvSpPr>
              <p:nvPr/>
            </p:nvSpPr>
            <p:spPr bwMode="auto">
              <a:xfrm>
                <a:off x="19355777" y="4858418"/>
                <a:ext cx="424030" cy="424028"/>
              </a:xfrm>
              <a:custGeom>
                <a:avLst/>
                <a:gdLst>
                  <a:gd name="T0" fmla="*/ 248 w 695"/>
                  <a:gd name="T1" fmla="*/ 695 h 695"/>
                  <a:gd name="T2" fmla="*/ 279 w 695"/>
                  <a:gd name="T3" fmla="*/ 682 h 695"/>
                  <a:gd name="T4" fmla="*/ 682 w 695"/>
                  <a:gd name="T5" fmla="*/ 279 h 695"/>
                  <a:gd name="T6" fmla="*/ 695 w 695"/>
                  <a:gd name="T7" fmla="*/ 248 h 695"/>
                  <a:gd name="T8" fmla="*/ 682 w 695"/>
                  <a:gd name="T9" fmla="*/ 218 h 695"/>
                  <a:gd name="T10" fmla="*/ 477 w 695"/>
                  <a:gd name="T11" fmla="*/ 12 h 695"/>
                  <a:gd name="T12" fmla="*/ 446 w 695"/>
                  <a:gd name="T13" fmla="*/ 0 h 695"/>
                  <a:gd name="T14" fmla="*/ 416 w 695"/>
                  <a:gd name="T15" fmla="*/ 12 h 695"/>
                  <a:gd name="T16" fmla="*/ 12 w 695"/>
                  <a:gd name="T17" fmla="*/ 416 h 695"/>
                  <a:gd name="T18" fmla="*/ 0 w 695"/>
                  <a:gd name="T19" fmla="*/ 446 h 695"/>
                  <a:gd name="T20" fmla="*/ 12 w 695"/>
                  <a:gd name="T21" fmla="*/ 477 h 695"/>
                  <a:gd name="T22" fmla="*/ 218 w 695"/>
                  <a:gd name="T23" fmla="*/ 682 h 695"/>
                  <a:gd name="T24" fmla="*/ 248 w 695"/>
                  <a:gd name="T25"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5" h="695">
                    <a:moveTo>
                      <a:pt x="248" y="695"/>
                    </a:moveTo>
                    <a:cubicBezTo>
                      <a:pt x="260" y="695"/>
                      <a:pt x="271" y="690"/>
                      <a:pt x="279" y="682"/>
                    </a:cubicBezTo>
                    <a:cubicBezTo>
                      <a:pt x="682" y="279"/>
                      <a:pt x="682" y="279"/>
                      <a:pt x="682" y="279"/>
                    </a:cubicBezTo>
                    <a:cubicBezTo>
                      <a:pt x="690" y="271"/>
                      <a:pt x="695" y="260"/>
                      <a:pt x="695" y="248"/>
                    </a:cubicBezTo>
                    <a:cubicBezTo>
                      <a:pt x="695" y="237"/>
                      <a:pt x="690" y="226"/>
                      <a:pt x="682" y="218"/>
                    </a:cubicBezTo>
                    <a:cubicBezTo>
                      <a:pt x="477" y="12"/>
                      <a:pt x="477" y="12"/>
                      <a:pt x="477" y="12"/>
                    </a:cubicBezTo>
                    <a:cubicBezTo>
                      <a:pt x="469" y="4"/>
                      <a:pt x="458" y="0"/>
                      <a:pt x="446" y="0"/>
                    </a:cubicBezTo>
                    <a:cubicBezTo>
                      <a:pt x="435" y="0"/>
                      <a:pt x="424" y="4"/>
                      <a:pt x="416" y="12"/>
                    </a:cubicBezTo>
                    <a:cubicBezTo>
                      <a:pt x="12" y="416"/>
                      <a:pt x="12" y="416"/>
                      <a:pt x="12" y="416"/>
                    </a:cubicBezTo>
                    <a:cubicBezTo>
                      <a:pt x="4" y="424"/>
                      <a:pt x="0" y="435"/>
                      <a:pt x="0" y="446"/>
                    </a:cubicBezTo>
                    <a:cubicBezTo>
                      <a:pt x="0" y="458"/>
                      <a:pt x="4" y="469"/>
                      <a:pt x="12" y="477"/>
                    </a:cubicBezTo>
                    <a:cubicBezTo>
                      <a:pt x="218" y="682"/>
                      <a:pt x="218" y="682"/>
                      <a:pt x="218" y="682"/>
                    </a:cubicBezTo>
                    <a:cubicBezTo>
                      <a:pt x="226" y="690"/>
                      <a:pt x="237" y="695"/>
                      <a:pt x="248" y="695"/>
                    </a:cubicBezTo>
                    <a:close/>
                  </a:path>
                </a:pathLst>
              </a:custGeom>
              <a:solidFill>
                <a:srgbClr val="FBB034"/>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Verdana"/>
                  <a:ea typeface="+mn-ea"/>
                  <a:cs typeface="+mn-cs"/>
                </a:endParaRPr>
              </a:p>
            </p:txBody>
          </p:sp>
        </p:grpSp>
      </p:grpSp>
      <p:grpSp>
        <p:nvGrpSpPr>
          <p:cNvPr id="91" name="Group 90">
            <a:extLst>
              <a:ext uri="{FF2B5EF4-FFF2-40B4-BE49-F238E27FC236}">
                <a16:creationId xmlns:a16="http://schemas.microsoft.com/office/drawing/2014/main" id="{863DCCBA-93D1-48D1-996B-C46AF61F1F1D}"/>
              </a:ext>
            </a:extLst>
          </p:cNvPr>
          <p:cNvGrpSpPr/>
          <p:nvPr/>
        </p:nvGrpSpPr>
        <p:grpSpPr>
          <a:xfrm>
            <a:off x="2042152" y="4531579"/>
            <a:ext cx="5059697" cy="189227"/>
            <a:chOff x="2722869" y="6042105"/>
            <a:chExt cx="6746263" cy="252302"/>
          </a:xfrm>
        </p:grpSpPr>
        <p:sp>
          <p:nvSpPr>
            <p:cNvPr id="92" name="AutoShape 2">
              <a:hlinkClick r:id="rId21" action="ppaction://hlinksldjump"/>
              <a:extLst>
                <a:ext uri="{FF2B5EF4-FFF2-40B4-BE49-F238E27FC236}">
                  <a16:creationId xmlns:a16="http://schemas.microsoft.com/office/drawing/2014/main" id="{63C19A73-6179-437F-9533-0DCF6448AC5C}"/>
                </a:ext>
              </a:extLst>
            </p:cNvPr>
            <p:cNvSpPr>
              <a:spLocks noChangeArrowheads="1"/>
            </p:cNvSpPr>
            <p:nvPr/>
          </p:nvSpPr>
          <p:spPr bwMode="gray">
            <a:xfrm>
              <a:off x="4076038" y="6046872"/>
              <a:ext cx="1063690" cy="247535"/>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a:ln>
                    <a:noFill/>
                  </a:ln>
                  <a:solidFill>
                    <a:srgbClr val="888B8D">
                      <a:lumMod val="60000"/>
                      <a:lumOff val="40000"/>
                    </a:srgbClr>
                  </a:solidFill>
                  <a:effectLst/>
                  <a:uLnTx/>
                  <a:uFillTx/>
                  <a:latin typeface="Verdana"/>
                  <a:ea typeface="+mn-ea"/>
                  <a:cs typeface="+mn-cs"/>
                </a:rPr>
                <a:t>WHY</a:t>
              </a:r>
            </a:p>
          </p:txBody>
        </p:sp>
        <p:sp>
          <p:nvSpPr>
            <p:cNvPr id="93" name="AutoShape 2">
              <a:hlinkClick r:id="" action="ppaction://noaction"/>
              <a:extLst>
                <a:ext uri="{FF2B5EF4-FFF2-40B4-BE49-F238E27FC236}">
                  <a16:creationId xmlns:a16="http://schemas.microsoft.com/office/drawing/2014/main" id="{0A82BE5C-2D4C-4F89-ABD4-DB4FBFB4B6DD}"/>
                </a:ext>
              </a:extLst>
            </p:cNvPr>
            <p:cNvSpPr>
              <a:spLocks noChangeArrowheads="1"/>
            </p:cNvSpPr>
            <p:nvPr/>
          </p:nvSpPr>
          <p:spPr bwMode="gray">
            <a:xfrm>
              <a:off x="2993686" y="6046872"/>
              <a:ext cx="1063690" cy="247535"/>
            </a:xfrm>
            <a:prstGeom prst="roundRect">
              <a:avLst>
                <a:gd name="adj" fmla="val 50000"/>
              </a:avLst>
            </a:prstGeom>
            <a:solidFill>
              <a:schemeClr val="tx2"/>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1" i="0" u="none" strike="noStrike" kern="1200" cap="none" spc="0" normalizeH="0" baseline="0" noProof="0">
                  <a:ln>
                    <a:noFill/>
                  </a:ln>
                  <a:solidFill>
                    <a:prstClr val="white"/>
                  </a:solidFill>
                  <a:effectLst/>
                  <a:uLnTx/>
                  <a:uFillTx/>
                  <a:latin typeface="Verdana"/>
                  <a:ea typeface="+mn-ea"/>
                  <a:cs typeface="+mn-cs"/>
                </a:rPr>
                <a:t>GENERAL</a:t>
              </a:r>
            </a:p>
          </p:txBody>
        </p:sp>
        <p:sp>
          <p:nvSpPr>
            <p:cNvPr id="94" name="AutoShape 2">
              <a:hlinkClick r:id="" action="ppaction://noaction"/>
              <a:extLst>
                <a:ext uri="{FF2B5EF4-FFF2-40B4-BE49-F238E27FC236}">
                  <a16:creationId xmlns:a16="http://schemas.microsoft.com/office/drawing/2014/main" id="{67E6042D-365F-42AB-8E0B-E89DE9EFBE99}"/>
                </a:ext>
              </a:extLst>
            </p:cNvPr>
            <p:cNvSpPr>
              <a:spLocks noChangeArrowheads="1"/>
            </p:cNvSpPr>
            <p:nvPr/>
          </p:nvSpPr>
          <p:spPr bwMode="gray">
            <a:xfrm>
              <a:off x="5158390" y="6046872"/>
              <a:ext cx="1063690" cy="247535"/>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a:ln>
                    <a:noFill/>
                  </a:ln>
                  <a:solidFill>
                    <a:srgbClr val="888B8D">
                      <a:lumMod val="60000"/>
                      <a:lumOff val="40000"/>
                    </a:srgbClr>
                  </a:solidFill>
                  <a:effectLst/>
                  <a:uLnTx/>
                  <a:uFillTx/>
                  <a:latin typeface="Verdana"/>
                  <a:ea typeface="+mn-ea"/>
                  <a:cs typeface="+mn-cs"/>
                </a:rPr>
                <a:t>WHAT</a:t>
              </a:r>
            </a:p>
          </p:txBody>
        </p:sp>
        <p:sp>
          <p:nvSpPr>
            <p:cNvPr id="95" name="AutoShape 2">
              <a:hlinkClick r:id="" action="ppaction://noaction"/>
              <a:extLst>
                <a:ext uri="{FF2B5EF4-FFF2-40B4-BE49-F238E27FC236}">
                  <a16:creationId xmlns:a16="http://schemas.microsoft.com/office/drawing/2014/main" id="{CD9A5C7F-A554-4B05-B3E2-822443FCB691}"/>
                </a:ext>
              </a:extLst>
            </p:cNvPr>
            <p:cNvSpPr>
              <a:spLocks noChangeArrowheads="1"/>
            </p:cNvSpPr>
            <p:nvPr/>
          </p:nvSpPr>
          <p:spPr bwMode="gray">
            <a:xfrm>
              <a:off x="6240742" y="6046872"/>
              <a:ext cx="1063690" cy="247535"/>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a:ln>
                    <a:noFill/>
                  </a:ln>
                  <a:solidFill>
                    <a:srgbClr val="888B8D">
                      <a:lumMod val="60000"/>
                      <a:lumOff val="40000"/>
                    </a:srgbClr>
                  </a:solidFill>
                  <a:effectLst/>
                  <a:uLnTx/>
                  <a:uFillTx/>
                  <a:latin typeface="Verdana"/>
                  <a:ea typeface="+mn-ea"/>
                  <a:cs typeface="+mn-cs"/>
                </a:rPr>
                <a:t>WHO</a:t>
              </a:r>
            </a:p>
          </p:txBody>
        </p:sp>
        <p:sp>
          <p:nvSpPr>
            <p:cNvPr id="96" name="AutoShape 2">
              <a:hlinkClick r:id="" action="ppaction://noaction"/>
              <a:extLst>
                <a:ext uri="{FF2B5EF4-FFF2-40B4-BE49-F238E27FC236}">
                  <a16:creationId xmlns:a16="http://schemas.microsoft.com/office/drawing/2014/main" id="{4DA09C2E-A150-4957-92EB-743A28B531BC}"/>
                </a:ext>
              </a:extLst>
            </p:cNvPr>
            <p:cNvSpPr>
              <a:spLocks noChangeArrowheads="1"/>
            </p:cNvSpPr>
            <p:nvPr/>
          </p:nvSpPr>
          <p:spPr bwMode="gray">
            <a:xfrm>
              <a:off x="7323092" y="6046725"/>
              <a:ext cx="1063690" cy="247535"/>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a:ln>
                    <a:noFill/>
                  </a:ln>
                  <a:solidFill>
                    <a:srgbClr val="888B8D">
                      <a:lumMod val="60000"/>
                      <a:lumOff val="40000"/>
                    </a:srgbClr>
                  </a:solidFill>
                  <a:effectLst/>
                  <a:uLnTx/>
                  <a:uFillTx/>
                  <a:latin typeface="Verdana"/>
                  <a:ea typeface="+mn-ea"/>
                  <a:cs typeface="+mn-cs"/>
                </a:rPr>
                <a:t>HOW</a:t>
              </a:r>
            </a:p>
          </p:txBody>
        </p:sp>
        <p:sp>
          <p:nvSpPr>
            <p:cNvPr id="97" name="AutoShape 2">
              <a:hlinkClick r:id="" action="ppaction://noaction"/>
              <a:extLst>
                <a:ext uri="{FF2B5EF4-FFF2-40B4-BE49-F238E27FC236}">
                  <a16:creationId xmlns:a16="http://schemas.microsoft.com/office/drawing/2014/main" id="{D2BDCECB-95C7-4D28-A593-F10A6B52EAF2}"/>
                </a:ext>
              </a:extLst>
            </p:cNvPr>
            <p:cNvSpPr>
              <a:spLocks noChangeArrowheads="1"/>
            </p:cNvSpPr>
            <p:nvPr/>
          </p:nvSpPr>
          <p:spPr bwMode="gray">
            <a:xfrm>
              <a:off x="8405442" y="6046725"/>
              <a:ext cx="1063690" cy="247535"/>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a:ln>
                    <a:noFill/>
                  </a:ln>
                  <a:solidFill>
                    <a:srgbClr val="888B8D">
                      <a:lumMod val="60000"/>
                      <a:lumOff val="40000"/>
                    </a:srgbClr>
                  </a:solidFill>
                  <a:effectLst/>
                  <a:uLnTx/>
                  <a:uFillTx/>
                  <a:latin typeface="Verdana"/>
                  <a:ea typeface="+mn-ea"/>
                  <a:cs typeface="+mn-cs"/>
                </a:rPr>
                <a:t>REPORT &amp; LEARN</a:t>
              </a:r>
            </a:p>
          </p:txBody>
        </p:sp>
        <p:pic>
          <p:nvPicPr>
            <p:cNvPr id="98" name="Picture 97">
              <a:hlinkClick r:id="" action="ppaction://noaction"/>
              <a:extLst>
                <a:ext uri="{FF2B5EF4-FFF2-40B4-BE49-F238E27FC236}">
                  <a16:creationId xmlns:a16="http://schemas.microsoft.com/office/drawing/2014/main" id="{829A5C6C-979C-4AAD-918F-EB3872C35E41}"/>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722869" y="6042105"/>
              <a:ext cx="252155" cy="252155"/>
            </a:xfrm>
            <a:prstGeom prst="rect">
              <a:avLst/>
            </a:prstGeom>
          </p:spPr>
        </p:pic>
      </p:grpSp>
      <p:grpSp>
        <p:nvGrpSpPr>
          <p:cNvPr id="110" name="Group 109">
            <a:extLst>
              <a:ext uri="{FF2B5EF4-FFF2-40B4-BE49-F238E27FC236}">
                <a16:creationId xmlns:a16="http://schemas.microsoft.com/office/drawing/2014/main" id="{2E532B41-9845-4FE1-85FB-0A65BDC51286}"/>
              </a:ext>
            </a:extLst>
          </p:cNvPr>
          <p:cNvGrpSpPr/>
          <p:nvPr/>
        </p:nvGrpSpPr>
        <p:grpSpPr>
          <a:xfrm>
            <a:off x="7405014" y="4531233"/>
            <a:ext cx="186825" cy="186825"/>
            <a:chOff x="9873352" y="6041644"/>
            <a:chExt cx="249100" cy="249100"/>
          </a:xfrm>
        </p:grpSpPr>
        <p:sp>
          <p:nvSpPr>
            <p:cNvPr id="111" name="Oval 110">
              <a:hlinkClick r:id="" action="ppaction://hlinkshowjump?jump=previousslide"/>
              <a:extLst>
                <a:ext uri="{FF2B5EF4-FFF2-40B4-BE49-F238E27FC236}">
                  <a16:creationId xmlns:a16="http://schemas.microsoft.com/office/drawing/2014/main" id="{355D8D74-F2C5-450E-A109-7FCE2766D5B3}"/>
                </a:ext>
              </a:extLst>
            </p:cNvPr>
            <p:cNvSpPr/>
            <p:nvPr userDrawn="1"/>
          </p:nvSpPr>
          <p:spPr>
            <a:xfrm>
              <a:off x="9873352" y="6041644"/>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112" name="Group 111">
              <a:extLst>
                <a:ext uri="{FF2B5EF4-FFF2-40B4-BE49-F238E27FC236}">
                  <a16:creationId xmlns:a16="http://schemas.microsoft.com/office/drawing/2014/main" id="{F7E6A488-EF6F-46B9-B67B-030E42C2F34B}"/>
                </a:ext>
              </a:extLst>
            </p:cNvPr>
            <p:cNvGrpSpPr/>
            <p:nvPr userDrawn="1"/>
          </p:nvGrpSpPr>
          <p:grpSpPr>
            <a:xfrm>
              <a:off x="9971776" y="6136088"/>
              <a:ext cx="41137" cy="66044"/>
              <a:chOff x="3345327" y="4804129"/>
              <a:chExt cx="74099" cy="118964"/>
            </a:xfrm>
          </p:grpSpPr>
          <p:cxnSp>
            <p:nvCxnSpPr>
              <p:cNvPr id="113" name="Straight Connector 112">
                <a:hlinkClick r:id="" action="ppaction://hlinkshowjump?jump=previousslide"/>
                <a:extLst>
                  <a:ext uri="{FF2B5EF4-FFF2-40B4-BE49-F238E27FC236}">
                    <a16:creationId xmlns:a16="http://schemas.microsoft.com/office/drawing/2014/main" id="{B3A75443-8AFA-45A7-B806-1FE99E148202}"/>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a:hlinkClick r:id="" action="ppaction://hlinkshowjump?jump=previousslide"/>
                <a:extLst>
                  <a:ext uri="{FF2B5EF4-FFF2-40B4-BE49-F238E27FC236}">
                    <a16:creationId xmlns:a16="http://schemas.microsoft.com/office/drawing/2014/main" id="{1AF444C6-0DDC-45BE-9114-E7EB8E6FD969}"/>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136" name="Group 135">
            <a:extLst>
              <a:ext uri="{FF2B5EF4-FFF2-40B4-BE49-F238E27FC236}">
                <a16:creationId xmlns:a16="http://schemas.microsoft.com/office/drawing/2014/main" id="{9342F0EC-5094-4B29-B5DC-D225107087E9}"/>
              </a:ext>
            </a:extLst>
          </p:cNvPr>
          <p:cNvGrpSpPr/>
          <p:nvPr/>
        </p:nvGrpSpPr>
        <p:grpSpPr>
          <a:xfrm>
            <a:off x="7642346" y="4531233"/>
            <a:ext cx="186825" cy="186825"/>
            <a:chOff x="10189795" y="6045160"/>
            <a:chExt cx="249100" cy="249100"/>
          </a:xfrm>
        </p:grpSpPr>
        <p:sp>
          <p:nvSpPr>
            <p:cNvPr id="137" name="Oval 136">
              <a:hlinkClick r:id="" action="ppaction://hlinkshowjump?jump=nextslide"/>
              <a:extLst>
                <a:ext uri="{FF2B5EF4-FFF2-40B4-BE49-F238E27FC236}">
                  <a16:creationId xmlns:a16="http://schemas.microsoft.com/office/drawing/2014/main" id="{E4BEEDFF-71B3-4C06-95C3-89AF6E212F5E}"/>
                </a:ext>
              </a:extLst>
            </p:cNvPr>
            <p:cNvSpPr/>
            <p:nvPr userDrawn="1"/>
          </p:nvSpPr>
          <p:spPr>
            <a:xfrm>
              <a:off x="10189795" y="6045160"/>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138" name="Group 137">
              <a:extLst>
                <a:ext uri="{FF2B5EF4-FFF2-40B4-BE49-F238E27FC236}">
                  <a16:creationId xmlns:a16="http://schemas.microsoft.com/office/drawing/2014/main" id="{AE31AB41-9E9A-4473-B6F2-5AA1032A4607}"/>
                </a:ext>
              </a:extLst>
            </p:cNvPr>
            <p:cNvGrpSpPr/>
            <p:nvPr userDrawn="1"/>
          </p:nvGrpSpPr>
          <p:grpSpPr>
            <a:xfrm flipH="1" flipV="1">
              <a:off x="10297292" y="6133992"/>
              <a:ext cx="41137" cy="66044"/>
              <a:chOff x="3345327" y="4804129"/>
              <a:chExt cx="74099" cy="118964"/>
            </a:xfrm>
          </p:grpSpPr>
          <p:cxnSp>
            <p:nvCxnSpPr>
              <p:cNvPr id="139" name="Straight Connector 138">
                <a:hlinkClick r:id="" action="ppaction://hlinkshowjump?jump=nextslide"/>
                <a:extLst>
                  <a:ext uri="{FF2B5EF4-FFF2-40B4-BE49-F238E27FC236}">
                    <a16:creationId xmlns:a16="http://schemas.microsoft.com/office/drawing/2014/main" id="{D15CE525-A326-4DB1-AA94-1E119C0DA416}"/>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40" name="Straight Connector 139">
                <a:hlinkClick r:id="" action="ppaction://hlinkshowjump?jump=nextslide"/>
                <a:extLst>
                  <a:ext uri="{FF2B5EF4-FFF2-40B4-BE49-F238E27FC236}">
                    <a16:creationId xmlns:a16="http://schemas.microsoft.com/office/drawing/2014/main" id="{E539B983-3F7C-44F9-B9AD-8B9D196E9C20}"/>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2663706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582250D-84DD-4901-9B7A-680962D02B08}"/>
              </a:ext>
            </a:extLst>
          </p:cNvPr>
          <p:cNvGraphicFramePr>
            <a:graphicFrameLocks noChangeAspect="1"/>
          </p:cNvGraphicFramePr>
          <p:nvPr>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8582250D-84DD-4901-9B7A-680962D02B08}"/>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108" name="Slide Number Placeholder 5">
            <a:extLst>
              <a:ext uri="{FF2B5EF4-FFF2-40B4-BE49-F238E27FC236}">
                <a16:creationId xmlns:a16="http://schemas.microsoft.com/office/drawing/2014/main" id="{140DCD76-26A0-457C-B7ED-DF291C01EC0F}"/>
              </a:ext>
            </a:extLst>
          </p:cNvPr>
          <p:cNvSpPr txBox="1">
            <a:spLocks/>
          </p:cNvSpPr>
          <p:nvPr/>
        </p:nvSpPr>
        <p:spPr>
          <a:xfrm>
            <a:off x="8447486" y="4717318"/>
            <a:ext cx="368763" cy="19250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Aft>
                <a:spcPct val="0"/>
              </a:spcAft>
              <a:defRPr/>
            </a:pPr>
            <a:fld id="{4472AB7F-E8D0-4874-A9B8-335B68DC5F05}" type="slidenum">
              <a:rPr lang="en-US" sz="698"/>
              <a:pPr fontAlgn="base">
                <a:spcAft>
                  <a:spcPct val="0"/>
                </a:spcAft>
                <a:defRPr/>
              </a:pPr>
              <a:t>40</a:t>
            </a:fld>
            <a:endParaRPr lang="en-US" sz="698"/>
          </a:p>
        </p:txBody>
      </p:sp>
      <p:sp>
        <p:nvSpPr>
          <p:cNvPr id="79" name="Rectangle 78">
            <a:extLst>
              <a:ext uri="{FF2B5EF4-FFF2-40B4-BE49-F238E27FC236}">
                <a16:creationId xmlns:a16="http://schemas.microsoft.com/office/drawing/2014/main" id="{9C133443-9AC3-4201-8076-57C0799E9082}"/>
              </a:ext>
            </a:extLst>
          </p:cNvPr>
          <p:cNvSpPr/>
          <p:nvPr/>
        </p:nvSpPr>
        <p:spPr>
          <a:xfrm>
            <a:off x="1966" y="0"/>
            <a:ext cx="2993588" cy="4445491"/>
          </a:xfrm>
          <a:prstGeom prst="rect">
            <a:avLst/>
          </a:prstGeom>
          <a:solidFill>
            <a:srgbClr val="FBB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24" name="Title 1">
            <a:extLst>
              <a:ext uri="{FF2B5EF4-FFF2-40B4-BE49-F238E27FC236}">
                <a16:creationId xmlns:a16="http://schemas.microsoft.com/office/drawing/2014/main" id="{E36006C5-A349-4745-97D2-581A5372A6F5}"/>
              </a:ext>
            </a:extLst>
          </p:cNvPr>
          <p:cNvSpPr txBox="1">
            <a:spLocks/>
          </p:cNvSpPr>
          <p:nvPr/>
        </p:nvSpPr>
        <p:spPr bwMode="auto">
          <a:xfrm>
            <a:off x="303609" y="87475"/>
            <a:ext cx="8210829" cy="537533"/>
          </a:xfrm>
          <a:prstGeom prst="rect">
            <a:avLst/>
          </a:prstGeom>
          <a:noFill/>
          <a:ln>
            <a:noFill/>
          </a:ln>
        </p:spPr>
        <p:txBody>
          <a:bodyPr vert="horz" wrap="square" lIns="0" tIns="34287" rIns="68573" bIns="34287" numCol="1" anchor="b" anchorCtr="0" compatLnSpc="1">
            <a:prstTxWarp prst="textNoShape">
              <a:avLst/>
            </a:prstTxWarp>
          </a:bodyPr>
          <a:lstStyle>
            <a:lvl1pPr algn="l" defTabSz="60952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a:lstStyle>
          <a:p>
            <a:r>
              <a:rPr lang="en-US" sz="1500">
                <a:solidFill>
                  <a:schemeClr val="bg1"/>
                </a:solidFill>
              </a:rPr>
              <a:t>Barcode &amp; Data Scope</a:t>
            </a:r>
          </a:p>
        </p:txBody>
      </p:sp>
      <p:cxnSp>
        <p:nvCxnSpPr>
          <p:cNvPr id="84" name="Straight Connector 83">
            <a:extLst>
              <a:ext uri="{FF2B5EF4-FFF2-40B4-BE49-F238E27FC236}">
                <a16:creationId xmlns:a16="http://schemas.microsoft.com/office/drawing/2014/main" id="{5B5B2803-053B-4362-A7C7-F2A3E9FBF69B}"/>
              </a:ext>
            </a:extLst>
          </p:cNvPr>
          <p:cNvCxnSpPr>
            <a:cxnSpLocks/>
          </p:cNvCxnSpPr>
          <p:nvPr/>
        </p:nvCxnSpPr>
        <p:spPr>
          <a:xfrm>
            <a:off x="3069900" y="3887837"/>
            <a:ext cx="3974863" cy="0"/>
          </a:xfrm>
          <a:prstGeom prst="line">
            <a:avLst/>
          </a:prstGeom>
          <a:ln w="19050">
            <a:solidFill>
              <a:srgbClr val="71B79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F0FADD37-6C69-4234-9A47-763125EAABF4}"/>
              </a:ext>
            </a:extLst>
          </p:cNvPr>
          <p:cNvCxnSpPr>
            <a:cxnSpLocks/>
          </p:cNvCxnSpPr>
          <p:nvPr/>
        </p:nvCxnSpPr>
        <p:spPr>
          <a:xfrm>
            <a:off x="7044763" y="3887837"/>
            <a:ext cx="1832326" cy="0"/>
          </a:xfrm>
          <a:prstGeom prst="line">
            <a:avLst/>
          </a:prstGeom>
          <a:ln w="19050">
            <a:solidFill>
              <a:srgbClr val="71B79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1" name="Rounded Rectangle 93">
            <a:extLst>
              <a:ext uri="{FF2B5EF4-FFF2-40B4-BE49-F238E27FC236}">
                <a16:creationId xmlns:a16="http://schemas.microsoft.com/office/drawing/2014/main" id="{1A4D2098-B820-4ED0-B30B-4C89F5070A34}"/>
              </a:ext>
            </a:extLst>
          </p:cNvPr>
          <p:cNvSpPr/>
          <p:nvPr/>
        </p:nvSpPr>
        <p:spPr>
          <a:xfrm>
            <a:off x="411835" y="783044"/>
            <a:ext cx="1480787"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WHAT</a:t>
            </a:r>
          </a:p>
        </p:txBody>
      </p:sp>
      <p:cxnSp>
        <p:nvCxnSpPr>
          <p:cNvPr id="115" name="Straight Connector 114">
            <a:extLst>
              <a:ext uri="{FF2B5EF4-FFF2-40B4-BE49-F238E27FC236}">
                <a16:creationId xmlns:a16="http://schemas.microsoft.com/office/drawing/2014/main" id="{4ACEF9F0-038D-4915-B904-F6F00C35C0B3}"/>
              </a:ext>
            </a:extLst>
          </p:cNvPr>
          <p:cNvCxnSpPr>
            <a:cxnSpLocks/>
          </p:cNvCxnSpPr>
          <p:nvPr/>
        </p:nvCxnSpPr>
        <p:spPr>
          <a:xfrm flipV="1">
            <a:off x="1892700" y="926100"/>
            <a:ext cx="1058048" cy="2"/>
          </a:xfrm>
          <a:prstGeom prst="line">
            <a:avLst/>
          </a:prstGeom>
          <a:ln w="19050">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16" name="Text Placeholder 5">
            <a:extLst>
              <a:ext uri="{FF2B5EF4-FFF2-40B4-BE49-F238E27FC236}">
                <a16:creationId xmlns:a16="http://schemas.microsoft.com/office/drawing/2014/main" id="{13713AFC-3EDB-4BCF-A00D-F3761BF7DB25}"/>
              </a:ext>
            </a:extLst>
          </p:cNvPr>
          <p:cNvSpPr txBox="1">
            <a:spLocks noChangeAspect="1"/>
          </p:cNvSpPr>
          <p:nvPr/>
        </p:nvSpPr>
        <p:spPr>
          <a:xfrm flipH="1">
            <a:off x="7044756" y="2377446"/>
            <a:ext cx="1828800" cy="1739560"/>
          </a:xfrm>
          <a:prstGeom prst="rect">
            <a:avLst/>
          </a:prstGeom>
        </p:spPr>
        <p:txBody>
          <a:bodyPr/>
          <a:lstStyle>
            <a:lvl1pPr marL="479988" marR="0" indent="-380990" algn="l" defTabSz="609525" rtl="0" eaLnBrk="1" fontAlgn="base" latinLnBrk="0" hangingPunct="1">
              <a:lnSpc>
                <a:spcPct val="110000"/>
              </a:lnSpc>
              <a:spcBef>
                <a:spcPts val="533"/>
              </a:spcBef>
              <a:spcAft>
                <a:spcPct val="0"/>
              </a:spcAft>
              <a:buClr>
                <a:schemeClr val="accent1"/>
              </a:buClr>
              <a:buSzTx/>
              <a:buFont typeface="Arial"/>
              <a:buChar char="•"/>
              <a:tabLst/>
              <a:defRPr sz="2267" b="0" i="0" kern="1200" baseline="0">
                <a:solidFill>
                  <a:schemeClr val="tx2"/>
                </a:solidFill>
                <a:latin typeface="Verdana"/>
                <a:ea typeface="ＭＳ Ｐゴシック" charset="0"/>
                <a:cs typeface="Verdana"/>
              </a:defRPr>
            </a:lvl1pPr>
            <a:lvl2pPr marL="743981" marR="0" indent="-380990" algn="l" defTabSz="609525" rtl="0" eaLnBrk="1" fontAlgn="base" latinLnBrk="0" hangingPunct="1">
              <a:lnSpc>
                <a:spcPct val="110000"/>
              </a:lnSpc>
              <a:spcBef>
                <a:spcPts val="533"/>
              </a:spcBef>
              <a:spcAft>
                <a:spcPct val="0"/>
              </a:spcAft>
              <a:buClr>
                <a:schemeClr val="accent1"/>
              </a:buClr>
              <a:buSzTx/>
              <a:buFont typeface="Lucida Grande"/>
              <a:buChar char="­"/>
              <a:tabLst/>
              <a:defRPr sz="2267" b="0" i="0" kern="1200">
                <a:solidFill>
                  <a:schemeClr val="tx2"/>
                </a:solidFill>
                <a:latin typeface="Verdana"/>
                <a:ea typeface="ＭＳ Ｐゴシック" charset="0"/>
                <a:cs typeface="Verdana"/>
              </a:defRPr>
            </a:lvl2pPr>
            <a:lvl3pPr marL="1099173" indent="-380990" algn="l" defTabSz="609525" rtl="0" eaLnBrk="1" fontAlgn="base" hangingPunct="1">
              <a:lnSpc>
                <a:spcPct val="110000"/>
              </a:lnSpc>
              <a:spcBef>
                <a:spcPts val="533"/>
              </a:spcBef>
              <a:spcAft>
                <a:spcPct val="0"/>
              </a:spcAft>
              <a:buClr>
                <a:schemeClr val="accent1"/>
              </a:buClr>
              <a:buFont typeface="Arial"/>
              <a:buChar char="•"/>
              <a:defRPr sz="2267" b="0" i="0" kern="1200">
                <a:solidFill>
                  <a:schemeClr val="tx2"/>
                </a:solidFill>
                <a:latin typeface="Verdana"/>
                <a:ea typeface="ＭＳ Ｐゴシック" charset="0"/>
                <a:cs typeface="Verdana"/>
              </a:defRPr>
            </a:lvl3pPr>
            <a:lvl4pPr marL="1401565" indent="-304763" algn="l" defTabSz="609525" rtl="0" eaLnBrk="1" fontAlgn="base" hangingPunct="1">
              <a:lnSpc>
                <a:spcPct val="110000"/>
              </a:lnSpc>
              <a:spcBef>
                <a:spcPts val="533"/>
              </a:spcBef>
              <a:spcAft>
                <a:spcPct val="0"/>
              </a:spcAft>
              <a:buClr>
                <a:schemeClr val="accent1"/>
              </a:buClr>
              <a:buFont typeface="Lucida Grande"/>
              <a:buChar char="­"/>
              <a:defRPr sz="2267" b="0" i="0" kern="1200">
                <a:solidFill>
                  <a:schemeClr val="tx2"/>
                </a:solidFill>
                <a:latin typeface="Verdana"/>
                <a:ea typeface="ＭＳ Ｐゴシック" charset="0"/>
                <a:cs typeface="Verdana"/>
              </a:defRPr>
            </a:lvl4pPr>
            <a:lvl5pPr marL="1689558" indent="-304763" algn="l" defTabSz="609525" rtl="0" eaLnBrk="1" fontAlgn="base" hangingPunct="1">
              <a:lnSpc>
                <a:spcPct val="110000"/>
              </a:lnSpc>
              <a:spcBef>
                <a:spcPts val="533"/>
              </a:spcBef>
              <a:spcAft>
                <a:spcPct val="0"/>
              </a:spcAft>
              <a:buClr>
                <a:schemeClr val="accent1"/>
              </a:buClr>
              <a:buSzPct val="100000"/>
              <a:buFont typeface="Arial"/>
              <a:buChar char="•"/>
              <a:defRPr sz="2267" b="0" i="0" kern="1200">
                <a:solidFill>
                  <a:schemeClr val="tx2"/>
                </a:solidFill>
                <a:latin typeface="Verdana"/>
                <a:ea typeface="ＭＳ Ｐゴシック" charset="0"/>
                <a:cs typeface="Verdana"/>
              </a:defRPr>
            </a:lvl5pPr>
            <a:lvl6pPr marL="3352388" indent="-304763" algn="l" defTabSz="609525" rtl="0" eaLnBrk="1" latinLnBrk="0" hangingPunct="1">
              <a:spcBef>
                <a:spcPct val="20000"/>
              </a:spcBef>
              <a:buFont typeface="Arial"/>
              <a:buChar char="•"/>
              <a:defRPr sz="2667" kern="1200">
                <a:solidFill>
                  <a:schemeClr val="tx1"/>
                </a:solidFill>
                <a:latin typeface="+mn-lt"/>
                <a:ea typeface="+mn-ea"/>
                <a:cs typeface="+mn-cs"/>
              </a:defRPr>
            </a:lvl6pPr>
            <a:lvl7pPr marL="3961913" indent="-304763" algn="l" defTabSz="609525" rtl="0" eaLnBrk="1" latinLnBrk="0" hangingPunct="1">
              <a:spcBef>
                <a:spcPct val="20000"/>
              </a:spcBef>
              <a:buFont typeface="Arial"/>
              <a:buChar char="•"/>
              <a:defRPr sz="2667" kern="1200">
                <a:solidFill>
                  <a:schemeClr val="tx1"/>
                </a:solidFill>
                <a:latin typeface="+mn-lt"/>
                <a:ea typeface="+mn-ea"/>
                <a:cs typeface="+mn-cs"/>
              </a:defRPr>
            </a:lvl7pPr>
            <a:lvl8pPr marL="4571439" indent="-304763" algn="l" defTabSz="609525" rtl="0" eaLnBrk="1" latinLnBrk="0" hangingPunct="1">
              <a:spcBef>
                <a:spcPct val="20000"/>
              </a:spcBef>
              <a:buFont typeface="Arial"/>
              <a:buChar char="•"/>
              <a:defRPr sz="2667" kern="1200">
                <a:solidFill>
                  <a:schemeClr val="tx1"/>
                </a:solidFill>
                <a:latin typeface="+mn-lt"/>
                <a:ea typeface="+mn-ea"/>
                <a:cs typeface="+mn-cs"/>
              </a:defRPr>
            </a:lvl8pPr>
            <a:lvl9pPr marL="5180965" indent="-304763" algn="l" defTabSz="609525" rtl="0" eaLnBrk="1" latinLnBrk="0" hangingPunct="1">
              <a:spcBef>
                <a:spcPct val="20000"/>
              </a:spcBef>
              <a:buFont typeface="Arial"/>
              <a:buChar char="•"/>
              <a:defRPr sz="2667" kern="1200">
                <a:solidFill>
                  <a:schemeClr val="tx1"/>
                </a:solidFill>
                <a:latin typeface="+mn-lt"/>
                <a:ea typeface="+mn-ea"/>
                <a:cs typeface="+mn-cs"/>
              </a:defRPr>
            </a:lvl9pPr>
          </a:lstStyle>
          <a:p>
            <a:pPr marL="171450" indent="-171450"/>
            <a:r>
              <a:rPr lang="en-US" sz="825"/>
              <a:t>Useful in supply chain applications where consumer engagement is not a requirement today, such as variable-measure products at POS.</a:t>
            </a:r>
          </a:p>
          <a:p>
            <a:pPr marL="171450" indent="-171450"/>
            <a:r>
              <a:rPr lang="en-US" sz="825"/>
              <a:t>Requires an app to scan with a smartphone</a:t>
            </a:r>
          </a:p>
          <a:p>
            <a:pPr marL="128588" indent="-128588">
              <a:buFont typeface="Arial" panose="020B0604020202020204" pitchFamily="34" charset="0"/>
              <a:buChar char="•"/>
            </a:pPr>
            <a:endParaRPr lang="en-US" sz="825"/>
          </a:p>
        </p:txBody>
      </p:sp>
      <p:sp>
        <p:nvSpPr>
          <p:cNvPr id="117" name="Text Placeholder 6">
            <a:extLst>
              <a:ext uri="{FF2B5EF4-FFF2-40B4-BE49-F238E27FC236}">
                <a16:creationId xmlns:a16="http://schemas.microsoft.com/office/drawing/2014/main" id="{0E170535-9D62-4E1B-9F20-025419D9FAC3}"/>
              </a:ext>
            </a:extLst>
          </p:cNvPr>
          <p:cNvSpPr txBox="1">
            <a:spLocks noChangeAspect="1"/>
          </p:cNvSpPr>
          <p:nvPr/>
        </p:nvSpPr>
        <p:spPr>
          <a:xfrm flipH="1">
            <a:off x="4949954" y="2377445"/>
            <a:ext cx="1828800" cy="1234640"/>
          </a:xfrm>
          <a:prstGeom prst="rect">
            <a:avLst/>
          </a:prstGeom>
        </p:spPr>
        <p:txBody>
          <a:bodyPr/>
          <a:lstStyle>
            <a:lvl1pPr marL="479988" marR="0" indent="-380990" algn="l" defTabSz="609525" rtl="0" eaLnBrk="1" fontAlgn="base" latinLnBrk="0" hangingPunct="1">
              <a:lnSpc>
                <a:spcPct val="110000"/>
              </a:lnSpc>
              <a:spcBef>
                <a:spcPts val="533"/>
              </a:spcBef>
              <a:spcAft>
                <a:spcPct val="0"/>
              </a:spcAft>
              <a:buClr>
                <a:schemeClr val="accent1"/>
              </a:buClr>
              <a:buSzTx/>
              <a:buFont typeface="Arial"/>
              <a:buChar char="•"/>
              <a:tabLst/>
              <a:defRPr sz="2267" b="0" i="0" kern="1200" baseline="0">
                <a:solidFill>
                  <a:schemeClr val="tx2"/>
                </a:solidFill>
                <a:latin typeface="Verdana"/>
                <a:ea typeface="ＭＳ Ｐゴシック" charset="0"/>
                <a:cs typeface="Verdana"/>
              </a:defRPr>
            </a:lvl1pPr>
            <a:lvl2pPr marL="743981" marR="0" indent="-380990" algn="l" defTabSz="609525" rtl="0" eaLnBrk="1" fontAlgn="base" latinLnBrk="0" hangingPunct="1">
              <a:lnSpc>
                <a:spcPct val="110000"/>
              </a:lnSpc>
              <a:spcBef>
                <a:spcPts val="533"/>
              </a:spcBef>
              <a:spcAft>
                <a:spcPct val="0"/>
              </a:spcAft>
              <a:buClr>
                <a:schemeClr val="accent1"/>
              </a:buClr>
              <a:buSzTx/>
              <a:buFont typeface="Lucida Grande"/>
              <a:buChar char="­"/>
              <a:tabLst/>
              <a:defRPr sz="2267" b="0" i="0" kern="1200">
                <a:solidFill>
                  <a:schemeClr val="tx2"/>
                </a:solidFill>
                <a:latin typeface="Verdana"/>
                <a:ea typeface="ＭＳ Ｐゴシック" charset="0"/>
                <a:cs typeface="Verdana"/>
              </a:defRPr>
            </a:lvl2pPr>
            <a:lvl3pPr marL="1099173" indent="-380990" algn="l" defTabSz="609525" rtl="0" eaLnBrk="1" fontAlgn="base" hangingPunct="1">
              <a:lnSpc>
                <a:spcPct val="110000"/>
              </a:lnSpc>
              <a:spcBef>
                <a:spcPts val="533"/>
              </a:spcBef>
              <a:spcAft>
                <a:spcPct val="0"/>
              </a:spcAft>
              <a:buClr>
                <a:schemeClr val="accent1"/>
              </a:buClr>
              <a:buFont typeface="Arial"/>
              <a:buChar char="•"/>
              <a:defRPr sz="2267" b="0" i="0" kern="1200">
                <a:solidFill>
                  <a:schemeClr val="tx2"/>
                </a:solidFill>
                <a:latin typeface="Verdana"/>
                <a:ea typeface="ＭＳ Ｐゴシック" charset="0"/>
                <a:cs typeface="Verdana"/>
              </a:defRPr>
            </a:lvl3pPr>
            <a:lvl4pPr marL="1401565" indent="-304763" algn="l" defTabSz="609525" rtl="0" eaLnBrk="1" fontAlgn="base" hangingPunct="1">
              <a:lnSpc>
                <a:spcPct val="110000"/>
              </a:lnSpc>
              <a:spcBef>
                <a:spcPts val="533"/>
              </a:spcBef>
              <a:spcAft>
                <a:spcPct val="0"/>
              </a:spcAft>
              <a:buClr>
                <a:schemeClr val="accent1"/>
              </a:buClr>
              <a:buFont typeface="Lucida Grande"/>
              <a:buChar char="­"/>
              <a:defRPr sz="2267" b="0" i="0" kern="1200">
                <a:solidFill>
                  <a:schemeClr val="tx2"/>
                </a:solidFill>
                <a:latin typeface="Verdana"/>
                <a:ea typeface="ＭＳ Ｐゴシック" charset="0"/>
                <a:cs typeface="Verdana"/>
              </a:defRPr>
            </a:lvl4pPr>
            <a:lvl5pPr marL="1689558" indent="-304763" algn="l" defTabSz="609525" rtl="0" eaLnBrk="1" fontAlgn="base" hangingPunct="1">
              <a:lnSpc>
                <a:spcPct val="110000"/>
              </a:lnSpc>
              <a:spcBef>
                <a:spcPts val="533"/>
              </a:spcBef>
              <a:spcAft>
                <a:spcPct val="0"/>
              </a:spcAft>
              <a:buClr>
                <a:schemeClr val="accent1"/>
              </a:buClr>
              <a:buSzPct val="100000"/>
              <a:buFont typeface="Arial"/>
              <a:buChar char="•"/>
              <a:defRPr sz="2267" b="0" i="0" kern="1200">
                <a:solidFill>
                  <a:schemeClr val="tx2"/>
                </a:solidFill>
                <a:latin typeface="Verdana"/>
                <a:ea typeface="ＭＳ Ｐゴシック" charset="0"/>
                <a:cs typeface="Verdana"/>
              </a:defRPr>
            </a:lvl5pPr>
            <a:lvl6pPr marL="3352388" indent="-304763" algn="l" defTabSz="609525" rtl="0" eaLnBrk="1" latinLnBrk="0" hangingPunct="1">
              <a:spcBef>
                <a:spcPct val="20000"/>
              </a:spcBef>
              <a:buFont typeface="Arial"/>
              <a:buChar char="•"/>
              <a:defRPr sz="2667" kern="1200">
                <a:solidFill>
                  <a:schemeClr val="tx1"/>
                </a:solidFill>
                <a:latin typeface="+mn-lt"/>
                <a:ea typeface="+mn-ea"/>
                <a:cs typeface="+mn-cs"/>
              </a:defRPr>
            </a:lvl6pPr>
            <a:lvl7pPr marL="3961913" indent="-304763" algn="l" defTabSz="609525" rtl="0" eaLnBrk="1" latinLnBrk="0" hangingPunct="1">
              <a:spcBef>
                <a:spcPct val="20000"/>
              </a:spcBef>
              <a:buFont typeface="Arial"/>
              <a:buChar char="•"/>
              <a:defRPr sz="2667" kern="1200">
                <a:solidFill>
                  <a:schemeClr val="tx1"/>
                </a:solidFill>
                <a:latin typeface="+mn-lt"/>
                <a:ea typeface="+mn-ea"/>
                <a:cs typeface="+mn-cs"/>
              </a:defRPr>
            </a:lvl7pPr>
            <a:lvl8pPr marL="4571439" indent="-304763" algn="l" defTabSz="609525" rtl="0" eaLnBrk="1" latinLnBrk="0" hangingPunct="1">
              <a:spcBef>
                <a:spcPct val="20000"/>
              </a:spcBef>
              <a:buFont typeface="Arial"/>
              <a:buChar char="•"/>
              <a:defRPr sz="2667" kern="1200">
                <a:solidFill>
                  <a:schemeClr val="tx1"/>
                </a:solidFill>
                <a:latin typeface="+mn-lt"/>
                <a:ea typeface="+mn-ea"/>
                <a:cs typeface="+mn-cs"/>
              </a:defRPr>
            </a:lvl8pPr>
            <a:lvl9pPr marL="5180965" indent="-304763" algn="l" defTabSz="609525" rtl="0" eaLnBrk="1" latinLnBrk="0" hangingPunct="1">
              <a:spcBef>
                <a:spcPct val="20000"/>
              </a:spcBef>
              <a:buFont typeface="Arial"/>
              <a:buChar char="•"/>
              <a:defRPr sz="2667" kern="1200">
                <a:solidFill>
                  <a:schemeClr val="tx1"/>
                </a:solidFill>
                <a:latin typeface="+mn-lt"/>
                <a:ea typeface="+mn-ea"/>
                <a:cs typeface="+mn-cs"/>
              </a:defRPr>
            </a:lvl9pPr>
          </a:lstStyle>
          <a:p>
            <a:pPr marL="171450" indent="-171450"/>
            <a:r>
              <a:rPr lang="en-US" sz="825"/>
              <a:t>Can connect to the web but requires an app to scan with a smartphone.</a:t>
            </a:r>
          </a:p>
          <a:p>
            <a:pPr marL="171450" indent="-171450"/>
            <a:r>
              <a:rPr lang="en-US" sz="825"/>
              <a:t>Can be printed a little smaller than a QR Code with the same data.</a:t>
            </a:r>
          </a:p>
        </p:txBody>
      </p:sp>
      <p:sp>
        <p:nvSpPr>
          <p:cNvPr id="118" name="Text Placeholder 7">
            <a:extLst>
              <a:ext uri="{FF2B5EF4-FFF2-40B4-BE49-F238E27FC236}">
                <a16:creationId xmlns:a16="http://schemas.microsoft.com/office/drawing/2014/main" id="{120904B2-0A16-4274-8EF8-3957B24FFB5F}"/>
              </a:ext>
            </a:extLst>
          </p:cNvPr>
          <p:cNvSpPr txBox="1">
            <a:spLocks noChangeAspect="1"/>
          </p:cNvSpPr>
          <p:nvPr/>
        </p:nvSpPr>
        <p:spPr>
          <a:xfrm flipH="1">
            <a:off x="3002987" y="2377446"/>
            <a:ext cx="1828800" cy="1739560"/>
          </a:xfrm>
          <a:prstGeom prst="rect">
            <a:avLst/>
          </a:prstGeom>
        </p:spPr>
        <p:txBody>
          <a:bodyPr/>
          <a:lstStyle>
            <a:lvl1pPr marL="479988" marR="0" indent="-380990" algn="l" defTabSz="609525" rtl="0" eaLnBrk="1" fontAlgn="base" latinLnBrk="0" hangingPunct="1">
              <a:lnSpc>
                <a:spcPct val="110000"/>
              </a:lnSpc>
              <a:spcBef>
                <a:spcPts val="533"/>
              </a:spcBef>
              <a:spcAft>
                <a:spcPct val="0"/>
              </a:spcAft>
              <a:buClr>
                <a:schemeClr val="accent1"/>
              </a:buClr>
              <a:buSzTx/>
              <a:buFont typeface="Arial"/>
              <a:buChar char="•"/>
              <a:tabLst/>
              <a:defRPr sz="2267" b="0" i="0" kern="1200" baseline="0">
                <a:solidFill>
                  <a:schemeClr val="tx2"/>
                </a:solidFill>
                <a:latin typeface="Verdana"/>
                <a:ea typeface="ＭＳ Ｐゴシック" charset="0"/>
                <a:cs typeface="Verdana"/>
              </a:defRPr>
            </a:lvl1pPr>
            <a:lvl2pPr marL="743981" marR="0" indent="-380990" algn="l" defTabSz="609525" rtl="0" eaLnBrk="1" fontAlgn="base" latinLnBrk="0" hangingPunct="1">
              <a:lnSpc>
                <a:spcPct val="110000"/>
              </a:lnSpc>
              <a:spcBef>
                <a:spcPts val="533"/>
              </a:spcBef>
              <a:spcAft>
                <a:spcPct val="0"/>
              </a:spcAft>
              <a:buClr>
                <a:schemeClr val="accent1"/>
              </a:buClr>
              <a:buSzTx/>
              <a:buFont typeface="Lucida Grande"/>
              <a:buChar char="­"/>
              <a:tabLst/>
              <a:defRPr sz="2267" b="0" i="0" kern="1200">
                <a:solidFill>
                  <a:schemeClr val="tx2"/>
                </a:solidFill>
                <a:latin typeface="Verdana"/>
                <a:ea typeface="ＭＳ Ｐゴシック" charset="0"/>
                <a:cs typeface="Verdana"/>
              </a:defRPr>
            </a:lvl2pPr>
            <a:lvl3pPr marL="1099173" indent="-380990" algn="l" defTabSz="609525" rtl="0" eaLnBrk="1" fontAlgn="base" hangingPunct="1">
              <a:lnSpc>
                <a:spcPct val="110000"/>
              </a:lnSpc>
              <a:spcBef>
                <a:spcPts val="533"/>
              </a:spcBef>
              <a:spcAft>
                <a:spcPct val="0"/>
              </a:spcAft>
              <a:buClr>
                <a:schemeClr val="accent1"/>
              </a:buClr>
              <a:buFont typeface="Arial"/>
              <a:buChar char="•"/>
              <a:defRPr sz="2267" b="0" i="0" kern="1200">
                <a:solidFill>
                  <a:schemeClr val="tx2"/>
                </a:solidFill>
                <a:latin typeface="Verdana"/>
                <a:ea typeface="ＭＳ Ｐゴシック" charset="0"/>
                <a:cs typeface="Verdana"/>
              </a:defRPr>
            </a:lvl3pPr>
            <a:lvl4pPr marL="1401565" indent="-304763" algn="l" defTabSz="609525" rtl="0" eaLnBrk="1" fontAlgn="base" hangingPunct="1">
              <a:lnSpc>
                <a:spcPct val="110000"/>
              </a:lnSpc>
              <a:spcBef>
                <a:spcPts val="533"/>
              </a:spcBef>
              <a:spcAft>
                <a:spcPct val="0"/>
              </a:spcAft>
              <a:buClr>
                <a:schemeClr val="accent1"/>
              </a:buClr>
              <a:buFont typeface="Lucida Grande"/>
              <a:buChar char="­"/>
              <a:defRPr sz="2267" b="0" i="0" kern="1200">
                <a:solidFill>
                  <a:schemeClr val="tx2"/>
                </a:solidFill>
                <a:latin typeface="Verdana"/>
                <a:ea typeface="ＭＳ Ｐゴシック" charset="0"/>
                <a:cs typeface="Verdana"/>
              </a:defRPr>
            </a:lvl4pPr>
            <a:lvl5pPr marL="1689558" indent="-304763" algn="l" defTabSz="609525" rtl="0" eaLnBrk="1" fontAlgn="base" hangingPunct="1">
              <a:lnSpc>
                <a:spcPct val="110000"/>
              </a:lnSpc>
              <a:spcBef>
                <a:spcPts val="533"/>
              </a:spcBef>
              <a:spcAft>
                <a:spcPct val="0"/>
              </a:spcAft>
              <a:buClr>
                <a:schemeClr val="accent1"/>
              </a:buClr>
              <a:buSzPct val="100000"/>
              <a:buFont typeface="Arial"/>
              <a:buChar char="•"/>
              <a:defRPr sz="2267" b="0" i="0" kern="1200">
                <a:solidFill>
                  <a:schemeClr val="tx2"/>
                </a:solidFill>
                <a:latin typeface="Verdana"/>
                <a:ea typeface="ＭＳ Ｐゴシック" charset="0"/>
                <a:cs typeface="Verdana"/>
              </a:defRPr>
            </a:lvl5pPr>
            <a:lvl6pPr marL="3352388" indent="-304763" algn="l" defTabSz="609525" rtl="0" eaLnBrk="1" latinLnBrk="0" hangingPunct="1">
              <a:spcBef>
                <a:spcPct val="20000"/>
              </a:spcBef>
              <a:buFont typeface="Arial"/>
              <a:buChar char="•"/>
              <a:defRPr sz="2667" kern="1200">
                <a:solidFill>
                  <a:schemeClr val="tx1"/>
                </a:solidFill>
                <a:latin typeface="+mn-lt"/>
                <a:ea typeface="+mn-ea"/>
                <a:cs typeface="+mn-cs"/>
              </a:defRPr>
            </a:lvl6pPr>
            <a:lvl7pPr marL="3961913" indent="-304763" algn="l" defTabSz="609525" rtl="0" eaLnBrk="1" latinLnBrk="0" hangingPunct="1">
              <a:spcBef>
                <a:spcPct val="20000"/>
              </a:spcBef>
              <a:buFont typeface="Arial"/>
              <a:buChar char="•"/>
              <a:defRPr sz="2667" kern="1200">
                <a:solidFill>
                  <a:schemeClr val="tx1"/>
                </a:solidFill>
                <a:latin typeface="+mn-lt"/>
                <a:ea typeface="+mn-ea"/>
                <a:cs typeface="+mn-cs"/>
              </a:defRPr>
            </a:lvl7pPr>
            <a:lvl8pPr marL="4571439" indent="-304763" algn="l" defTabSz="609525" rtl="0" eaLnBrk="1" latinLnBrk="0" hangingPunct="1">
              <a:spcBef>
                <a:spcPct val="20000"/>
              </a:spcBef>
              <a:buFont typeface="Arial"/>
              <a:buChar char="•"/>
              <a:defRPr sz="2667" kern="1200">
                <a:solidFill>
                  <a:schemeClr val="tx1"/>
                </a:solidFill>
                <a:latin typeface="+mn-lt"/>
                <a:ea typeface="+mn-ea"/>
                <a:cs typeface="+mn-cs"/>
              </a:defRPr>
            </a:lvl8pPr>
            <a:lvl9pPr marL="5180965" indent="-304763" algn="l" defTabSz="609525" rtl="0" eaLnBrk="1" latinLnBrk="0" hangingPunct="1">
              <a:spcBef>
                <a:spcPct val="20000"/>
              </a:spcBef>
              <a:buFont typeface="Arial"/>
              <a:buChar char="•"/>
              <a:defRPr sz="2667" kern="1200">
                <a:solidFill>
                  <a:schemeClr val="tx1"/>
                </a:solidFill>
                <a:latin typeface="+mn-lt"/>
                <a:ea typeface="+mn-ea"/>
                <a:cs typeface="+mn-cs"/>
              </a:defRPr>
            </a:lvl9pPr>
          </a:lstStyle>
          <a:p>
            <a:pPr marL="171450" indent="-171450"/>
            <a:r>
              <a:rPr lang="en-US" sz="825"/>
              <a:t>The only 2D barcode that is consumer scannable with all smartphone cameras.</a:t>
            </a:r>
          </a:p>
          <a:p>
            <a:pPr marL="171450" indent="-171450"/>
            <a:r>
              <a:rPr lang="en-US" sz="825"/>
              <a:t>Connects to the web.</a:t>
            </a:r>
          </a:p>
        </p:txBody>
      </p:sp>
      <p:sp>
        <p:nvSpPr>
          <p:cNvPr id="122" name="Rectangle 121">
            <a:extLst>
              <a:ext uri="{FF2B5EF4-FFF2-40B4-BE49-F238E27FC236}">
                <a16:creationId xmlns:a16="http://schemas.microsoft.com/office/drawing/2014/main" id="{5A58C17B-B260-47E1-B41B-0B04A36A9B2E}"/>
              </a:ext>
            </a:extLst>
          </p:cNvPr>
          <p:cNvSpPr>
            <a:spLocks/>
          </p:cNvSpPr>
          <p:nvPr/>
        </p:nvSpPr>
        <p:spPr>
          <a:xfrm>
            <a:off x="142183" y="1215016"/>
            <a:ext cx="2853371" cy="1154829"/>
          </a:xfrm>
          <a:prstGeom prst="rect">
            <a:avLst/>
          </a:prstGeom>
          <a:noFill/>
          <a:ln w="12700" cap="flat" cmpd="sng" algn="ctr">
            <a:noFill/>
            <a:prstDash val="solid"/>
          </a:ln>
          <a:effectLst/>
        </p:spPr>
        <p:txBody>
          <a:bodyPr wrap="square" tIns="54000" rtlCol="0" anchor="t">
            <a:spAutoFit/>
          </a:bodyPr>
          <a:lstStyle/>
          <a:p>
            <a:pPr marL="0" lvl="1" fontAlgn="base">
              <a:spcAft>
                <a:spcPts val="300"/>
              </a:spcAft>
              <a:buClr>
                <a:schemeClr val="bg1"/>
              </a:buClr>
            </a:pPr>
            <a:r>
              <a:rPr lang="en-US" sz="1050">
                <a:solidFill>
                  <a:schemeClr val="bg1"/>
                </a:solidFill>
              </a:rPr>
              <a:t>There are three types of 2D barcodes that enable a wide range of use cases:</a:t>
            </a:r>
          </a:p>
          <a:p>
            <a:pPr marL="0" lvl="1" fontAlgn="base">
              <a:spcAft>
                <a:spcPts val="300"/>
              </a:spcAft>
              <a:buClr>
                <a:schemeClr val="bg1"/>
              </a:buClr>
            </a:pPr>
            <a:endParaRPr lang="en-US" sz="1050">
              <a:solidFill>
                <a:schemeClr val="bg1"/>
              </a:solidFill>
            </a:endParaRPr>
          </a:p>
          <a:p>
            <a:pPr marL="132160" lvl="1" indent="-132160" fontAlgn="base">
              <a:spcAft>
                <a:spcPts val="300"/>
              </a:spcAft>
              <a:buClr>
                <a:schemeClr val="bg1"/>
              </a:buClr>
              <a:buFont typeface="Arial" panose="020B0604020202020204" pitchFamily="34" charset="0"/>
              <a:buChar char="•"/>
            </a:pPr>
            <a:r>
              <a:rPr lang="pt-BR" sz="900">
                <a:solidFill>
                  <a:schemeClr val="bg1"/>
                </a:solidFill>
              </a:rPr>
              <a:t>QR Code with GS1 Digital Link syntax</a:t>
            </a:r>
          </a:p>
          <a:p>
            <a:pPr marL="132160" lvl="1" indent="-132160" fontAlgn="base">
              <a:spcAft>
                <a:spcPts val="300"/>
              </a:spcAft>
              <a:buClr>
                <a:schemeClr val="bg1"/>
              </a:buClr>
              <a:buFont typeface="Arial" panose="020B0604020202020204" pitchFamily="34" charset="0"/>
              <a:buChar char="•"/>
            </a:pPr>
            <a:r>
              <a:rPr lang="pt-BR" sz="900">
                <a:solidFill>
                  <a:schemeClr val="bg1"/>
                </a:solidFill>
              </a:rPr>
              <a:t>Data Matrix with GS1 Digital Link syntax</a:t>
            </a:r>
          </a:p>
          <a:p>
            <a:pPr marL="132160" lvl="1" indent="-132160" fontAlgn="base">
              <a:spcAft>
                <a:spcPts val="300"/>
              </a:spcAft>
              <a:buClr>
                <a:schemeClr val="bg1"/>
              </a:buClr>
              <a:buFont typeface="Arial" panose="020B0604020202020204" pitchFamily="34" charset="0"/>
              <a:buChar char="•"/>
            </a:pPr>
            <a:r>
              <a:rPr lang="pt-BR" sz="900">
                <a:solidFill>
                  <a:schemeClr val="bg1"/>
                </a:solidFill>
              </a:rPr>
              <a:t>GS1 DataMatrix with element string syntax</a:t>
            </a:r>
          </a:p>
        </p:txBody>
      </p:sp>
      <p:cxnSp>
        <p:nvCxnSpPr>
          <p:cNvPr id="149" name="Straight Connector 148">
            <a:extLst>
              <a:ext uri="{FF2B5EF4-FFF2-40B4-BE49-F238E27FC236}">
                <a16:creationId xmlns:a16="http://schemas.microsoft.com/office/drawing/2014/main" id="{1FA81308-2E82-4E4D-8FAA-A573B2481095}"/>
              </a:ext>
            </a:extLst>
          </p:cNvPr>
          <p:cNvCxnSpPr>
            <a:cxnSpLocks/>
          </p:cNvCxnSpPr>
          <p:nvPr/>
        </p:nvCxnSpPr>
        <p:spPr>
          <a:xfrm>
            <a:off x="3069900" y="926100"/>
            <a:ext cx="5845500"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50" name="Rectangle 149">
            <a:extLst>
              <a:ext uri="{FF2B5EF4-FFF2-40B4-BE49-F238E27FC236}">
                <a16:creationId xmlns:a16="http://schemas.microsoft.com/office/drawing/2014/main" id="{A116208E-A7FE-4A2F-84A3-C6531A10E557}"/>
              </a:ext>
            </a:extLst>
          </p:cNvPr>
          <p:cNvSpPr/>
          <p:nvPr/>
        </p:nvSpPr>
        <p:spPr>
          <a:xfrm>
            <a:off x="5226050" y="807445"/>
            <a:ext cx="1875799" cy="249539"/>
          </a:xfrm>
          <a:prstGeom prst="rect">
            <a:avLst/>
          </a:prstGeom>
          <a:solidFill>
            <a:schemeClr val="bg1"/>
          </a:solidFill>
        </p:spPr>
        <p:txBody>
          <a:bodyPr wrap="square" anchor="ctr">
            <a:noAutofit/>
          </a:bodyPr>
          <a:lstStyle/>
          <a:p>
            <a:pPr algn="ctr">
              <a:defRPr/>
            </a:pPr>
            <a:r>
              <a:rPr lang="en-US" altLang="nl-NL" sz="1200" b="1">
                <a:solidFill>
                  <a:schemeClr val="tx2"/>
                </a:solidFill>
                <a:ea typeface="Times New Roman" panose="02020603050405020304" pitchFamily="18" charset="0"/>
              </a:rPr>
              <a:t>2D BARCODE TYPES</a:t>
            </a:r>
          </a:p>
        </p:txBody>
      </p:sp>
      <p:sp>
        <p:nvSpPr>
          <p:cNvPr id="152" name="Text Placeholder 4">
            <a:extLst>
              <a:ext uri="{FF2B5EF4-FFF2-40B4-BE49-F238E27FC236}">
                <a16:creationId xmlns:a16="http://schemas.microsoft.com/office/drawing/2014/main" id="{A79BC6C0-FE5B-49FA-BEDF-825D97BEF310}"/>
              </a:ext>
            </a:extLst>
          </p:cNvPr>
          <p:cNvSpPr txBox="1">
            <a:spLocks noChangeAspect="1"/>
          </p:cNvSpPr>
          <p:nvPr/>
        </p:nvSpPr>
        <p:spPr>
          <a:xfrm flipH="1">
            <a:off x="3267844" y="2030294"/>
            <a:ext cx="1225190" cy="412319"/>
          </a:xfrm>
          <a:prstGeom prst="rect">
            <a:avLst/>
          </a:prstGeom>
          <a:noFill/>
        </p:spPr>
        <p:txBody>
          <a:bodyPr anchor="t"/>
          <a:lstStyle>
            <a:lvl1pPr marL="479988" marR="0" indent="-380990" algn="l" defTabSz="609525" rtl="0" eaLnBrk="1" fontAlgn="base" latinLnBrk="0" hangingPunct="1">
              <a:lnSpc>
                <a:spcPct val="110000"/>
              </a:lnSpc>
              <a:spcBef>
                <a:spcPts val="533"/>
              </a:spcBef>
              <a:spcAft>
                <a:spcPct val="0"/>
              </a:spcAft>
              <a:buClr>
                <a:schemeClr val="accent1"/>
              </a:buClr>
              <a:buSzTx/>
              <a:buFont typeface="Arial"/>
              <a:buChar char="•"/>
              <a:tabLst/>
              <a:defRPr sz="2267" b="0" i="0" kern="1200" baseline="0">
                <a:solidFill>
                  <a:schemeClr val="tx2"/>
                </a:solidFill>
                <a:latin typeface="Verdana"/>
                <a:ea typeface="ＭＳ Ｐゴシック" charset="0"/>
                <a:cs typeface="Verdana"/>
              </a:defRPr>
            </a:lvl1pPr>
            <a:lvl2pPr marL="743981" marR="0" indent="-380990" algn="l" defTabSz="609525" rtl="0" eaLnBrk="1" fontAlgn="base" latinLnBrk="0" hangingPunct="1">
              <a:lnSpc>
                <a:spcPct val="110000"/>
              </a:lnSpc>
              <a:spcBef>
                <a:spcPts val="533"/>
              </a:spcBef>
              <a:spcAft>
                <a:spcPct val="0"/>
              </a:spcAft>
              <a:buClr>
                <a:schemeClr val="accent1"/>
              </a:buClr>
              <a:buSzTx/>
              <a:buFont typeface="Lucida Grande"/>
              <a:buChar char="­"/>
              <a:tabLst/>
              <a:defRPr sz="2267" b="0" i="0" kern="1200">
                <a:solidFill>
                  <a:schemeClr val="tx2"/>
                </a:solidFill>
                <a:latin typeface="Verdana"/>
                <a:ea typeface="ＭＳ Ｐゴシック" charset="0"/>
                <a:cs typeface="Verdana"/>
              </a:defRPr>
            </a:lvl2pPr>
            <a:lvl3pPr marL="1099173" indent="-380990" algn="l" defTabSz="609525" rtl="0" eaLnBrk="1" fontAlgn="base" hangingPunct="1">
              <a:lnSpc>
                <a:spcPct val="110000"/>
              </a:lnSpc>
              <a:spcBef>
                <a:spcPts val="533"/>
              </a:spcBef>
              <a:spcAft>
                <a:spcPct val="0"/>
              </a:spcAft>
              <a:buClr>
                <a:schemeClr val="accent1"/>
              </a:buClr>
              <a:buFont typeface="Arial"/>
              <a:buChar char="•"/>
              <a:defRPr sz="2267" b="0" i="0" kern="1200">
                <a:solidFill>
                  <a:schemeClr val="tx2"/>
                </a:solidFill>
                <a:latin typeface="Verdana"/>
                <a:ea typeface="ＭＳ Ｐゴシック" charset="0"/>
                <a:cs typeface="Verdana"/>
              </a:defRPr>
            </a:lvl3pPr>
            <a:lvl4pPr marL="1401565" indent="-304763" algn="l" defTabSz="609525" rtl="0" eaLnBrk="1" fontAlgn="base" hangingPunct="1">
              <a:lnSpc>
                <a:spcPct val="110000"/>
              </a:lnSpc>
              <a:spcBef>
                <a:spcPts val="533"/>
              </a:spcBef>
              <a:spcAft>
                <a:spcPct val="0"/>
              </a:spcAft>
              <a:buClr>
                <a:schemeClr val="accent1"/>
              </a:buClr>
              <a:buFont typeface="Lucida Grande"/>
              <a:buChar char="­"/>
              <a:defRPr sz="2267" b="0" i="0" kern="1200">
                <a:solidFill>
                  <a:schemeClr val="tx2"/>
                </a:solidFill>
                <a:latin typeface="Verdana"/>
                <a:ea typeface="ＭＳ Ｐゴシック" charset="0"/>
                <a:cs typeface="Verdana"/>
              </a:defRPr>
            </a:lvl4pPr>
            <a:lvl5pPr marL="1689558" indent="-304763" algn="l" defTabSz="609525" rtl="0" eaLnBrk="1" fontAlgn="base" hangingPunct="1">
              <a:lnSpc>
                <a:spcPct val="110000"/>
              </a:lnSpc>
              <a:spcBef>
                <a:spcPts val="533"/>
              </a:spcBef>
              <a:spcAft>
                <a:spcPct val="0"/>
              </a:spcAft>
              <a:buClr>
                <a:schemeClr val="accent1"/>
              </a:buClr>
              <a:buSzPct val="100000"/>
              <a:buFont typeface="Arial"/>
              <a:buChar char="•"/>
              <a:defRPr sz="2267" b="0" i="0" kern="1200">
                <a:solidFill>
                  <a:schemeClr val="tx2"/>
                </a:solidFill>
                <a:latin typeface="Verdana"/>
                <a:ea typeface="ＭＳ Ｐゴシック" charset="0"/>
                <a:cs typeface="Verdana"/>
              </a:defRPr>
            </a:lvl5pPr>
            <a:lvl6pPr marL="3352388" indent="-304763" algn="l" defTabSz="609525" rtl="0" eaLnBrk="1" latinLnBrk="0" hangingPunct="1">
              <a:spcBef>
                <a:spcPct val="20000"/>
              </a:spcBef>
              <a:buFont typeface="Arial"/>
              <a:buChar char="•"/>
              <a:defRPr sz="2667" kern="1200">
                <a:solidFill>
                  <a:schemeClr val="tx1"/>
                </a:solidFill>
                <a:latin typeface="+mn-lt"/>
                <a:ea typeface="+mn-ea"/>
                <a:cs typeface="+mn-cs"/>
              </a:defRPr>
            </a:lvl6pPr>
            <a:lvl7pPr marL="3961913" indent="-304763" algn="l" defTabSz="609525" rtl="0" eaLnBrk="1" latinLnBrk="0" hangingPunct="1">
              <a:spcBef>
                <a:spcPct val="20000"/>
              </a:spcBef>
              <a:buFont typeface="Arial"/>
              <a:buChar char="•"/>
              <a:defRPr sz="2667" kern="1200">
                <a:solidFill>
                  <a:schemeClr val="tx1"/>
                </a:solidFill>
                <a:latin typeface="+mn-lt"/>
                <a:ea typeface="+mn-ea"/>
                <a:cs typeface="+mn-cs"/>
              </a:defRPr>
            </a:lvl7pPr>
            <a:lvl8pPr marL="4571439" indent="-304763" algn="l" defTabSz="609525" rtl="0" eaLnBrk="1" latinLnBrk="0" hangingPunct="1">
              <a:spcBef>
                <a:spcPct val="20000"/>
              </a:spcBef>
              <a:buFont typeface="Arial"/>
              <a:buChar char="•"/>
              <a:defRPr sz="2667" kern="1200">
                <a:solidFill>
                  <a:schemeClr val="tx1"/>
                </a:solidFill>
                <a:latin typeface="+mn-lt"/>
                <a:ea typeface="+mn-ea"/>
                <a:cs typeface="+mn-cs"/>
              </a:defRPr>
            </a:lvl8pPr>
            <a:lvl9pPr marL="5180965" indent="-304763" algn="l" defTabSz="609525" rtl="0" eaLnBrk="1" latinLnBrk="0" hangingPunct="1">
              <a:spcBef>
                <a:spcPct val="20000"/>
              </a:spcBef>
              <a:buFont typeface="Arial"/>
              <a:buChar char="•"/>
              <a:defRPr sz="2667" kern="1200">
                <a:solidFill>
                  <a:schemeClr val="tx1"/>
                </a:solidFill>
                <a:latin typeface="+mn-lt"/>
                <a:ea typeface="+mn-ea"/>
                <a:cs typeface="+mn-cs"/>
              </a:defRPr>
            </a:lvl9pPr>
          </a:lstStyle>
          <a:p>
            <a:pPr marL="74249" indent="0" algn="ctr">
              <a:lnSpc>
                <a:spcPct val="100000"/>
              </a:lnSpc>
              <a:buNone/>
            </a:pPr>
            <a:r>
              <a:rPr lang="en-US" sz="900" b="1">
                <a:solidFill>
                  <a:schemeClr val="accent1"/>
                </a:solidFill>
              </a:rPr>
              <a:t>QR Code</a:t>
            </a:r>
          </a:p>
        </p:txBody>
      </p:sp>
      <p:sp>
        <p:nvSpPr>
          <p:cNvPr id="153" name="Text Placeholder 4">
            <a:extLst>
              <a:ext uri="{FF2B5EF4-FFF2-40B4-BE49-F238E27FC236}">
                <a16:creationId xmlns:a16="http://schemas.microsoft.com/office/drawing/2014/main" id="{9E417579-0620-428C-9500-CF139D9EF871}"/>
              </a:ext>
            </a:extLst>
          </p:cNvPr>
          <p:cNvSpPr txBox="1">
            <a:spLocks noChangeAspect="1"/>
          </p:cNvSpPr>
          <p:nvPr/>
        </p:nvSpPr>
        <p:spPr>
          <a:xfrm flipH="1">
            <a:off x="5180620" y="2030294"/>
            <a:ext cx="1225190" cy="412319"/>
          </a:xfrm>
          <a:prstGeom prst="rect">
            <a:avLst/>
          </a:prstGeom>
          <a:noFill/>
        </p:spPr>
        <p:txBody>
          <a:bodyPr anchor="t"/>
          <a:lstStyle>
            <a:lvl1pPr marL="479988" marR="0" indent="-380990" algn="l" defTabSz="609525" rtl="0" eaLnBrk="1" fontAlgn="base" latinLnBrk="0" hangingPunct="1">
              <a:lnSpc>
                <a:spcPct val="110000"/>
              </a:lnSpc>
              <a:spcBef>
                <a:spcPts val="533"/>
              </a:spcBef>
              <a:spcAft>
                <a:spcPct val="0"/>
              </a:spcAft>
              <a:buClr>
                <a:schemeClr val="accent1"/>
              </a:buClr>
              <a:buSzTx/>
              <a:buFont typeface="Arial"/>
              <a:buChar char="•"/>
              <a:tabLst/>
              <a:defRPr sz="2267" b="0" i="0" kern="1200" baseline="0">
                <a:solidFill>
                  <a:schemeClr val="tx2"/>
                </a:solidFill>
                <a:latin typeface="Verdana"/>
                <a:ea typeface="ＭＳ Ｐゴシック" charset="0"/>
                <a:cs typeface="Verdana"/>
              </a:defRPr>
            </a:lvl1pPr>
            <a:lvl2pPr marL="743981" marR="0" indent="-380990" algn="l" defTabSz="609525" rtl="0" eaLnBrk="1" fontAlgn="base" latinLnBrk="0" hangingPunct="1">
              <a:lnSpc>
                <a:spcPct val="110000"/>
              </a:lnSpc>
              <a:spcBef>
                <a:spcPts val="533"/>
              </a:spcBef>
              <a:spcAft>
                <a:spcPct val="0"/>
              </a:spcAft>
              <a:buClr>
                <a:schemeClr val="accent1"/>
              </a:buClr>
              <a:buSzTx/>
              <a:buFont typeface="Lucida Grande"/>
              <a:buChar char="­"/>
              <a:tabLst/>
              <a:defRPr sz="2267" b="0" i="0" kern="1200">
                <a:solidFill>
                  <a:schemeClr val="tx2"/>
                </a:solidFill>
                <a:latin typeface="Verdana"/>
                <a:ea typeface="ＭＳ Ｐゴシック" charset="0"/>
                <a:cs typeface="Verdana"/>
              </a:defRPr>
            </a:lvl2pPr>
            <a:lvl3pPr marL="1099173" indent="-380990" algn="l" defTabSz="609525" rtl="0" eaLnBrk="1" fontAlgn="base" hangingPunct="1">
              <a:lnSpc>
                <a:spcPct val="110000"/>
              </a:lnSpc>
              <a:spcBef>
                <a:spcPts val="533"/>
              </a:spcBef>
              <a:spcAft>
                <a:spcPct val="0"/>
              </a:spcAft>
              <a:buClr>
                <a:schemeClr val="accent1"/>
              </a:buClr>
              <a:buFont typeface="Arial"/>
              <a:buChar char="•"/>
              <a:defRPr sz="2267" b="0" i="0" kern="1200">
                <a:solidFill>
                  <a:schemeClr val="tx2"/>
                </a:solidFill>
                <a:latin typeface="Verdana"/>
                <a:ea typeface="ＭＳ Ｐゴシック" charset="0"/>
                <a:cs typeface="Verdana"/>
              </a:defRPr>
            </a:lvl3pPr>
            <a:lvl4pPr marL="1401565" indent="-304763" algn="l" defTabSz="609525" rtl="0" eaLnBrk="1" fontAlgn="base" hangingPunct="1">
              <a:lnSpc>
                <a:spcPct val="110000"/>
              </a:lnSpc>
              <a:spcBef>
                <a:spcPts val="533"/>
              </a:spcBef>
              <a:spcAft>
                <a:spcPct val="0"/>
              </a:spcAft>
              <a:buClr>
                <a:schemeClr val="accent1"/>
              </a:buClr>
              <a:buFont typeface="Lucida Grande"/>
              <a:buChar char="­"/>
              <a:defRPr sz="2267" b="0" i="0" kern="1200">
                <a:solidFill>
                  <a:schemeClr val="tx2"/>
                </a:solidFill>
                <a:latin typeface="Verdana"/>
                <a:ea typeface="ＭＳ Ｐゴシック" charset="0"/>
                <a:cs typeface="Verdana"/>
              </a:defRPr>
            </a:lvl4pPr>
            <a:lvl5pPr marL="1689558" indent="-304763" algn="l" defTabSz="609525" rtl="0" eaLnBrk="1" fontAlgn="base" hangingPunct="1">
              <a:lnSpc>
                <a:spcPct val="110000"/>
              </a:lnSpc>
              <a:spcBef>
                <a:spcPts val="533"/>
              </a:spcBef>
              <a:spcAft>
                <a:spcPct val="0"/>
              </a:spcAft>
              <a:buClr>
                <a:schemeClr val="accent1"/>
              </a:buClr>
              <a:buSzPct val="100000"/>
              <a:buFont typeface="Arial"/>
              <a:buChar char="•"/>
              <a:defRPr sz="2267" b="0" i="0" kern="1200">
                <a:solidFill>
                  <a:schemeClr val="tx2"/>
                </a:solidFill>
                <a:latin typeface="Verdana"/>
                <a:ea typeface="ＭＳ Ｐゴシック" charset="0"/>
                <a:cs typeface="Verdana"/>
              </a:defRPr>
            </a:lvl5pPr>
            <a:lvl6pPr marL="3352388" indent="-304763" algn="l" defTabSz="609525" rtl="0" eaLnBrk="1" latinLnBrk="0" hangingPunct="1">
              <a:spcBef>
                <a:spcPct val="20000"/>
              </a:spcBef>
              <a:buFont typeface="Arial"/>
              <a:buChar char="•"/>
              <a:defRPr sz="2667" kern="1200">
                <a:solidFill>
                  <a:schemeClr val="tx1"/>
                </a:solidFill>
                <a:latin typeface="+mn-lt"/>
                <a:ea typeface="+mn-ea"/>
                <a:cs typeface="+mn-cs"/>
              </a:defRPr>
            </a:lvl6pPr>
            <a:lvl7pPr marL="3961913" indent="-304763" algn="l" defTabSz="609525" rtl="0" eaLnBrk="1" latinLnBrk="0" hangingPunct="1">
              <a:spcBef>
                <a:spcPct val="20000"/>
              </a:spcBef>
              <a:buFont typeface="Arial"/>
              <a:buChar char="•"/>
              <a:defRPr sz="2667" kern="1200">
                <a:solidFill>
                  <a:schemeClr val="tx1"/>
                </a:solidFill>
                <a:latin typeface="+mn-lt"/>
                <a:ea typeface="+mn-ea"/>
                <a:cs typeface="+mn-cs"/>
              </a:defRPr>
            </a:lvl7pPr>
            <a:lvl8pPr marL="4571439" indent="-304763" algn="l" defTabSz="609525" rtl="0" eaLnBrk="1" latinLnBrk="0" hangingPunct="1">
              <a:spcBef>
                <a:spcPct val="20000"/>
              </a:spcBef>
              <a:buFont typeface="Arial"/>
              <a:buChar char="•"/>
              <a:defRPr sz="2667" kern="1200">
                <a:solidFill>
                  <a:schemeClr val="tx1"/>
                </a:solidFill>
                <a:latin typeface="+mn-lt"/>
                <a:ea typeface="+mn-ea"/>
                <a:cs typeface="+mn-cs"/>
              </a:defRPr>
            </a:lvl8pPr>
            <a:lvl9pPr marL="5180965" indent="-304763" algn="l" defTabSz="609525" rtl="0" eaLnBrk="1" latinLnBrk="0" hangingPunct="1">
              <a:spcBef>
                <a:spcPct val="20000"/>
              </a:spcBef>
              <a:buFont typeface="Arial"/>
              <a:buChar char="•"/>
              <a:defRPr sz="2667" kern="1200">
                <a:solidFill>
                  <a:schemeClr val="tx1"/>
                </a:solidFill>
                <a:latin typeface="+mn-lt"/>
                <a:ea typeface="+mn-ea"/>
                <a:cs typeface="+mn-cs"/>
              </a:defRPr>
            </a:lvl9pPr>
          </a:lstStyle>
          <a:p>
            <a:pPr marL="74249" indent="0" algn="ctr">
              <a:lnSpc>
                <a:spcPct val="100000"/>
              </a:lnSpc>
              <a:buNone/>
            </a:pPr>
            <a:r>
              <a:rPr lang="en-US" sz="900" b="1">
                <a:solidFill>
                  <a:schemeClr val="accent1"/>
                </a:solidFill>
              </a:rPr>
              <a:t>Data Matrix</a:t>
            </a:r>
          </a:p>
        </p:txBody>
      </p:sp>
      <p:sp>
        <p:nvSpPr>
          <p:cNvPr id="154" name="Text Placeholder 4">
            <a:extLst>
              <a:ext uri="{FF2B5EF4-FFF2-40B4-BE49-F238E27FC236}">
                <a16:creationId xmlns:a16="http://schemas.microsoft.com/office/drawing/2014/main" id="{2DEE4521-83FB-4C86-BF86-C29DFA34A3B1}"/>
              </a:ext>
            </a:extLst>
          </p:cNvPr>
          <p:cNvSpPr txBox="1">
            <a:spLocks noChangeAspect="1"/>
          </p:cNvSpPr>
          <p:nvPr/>
        </p:nvSpPr>
        <p:spPr>
          <a:xfrm flipH="1">
            <a:off x="7127587" y="2030294"/>
            <a:ext cx="1589242" cy="412319"/>
          </a:xfrm>
          <a:prstGeom prst="rect">
            <a:avLst/>
          </a:prstGeom>
          <a:noFill/>
        </p:spPr>
        <p:txBody>
          <a:bodyPr anchor="t"/>
          <a:lstStyle>
            <a:lvl1pPr marL="479988" marR="0" indent="-380990" algn="l" defTabSz="609525" rtl="0" eaLnBrk="1" fontAlgn="base" latinLnBrk="0" hangingPunct="1">
              <a:lnSpc>
                <a:spcPct val="110000"/>
              </a:lnSpc>
              <a:spcBef>
                <a:spcPts val="533"/>
              </a:spcBef>
              <a:spcAft>
                <a:spcPct val="0"/>
              </a:spcAft>
              <a:buClr>
                <a:schemeClr val="accent1"/>
              </a:buClr>
              <a:buSzTx/>
              <a:buFont typeface="Arial"/>
              <a:buChar char="•"/>
              <a:tabLst/>
              <a:defRPr sz="2267" b="0" i="0" kern="1200" baseline="0">
                <a:solidFill>
                  <a:schemeClr val="tx2"/>
                </a:solidFill>
                <a:latin typeface="Verdana"/>
                <a:ea typeface="ＭＳ Ｐゴシック" charset="0"/>
                <a:cs typeface="Verdana"/>
              </a:defRPr>
            </a:lvl1pPr>
            <a:lvl2pPr marL="743981" marR="0" indent="-380990" algn="l" defTabSz="609525" rtl="0" eaLnBrk="1" fontAlgn="base" latinLnBrk="0" hangingPunct="1">
              <a:lnSpc>
                <a:spcPct val="110000"/>
              </a:lnSpc>
              <a:spcBef>
                <a:spcPts val="533"/>
              </a:spcBef>
              <a:spcAft>
                <a:spcPct val="0"/>
              </a:spcAft>
              <a:buClr>
                <a:schemeClr val="accent1"/>
              </a:buClr>
              <a:buSzTx/>
              <a:buFont typeface="Lucida Grande"/>
              <a:buChar char="­"/>
              <a:tabLst/>
              <a:defRPr sz="2267" b="0" i="0" kern="1200">
                <a:solidFill>
                  <a:schemeClr val="tx2"/>
                </a:solidFill>
                <a:latin typeface="Verdana"/>
                <a:ea typeface="ＭＳ Ｐゴシック" charset="0"/>
                <a:cs typeface="Verdana"/>
              </a:defRPr>
            </a:lvl2pPr>
            <a:lvl3pPr marL="1099173" indent="-380990" algn="l" defTabSz="609525" rtl="0" eaLnBrk="1" fontAlgn="base" hangingPunct="1">
              <a:lnSpc>
                <a:spcPct val="110000"/>
              </a:lnSpc>
              <a:spcBef>
                <a:spcPts val="533"/>
              </a:spcBef>
              <a:spcAft>
                <a:spcPct val="0"/>
              </a:spcAft>
              <a:buClr>
                <a:schemeClr val="accent1"/>
              </a:buClr>
              <a:buFont typeface="Arial"/>
              <a:buChar char="•"/>
              <a:defRPr sz="2267" b="0" i="0" kern="1200">
                <a:solidFill>
                  <a:schemeClr val="tx2"/>
                </a:solidFill>
                <a:latin typeface="Verdana"/>
                <a:ea typeface="ＭＳ Ｐゴシック" charset="0"/>
                <a:cs typeface="Verdana"/>
              </a:defRPr>
            </a:lvl3pPr>
            <a:lvl4pPr marL="1401565" indent="-304763" algn="l" defTabSz="609525" rtl="0" eaLnBrk="1" fontAlgn="base" hangingPunct="1">
              <a:lnSpc>
                <a:spcPct val="110000"/>
              </a:lnSpc>
              <a:spcBef>
                <a:spcPts val="533"/>
              </a:spcBef>
              <a:spcAft>
                <a:spcPct val="0"/>
              </a:spcAft>
              <a:buClr>
                <a:schemeClr val="accent1"/>
              </a:buClr>
              <a:buFont typeface="Lucida Grande"/>
              <a:buChar char="­"/>
              <a:defRPr sz="2267" b="0" i="0" kern="1200">
                <a:solidFill>
                  <a:schemeClr val="tx2"/>
                </a:solidFill>
                <a:latin typeface="Verdana"/>
                <a:ea typeface="ＭＳ Ｐゴシック" charset="0"/>
                <a:cs typeface="Verdana"/>
              </a:defRPr>
            </a:lvl4pPr>
            <a:lvl5pPr marL="1689558" indent="-304763" algn="l" defTabSz="609525" rtl="0" eaLnBrk="1" fontAlgn="base" hangingPunct="1">
              <a:lnSpc>
                <a:spcPct val="110000"/>
              </a:lnSpc>
              <a:spcBef>
                <a:spcPts val="533"/>
              </a:spcBef>
              <a:spcAft>
                <a:spcPct val="0"/>
              </a:spcAft>
              <a:buClr>
                <a:schemeClr val="accent1"/>
              </a:buClr>
              <a:buSzPct val="100000"/>
              <a:buFont typeface="Arial"/>
              <a:buChar char="•"/>
              <a:defRPr sz="2267" b="0" i="0" kern="1200">
                <a:solidFill>
                  <a:schemeClr val="tx2"/>
                </a:solidFill>
                <a:latin typeface="Verdana"/>
                <a:ea typeface="ＭＳ Ｐゴシック" charset="0"/>
                <a:cs typeface="Verdana"/>
              </a:defRPr>
            </a:lvl5pPr>
            <a:lvl6pPr marL="3352388" indent="-304763" algn="l" defTabSz="609525" rtl="0" eaLnBrk="1" latinLnBrk="0" hangingPunct="1">
              <a:spcBef>
                <a:spcPct val="20000"/>
              </a:spcBef>
              <a:buFont typeface="Arial"/>
              <a:buChar char="•"/>
              <a:defRPr sz="2667" kern="1200">
                <a:solidFill>
                  <a:schemeClr val="tx1"/>
                </a:solidFill>
                <a:latin typeface="+mn-lt"/>
                <a:ea typeface="+mn-ea"/>
                <a:cs typeface="+mn-cs"/>
              </a:defRPr>
            </a:lvl6pPr>
            <a:lvl7pPr marL="3961913" indent="-304763" algn="l" defTabSz="609525" rtl="0" eaLnBrk="1" latinLnBrk="0" hangingPunct="1">
              <a:spcBef>
                <a:spcPct val="20000"/>
              </a:spcBef>
              <a:buFont typeface="Arial"/>
              <a:buChar char="•"/>
              <a:defRPr sz="2667" kern="1200">
                <a:solidFill>
                  <a:schemeClr val="tx1"/>
                </a:solidFill>
                <a:latin typeface="+mn-lt"/>
                <a:ea typeface="+mn-ea"/>
                <a:cs typeface="+mn-cs"/>
              </a:defRPr>
            </a:lvl7pPr>
            <a:lvl8pPr marL="4571439" indent="-304763" algn="l" defTabSz="609525" rtl="0" eaLnBrk="1" latinLnBrk="0" hangingPunct="1">
              <a:spcBef>
                <a:spcPct val="20000"/>
              </a:spcBef>
              <a:buFont typeface="Arial"/>
              <a:buChar char="•"/>
              <a:defRPr sz="2667" kern="1200">
                <a:solidFill>
                  <a:schemeClr val="tx1"/>
                </a:solidFill>
                <a:latin typeface="+mn-lt"/>
                <a:ea typeface="+mn-ea"/>
                <a:cs typeface="+mn-cs"/>
              </a:defRPr>
            </a:lvl8pPr>
            <a:lvl9pPr marL="5180965" indent="-304763" algn="l" defTabSz="609525" rtl="0" eaLnBrk="1" latinLnBrk="0" hangingPunct="1">
              <a:spcBef>
                <a:spcPct val="20000"/>
              </a:spcBef>
              <a:buFont typeface="Arial"/>
              <a:buChar char="•"/>
              <a:defRPr sz="2667" kern="1200">
                <a:solidFill>
                  <a:schemeClr val="tx1"/>
                </a:solidFill>
                <a:latin typeface="+mn-lt"/>
                <a:ea typeface="+mn-ea"/>
                <a:cs typeface="+mn-cs"/>
              </a:defRPr>
            </a:lvl9pPr>
          </a:lstStyle>
          <a:p>
            <a:pPr marL="74249" indent="0" algn="ctr">
              <a:lnSpc>
                <a:spcPct val="100000"/>
              </a:lnSpc>
              <a:buNone/>
            </a:pPr>
            <a:r>
              <a:rPr lang="en-US" sz="900" b="1">
                <a:solidFill>
                  <a:schemeClr val="accent1"/>
                </a:solidFill>
              </a:rPr>
              <a:t>GS1 DataMatrix</a:t>
            </a:r>
          </a:p>
        </p:txBody>
      </p:sp>
      <p:sp>
        <p:nvSpPr>
          <p:cNvPr id="155" name="Rectangle 154">
            <a:extLst>
              <a:ext uri="{FF2B5EF4-FFF2-40B4-BE49-F238E27FC236}">
                <a16:creationId xmlns:a16="http://schemas.microsoft.com/office/drawing/2014/main" id="{E7A30825-952E-4E22-A67A-2EB392EF154D}"/>
              </a:ext>
            </a:extLst>
          </p:cNvPr>
          <p:cNvSpPr/>
          <p:nvPr/>
        </p:nvSpPr>
        <p:spPr>
          <a:xfrm>
            <a:off x="4175752" y="3796839"/>
            <a:ext cx="1244298" cy="205995"/>
          </a:xfrm>
          <a:prstGeom prst="rect">
            <a:avLst/>
          </a:prstGeom>
          <a:solidFill>
            <a:schemeClr val="bg1"/>
          </a:solidFill>
        </p:spPr>
        <p:txBody>
          <a:bodyPr wrap="square" anchor="ctr">
            <a:noAutofit/>
          </a:bodyPr>
          <a:lstStyle/>
          <a:p>
            <a:pPr algn="ctr">
              <a:defRPr/>
            </a:pPr>
            <a:r>
              <a:rPr lang="en-US" altLang="nl-NL" sz="750" b="1">
                <a:solidFill>
                  <a:srgbClr val="71B790"/>
                </a:solidFill>
                <a:ea typeface="Times New Roman" panose="02020603050405020304" pitchFamily="18" charset="0"/>
              </a:rPr>
              <a:t>GS1 Digital Link </a:t>
            </a:r>
          </a:p>
          <a:p>
            <a:pPr algn="ctr">
              <a:defRPr/>
            </a:pPr>
            <a:r>
              <a:rPr lang="en-US" altLang="nl-NL" sz="750" b="1">
                <a:solidFill>
                  <a:srgbClr val="71B790"/>
                </a:solidFill>
                <a:ea typeface="Times New Roman" panose="02020603050405020304" pitchFamily="18" charset="0"/>
              </a:rPr>
              <a:t>syntax</a:t>
            </a:r>
          </a:p>
        </p:txBody>
      </p:sp>
      <p:sp>
        <p:nvSpPr>
          <p:cNvPr id="156" name="Rectangle 155">
            <a:extLst>
              <a:ext uri="{FF2B5EF4-FFF2-40B4-BE49-F238E27FC236}">
                <a16:creationId xmlns:a16="http://schemas.microsoft.com/office/drawing/2014/main" id="{1A3306E5-AA94-4188-A1BE-65D2BC6729E9}"/>
              </a:ext>
            </a:extLst>
          </p:cNvPr>
          <p:cNvSpPr/>
          <p:nvPr/>
        </p:nvSpPr>
        <p:spPr>
          <a:xfrm>
            <a:off x="7528897" y="3765353"/>
            <a:ext cx="1082086" cy="237481"/>
          </a:xfrm>
          <a:prstGeom prst="rect">
            <a:avLst/>
          </a:prstGeom>
          <a:solidFill>
            <a:schemeClr val="bg1"/>
          </a:solidFill>
        </p:spPr>
        <p:txBody>
          <a:bodyPr wrap="square" anchor="ctr">
            <a:noAutofit/>
          </a:bodyPr>
          <a:lstStyle/>
          <a:p>
            <a:pPr algn="ctr">
              <a:defRPr/>
            </a:pPr>
            <a:r>
              <a:rPr lang="en-US" altLang="nl-NL" sz="750" b="1">
                <a:solidFill>
                  <a:srgbClr val="71B790"/>
                </a:solidFill>
                <a:ea typeface="Times New Roman" panose="02020603050405020304" pitchFamily="18" charset="0"/>
              </a:rPr>
              <a:t>GS1 element </a:t>
            </a:r>
          </a:p>
          <a:p>
            <a:pPr algn="ctr">
              <a:defRPr/>
            </a:pPr>
            <a:r>
              <a:rPr lang="en-US" altLang="nl-NL" sz="750" b="1">
                <a:solidFill>
                  <a:srgbClr val="71B790"/>
                </a:solidFill>
                <a:ea typeface="Times New Roman" panose="02020603050405020304" pitchFamily="18" charset="0"/>
              </a:rPr>
              <a:t>string syntax</a:t>
            </a:r>
          </a:p>
        </p:txBody>
      </p:sp>
      <p:grpSp>
        <p:nvGrpSpPr>
          <p:cNvPr id="42" name="Group 41">
            <a:extLst>
              <a:ext uri="{FF2B5EF4-FFF2-40B4-BE49-F238E27FC236}">
                <a16:creationId xmlns:a16="http://schemas.microsoft.com/office/drawing/2014/main" id="{D34BEBE0-9FBA-4AD9-9368-9BA98C562045}"/>
              </a:ext>
            </a:extLst>
          </p:cNvPr>
          <p:cNvGrpSpPr/>
          <p:nvPr/>
        </p:nvGrpSpPr>
        <p:grpSpPr>
          <a:xfrm>
            <a:off x="7405014" y="4531233"/>
            <a:ext cx="186825" cy="186825"/>
            <a:chOff x="9873352" y="6041644"/>
            <a:chExt cx="249100" cy="249100"/>
          </a:xfrm>
        </p:grpSpPr>
        <p:sp>
          <p:nvSpPr>
            <p:cNvPr id="43" name="Oval 42">
              <a:hlinkClick r:id="" action="ppaction://hlinkshowjump?jump=previousslide"/>
              <a:extLst>
                <a:ext uri="{FF2B5EF4-FFF2-40B4-BE49-F238E27FC236}">
                  <a16:creationId xmlns:a16="http://schemas.microsoft.com/office/drawing/2014/main" id="{08115B71-81C8-4F13-81AE-2FC16A931504}"/>
                </a:ext>
              </a:extLst>
            </p:cNvPr>
            <p:cNvSpPr/>
            <p:nvPr userDrawn="1"/>
          </p:nvSpPr>
          <p:spPr>
            <a:xfrm>
              <a:off x="9873352" y="6041644"/>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44" name="Group 43">
              <a:extLst>
                <a:ext uri="{FF2B5EF4-FFF2-40B4-BE49-F238E27FC236}">
                  <a16:creationId xmlns:a16="http://schemas.microsoft.com/office/drawing/2014/main" id="{E84C34F8-5670-4E84-B6D2-4C8A6750AEC7}"/>
                </a:ext>
              </a:extLst>
            </p:cNvPr>
            <p:cNvGrpSpPr/>
            <p:nvPr userDrawn="1"/>
          </p:nvGrpSpPr>
          <p:grpSpPr>
            <a:xfrm>
              <a:off x="9971776" y="6136088"/>
              <a:ext cx="41137" cy="66044"/>
              <a:chOff x="3345327" y="4804129"/>
              <a:chExt cx="74099" cy="118964"/>
            </a:xfrm>
          </p:grpSpPr>
          <p:cxnSp>
            <p:nvCxnSpPr>
              <p:cNvPr id="45" name="Straight Connector 44">
                <a:hlinkClick r:id="" action="ppaction://hlinkshowjump?jump=previousslide"/>
                <a:extLst>
                  <a:ext uri="{FF2B5EF4-FFF2-40B4-BE49-F238E27FC236}">
                    <a16:creationId xmlns:a16="http://schemas.microsoft.com/office/drawing/2014/main" id="{6DEEB7BE-2994-4FCD-A2A0-90C66BB77B6C}"/>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hlinkClick r:id="" action="ppaction://hlinkshowjump?jump=previousslide"/>
                <a:extLst>
                  <a:ext uri="{FF2B5EF4-FFF2-40B4-BE49-F238E27FC236}">
                    <a16:creationId xmlns:a16="http://schemas.microsoft.com/office/drawing/2014/main" id="{5D98C004-A97A-445D-966A-99F852FCFCD6}"/>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47" name="Group 46">
            <a:extLst>
              <a:ext uri="{FF2B5EF4-FFF2-40B4-BE49-F238E27FC236}">
                <a16:creationId xmlns:a16="http://schemas.microsoft.com/office/drawing/2014/main" id="{92F1DA22-DB75-4C4F-A468-6FB36FD0FB0E}"/>
              </a:ext>
            </a:extLst>
          </p:cNvPr>
          <p:cNvGrpSpPr/>
          <p:nvPr/>
        </p:nvGrpSpPr>
        <p:grpSpPr>
          <a:xfrm>
            <a:off x="7642346" y="4531233"/>
            <a:ext cx="186825" cy="186825"/>
            <a:chOff x="10189795" y="6045160"/>
            <a:chExt cx="249100" cy="249100"/>
          </a:xfrm>
        </p:grpSpPr>
        <p:sp>
          <p:nvSpPr>
            <p:cNvPr id="48" name="Oval 47">
              <a:hlinkClick r:id="" action="ppaction://hlinkshowjump?jump=nextslide"/>
              <a:extLst>
                <a:ext uri="{FF2B5EF4-FFF2-40B4-BE49-F238E27FC236}">
                  <a16:creationId xmlns:a16="http://schemas.microsoft.com/office/drawing/2014/main" id="{5F846464-6E87-40EA-A0E2-F27B47670C67}"/>
                </a:ext>
              </a:extLst>
            </p:cNvPr>
            <p:cNvSpPr/>
            <p:nvPr userDrawn="1"/>
          </p:nvSpPr>
          <p:spPr>
            <a:xfrm>
              <a:off x="10189795" y="6045160"/>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49" name="Group 48">
              <a:extLst>
                <a:ext uri="{FF2B5EF4-FFF2-40B4-BE49-F238E27FC236}">
                  <a16:creationId xmlns:a16="http://schemas.microsoft.com/office/drawing/2014/main" id="{C03E468A-0F73-453F-AB8F-C8F7CDABFCDF}"/>
                </a:ext>
              </a:extLst>
            </p:cNvPr>
            <p:cNvGrpSpPr/>
            <p:nvPr userDrawn="1"/>
          </p:nvGrpSpPr>
          <p:grpSpPr>
            <a:xfrm flipH="1" flipV="1">
              <a:off x="10297292" y="6133992"/>
              <a:ext cx="41137" cy="66044"/>
              <a:chOff x="3345327" y="4804129"/>
              <a:chExt cx="74099" cy="118964"/>
            </a:xfrm>
          </p:grpSpPr>
          <p:cxnSp>
            <p:nvCxnSpPr>
              <p:cNvPr id="50" name="Straight Connector 49">
                <a:hlinkClick r:id="" action="ppaction://hlinkshowjump?jump=nextslide"/>
                <a:extLst>
                  <a:ext uri="{FF2B5EF4-FFF2-40B4-BE49-F238E27FC236}">
                    <a16:creationId xmlns:a16="http://schemas.microsoft.com/office/drawing/2014/main" id="{4A7818D2-8AC9-4AC6-A76E-FF1DF313C40B}"/>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hlinkClick r:id="" action="ppaction://hlinkshowjump?jump=nextslide"/>
                <a:extLst>
                  <a:ext uri="{FF2B5EF4-FFF2-40B4-BE49-F238E27FC236}">
                    <a16:creationId xmlns:a16="http://schemas.microsoft.com/office/drawing/2014/main" id="{AD0B5A2E-F3BA-4110-93E5-22188C83DA80}"/>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52" name="Group 51">
            <a:extLst>
              <a:ext uri="{FF2B5EF4-FFF2-40B4-BE49-F238E27FC236}">
                <a16:creationId xmlns:a16="http://schemas.microsoft.com/office/drawing/2014/main" id="{D2EF5CE4-D9D8-4390-AA7D-9124D9CE78F3}"/>
              </a:ext>
            </a:extLst>
          </p:cNvPr>
          <p:cNvGrpSpPr/>
          <p:nvPr/>
        </p:nvGrpSpPr>
        <p:grpSpPr>
          <a:xfrm>
            <a:off x="125709" y="694902"/>
            <a:ext cx="456300" cy="455879"/>
            <a:chOff x="125709" y="694902"/>
            <a:chExt cx="456300" cy="455879"/>
          </a:xfrm>
        </p:grpSpPr>
        <p:sp>
          <p:nvSpPr>
            <p:cNvPr id="53" name="Oval 20">
              <a:extLst>
                <a:ext uri="{FF2B5EF4-FFF2-40B4-BE49-F238E27FC236}">
                  <a16:creationId xmlns:a16="http://schemas.microsoft.com/office/drawing/2014/main" id="{D3BB42F9-E6C5-4B0E-A0E8-684919E78FE8}"/>
                </a:ext>
              </a:extLst>
            </p:cNvPr>
            <p:cNvSpPr/>
            <p:nvPr/>
          </p:nvSpPr>
          <p:spPr>
            <a:xfrm>
              <a:off x="125709" y="694902"/>
              <a:ext cx="456300" cy="45587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grpSp>
          <p:nvGrpSpPr>
            <p:cNvPr id="54" name="Group 53">
              <a:extLst>
                <a:ext uri="{FF2B5EF4-FFF2-40B4-BE49-F238E27FC236}">
                  <a16:creationId xmlns:a16="http://schemas.microsoft.com/office/drawing/2014/main" id="{30496ACD-9A85-4224-89AA-DCDAABC13B41}"/>
                </a:ext>
              </a:extLst>
            </p:cNvPr>
            <p:cNvGrpSpPr/>
            <p:nvPr/>
          </p:nvGrpSpPr>
          <p:grpSpPr>
            <a:xfrm>
              <a:off x="220796" y="783044"/>
              <a:ext cx="256959" cy="253211"/>
              <a:chOff x="2822716" y="2621795"/>
              <a:chExt cx="508632" cy="501215"/>
            </a:xfrm>
            <a:solidFill>
              <a:schemeClr val="tx1"/>
            </a:solidFill>
          </p:grpSpPr>
          <p:sp>
            <p:nvSpPr>
              <p:cNvPr id="55" name="Freeform 24">
                <a:extLst>
                  <a:ext uri="{FF2B5EF4-FFF2-40B4-BE49-F238E27FC236}">
                    <a16:creationId xmlns:a16="http://schemas.microsoft.com/office/drawing/2014/main" id="{03696755-168E-4011-90E6-C69FD3DD9B46}"/>
                  </a:ext>
                </a:extLst>
              </p:cNvPr>
              <p:cNvSpPr>
                <a:spLocks noEditPoints="1"/>
              </p:cNvSpPr>
              <p:nvPr/>
            </p:nvSpPr>
            <p:spPr bwMode="auto">
              <a:xfrm>
                <a:off x="2838078" y="2621795"/>
                <a:ext cx="493270" cy="482715"/>
              </a:xfrm>
              <a:custGeom>
                <a:avLst/>
                <a:gdLst>
                  <a:gd name="T0" fmla="*/ 117 w 122"/>
                  <a:gd name="T1" fmla="*/ 17 h 121"/>
                  <a:gd name="T2" fmla="*/ 99 w 122"/>
                  <a:gd name="T3" fmla="*/ 34 h 121"/>
                  <a:gd name="T4" fmla="*/ 87 w 122"/>
                  <a:gd name="T5" fmla="*/ 22 h 121"/>
                  <a:gd name="T6" fmla="*/ 105 w 122"/>
                  <a:gd name="T7" fmla="*/ 4 h 121"/>
                  <a:gd name="T8" fmla="*/ 76 w 122"/>
                  <a:gd name="T9" fmla="*/ 8 h 121"/>
                  <a:gd name="T10" fmla="*/ 71 w 122"/>
                  <a:gd name="T11" fmla="*/ 13 h 121"/>
                  <a:gd name="T12" fmla="*/ 66 w 122"/>
                  <a:gd name="T13" fmla="*/ 39 h 121"/>
                  <a:gd name="T14" fmla="*/ 5 w 122"/>
                  <a:gd name="T15" fmla="*/ 100 h 121"/>
                  <a:gd name="T16" fmla="*/ 5 w 122"/>
                  <a:gd name="T17" fmla="*/ 117 h 121"/>
                  <a:gd name="T18" fmla="*/ 22 w 122"/>
                  <a:gd name="T19" fmla="*/ 116 h 121"/>
                  <a:gd name="T20" fmla="*/ 83 w 122"/>
                  <a:gd name="T21" fmla="*/ 55 h 121"/>
                  <a:gd name="T22" fmla="*/ 109 w 122"/>
                  <a:gd name="T23" fmla="*/ 50 h 121"/>
                  <a:gd name="T24" fmla="*/ 113 w 122"/>
                  <a:gd name="T25" fmla="*/ 46 h 121"/>
                  <a:gd name="T26" fmla="*/ 117 w 122"/>
                  <a:gd name="T27" fmla="*/ 17 h 121"/>
                  <a:gd name="T28" fmla="*/ 18 w 122"/>
                  <a:gd name="T29" fmla="*/ 110 h 121"/>
                  <a:gd name="T30" fmla="*/ 12 w 122"/>
                  <a:gd name="T31" fmla="*/ 110 h 121"/>
                  <a:gd name="T32" fmla="*/ 12 w 122"/>
                  <a:gd name="T33" fmla="*/ 104 h 121"/>
                  <a:gd name="T34" fmla="*/ 18 w 122"/>
                  <a:gd name="T35" fmla="*/ 104 h 121"/>
                  <a:gd name="T36" fmla="*/ 18 w 122"/>
                  <a:gd name="T37" fmla="*/ 11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2" h="121">
                    <a:moveTo>
                      <a:pt x="117" y="17"/>
                    </a:moveTo>
                    <a:cubicBezTo>
                      <a:pt x="117" y="17"/>
                      <a:pt x="99" y="34"/>
                      <a:pt x="99" y="34"/>
                    </a:cubicBezTo>
                    <a:cubicBezTo>
                      <a:pt x="99" y="34"/>
                      <a:pt x="87" y="22"/>
                      <a:pt x="87" y="22"/>
                    </a:cubicBezTo>
                    <a:cubicBezTo>
                      <a:pt x="87" y="22"/>
                      <a:pt x="105" y="4"/>
                      <a:pt x="105" y="4"/>
                    </a:cubicBezTo>
                    <a:cubicBezTo>
                      <a:pt x="95" y="0"/>
                      <a:pt x="83" y="1"/>
                      <a:pt x="76" y="8"/>
                    </a:cubicBezTo>
                    <a:cubicBezTo>
                      <a:pt x="71" y="13"/>
                      <a:pt x="71" y="13"/>
                      <a:pt x="71" y="13"/>
                    </a:cubicBezTo>
                    <a:cubicBezTo>
                      <a:pt x="64" y="20"/>
                      <a:pt x="63" y="30"/>
                      <a:pt x="66" y="39"/>
                    </a:cubicBezTo>
                    <a:cubicBezTo>
                      <a:pt x="66" y="39"/>
                      <a:pt x="5" y="100"/>
                      <a:pt x="5" y="100"/>
                    </a:cubicBezTo>
                    <a:cubicBezTo>
                      <a:pt x="0" y="105"/>
                      <a:pt x="0" y="113"/>
                      <a:pt x="5" y="117"/>
                    </a:cubicBezTo>
                    <a:cubicBezTo>
                      <a:pt x="10" y="121"/>
                      <a:pt x="17" y="121"/>
                      <a:pt x="22" y="116"/>
                    </a:cubicBezTo>
                    <a:cubicBezTo>
                      <a:pt x="22" y="116"/>
                      <a:pt x="83" y="55"/>
                      <a:pt x="83" y="55"/>
                    </a:cubicBezTo>
                    <a:cubicBezTo>
                      <a:pt x="92" y="59"/>
                      <a:pt x="102" y="57"/>
                      <a:pt x="109" y="50"/>
                    </a:cubicBezTo>
                    <a:cubicBezTo>
                      <a:pt x="113" y="46"/>
                      <a:pt x="113" y="46"/>
                      <a:pt x="113" y="46"/>
                    </a:cubicBezTo>
                    <a:cubicBezTo>
                      <a:pt x="121" y="38"/>
                      <a:pt x="122" y="27"/>
                      <a:pt x="117" y="17"/>
                    </a:cubicBezTo>
                    <a:close/>
                    <a:moveTo>
                      <a:pt x="18" y="110"/>
                    </a:moveTo>
                    <a:cubicBezTo>
                      <a:pt x="16" y="112"/>
                      <a:pt x="13" y="112"/>
                      <a:pt x="12" y="110"/>
                    </a:cubicBezTo>
                    <a:cubicBezTo>
                      <a:pt x="10" y="108"/>
                      <a:pt x="10" y="105"/>
                      <a:pt x="12" y="104"/>
                    </a:cubicBezTo>
                    <a:cubicBezTo>
                      <a:pt x="13" y="102"/>
                      <a:pt x="16" y="102"/>
                      <a:pt x="18" y="104"/>
                    </a:cubicBezTo>
                    <a:cubicBezTo>
                      <a:pt x="20" y="105"/>
                      <a:pt x="20" y="108"/>
                      <a:pt x="18" y="110"/>
                    </a:cubicBezTo>
                    <a:close/>
                  </a:path>
                </a:pathLst>
              </a:custGeom>
              <a:solidFill>
                <a:srgbClr val="002C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solidFill>
                    <a:schemeClr val="tx2"/>
                  </a:solidFill>
                </a:endParaRPr>
              </a:p>
            </p:txBody>
          </p:sp>
          <p:sp>
            <p:nvSpPr>
              <p:cNvPr id="56" name="Freeform 25">
                <a:extLst>
                  <a:ext uri="{FF2B5EF4-FFF2-40B4-BE49-F238E27FC236}">
                    <a16:creationId xmlns:a16="http://schemas.microsoft.com/office/drawing/2014/main" id="{35A50378-55B6-49D5-B523-B665C945EAE4}"/>
                  </a:ext>
                </a:extLst>
              </p:cNvPr>
              <p:cNvSpPr>
                <a:spLocks/>
              </p:cNvSpPr>
              <p:nvPr/>
            </p:nvSpPr>
            <p:spPr bwMode="auto">
              <a:xfrm>
                <a:off x="2822716" y="2645342"/>
                <a:ext cx="484735" cy="477668"/>
              </a:xfrm>
              <a:custGeom>
                <a:avLst/>
                <a:gdLst>
                  <a:gd name="T0" fmla="*/ 118 w 120"/>
                  <a:gd name="T1" fmla="*/ 99 h 120"/>
                  <a:gd name="T2" fmla="*/ 95 w 120"/>
                  <a:gd name="T3" fmla="*/ 76 h 120"/>
                  <a:gd name="T4" fmla="*/ 92 w 120"/>
                  <a:gd name="T5" fmla="*/ 68 h 120"/>
                  <a:gd name="T6" fmla="*/ 84 w 120"/>
                  <a:gd name="T7" fmla="*/ 67 h 120"/>
                  <a:gd name="T8" fmla="*/ 81 w 120"/>
                  <a:gd name="T9" fmla="*/ 70 h 120"/>
                  <a:gd name="T10" fmla="*/ 37 w 120"/>
                  <a:gd name="T11" fmla="*/ 27 h 120"/>
                  <a:gd name="T12" fmla="*/ 33 w 120"/>
                  <a:gd name="T13" fmla="*/ 15 h 120"/>
                  <a:gd name="T14" fmla="*/ 9 w 120"/>
                  <a:gd name="T15" fmla="*/ 0 h 120"/>
                  <a:gd name="T16" fmla="*/ 0 w 120"/>
                  <a:gd name="T17" fmla="*/ 9 h 120"/>
                  <a:gd name="T18" fmla="*/ 15 w 120"/>
                  <a:gd name="T19" fmla="*/ 33 h 120"/>
                  <a:gd name="T20" fmla="*/ 27 w 120"/>
                  <a:gd name="T21" fmla="*/ 37 h 120"/>
                  <a:gd name="T22" fmla="*/ 71 w 120"/>
                  <a:gd name="T23" fmla="*/ 81 h 120"/>
                  <a:gd name="T24" fmla="*/ 67 w 120"/>
                  <a:gd name="T25" fmla="*/ 84 h 120"/>
                  <a:gd name="T26" fmla="*/ 68 w 120"/>
                  <a:gd name="T27" fmla="*/ 92 h 120"/>
                  <a:gd name="T28" fmla="*/ 76 w 120"/>
                  <a:gd name="T29" fmla="*/ 95 h 120"/>
                  <a:gd name="T30" fmla="*/ 99 w 120"/>
                  <a:gd name="T31" fmla="*/ 118 h 120"/>
                  <a:gd name="T32" fmla="*/ 107 w 120"/>
                  <a:gd name="T33" fmla="*/ 120 h 120"/>
                  <a:gd name="T34" fmla="*/ 120 w 120"/>
                  <a:gd name="T35" fmla="*/ 107 h 120"/>
                  <a:gd name="T36" fmla="*/ 118 w 120"/>
                  <a:gd name="T37" fmla="*/ 9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 h="120">
                    <a:moveTo>
                      <a:pt x="118" y="99"/>
                    </a:moveTo>
                    <a:cubicBezTo>
                      <a:pt x="118" y="99"/>
                      <a:pt x="95" y="76"/>
                      <a:pt x="95" y="76"/>
                    </a:cubicBezTo>
                    <a:cubicBezTo>
                      <a:pt x="95" y="76"/>
                      <a:pt x="92" y="68"/>
                      <a:pt x="92" y="68"/>
                    </a:cubicBezTo>
                    <a:cubicBezTo>
                      <a:pt x="92" y="68"/>
                      <a:pt x="84" y="67"/>
                      <a:pt x="84" y="67"/>
                    </a:cubicBezTo>
                    <a:cubicBezTo>
                      <a:pt x="81" y="70"/>
                      <a:pt x="81" y="70"/>
                      <a:pt x="81" y="70"/>
                    </a:cubicBezTo>
                    <a:cubicBezTo>
                      <a:pt x="37" y="27"/>
                      <a:pt x="37" y="27"/>
                      <a:pt x="37" y="27"/>
                    </a:cubicBezTo>
                    <a:cubicBezTo>
                      <a:pt x="37" y="27"/>
                      <a:pt x="33" y="15"/>
                      <a:pt x="33" y="15"/>
                    </a:cubicBezTo>
                    <a:cubicBezTo>
                      <a:pt x="33" y="15"/>
                      <a:pt x="9" y="0"/>
                      <a:pt x="9" y="0"/>
                    </a:cubicBezTo>
                    <a:cubicBezTo>
                      <a:pt x="9" y="0"/>
                      <a:pt x="0" y="9"/>
                      <a:pt x="0" y="9"/>
                    </a:cubicBezTo>
                    <a:cubicBezTo>
                      <a:pt x="15" y="33"/>
                      <a:pt x="15" y="33"/>
                      <a:pt x="15" y="33"/>
                    </a:cubicBezTo>
                    <a:cubicBezTo>
                      <a:pt x="15" y="33"/>
                      <a:pt x="27" y="37"/>
                      <a:pt x="27" y="37"/>
                    </a:cubicBezTo>
                    <a:cubicBezTo>
                      <a:pt x="27" y="37"/>
                      <a:pt x="71" y="81"/>
                      <a:pt x="71" y="81"/>
                    </a:cubicBezTo>
                    <a:cubicBezTo>
                      <a:pt x="67" y="84"/>
                      <a:pt x="67" y="84"/>
                      <a:pt x="67" y="84"/>
                    </a:cubicBezTo>
                    <a:cubicBezTo>
                      <a:pt x="67" y="84"/>
                      <a:pt x="68" y="92"/>
                      <a:pt x="68" y="92"/>
                    </a:cubicBezTo>
                    <a:cubicBezTo>
                      <a:pt x="68" y="92"/>
                      <a:pt x="76" y="95"/>
                      <a:pt x="76" y="95"/>
                    </a:cubicBezTo>
                    <a:cubicBezTo>
                      <a:pt x="99" y="118"/>
                      <a:pt x="99" y="118"/>
                      <a:pt x="99" y="118"/>
                    </a:cubicBezTo>
                    <a:cubicBezTo>
                      <a:pt x="99" y="118"/>
                      <a:pt x="107" y="120"/>
                      <a:pt x="107" y="120"/>
                    </a:cubicBezTo>
                    <a:cubicBezTo>
                      <a:pt x="107" y="120"/>
                      <a:pt x="120" y="107"/>
                      <a:pt x="120" y="107"/>
                    </a:cubicBezTo>
                    <a:lnTo>
                      <a:pt x="118" y="9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solidFill>
                    <a:schemeClr val="tx2"/>
                  </a:solidFill>
                </a:endParaRPr>
              </a:p>
            </p:txBody>
          </p:sp>
        </p:grpSp>
      </p:grpSp>
      <p:grpSp>
        <p:nvGrpSpPr>
          <p:cNvPr id="58" name="Group 57">
            <a:extLst>
              <a:ext uri="{FF2B5EF4-FFF2-40B4-BE49-F238E27FC236}">
                <a16:creationId xmlns:a16="http://schemas.microsoft.com/office/drawing/2014/main" id="{25FC3CE7-FFF2-E350-DC43-B37D262CFC3F}"/>
              </a:ext>
            </a:extLst>
          </p:cNvPr>
          <p:cNvGrpSpPr/>
          <p:nvPr/>
        </p:nvGrpSpPr>
        <p:grpSpPr>
          <a:xfrm>
            <a:off x="1799208" y="4531579"/>
            <a:ext cx="5302641" cy="195507"/>
            <a:chOff x="1799208" y="4531579"/>
            <a:chExt cx="5302641" cy="195507"/>
          </a:xfrm>
        </p:grpSpPr>
        <p:sp>
          <p:nvSpPr>
            <p:cNvPr id="59" name="AutoShape 2">
              <a:hlinkClick r:id="rId6" action="ppaction://hlinksldjump"/>
              <a:extLst>
                <a:ext uri="{FF2B5EF4-FFF2-40B4-BE49-F238E27FC236}">
                  <a16:creationId xmlns:a16="http://schemas.microsoft.com/office/drawing/2014/main" id="{39502DB6-B0D2-57EA-40D3-20CB611BCBE9}"/>
                </a:ext>
              </a:extLst>
            </p:cNvPr>
            <p:cNvSpPr>
              <a:spLocks noChangeArrowheads="1"/>
            </p:cNvSpPr>
            <p:nvPr/>
          </p:nvSpPr>
          <p:spPr bwMode="gray">
            <a:xfrm>
              <a:off x="2245264"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GENERAL</a:t>
              </a:r>
            </a:p>
          </p:txBody>
        </p:sp>
        <p:sp>
          <p:nvSpPr>
            <p:cNvPr id="60" name="AutoShape 2">
              <a:hlinkClick r:id="rId7" action="ppaction://hlinksldjump"/>
              <a:extLst>
                <a:ext uri="{FF2B5EF4-FFF2-40B4-BE49-F238E27FC236}">
                  <a16:creationId xmlns:a16="http://schemas.microsoft.com/office/drawing/2014/main" id="{30B6D1B6-30AD-E8A8-2972-DA5EAC018CE4}"/>
                </a:ext>
              </a:extLst>
            </p:cNvPr>
            <p:cNvSpPr>
              <a:spLocks noChangeArrowheads="1"/>
            </p:cNvSpPr>
            <p:nvPr/>
          </p:nvSpPr>
          <p:spPr bwMode="gray">
            <a:xfrm>
              <a:off x="3868790" y="4535155"/>
              <a:ext cx="797767" cy="185652"/>
            </a:xfrm>
            <a:prstGeom prst="roundRect">
              <a:avLst>
                <a:gd name="adj" fmla="val 50000"/>
              </a:avLst>
            </a:prstGeom>
            <a:solidFill>
              <a:srgbClr val="FBB034"/>
            </a:solidFill>
            <a:ln w="10795">
              <a:noFill/>
              <a:round/>
              <a:headEnd/>
              <a:tailEnd/>
            </a:ln>
            <a:effectLst/>
          </p:spPr>
          <p:txBody>
            <a:bodyPr vert="horz" wrap="square" lIns="0" tIns="0" rIns="0" bIns="0" anchor="ctr" anchorCtr="0">
              <a:noAutofit/>
            </a:bodyPr>
            <a:lstStyle/>
            <a:p>
              <a:pPr algn="ctr">
                <a:lnSpc>
                  <a:spcPct val="95000"/>
                </a:lnSpc>
              </a:pPr>
              <a:r>
                <a:rPr lang="en-US" sz="525" b="1">
                  <a:solidFill>
                    <a:schemeClr val="bg1"/>
                  </a:solidFill>
                </a:rPr>
                <a:t>WHAT</a:t>
              </a:r>
            </a:p>
          </p:txBody>
        </p:sp>
        <p:sp>
          <p:nvSpPr>
            <p:cNvPr id="61" name="AutoShape 2">
              <a:hlinkClick r:id="rId8" action="ppaction://hlinksldjump"/>
              <a:extLst>
                <a:ext uri="{FF2B5EF4-FFF2-40B4-BE49-F238E27FC236}">
                  <a16:creationId xmlns:a16="http://schemas.microsoft.com/office/drawing/2014/main" id="{DD17F02C-8C02-5028-786D-B0F85EA42A57}"/>
                </a:ext>
              </a:extLst>
            </p:cNvPr>
            <p:cNvSpPr>
              <a:spLocks noChangeArrowheads="1"/>
            </p:cNvSpPr>
            <p:nvPr/>
          </p:nvSpPr>
          <p:spPr bwMode="gray">
            <a:xfrm>
              <a:off x="3057029"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WHY</a:t>
              </a:r>
            </a:p>
          </p:txBody>
        </p:sp>
        <p:sp>
          <p:nvSpPr>
            <p:cNvPr id="62" name="AutoShape 2">
              <a:hlinkClick r:id="rId9" action="ppaction://hlinksldjump"/>
              <a:extLst>
                <a:ext uri="{FF2B5EF4-FFF2-40B4-BE49-F238E27FC236}">
                  <a16:creationId xmlns:a16="http://schemas.microsoft.com/office/drawing/2014/main" id="{A7D43AF2-972D-6D1B-9D52-357F9B25B9F7}"/>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WHO</a:t>
              </a:r>
            </a:p>
          </p:txBody>
        </p:sp>
        <p:sp>
          <p:nvSpPr>
            <p:cNvPr id="63" name="AutoShape 2">
              <a:hlinkClick r:id="rId10" action="ppaction://hlinksldjump"/>
              <a:extLst>
                <a:ext uri="{FF2B5EF4-FFF2-40B4-BE49-F238E27FC236}">
                  <a16:creationId xmlns:a16="http://schemas.microsoft.com/office/drawing/2014/main" id="{8B0FE1C7-3B85-4FB7-E866-2DB58AD98094}"/>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HOW</a:t>
              </a:r>
            </a:p>
          </p:txBody>
        </p:sp>
        <p:sp>
          <p:nvSpPr>
            <p:cNvPr id="64" name="AutoShape 2">
              <a:hlinkClick r:id="rId11" action="ppaction://hlinksldjump"/>
              <a:extLst>
                <a:ext uri="{FF2B5EF4-FFF2-40B4-BE49-F238E27FC236}">
                  <a16:creationId xmlns:a16="http://schemas.microsoft.com/office/drawing/2014/main" id="{578736BC-8B6D-578F-0FB2-D43FB9AD33E6}"/>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REPORT &amp; LEARN</a:t>
              </a:r>
            </a:p>
          </p:txBody>
        </p:sp>
        <p:pic>
          <p:nvPicPr>
            <p:cNvPr id="65" name="Picture 64">
              <a:hlinkClick r:id="rId6" action="ppaction://hlinksldjump"/>
              <a:extLst>
                <a:ext uri="{FF2B5EF4-FFF2-40B4-BE49-F238E27FC236}">
                  <a16:creationId xmlns:a16="http://schemas.microsoft.com/office/drawing/2014/main" id="{CAE1919E-8E11-DBFB-A99B-0CC55C91182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042152" y="4531579"/>
              <a:ext cx="189116" cy="189117"/>
            </a:xfrm>
            <a:prstGeom prst="rect">
              <a:avLst/>
            </a:prstGeom>
          </p:spPr>
        </p:pic>
        <p:sp>
          <p:nvSpPr>
            <p:cNvPr id="66" name="Arrow: Right 65">
              <a:hlinkClick r:id="" action="ppaction://hlinkshowjump?jump=lastslideviewed"/>
              <a:extLst>
                <a:ext uri="{FF2B5EF4-FFF2-40B4-BE49-F238E27FC236}">
                  <a16:creationId xmlns:a16="http://schemas.microsoft.com/office/drawing/2014/main" id="{42C36ABC-5889-E7B8-EE72-94233874F1FD}"/>
                </a:ext>
              </a:extLst>
            </p:cNvPr>
            <p:cNvSpPr/>
            <p:nvPr/>
          </p:nvSpPr>
          <p:spPr>
            <a:xfrm rot="10800000">
              <a:off x="1799208" y="4541436"/>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pic>
        <p:nvPicPr>
          <p:cNvPr id="4" name="Picture 3" descr="Shape&#10;&#10;Description automatically generated with medium confidence">
            <a:extLst>
              <a:ext uri="{FF2B5EF4-FFF2-40B4-BE49-F238E27FC236}">
                <a16:creationId xmlns:a16="http://schemas.microsoft.com/office/drawing/2014/main" id="{C011A526-FA30-BCC5-9AD7-ECFA98031A4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530628" y="1277295"/>
            <a:ext cx="914400" cy="731520"/>
          </a:xfrm>
          <a:prstGeom prst="rect">
            <a:avLst/>
          </a:prstGeom>
        </p:spPr>
      </p:pic>
      <p:pic>
        <p:nvPicPr>
          <p:cNvPr id="6" name="Picture 5" descr="Shape&#10;&#10;Description automatically generated with medium confidence">
            <a:extLst>
              <a:ext uri="{FF2B5EF4-FFF2-40B4-BE49-F238E27FC236}">
                <a16:creationId xmlns:a16="http://schemas.microsoft.com/office/drawing/2014/main" id="{3671B2CC-F36B-CFCD-E5A4-BF950170697B}"/>
              </a:ext>
            </a:extLst>
          </p:cNvPr>
          <p:cNvPicPr>
            <a:picLocks noChangeAspect="1"/>
          </p:cNvPicPr>
          <p:nvPr/>
        </p:nvPicPr>
        <p:blipFill rotWithShape="1">
          <a:blip r:embed="rId14">
            <a:extLst>
              <a:ext uri="{28A0092B-C50C-407E-A947-70E740481C1C}">
                <a14:useLocalDpi xmlns:a14="http://schemas.microsoft.com/office/drawing/2010/main" val="0"/>
              </a:ext>
            </a:extLst>
          </a:blip>
          <a:srcRect b="12535"/>
          <a:stretch/>
        </p:blipFill>
        <p:spPr>
          <a:xfrm>
            <a:off x="5531072" y="1323144"/>
            <a:ext cx="914400" cy="639823"/>
          </a:xfrm>
          <a:prstGeom prst="rect">
            <a:avLst/>
          </a:prstGeom>
        </p:spPr>
      </p:pic>
      <p:pic>
        <p:nvPicPr>
          <p:cNvPr id="10" name="Picture 9" descr="Shape&#10;&#10;Description automatically generated with medium confidence">
            <a:extLst>
              <a:ext uri="{FF2B5EF4-FFF2-40B4-BE49-F238E27FC236}">
                <a16:creationId xmlns:a16="http://schemas.microsoft.com/office/drawing/2014/main" id="{0AA4A623-0200-1F21-F46E-22365A09DDD7}"/>
              </a:ext>
            </a:extLst>
          </p:cNvPr>
          <p:cNvPicPr>
            <a:picLocks noChangeAspect="1"/>
          </p:cNvPicPr>
          <p:nvPr/>
        </p:nvPicPr>
        <p:blipFill rotWithShape="1">
          <a:blip r:embed="rId15">
            <a:extLst>
              <a:ext uri="{28A0092B-C50C-407E-A947-70E740481C1C}">
                <a14:useLocalDpi xmlns:a14="http://schemas.microsoft.com/office/drawing/2010/main" val="0"/>
              </a:ext>
            </a:extLst>
          </a:blip>
          <a:srcRect b="34224"/>
          <a:stretch/>
        </p:blipFill>
        <p:spPr>
          <a:xfrm>
            <a:off x="7696583" y="1402471"/>
            <a:ext cx="914400" cy="481168"/>
          </a:xfrm>
          <a:prstGeom prst="rect">
            <a:avLst/>
          </a:prstGeom>
        </p:spPr>
      </p:pic>
    </p:spTree>
    <p:extLst>
      <p:ext uri="{BB962C8B-B14F-4D97-AF65-F5344CB8AC3E}">
        <p14:creationId xmlns:p14="http://schemas.microsoft.com/office/powerpoint/2010/main" val="13562116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14">
            <a:extLst>
              <a:ext uri="{FF2B5EF4-FFF2-40B4-BE49-F238E27FC236}">
                <a16:creationId xmlns:a16="http://schemas.microsoft.com/office/drawing/2014/main" id="{C0578245-8809-48FA-89F2-548B3CA03C44}"/>
              </a:ext>
            </a:extLst>
          </p:cNvPr>
          <p:cNvGraphicFramePr>
            <a:graphicFrameLocks noGrp="1"/>
          </p:cNvGraphicFramePr>
          <p:nvPr>
            <p:extLst>
              <p:ext uri="{D42A27DB-BD31-4B8C-83A1-F6EECF244321}">
                <p14:modId xmlns:p14="http://schemas.microsoft.com/office/powerpoint/2010/main" val="1555995278"/>
              </p:ext>
            </p:extLst>
          </p:nvPr>
        </p:nvGraphicFramePr>
        <p:xfrm>
          <a:off x="303609" y="1118153"/>
          <a:ext cx="8084272" cy="2705070"/>
        </p:xfrm>
        <a:graphic>
          <a:graphicData uri="http://schemas.openxmlformats.org/drawingml/2006/table">
            <a:tbl>
              <a:tblPr>
                <a:tableStyleId>{F5AB1C69-6EDB-4FF4-983F-18BD219EF322}</a:tableStyleId>
              </a:tblPr>
              <a:tblGrid>
                <a:gridCol w="1478036">
                  <a:extLst>
                    <a:ext uri="{9D8B030D-6E8A-4147-A177-3AD203B41FA5}">
                      <a16:colId xmlns:a16="http://schemas.microsoft.com/office/drawing/2014/main" val="2762491094"/>
                    </a:ext>
                  </a:extLst>
                </a:gridCol>
                <a:gridCol w="834210">
                  <a:extLst>
                    <a:ext uri="{9D8B030D-6E8A-4147-A177-3AD203B41FA5}">
                      <a16:colId xmlns:a16="http://schemas.microsoft.com/office/drawing/2014/main" val="1062565024"/>
                    </a:ext>
                  </a:extLst>
                </a:gridCol>
                <a:gridCol w="636224">
                  <a:extLst>
                    <a:ext uri="{9D8B030D-6E8A-4147-A177-3AD203B41FA5}">
                      <a16:colId xmlns:a16="http://schemas.microsoft.com/office/drawing/2014/main" val="356784917"/>
                    </a:ext>
                  </a:extLst>
                </a:gridCol>
                <a:gridCol w="735376">
                  <a:extLst>
                    <a:ext uri="{9D8B030D-6E8A-4147-A177-3AD203B41FA5}">
                      <a16:colId xmlns:a16="http://schemas.microsoft.com/office/drawing/2014/main" val="704407837"/>
                    </a:ext>
                  </a:extLst>
                </a:gridCol>
                <a:gridCol w="1198085">
                  <a:extLst>
                    <a:ext uri="{9D8B030D-6E8A-4147-A177-3AD203B41FA5}">
                      <a16:colId xmlns:a16="http://schemas.microsoft.com/office/drawing/2014/main" val="846921695"/>
                    </a:ext>
                  </a:extLst>
                </a:gridCol>
                <a:gridCol w="774785">
                  <a:extLst>
                    <a:ext uri="{9D8B030D-6E8A-4147-A177-3AD203B41FA5}">
                      <a16:colId xmlns:a16="http://schemas.microsoft.com/office/drawing/2014/main" val="3637893758"/>
                    </a:ext>
                  </a:extLst>
                </a:gridCol>
                <a:gridCol w="1100836">
                  <a:extLst>
                    <a:ext uri="{9D8B030D-6E8A-4147-A177-3AD203B41FA5}">
                      <a16:colId xmlns:a16="http://schemas.microsoft.com/office/drawing/2014/main" val="4214900406"/>
                    </a:ext>
                  </a:extLst>
                </a:gridCol>
                <a:gridCol w="636224">
                  <a:extLst>
                    <a:ext uri="{9D8B030D-6E8A-4147-A177-3AD203B41FA5}">
                      <a16:colId xmlns:a16="http://schemas.microsoft.com/office/drawing/2014/main" val="4200701385"/>
                    </a:ext>
                  </a:extLst>
                </a:gridCol>
                <a:gridCol w="690496">
                  <a:extLst>
                    <a:ext uri="{9D8B030D-6E8A-4147-A177-3AD203B41FA5}">
                      <a16:colId xmlns:a16="http://schemas.microsoft.com/office/drawing/2014/main" val="3400505120"/>
                    </a:ext>
                  </a:extLst>
                </a:gridCol>
              </a:tblGrid>
              <a:tr h="594360">
                <a:tc>
                  <a:txBody>
                    <a:bodyPr/>
                    <a:lstStyle/>
                    <a:p>
                      <a:pPr algn="r"/>
                      <a:endParaRPr lang="en-GB" sz="800" b="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800" b="0">
                          <a:solidFill>
                            <a:schemeClr val="tx2"/>
                          </a:solidFill>
                        </a:rPr>
                        <a:t>GTIN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27059"/>
                      </a:srgbClr>
                    </a:solidFill>
                  </a:tcPr>
                </a:tc>
                <a:tc>
                  <a:txBody>
                    <a:bodyPr/>
                    <a:lstStyle/>
                    <a:p>
                      <a:pPr algn="ctr"/>
                      <a:r>
                        <a:rPr lang="en-US" sz="800" b="0">
                          <a:solidFill>
                            <a:schemeClr val="tx2"/>
                          </a:solidFill>
                        </a:rPr>
                        <a:t>Digital Link URL/URI</a:t>
                      </a:r>
                      <a:endParaRPr lang="en-GB" sz="8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27059"/>
                      </a:srgbClr>
                    </a:solidFill>
                  </a:tcPr>
                </a:tc>
                <a:tc>
                  <a:txBody>
                    <a:bodyPr/>
                    <a:lstStyle/>
                    <a:p>
                      <a:pPr algn="ctr"/>
                      <a:r>
                        <a:rPr lang="en-US" sz="800" b="0">
                          <a:solidFill>
                            <a:schemeClr val="tx2"/>
                          </a:solidFill>
                        </a:rPr>
                        <a:t>Consumer Product Variant (CPV)</a:t>
                      </a:r>
                      <a:endParaRPr lang="en-GB" sz="8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27059"/>
                      </a:srgbClr>
                    </a:solidFill>
                  </a:tcPr>
                </a:tc>
                <a:tc>
                  <a:txBody>
                    <a:bodyPr/>
                    <a:lstStyle/>
                    <a:p>
                      <a:pPr algn="ctr"/>
                      <a:r>
                        <a:rPr lang="en-US" sz="800" b="0">
                          <a:solidFill>
                            <a:schemeClr val="tx2"/>
                          </a:solidFill>
                        </a:rPr>
                        <a:t>Net Weight + Price</a:t>
                      </a:r>
                    </a:p>
                    <a:p>
                      <a:pPr algn="ctr"/>
                      <a:r>
                        <a:rPr lang="en-US" sz="800" b="0">
                          <a:solidFill>
                            <a:schemeClr val="tx2"/>
                          </a:solidFill>
                        </a:rPr>
                        <a:t>+ Best Before Date</a:t>
                      </a:r>
                    </a:p>
                    <a:p>
                      <a:pPr algn="ctr"/>
                      <a:r>
                        <a:rPr lang="en-US" sz="800" b="0">
                          <a:solidFill>
                            <a:schemeClr val="tx2"/>
                          </a:solidFill>
                        </a:rPr>
                        <a:t>(Variable Measure)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27059"/>
                      </a:srgbClr>
                    </a:solidFill>
                  </a:tcPr>
                </a:tc>
                <a:tc>
                  <a:txBody>
                    <a:bodyPr/>
                    <a:lstStyle/>
                    <a:p>
                      <a:pPr algn="ctr"/>
                      <a:r>
                        <a:rPr lang="en-US" sz="800" b="0">
                          <a:solidFill>
                            <a:schemeClr val="tx2"/>
                          </a:solidFill>
                        </a:rPr>
                        <a:t>Batch/Lot Number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27059"/>
                      </a:srgbClr>
                    </a:solidFill>
                  </a:tcPr>
                </a:tc>
                <a:tc>
                  <a:txBody>
                    <a:bodyPr/>
                    <a:lstStyle/>
                    <a:p>
                      <a:pPr algn="ctr"/>
                      <a:r>
                        <a:rPr lang="en-US" sz="800" b="0">
                          <a:solidFill>
                            <a:schemeClr val="tx2"/>
                          </a:solidFill>
                        </a:rPr>
                        <a:t>Expiration Date/ </a:t>
                      </a:r>
                    </a:p>
                    <a:p>
                      <a:pPr algn="ctr"/>
                      <a:r>
                        <a:rPr lang="en-US" sz="800" b="0">
                          <a:solidFill>
                            <a:schemeClr val="tx2"/>
                          </a:solidFill>
                        </a:rPr>
                        <a:t>Best Before Date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27059"/>
                      </a:srgbClr>
                    </a:solidFill>
                  </a:tcPr>
                </a:tc>
                <a:tc>
                  <a:txBody>
                    <a:bodyPr/>
                    <a:lstStyle/>
                    <a:p>
                      <a:pPr algn="ctr"/>
                      <a:r>
                        <a:rPr lang="en-US" sz="800" b="0">
                          <a:solidFill>
                            <a:schemeClr val="tx2"/>
                          </a:solidFill>
                        </a:rPr>
                        <a:t>Serial Number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27059"/>
                      </a:srgbClr>
                    </a:solidFill>
                  </a:tcPr>
                </a:tc>
                <a:tc>
                  <a:txBody>
                    <a:bodyPr/>
                    <a:lstStyle/>
                    <a:p>
                      <a:pPr algn="ctr"/>
                      <a:r>
                        <a:rPr lang="en-US" sz="800" b="0">
                          <a:solidFill>
                            <a:schemeClr val="tx2"/>
                          </a:solidFill>
                        </a:rPr>
                        <a:t>Country of Origin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27059"/>
                      </a:srgbClr>
                    </a:solidFill>
                  </a:tcPr>
                </a:tc>
                <a:extLst>
                  <a:ext uri="{0D108BD9-81ED-4DB2-BD59-A6C34878D82A}">
                    <a16:rowId xmlns:a16="http://schemas.microsoft.com/office/drawing/2014/main" val="1927191442"/>
                  </a:ext>
                </a:extLst>
              </a:tr>
              <a:tr h="351785">
                <a:tc>
                  <a:txBody>
                    <a:bodyPr/>
                    <a:lstStyle/>
                    <a:p>
                      <a:pPr lvl="1" algn="r"/>
                      <a:r>
                        <a:rPr lang="en-US" sz="800" b="1">
                          <a:solidFill>
                            <a:schemeClr val="bg1"/>
                          </a:solidFill>
                        </a:rPr>
                        <a:t>Consumer Engagement</a:t>
                      </a:r>
                      <a:endParaRPr lang="en-GB" sz="800" b="1">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solidFill>
                  </a:tcPr>
                </a:tc>
                <a:tc>
                  <a:txBody>
                    <a:bodyPr/>
                    <a:lstStyle/>
                    <a:p>
                      <a:pPr algn="ctr"/>
                      <a:r>
                        <a:rPr lang="en-GB" sz="900" b="0">
                          <a:solidFill>
                            <a:schemeClr val="tx2"/>
                          </a:solidFill>
                        </a:rPr>
                        <a:t>x</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tc>
                  <a:txBody>
                    <a:bodyPr/>
                    <a:lstStyle/>
                    <a:p>
                      <a:pPr algn="ctr"/>
                      <a:r>
                        <a:rPr lang="en-US" sz="900" b="0">
                          <a:solidFill>
                            <a:schemeClr val="tx2"/>
                          </a:solidFill>
                        </a:rPr>
                        <a:t>X</a:t>
                      </a: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tc>
                  <a:txBody>
                    <a:bodyPr/>
                    <a:lstStyle/>
                    <a:p>
                      <a:pPr algn="ctr"/>
                      <a:r>
                        <a:rPr lang="en-US" sz="900" b="0">
                          <a:solidFill>
                            <a:schemeClr val="tx2"/>
                          </a:solidFill>
                        </a:rPr>
                        <a:t>X</a:t>
                      </a: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tc>
                  <a:txBody>
                    <a:bodyPr/>
                    <a:lstStyle/>
                    <a:p>
                      <a:pPr algn="ct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tc>
                  <a:txBody>
                    <a:bodyPr/>
                    <a:lstStyle/>
                    <a:p>
                      <a:pPr algn="ct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tc>
                  <a:txBody>
                    <a:bodyPr/>
                    <a:lstStyle/>
                    <a:p>
                      <a:pPr algn="ct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tc>
                  <a:txBody>
                    <a:bodyPr/>
                    <a:lstStyle/>
                    <a:p>
                      <a:pPr algn="ct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tc>
                  <a:txBody>
                    <a:bodyPr/>
                    <a:lstStyle/>
                    <a:p>
                      <a:pPr algn="ct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extLst>
                  <a:ext uri="{0D108BD9-81ED-4DB2-BD59-A6C34878D82A}">
                    <a16:rowId xmlns:a16="http://schemas.microsoft.com/office/drawing/2014/main" val="329242802"/>
                  </a:ext>
                </a:extLst>
              </a:tr>
              <a:tr h="351785">
                <a:tc>
                  <a:txBody>
                    <a:bodyPr/>
                    <a:lstStyle/>
                    <a:p>
                      <a:pPr lvl="1" algn="r"/>
                      <a:r>
                        <a:rPr lang="en-US" sz="800" b="1">
                          <a:solidFill>
                            <a:schemeClr val="bg1"/>
                          </a:solidFill>
                        </a:rPr>
                        <a:t>Sustainability</a:t>
                      </a:r>
                      <a:endParaRPr lang="en-GB" sz="800" b="1">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solidFill>
                  </a:tcPr>
                </a:tc>
                <a:tc>
                  <a:txBody>
                    <a:bodyPr/>
                    <a:lstStyle/>
                    <a:p>
                      <a:pPr algn="ctr"/>
                      <a:r>
                        <a:rPr lang="en-US" sz="900" b="0">
                          <a:solidFill>
                            <a:schemeClr val="tx2"/>
                          </a:solidFill>
                        </a:rPr>
                        <a:t>X</a:t>
                      </a: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tc>
                  <a:txBody>
                    <a:bodyPr/>
                    <a:lstStyle/>
                    <a:p>
                      <a:pPr algn="ctr"/>
                      <a:r>
                        <a:rPr lang="en-US" sz="900" b="0">
                          <a:solidFill>
                            <a:schemeClr val="tx2"/>
                          </a:solidFill>
                        </a:rPr>
                        <a:t>X</a:t>
                      </a: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tc>
                  <a:txBody>
                    <a:bodyPr/>
                    <a:lstStyle/>
                    <a:p>
                      <a:pPr algn="ctr"/>
                      <a:r>
                        <a:rPr lang="en-US" sz="900" b="0">
                          <a:solidFill>
                            <a:schemeClr val="tx2"/>
                          </a:solidFill>
                        </a:rPr>
                        <a:t>X</a:t>
                      </a: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tc>
                  <a:txBody>
                    <a:bodyPr/>
                    <a:lstStyle/>
                    <a:p>
                      <a:pPr algn="ct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tc>
                  <a:txBody>
                    <a:bodyPr/>
                    <a:lstStyle/>
                    <a:p>
                      <a:pPr algn="ct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tc>
                  <a:txBody>
                    <a:bodyPr/>
                    <a:lstStyle/>
                    <a:p>
                      <a:pPr algn="ctr"/>
                      <a:r>
                        <a:rPr lang="en-US" sz="900" b="0">
                          <a:solidFill>
                            <a:schemeClr val="tx2"/>
                          </a:solidFill>
                        </a:rPr>
                        <a:t>X</a:t>
                      </a: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tc>
                  <a:txBody>
                    <a:bodyPr/>
                    <a:lstStyle/>
                    <a:p>
                      <a:pPr algn="ct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tc>
                  <a:txBody>
                    <a:bodyPr/>
                    <a:lstStyle/>
                    <a:p>
                      <a:pPr algn="ct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extLst>
                  <a:ext uri="{0D108BD9-81ED-4DB2-BD59-A6C34878D82A}">
                    <a16:rowId xmlns:a16="http://schemas.microsoft.com/office/drawing/2014/main" val="3133834158"/>
                  </a:ext>
                </a:extLst>
              </a:tr>
              <a:tr h="351785">
                <a:tc>
                  <a:txBody>
                    <a:bodyPr/>
                    <a:lstStyle/>
                    <a:p>
                      <a:pPr lvl="1" algn="r"/>
                      <a:r>
                        <a:rPr lang="en-US" sz="800" b="1">
                          <a:solidFill>
                            <a:schemeClr val="bg1"/>
                          </a:solidFill>
                        </a:rPr>
                        <a:t>Traceability</a:t>
                      </a:r>
                      <a:endParaRPr lang="en-GB" sz="800" b="1">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solidFill>
                  </a:tcPr>
                </a:tc>
                <a:tc>
                  <a:txBody>
                    <a:bodyPr/>
                    <a:lstStyle/>
                    <a:p>
                      <a:pPr algn="ctr"/>
                      <a:r>
                        <a:rPr lang="en-US" sz="900" b="0">
                          <a:solidFill>
                            <a:schemeClr val="tx2"/>
                          </a:solidFill>
                        </a:rPr>
                        <a:t>X</a:t>
                      </a: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tc>
                  <a:txBody>
                    <a:bodyPr/>
                    <a:lstStyle/>
                    <a:p>
                      <a:pPr algn="ctr"/>
                      <a:r>
                        <a:rPr lang="en-US" sz="900" b="0">
                          <a:solidFill>
                            <a:schemeClr val="tx2"/>
                          </a:solidFill>
                        </a:rPr>
                        <a:t>X</a:t>
                      </a: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tc>
                  <a:txBody>
                    <a:bodyPr/>
                    <a:lstStyle/>
                    <a:p>
                      <a:pPr algn="ctr"/>
                      <a:r>
                        <a:rPr lang="en-US" sz="900" b="0">
                          <a:solidFill>
                            <a:schemeClr val="tx2"/>
                          </a:solidFill>
                        </a:rPr>
                        <a:t>X</a:t>
                      </a: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tc>
                  <a:txBody>
                    <a:bodyPr/>
                    <a:lstStyle/>
                    <a:p>
                      <a:pPr algn="ct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tc>
                  <a:txBody>
                    <a:bodyPr/>
                    <a:lstStyle/>
                    <a:p>
                      <a:pPr algn="ctr"/>
                      <a:r>
                        <a:rPr lang="en-US" sz="900" b="0">
                          <a:solidFill>
                            <a:schemeClr val="tx2"/>
                          </a:solidFill>
                        </a:rPr>
                        <a:t>X</a:t>
                      </a: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tc>
                  <a:txBody>
                    <a:bodyPr/>
                    <a:lstStyle/>
                    <a:p>
                      <a:pPr algn="ct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tc>
                  <a:txBody>
                    <a:bodyPr/>
                    <a:lstStyle/>
                    <a:p>
                      <a:pPr algn="ctr"/>
                      <a:r>
                        <a:rPr lang="en-US" sz="900" b="0">
                          <a:solidFill>
                            <a:schemeClr val="tx2"/>
                          </a:solidFill>
                        </a:rPr>
                        <a:t>X</a:t>
                      </a: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tc>
                  <a:txBody>
                    <a:bodyPr/>
                    <a:lstStyle/>
                    <a:p>
                      <a:pPr algn="ctr"/>
                      <a:r>
                        <a:rPr lang="en-US" sz="900" b="0">
                          <a:solidFill>
                            <a:schemeClr val="tx2"/>
                          </a:solidFill>
                        </a:rPr>
                        <a:t>X</a:t>
                      </a: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extLst>
                  <a:ext uri="{0D108BD9-81ED-4DB2-BD59-A6C34878D82A}">
                    <a16:rowId xmlns:a16="http://schemas.microsoft.com/office/drawing/2014/main" val="2754525305"/>
                  </a:ext>
                </a:extLst>
              </a:tr>
              <a:tr h="351785">
                <a:tc>
                  <a:txBody>
                    <a:bodyPr/>
                    <a:lstStyle/>
                    <a:p>
                      <a:pPr lvl="1" algn="r"/>
                      <a:r>
                        <a:rPr lang="en-US" sz="800" b="1">
                          <a:solidFill>
                            <a:schemeClr val="bg1"/>
                          </a:solidFill>
                        </a:rPr>
                        <a:t>Safety</a:t>
                      </a:r>
                      <a:endParaRPr lang="en-GB" sz="800" b="1">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solidFill>
                  </a:tcPr>
                </a:tc>
                <a:tc>
                  <a:txBody>
                    <a:bodyPr/>
                    <a:lstStyle/>
                    <a:p>
                      <a:pPr algn="ctr"/>
                      <a:r>
                        <a:rPr lang="en-US" sz="900" b="0">
                          <a:solidFill>
                            <a:schemeClr val="tx2"/>
                          </a:solidFill>
                        </a:rPr>
                        <a:t>X</a:t>
                      </a: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tc>
                  <a:txBody>
                    <a:bodyPr/>
                    <a:lstStyle/>
                    <a:p>
                      <a:pPr algn="ctr"/>
                      <a:r>
                        <a:rPr lang="en-US" sz="900" b="0">
                          <a:solidFill>
                            <a:schemeClr val="tx2"/>
                          </a:solidFill>
                        </a:rPr>
                        <a:t>X</a:t>
                      </a: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tc>
                  <a:txBody>
                    <a:bodyPr/>
                    <a:lstStyle/>
                    <a:p>
                      <a:pPr algn="ctr"/>
                      <a:r>
                        <a:rPr lang="en-US" sz="900" b="0">
                          <a:solidFill>
                            <a:schemeClr val="tx2"/>
                          </a:solidFill>
                        </a:rPr>
                        <a:t>X</a:t>
                      </a: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tc>
                  <a:txBody>
                    <a:bodyPr/>
                    <a:lstStyle/>
                    <a:p>
                      <a:pPr algn="ct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tc>
                  <a:txBody>
                    <a:bodyPr/>
                    <a:lstStyle/>
                    <a:p>
                      <a:pPr algn="ctr"/>
                      <a:r>
                        <a:rPr lang="en-US" sz="900" b="0">
                          <a:solidFill>
                            <a:schemeClr val="tx2"/>
                          </a:solidFill>
                        </a:rPr>
                        <a:t>X</a:t>
                      </a: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tc>
                  <a:txBody>
                    <a:bodyPr/>
                    <a:lstStyle/>
                    <a:p>
                      <a:pPr algn="ctr"/>
                      <a:r>
                        <a:rPr lang="en-US" sz="900" b="0">
                          <a:solidFill>
                            <a:schemeClr val="tx2"/>
                          </a:solidFill>
                        </a:rPr>
                        <a:t>X</a:t>
                      </a: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tc>
                  <a:txBody>
                    <a:bodyPr/>
                    <a:lstStyle/>
                    <a:p>
                      <a:pPr algn="ct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tc>
                  <a:txBody>
                    <a:bodyPr/>
                    <a:lstStyle/>
                    <a:p>
                      <a:pPr algn="ct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extLst>
                  <a:ext uri="{0D108BD9-81ED-4DB2-BD59-A6C34878D82A}">
                    <a16:rowId xmlns:a16="http://schemas.microsoft.com/office/drawing/2014/main" val="1951600140"/>
                  </a:ext>
                </a:extLst>
              </a:tr>
              <a:tr h="351785">
                <a:tc>
                  <a:txBody>
                    <a:bodyPr/>
                    <a:lstStyle/>
                    <a:p>
                      <a:pPr lvl="1" algn="r"/>
                      <a:r>
                        <a:rPr lang="en-US" sz="800" b="1">
                          <a:solidFill>
                            <a:schemeClr val="bg1"/>
                          </a:solidFill>
                        </a:rPr>
                        <a:t>Inventory Management</a:t>
                      </a:r>
                      <a:endParaRPr lang="en-GB" sz="800" b="1">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solidFill>
                  </a:tcPr>
                </a:tc>
                <a:tc>
                  <a:txBody>
                    <a:bodyPr/>
                    <a:lstStyle/>
                    <a:p>
                      <a:pPr algn="ctr"/>
                      <a:r>
                        <a:rPr lang="en-US" sz="900" b="0">
                          <a:solidFill>
                            <a:schemeClr val="tx2"/>
                          </a:solidFill>
                        </a:rPr>
                        <a:t>X</a:t>
                      </a: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tc>
                  <a:txBody>
                    <a:bodyPr/>
                    <a:lstStyle/>
                    <a:p>
                      <a:pPr algn="ctr"/>
                      <a:r>
                        <a:rPr lang="en-US" sz="900" b="0">
                          <a:solidFill>
                            <a:schemeClr val="tx2"/>
                          </a:solidFill>
                        </a:rPr>
                        <a:t>X</a:t>
                      </a: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tc>
                  <a:txBody>
                    <a:bodyPr/>
                    <a:lstStyle/>
                    <a:p>
                      <a:pPr algn="ctr"/>
                      <a:r>
                        <a:rPr lang="en-US" sz="900" b="0">
                          <a:solidFill>
                            <a:schemeClr val="tx2"/>
                          </a:solidFill>
                        </a:rPr>
                        <a:t>X</a:t>
                      </a: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tc>
                  <a:txBody>
                    <a:bodyPr/>
                    <a:lstStyle/>
                    <a:p>
                      <a:pPr algn="ctr"/>
                      <a:r>
                        <a:rPr lang="en-US" sz="900" b="0">
                          <a:solidFill>
                            <a:schemeClr val="tx2"/>
                          </a:solidFill>
                        </a:rPr>
                        <a:t>X</a:t>
                      </a: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tc>
                  <a:txBody>
                    <a:bodyPr/>
                    <a:lstStyle/>
                    <a:p>
                      <a:pPr algn="ctr"/>
                      <a:r>
                        <a:rPr lang="en-US" sz="900" b="0">
                          <a:solidFill>
                            <a:schemeClr val="tx2"/>
                          </a:solidFill>
                        </a:rPr>
                        <a:t>X</a:t>
                      </a: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tc>
                  <a:txBody>
                    <a:bodyPr/>
                    <a:lstStyle/>
                    <a:p>
                      <a:pPr algn="ct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tc>
                  <a:txBody>
                    <a:bodyPr/>
                    <a:lstStyle/>
                    <a:p>
                      <a:pPr algn="ctr"/>
                      <a:r>
                        <a:rPr lang="en-US" sz="900" b="0">
                          <a:solidFill>
                            <a:schemeClr val="tx2"/>
                          </a:solidFill>
                        </a:rPr>
                        <a:t>X</a:t>
                      </a: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tc>
                  <a:txBody>
                    <a:bodyPr/>
                    <a:lstStyle/>
                    <a:p>
                      <a:pPr algn="ct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extLst>
                  <a:ext uri="{0D108BD9-81ED-4DB2-BD59-A6C34878D82A}">
                    <a16:rowId xmlns:a16="http://schemas.microsoft.com/office/drawing/2014/main" val="2198848594"/>
                  </a:ext>
                </a:extLst>
              </a:tr>
              <a:tr h="351785">
                <a:tc>
                  <a:txBody>
                    <a:bodyPr/>
                    <a:lstStyle/>
                    <a:p>
                      <a:pPr lvl="1" algn="r"/>
                      <a:r>
                        <a:rPr lang="en-US" sz="800" b="1">
                          <a:solidFill>
                            <a:schemeClr val="bg1"/>
                          </a:solidFill>
                        </a:rPr>
                        <a:t>Improved Packaging</a:t>
                      </a:r>
                      <a:endParaRPr lang="en-GB" sz="800" b="1">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solidFill>
                  </a:tcPr>
                </a:tc>
                <a:tc>
                  <a:txBody>
                    <a:bodyPr/>
                    <a:lstStyle/>
                    <a:p>
                      <a:pPr algn="ctr"/>
                      <a:r>
                        <a:rPr lang="en-US" sz="900" b="0">
                          <a:solidFill>
                            <a:schemeClr val="tx2"/>
                          </a:solidFill>
                        </a:rPr>
                        <a:t>X</a:t>
                      </a: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tc>
                  <a:txBody>
                    <a:bodyPr/>
                    <a:lstStyle/>
                    <a:p>
                      <a:pPr algn="ctr"/>
                      <a:r>
                        <a:rPr lang="en-US" sz="900" b="0">
                          <a:solidFill>
                            <a:schemeClr val="tx2"/>
                          </a:solidFill>
                        </a:rPr>
                        <a:t>X</a:t>
                      </a: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tc>
                  <a:txBody>
                    <a:bodyPr/>
                    <a:lstStyle/>
                    <a:p>
                      <a:pPr algn="ctr"/>
                      <a:r>
                        <a:rPr lang="en-US" sz="900" b="0">
                          <a:solidFill>
                            <a:schemeClr val="tx2"/>
                          </a:solidFill>
                        </a:rPr>
                        <a:t>X</a:t>
                      </a: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tc>
                  <a:txBody>
                    <a:bodyPr/>
                    <a:lstStyle/>
                    <a:p>
                      <a:pPr algn="ct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tc>
                  <a:txBody>
                    <a:bodyPr/>
                    <a:lstStyle/>
                    <a:p>
                      <a:pPr algn="ct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tc>
                  <a:txBody>
                    <a:bodyPr/>
                    <a:lstStyle/>
                    <a:p>
                      <a:pPr algn="ct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tc>
                  <a:txBody>
                    <a:bodyPr/>
                    <a:lstStyle/>
                    <a:p>
                      <a:pPr algn="ct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tc>
                  <a:txBody>
                    <a:bodyPr/>
                    <a:lstStyle/>
                    <a:p>
                      <a:pPr algn="ctr"/>
                      <a:endParaRPr lang="en-GB" sz="900" b="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B034">
                        <a:alpha val="10196"/>
                      </a:srgbClr>
                    </a:solidFill>
                  </a:tcPr>
                </a:tc>
                <a:extLst>
                  <a:ext uri="{0D108BD9-81ED-4DB2-BD59-A6C34878D82A}">
                    <a16:rowId xmlns:a16="http://schemas.microsoft.com/office/drawing/2014/main" val="1254203377"/>
                  </a:ext>
                </a:extLst>
              </a:tr>
            </a:tbl>
          </a:graphicData>
        </a:graphic>
      </p:graphicFrame>
      <p:sp>
        <p:nvSpPr>
          <p:cNvPr id="6" name="Arrow: Pentagon 5">
            <a:extLst>
              <a:ext uri="{FF2B5EF4-FFF2-40B4-BE49-F238E27FC236}">
                <a16:creationId xmlns:a16="http://schemas.microsoft.com/office/drawing/2014/main" id="{8CBF6E50-2E2F-4E3A-BEE3-9A6C5E4DC55F}"/>
              </a:ext>
            </a:extLst>
          </p:cNvPr>
          <p:cNvSpPr/>
          <p:nvPr/>
        </p:nvSpPr>
        <p:spPr>
          <a:xfrm>
            <a:off x="1778955" y="945597"/>
            <a:ext cx="6608926" cy="157253"/>
          </a:xfrm>
          <a:prstGeom prst="homePlate">
            <a:avLst/>
          </a:prstGeom>
          <a:solidFill>
            <a:srgbClr val="71B790"/>
          </a:solidFill>
          <a:ln w="25400">
            <a:noFill/>
          </a:ln>
          <a:effectLst/>
        </p:spPr>
        <p:style>
          <a:lnRef idx="1">
            <a:schemeClr val="accent1"/>
          </a:lnRef>
          <a:fillRef idx="1002">
            <a:schemeClr val="lt2"/>
          </a:fillRef>
          <a:effectRef idx="2">
            <a:schemeClr val="accent1"/>
          </a:effectRef>
          <a:fontRef idx="minor">
            <a:schemeClr val="lt1"/>
          </a:fontRef>
        </p:style>
        <p:txBody>
          <a:bodyPr rtlCol="0" anchor="ctr"/>
          <a:lstStyle/>
          <a:p>
            <a:pPr algn="ctr" defTabSz="914265"/>
            <a:r>
              <a:rPr lang="en-US" sz="825" b="1">
                <a:solidFill>
                  <a:schemeClr val="bg1"/>
                </a:solidFill>
                <a:latin typeface="Verdana"/>
              </a:rPr>
              <a:t>Example data that could unlock the use cases</a:t>
            </a:r>
            <a:endParaRPr lang="en-GB" sz="825" b="1">
              <a:solidFill>
                <a:schemeClr val="bg1"/>
              </a:solidFill>
              <a:latin typeface="Verdana"/>
            </a:endParaRPr>
          </a:p>
        </p:txBody>
      </p:sp>
      <p:pic>
        <p:nvPicPr>
          <p:cNvPr id="20" name="Picture 19">
            <a:extLst>
              <a:ext uri="{FF2B5EF4-FFF2-40B4-BE49-F238E27FC236}">
                <a16:creationId xmlns:a16="http://schemas.microsoft.com/office/drawing/2014/main" id="{D0BC9AE8-8813-4C27-BFF5-E2A2EC5039FA}"/>
              </a:ext>
            </a:extLst>
          </p:cNvPr>
          <p:cNvPicPr>
            <a:picLocks noChangeAspect="1"/>
          </p:cNvPicPr>
          <p:nvPr/>
        </p:nvPicPr>
        <p:blipFill>
          <a:blip r:embed="rId3"/>
          <a:stretch>
            <a:fillRect/>
          </a:stretch>
        </p:blipFill>
        <p:spPr>
          <a:xfrm>
            <a:off x="2780231" y="1733061"/>
            <a:ext cx="280292" cy="280292"/>
          </a:xfrm>
          <a:prstGeom prst="rect">
            <a:avLst/>
          </a:prstGeom>
        </p:spPr>
      </p:pic>
      <p:pic>
        <p:nvPicPr>
          <p:cNvPr id="21" name="Picture 20">
            <a:extLst>
              <a:ext uri="{FF2B5EF4-FFF2-40B4-BE49-F238E27FC236}">
                <a16:creationId xmlns:a16="http://schemas.microsoft.com/office/drawing/2014/main" id="{A565C414-7E37-47BF-BAFE-5347D3192E3D}"/>
              </a:ext>
            </a:extLst>
          </p:cNvPr>
          <p:cNvPicPr>
            <a:picLocks noChangeAspect="1"/>
          </p:cNvPicPr>
          <p:nvPr/>
        </p:nvPicPr>
        <p:blipFill>
          <a:blip r:embed="rId3"/>
          <a:stretch>
            <a:fillRect/>
          </a:stretch>
        </p:blipFill>
        <p:spPr>
          <a:xfrm>
            <a:off x="2062260" y="1733061"/>
            <a:ext cx="280292" cy="280292"/>
          </a:xfrm>
          <a:prstGeom prst="rect">
            <a:avLst/>
          </a:prstGeom>
        </p:spPr>
      </p:pic>
      <p:pic>
        <p:nvPicPr>
          <p:cNvPr id="23" name="Picture 22">
            <a:extLst>
              <a:ext uri="{FF2B5EF4-FFF2-40B4-BE49-F238E27FC236}">
                <a16:creationId xmlns:a16="http://schemas.microsoft.com/office/drawing/2014/main" id="{B3F17293-3356-4F22-9EEF-5924FC30A6AA}"/>
              </a:ext>
            </a:extLst>
          </p:cNvPr>
          <p:cNvPicPr>
            <a:picLocks noChangeAspect="1"/>
          </p:cNvPicPr>
          <p:nvPr/>
        </p:nvPicPr>
        <p:blipFill>
          <a:blip r:embed="rId3"/>
          <a:stretch>
            <a:fillRect/>
          </a:stretch>
        </p:blipFill>
        <p:spPr>
          <a:xfrm>
            <a:off x="3486121" y="1733061"/>
            <a:ext cx="280292" cy="280292"/>
          </a:xfrm>
          <a:prstGeom prst="rect">
            <a:avLst/>
          </a:prstGeom>
        </p:spPr>
      </p:pic>
      <p:pic>
        <p:nvPicPr>
          <p:cNvPr id="24" name="Picture 23">
            <a:extLst>
              <a:ext uri="{FF2B5EF4-FFF2-40B4-BE49-F238E27FC236}">
                <a16:creationId xmlns:a16="http://schemas.microsoft.com/office/drawing/2014/main" id="{0A8E7269-C960-4AFE-A676-D16A6F35D737}"/>
              </a:ext>
            </a:extLst>
          </p:cNvPr>
          <p:cNvPicPr>
            <a:picLocks noChangeAspect="1"/>
          </p:cNvPicPr>
          <p:nvPr/>
        </p:nvPicPr>
        <p:blipFill>
          <a:blip r:embed="rId4"/>
          <a:stretch>
            <a:fillRect/>
          </a:stretch>
        </p:blipFill>
        <p:spPr>
          <a:xfrm>
            <a:off x="2062260" y="2089020"/>
            <a:ext cx="280292" cy="280292"/>
          </a:xfrm>
          <a:prstGeom prst="rect">
            <a:avLst/>
          </a:prstGeom>
        </p:spPr>
      </p:pic>
      <p:pic>
        <p:nvPicPr>
          <p:cNvPr id="25" name="Picture 24">
            <a:extLst>
              <a:ext uri="{FF2B5EF4-FFF2-40B4-BE49-F238E27FC236}">
                <a16:creationId xmlns:a16="http://schemas.microsoft.com/office/drawing/2014/main" id="{7F4049EA-025B-4D68-898E-629DF50D33A8}"/>
              </a:ext>
            </a:extLst>
          </p:cNvPr>
          <p:cNvPicPr>
            <a:picLocks noChangeAspect="1"/>
          </p:cNvPicPr>
          <p:nvPr/>
        </p:nvPicPr>
        <p:blipFill>
          <a:blip r:embed="rId4"/>
          <a:stretch>
            <a:fillRect/>
          </a:stretch>
        </p:blipFill>
        <p:spPr>
          <a:xfrm>
            <a:off x="2780231" y="2089020"/>
            <a:ext cx="280292" cy="280292"/>
          </a:xfrm>
          <a:prstGeom prst="rect">
            <a:avLst/>
          </a:prstGeom>
        </p:spPr>
      </p:pic>
      <p:pic>
        <p:nvPicPr>
          <p:cNvPr id="26" name="Picture 25">
            <a:extLst>
              <a:ext uri="{FF2B5EF4-FFF2-40B4-BE49-F238E27FC236}">
                <a16:creationId xmlns:a16="http://schemas.microsoft.com/office/drawing/2014/main" id="{004D2C2B-FE53-40E7-8E06-231ECC66E264}"/>
              </a:ext>
            </a:extLst>
          </p:cNvPr>
          <p:cNvPicPr>
            <a:picLocks noChangeAspect="1"/>
          </p:cNvPicPr>
          <p:nvPr/>
        </p:nvPicPr>
        <p:blipFill>
          <a:blip r:embed="rId4"/>
          <a:stretch>
            <a:fillRect/>
          </a:stretch>
        </p:blipFill>
        <p:spPr>
          <a:xfrm>
            <a:off x="3486121" y="2089020"/>
            <a:ext cx="280292" cy="280292"/>
          </a:xfrm>
          <a:prstGeom prst="rect">
            <a:avLst/>
          </a:prstGeom>
        </p:spPr>
      </p:pic>
      <p:pic>
        <p:nvPicPr>
          <p:cNvPr id="27" name="Picture 26">
            <a:extLst>
              <a:ext uri="{FF2B5EF4-FFF2-40B4-BE49-F238E27FC236}">
                <a16:creationId xmlns:a16="http://schemas.microsoft.com/office/drawing/2014/main" id="{04A28814-66AD-42A3-AFFF-5C32BEB8FCF9}"/>
              </a:ext>
            </a:extLst>
          </p:cNvPr>
          <p:cNvPicPr>
            <a:picLocks noChangeAspect="1"/>
          </p:cNvPicPr>
          <p:nvPr/>
        </p:nvPicPr>
        <p:blipFill>
          <a:blip r:embed="rId4"/>
          <a:stretch>
            <a:fillRect/>
          </a:stretch>
        </p:blipFill>
        <p:spPr>
          <a:xfrm>
            <a:off x="6345283" y="2089020"/>
            <a:ext cx="280292" cy="280292"/>
          </a:xfrm>
          <a:prstGeom prst="rect">
            <a:avLst/>
          </a:prstGeom>
        </p:spPr>
      </p:pic>
      <p:pic>
        <p:nvPicPr>
          <p:cNvPr id="28" name="Picture 27">
            <a:extLst>
              <a:ext uri="{FF2B5EF4-FFF2-40B4-BE49-F238E27FC236}">
                <a16:creationId xmlns:a16="http://schemas.microsoft.com/office/drawing/2014/main" id="{82D0519D-91F9-4CB7-B625-6E31C8F1571E}"/>
              </a:ext>
            </a:extLst>
          </p:cNvPr>
          <p:cNvPicPr>
            <a:picLocks noChangeAspect="1"/>
          </p:cNvPicPr>
          <p:nvPr/>
        </p:nvPicPr>
        <p:blipFill>
          <a:blip r:embed="rId5"/>
          <a:stretch>
            <a:fillRect/>
          </a:stretch>
        </p:blipFill>
        <p:spPr>
          <a:xfrm>
            <a:off x="2062260" y="2444979"/>
            <a:ext cx="280292" cy="280292"/>
          </a:xfrm>
          <a:prstGeom prst="rect">
            <a:avLst/>
          </a:prstGeom>
        </p:spPr>
      </p:pic>
      <p:pic>
        <p:nvPicPr>
          <p:cNvPr id="29" name="Picture 28">
            <a:extLst>
              <a:ext uri="{FF2B5EF4-FFF2-40B4-BE49-F238E27FC236}">
                <a16:creationId xmlns:a16="http://schemas.microsoft.com/office/drawing/2014/main" id="{C3D8DD19-7036-4A0B-94A4-CED3C0F1D72A}"/>
              </a:ext>
            </a:extLst>
          </p:cNvPr>
          <p:cNvPicPr>
            <a:picLocks noChangeAspect="1"/>
          </p:cNvPicPr>
          <p:nvPr/>
        </p:nvPicPr>
        <p:blipFill>
          <a:blip r:embed="rId5"/>
          <a:stretch>
            <a:fillRect/>
          </a:stretch>
        </p:blipFill>
        <p:spPr>
          <a:xfrm>
            <a:off x="2780231" y="2444979"/>
            <a:ext cx="280292" cy="280292"/>
          </a:xfrm>
          <a:prstGeom prst="rect">
            <a:avLst/>
          </a:prstGeom>
        </p:spPr>
      </p:pic>
      <p:pic>
        <p:nvPicPr>
          <p:cNvPr id="30" name="Picture 29">
            <a:extLst>
              <a:ext uri="{FF2B5EF4-FFF2-40B4-BE49-F238E27FC236}">
                <a16:creationId xmlns:a16="http://schemas.microsoft.com/office/drawing/2014/main" id="{DE2DD64F-A226-4E02-8B01-BDFED3FD41D5}"/>
              </a:ext>
            </a:extLst>
          </p:cNvPr>
          <p:cNvPicPr>
            <a:picLocks noChangeAspect="1"/>
          </p:cNvPicPr>
          <p:nvPr/>
        </p:nvPicPr>
        <p:blipFill>
          <a:blip r:embed="rId5"/>
          <a:stretch>
            <a:fillRect/>
          </a:stretch>
        </p:blipFill>
        <p:spPr>
          <a:xfrm>
            <a:off x="3486121" y="2444979"/>
            <a:ext cx="280292" cy="280292"/>
          </a:xfrm>
          <a:prstGeom prst="rect">
            <a:avLst/>
          </a:prstGeom>
        </p:spPr>
      </p:pic>
      <p:pic>
        <p:nvPicPr>
          <p:cNvPr id="31" name="Picture 30">
            <a:extLst>
              <a:ext uri="{FF2B5EF4-FFF2-40B4-BE49-F238E27FC236}">
                <a16:creationId xmlns:a16="http://schemas.microsoft.com/office/drawing/2014/main" id="{60B9B1CD-6746-40AE-ACE6-7E2A8092E2DB}"/>
              </a:ext>
            </a:extLst>
          </p:cNvPr>
          <p:cNvPicPr>
            <a:picLocks noChangeAspect="1"/>
          </p:cNvPicPr>
          <p:nvPr/>
        </p:nvPicPr>
        <p:blipFill>
          <a:blip r:embed="rId5"/>
          <a:stretch>
            <a:fillRect/>
          </a:stretch>
        </p:blipFill>
        <p:spPr>
          <a:xfrm>
            <a:off x="5445643" y="2444979"/>
            <a:ext cx="280292" cy="280292"/>
          </a:xfrm>
          <a:prstGeom prst="rect">
            <a:avLst/>
          </a:prstGeom>
        </p:spPr>
      </p:pic>
      <p:pic>
        <p:nvPicPr>
          <p:cNvPr id="32" name="Picture 31">
            <a:extLst>
              <a:ext uri="{FF2B5EF4-FFF2-40B4-BE49-F238E27FC236}">
                <a16:creationId xmlns:a16="http://schemas.microsoft.com/office/drawing/2014/main" id="{92B7FD34-F41D-4237-B180-9D75055D69A9}"/>
              </a:ext>
            </a:extLst>
          </p:cNvPr>
          <p:cNvPicPr>
            <a:picLocks noChangeAspect="1"/>
          </p:cNvPicPr>
          <p:nvPr/>
        </p:nvPicPr>
        <p:blipFill>
          <a:blip r:embed="rId5"/>
          <a:stretch>
            <a:fillRect/>
          </a:stretch>
        </p:blipFill>
        <p:spPr>
          <a:xfrm>
            <a:off x="7248544" y="2444979"/>
            <a:ext cx="280292" cy="280292"/>
          </a:xfrm>
          <a:prstGeom prst="rect">
            <a:avLst/>
          </a:prstGeom>
        </p:spPr>
      </p:pic>
      <p:pic>
        <p:nvPicPr>
          <p:cNvPr id="33" name="Picture 32">
            <a:extLst>
              <a:ext uri="{FF2B5EF4-FFF2-40B4-BE49-F238E27FC236}">
                <a16:creationId xmlns:a16="http://schemas.microsoft.com/office/drawing/2014/main" id="{2428EC0E-9F96-46E2-9C17-ECB4BC6141AD}"/>
              </a:ext>
            </a:extLst>
          </p:cNvPr>
          <p:cNvPicPr>
            <a:picLocks noChangeAspect="1"/>
          </p:cNvPicPr>
          <p:nvPr/>
        </p:nvPicPr>
        <p:blipFill>
          <a:blip r:embed="rId5"/>
          <a:stretch>
            <a:fillRect/>
          </a:stretch>
        </p:blipFill>
        <p:spPr>
          <a:xfrm>
            <a:off x="7922266" y="2444979"/>
            <a:ext cx="280292" cy="280292"/>
          </a:xfrm>
          <a:prstGeom prst="rect">
            <a:avLst/>
          </a:prstGeom>
        </p:spPr>
      </p:pic>
      <p:pic>
        <p:nvPicPr>
          <p:cNvPr id="34" name="Picture 33">
            <a:extLst>
              <a:ext uri="{FF2B5EF4-FFF2-40B4-BE49-F238E27FC236}">
                <a16:creationId xmlns:a16="http://schemas.microsoft.com/office/drawing/2014/main" id="{2F8E617C-6A5D-4342-8643-84484129B1CE}"/>
              </a:ext>
            </a:extLst>
          </p:cNvPr>
          <p:cNvPicPr>
            <a:picLocks noChangeAspect="1"/>
          </p:cNvPicPr>
          <p:nvPr/>
        </p:nvPicPr>
        <p:blipFill>
          <a:blip r:embed="rId6"/>
          <a:stretch>
            <a:fillRect/>
          </a:stretch>
        </p:blipFill>
        <p:spPr>
          <a:xfrm>
            <a:off x="2062260" y="2800938"/>
            <a:ext cx="280292" cy="280292"/>
          </a:xfrm>
          <a:prstGeom prst="rect">
            <a:avLst/>
          </a:prstGeom>
        </p:spPr>
      </p:pic>
      <p:pic>
        <p:nvPicPr>
          <p:cNvPr id="35" name="Picture 34">
            <a:extLst>
              <a:ext uri="{FF2B5EF4-FFF2-40B4-BE49-F238E27FC236}">
                <a16:creationId xmlns:a16="http://schemas.microsoft.com/office/drawing/2014/main" id="{12E454E9-8AE9-46CF-9E42-43EF612125FB}"/>
              </a:ext>
            </a:extLst>
          </p:cNvPr>
          <p:cNvPicPr>
            <a:picLocks noChangeAspect="1"/>
          </p:cNvPicPr>
          <p:nvPr/>
        </p:nvPicPr>
        <p:blipFill>
          <a:blip r:embed="rId6"/>
          <a:stretch>
            <a:fillRect/>
          </a:stretch>
        </p:blipFill>
        <p:spPr>
          <a:xfrm>
            <a:off x="2780231" y="2800938"/>
            <a:ext cx="280292" cy="280292"/>
          </a:xfrm>
          <a:prstGeom prst="rect">
            <a:avLst/>
          </a:prstGeom>
        </p:spPr>
      </p:pic>
      <p:pic>
        <p:nvPicPr>
          <p:cNvPr id="36" name="Picture 35">
            <a:extLst>
              <a:ext uri="{FF2B5EF4-FFF2-40B4-BE49-F238E27FC236}">
                <a16:creationId xmlns:a16="http://schemas.microsoft.com/office/drawing/2014/main" id="{B3261C0B-7693-4F88-9829-CF7816E3497B}"/>
              </a:ext>
            </a:extLst>
          </p:cNvPr>
          <p:cNvPicPr>
            <a:picLocks noChangeAspect="1"/>
          </p:cNvPicPr>
          <p:nvPr/>
        </p:nvPicPr>
        <p:blipFill>
          <a:blip r:embed="rId6"/>
          <a:stretch>
            <a:fillRect/>
          </a:stretch>
        </p:blipFill>
        <p:spPr>
          <a:xfrm>
            <a:off x="3486121" y="2800938"/>
            <a:ext cx="280292" cy="280292"/>
          </a:xfrm>
          <a:prstGeom prst="rect">
            <a:avLst/>
          </a:prstGeom>
        </p:spPr>
      </p:pic>
      <p:pic>
        <p:nvPicPr>
          <p:cNvPr id="37" name="Picture 36">
            <a:extLst>
              <a:ext uri="{FF2B5EF4-FFF2-40B4-BE49-F238E27FC236}">
                <a16:creationId xmlns:a16="http://schemas.microsoft.com/office/drawing/2014/main" id="{3E0C0AEB-AEB4-4FF9-AF47-1DCDE15460B1}"/>
              </a:ext>
            </a:extLst>
          </p:cNvPr>
          <p:cNvPicPr>
            <a:picLocks noChangeAspect="1"/>
          </p:cNvPicPr>
          <p:nvPr/>
        </p:nvPicPr>
        <p:blipFill>
          <a:blip r:embed="rId6"/>
          <a:stretch>
            <a:fillRect/>
          </a:stretch>
        </p:blipFill>
        <p:spPr>
          <a:xfrm>
            <a:off x="5445643" y="2800938"/>
            <a:ext cx="280292" cy="280292"/>
          </a:xfrm>
          <a:prstGeom prst="rect">
            <a:avLst/>
          </a:prstGeom>
        </p:spPr>
      </p:pic>
      <p:pic>
        <p:nvPicPr>
          <p:cNvPr id="38" name="Picture 37">
            <a:extLst>
              <a:ext uri="{FF2B5EF4-FFF2-40B4-BE49-F238E27FC236}">
                <a16:creationId xmlns:a16="http://schemas.microsoft.com/office/drawing/2014/main" id="{60DD2003-0C1D-42BB-AF99-C972B7A591F7}"/>
              </a:ext>
            </a:extLst>
          </p:cNvPr>
          <p:cNvPicPr>
            <a:picLocks noChangeAspect="1"/>
          </p:cNvPicPr>
          <p:nvPr/>
        </p:nvPicPr>
        <p:blipFill>
          <a:blip r:embed="rId6"/>
          <a:stretch>
            <a:fillRect/>
          </a:stretch>
        </p:blipFill>
        <p:spPr>
          <a:xfrm>
            <a:off x="6345283" y="2800938"/>
            <a:ext cx="280292" cy="280292"/>
          </a:xfrm>
          <a:prstGeom prst="rect">
            <a:avLst/>
          </a:prstGeom>
        </p:spPr>
      </p:pic>
      <p:pic>
        <p:nvPicPr>
          <p:cNvPr id="39" name="Picture 38">
            <a:extLst>
              <a:ext uri="{FF2B5EF4-FFF2-40B4-BE49-F238E27FC236}">
                <a16:creationId xmlns:a16="http://schemas.microsoft.com/office/drawing/2014/main" id="{13E6CA17-A2D3-4A7A-8E4D-2EE764EDCB9F}"/>
              </a:ext>
            </a:extLst>
          </p:cNvPr>
          <p:cNvPicPr>
            <a:picLocks noChangeAspect="1"/>
          </p:cNvPicPr>
          <p:nvPr/>
        </p:nvPicPr>
        <p:blipFill>
          <a:blip r:embed="rId7"/>
          <a:stretch>
            <a:fillRect/>
          </a:stretch>
        </p:blipFill>
        <p:spPr>
          <a:xfrm>
            <a:off x="2062260" y="3156897"/>
            <a:ext cx="280292" cy="280292"/>
          </a:xfrm>
          <a:prstGeom prst="rect">
            <a:avLst/>
          </a:prstGeom>
        </p:spPr>
      </p:pic>
      <p:pic>
        <p:nvPicPr>
          <p:cNvPr id="40" name="Picture 39">
            <a:extLst>
              <a:ext uri="{FF2B5EF4-FFF2-40B4-BE49-F238E27FC236}">
                <a16:creationId xmlns:a16="http://schemas.microsoft.com/office/drawing/2014/main" id="{8A0D75E9-728F-4D3F-A1A3-FE1D48273528}"/>
              </a:ext>
            </a:extLst>
          </p:cNvPr>
          <p:cNvPicPr>
            <a:picLocks noChangeAspect="1"/>
          </p:cNvPicPr>
          <p:nvPr/>
        </p:nvPicPr>
        <p:blipFill>
          <a:blip r:embed="rId7"/>
          <a:stretch>
            <a:fillRect/>
          </a:stretch>
        </p:blipFill>
        <p:spPr>
          <a:xfrm>
            <a:off x="5445643" y="3156897"/>
            <a:ext cx="280292" cy="280292"/>
          </a:xfrm>
          <a:prstGeom prst="rect">
            <a:avLst/>
          </a:prstGeom>
        </p:spPr>
      </p:pic>
      <p:pic>
        <p:nvPicPr>
          <p:cNvPr id="41" name="Picture 40">
            <a:extLst>
              <a:ext uri="{FF2B5EF4-FFF2-40B4-BE49-F238E27FC236}">
                <a16:creationId xmlns:a16="http://schemas.microsoft.com/office/drawing/2014/main" id="{5A827F2A-95D4-49DF-B658-C20971AEE2C9}"/>
              </a:ext>
            </a:extLst>
          </p:cNvPr>
          <p:cNvPicPr>
            <a:picLocks noChangeAspect="1"/>
          </p:cNvPicPr>
          <p:nvPr/>
        </p:nvPicPr>
        <p:blipFill>
          <a:blip r:embed="rId7"/>
          <a:stretch>
            <a:fillRect/>
          </a:stretch>
        </p:blipFill>
        <p:spPr>
          <a:xfrm>
            <a:off x="2780231" y="3156897"/>
            <a:ext cx="280292" cy="280292"/>
          </a:xfrm>
          <a:prstGeom prst="rect">
            <a:avLst/>
          </a:prstGeom>
        </p:spPr>
      </p:pic>
      <p:pic>
        <p:nvPicPr>
          <p:cNvPr id="42" name="Picture 41">
            <a:extLst>
              <a:ext uri="{FF2B5EF4-FFF2-40B4-BE49-F238E27FC236}">
                <a16:creationId xmlns:a16="http://schemas.microsoft.com/office/drawing/2014/main" id="{B095FB44-C08F-4674-A2E2-2BAEF6F94037}"/>
              </a:ext>
            </a:extLst>
          </p:cNvPr>
          <p:cNvPicPr>
            <a:picLocks noChangeAspect="1"/>
          </p:cNvPicPr>
          <p:nvPr/>
        </p:nvPicPr>
        <p:blipFill>
          <a:blip r:embed="rId7"/>
          <a:stretch>
            <a:fillRect/>
          </a:stretch>
        </p:blipFill>
        <p:spPr>
          <a:xfrm>
            <a:off x="3486121" y="3156897"/>
            <a:ext cx="280292" cy="280292"/>
          </a:xfrm>
          <a:prstGeom prst="rect">
            <a:avLst/>
          </a:prstGeom>
        </p:spPr>
      </p:pic>
      <p:pic>
        <p:nvPicPr>
          <p:cNvPr id="43" name="Picture 42">
            <a:extLst>
              <a:ext uri="{FF2B5EF4-FFF2-40B4-BE49-F238E27FC236}">
                <a16:creationId xmlns:a16="http://schemas.microsoft.com/office/drawing/2014/main" id="{70D69753-F86D-43DB-87CB-267CB1F45A52}"/>
              </a:ext>
            </a:extLst>
          </p:cNvPr>
          <p:cNvPicPr>
            <a:picLocks noChangeAspect="1"/>
          </p:cNvPicPr>
          <p:nvPr/>
        </p:nvPicPr>
        <p:blipFill>
          <a:blip r:embed="rId7"/>
          <a:stretch>
            <a:fillRect/>
          </a:stretch>
        </p:blipFill>
        <p:spPr>
          <a:xfrm>
            <a:off x="4446523" y="3156897"/>
            <a:ext cx="280292" cy="280292"/>
          </a:xfrm>
          <a:prstGeom prst="rect">
            <a:avLst/>
          </a:prstGeom>
        </p:spPr>
      </p:pic>
      <p:pic>
        <p:nvPicPr>
          <p:cNvPr id="44" name="Picture 43">
            <a:extLst>
              <a:ext uri="{FF2B5EF4-FFF2-40B4-BE49-F238E27FC236}">
                <a16:creationId xmlns:a16="http://schemas.microsoft.com/office/drawing/2014/main" id="{9095D3E2-7C15-4FD6-A84A-E73370C36E8C}"/>
              </a:ext>
            </a:extLst>
          </p:cNvPr>
          <p:cNvPicPr>
            <a:picLocks noChangeAspect="1"/>
          </p:cNvPicPr>
          <p:nvPr/>
        </p:nvPicPr>
        <p:blipFill>
          <a:blip r:embed="rId7"/>
          <a:stretch>
            <a:fillRect/>
          </a:stretch>
        </p:blipFill>
        <p:spPr>
          <a:xfrm>
            <a:off x="7248544" y="3156897"/>
            <a:ext cx="280292" cy="280292"/>
          </a:xfrm>
          <a:prstGeom prst="rect">
            <a:avLst/>
          </a:prstGeom>
        </p:spPr>
      </p:pic>
      <p:pic>
        <p:nvPicPr>
          <p:cNvPr id="45" name="Picture 44">
            <a:extLst>
              <a:ext uri="{FF2B5EF4-FFF2-40B4-BE49-F238E27FC236}">
                <a16:creationId xmlns:a16="http://schemas.microsoft.com/office/drawing/2014/main" id="{71C7539D-F2C4-45FA-B74C-B3BD4D6BF3E5}"/>
              </a:ext>
            </a:extLst>
          </p:cNvPr>
          <p:cNvPicPr>
            <a:picLocks noChangeAspect="1"/>
          </p:cNvPicPr>
          <p:nvPr/>
        </p:nvPicPr>
        <p:blipFill>
          <a:blip r:embed="rId8"/>
          <a:stretch>
            <a:fillRect/>
          </a:stretch>
        </p:blipFill>
        <p:spPr>
          <a:xfrm>
            <a:off x="2062260" y="3512857"/>
            <a:ext cx="280292" cy="280292"/>
          </a:xfrm>
          <a:prstGeom prst="rect">
            <a:avLst/>
          </a:prstGeom>
        </p:spPr>
      </p:pic>
      <p:pic>
        <p:nvPicPr>
          <p:cNvPr id="46" name="Picture 45">
            <a:extLst>
              <a:ext uri="{FF2B5EF4-FFF2-40B4-BE49-F238E27FC236}">
                <a16:creationId xmlns:a16="http://schemas.microsoft.com/office/drawing/2014/main" id="{5C84BEE0-A1A9-47A8-8E21-0F1150214B1D}"/>
              </a:ext>
            </a:extLst>
          </p:cNvPr>
          <p:cNvPicPr>
            <a:picLocks noChangeAspect="1"/>
          </p:cNvPicPr>
          <p:nvPr/>
        </p:nvPicPr>
        <p:blipFill>
          <a:blip r:embed="rId8"/>
          <a:stretch>
            <a:fillRect/>
          </a:stretch>
        </p:blipFill>
        <p:spPr>
          <a:xfrm>
            <a:off x="3486121" y="3512857"/>
            <a:ext cx="280292" cy="280292"/>
          </a:xfrm>
          <a:prstGeom prst="rect">
            <a:avLst/>
          </a:prstGeom>
        </p:spPr>
      </p:pic>
      <p:pic>
        <p:nvPicPr>
          <p:cNvPr id="47" name="Picture 46">
            <a:extLst>
              <a:ext uri="{FF2B5EF4-FFF2-40B4-BE49-F238E27FC236}">
                <a16:creationId xmlns:a16="http://schemas.microsoft.com/office/drawing/2014/main" id="{33C56EFF-7C96-48F8-A99C-55837FAE365D}"/>
              </a:ext>
            </a:extLst>
          </p:cNvPr>
          <p:cNvPicPr>
            <a:picLocks noChangeAspect="1"/>
          </p:cNvPicPr>
          <p:nvPr/>
        </p:nvPicPr>
        <p:blipFill>
          <a:blip r:embed="rId8"/>
          <a:stretch>
            <a:fillRect/>
          </a:stretch>
        </p:blipFill>
        <p:spPr>
          <a:xfrm>
            <a:off x="2780231" y="3512857"/>
            <a:ext cx="280292" cy="280292"/>
          </a:xfrm>
          <a:prstGeom prst="rect">
            <a:avLst/>
          </a:prstGeom>
        </p:spPr>
      </p:pic>
      <p:sp>
        <p:nvSpPr>
          <p:cNvPr id="49" name="Arrow: Chevron 48">
            <a:extLst>
              <a:ext uri="{FF2B5EF4-FFF2-40B4-BE49-F238E27FC236}">
                <a16:creationId xmlns:a16="http://schemas.microsoft.com/office/drawing/2014/main" id="{9EEE80DD-CA36-4E97-A403-1300F017C741}"/>
              </a:ext>
            </a:extLst>
          </p:cNvPr>
          <p:cNvSpPr/>
          <p:nvPr/>
        </p:nvSpPr>
        <p:spPr>
          <a:xfrm>
            <a:off x="6744956" y="3857071"/>
            <a:ext cx="1641859" cy="418419"/>
          </a:xfrm>
          <a:prstGeom prst="chevron">
            <a:avLst/>
          </a:prstGeom>
          <a:solidFill>
            <a:srgbClr val="8DB9CA"/>
          </a:solidFill>
          <a:ln w="25400">
            <a:noFill/>
          </a:ln>
          <a:effectLst/>
        </p:spPr>
        <p:style>
          <a:lnRef idx="1">
            <a:schemeClr val="accent1"/>
          </a:lnRef>
          <a:fillRef idx="1002">
            <a:schemeClr val="lt2"/>
          </a:fillRef>
          <a:effectRef idx="2">
            <a:schemeClr val="accent1"/>
          </a:effectRef>
          <a:fontRef idx="minor">
            <a:schemeClr val="lt1"/>
          </a:fontRef>
        </p:style>
        <p:txBody>
          <a:bodyPr rtlCol="0" anchor="ctr"/>
          <a:lstStyle/>
          <a:p>
            <a:pPr algn="ctr" defTabSz="914265"/>
            <a:r>
              <a:rPr lang="en-US" sz="900" b="1">
                <a:solidFill>
                  <a:schemeClr val="bg1"/>
                </a:solidFill>
                <a:latin typeface="Verdana"/>
              </a:rPr>
              <a:t>RUN</a:t>
            </a:r>
          </a:p>
          <a:p>
            <a:pPr algn="ctr" defTabSz="914265"/>
            <a:r>
              <a:rPr lang="en-GB" sz="900">
                <a:solidFill>
                  <a:schemeClr val="bg1"/>
                </a:solidFill>
                <a:latin typeface="Verdana"/>
              </a:rPr>
              <a:t>(In-line printing)</a:t>
            </a:r>
          </a:p>
        </p:txBody>
      </p:sp>
      <p:sp>
        <p:nvSpPr>
          <p:cNvPr id="50" name="Arrow: Chevron 49">
            <a:extLst>
              <a:ext uri="{FF2B5EF4-FFF2-40B4-BE49-F238E27FC236}">
                <a16:creationId xmlns:a16="http://schemas.microsoft.com/office/drawing/2014/main" id="{D6D43EF5-433F-444D-895A-DAFCE02A6904}"/>
              </a:ext>
            </a:extLst>
          </p:cNvPr>
          <p:cNvSpPr/>
          <p:nvPr/>
        </p:nvSpPr>
        <p:spPr>
          <a:xfrm>
            <a:off x="4137409" y="3857071"/>
            <a:ext cx="2758272" cy="418419"/>
          </a:xfrm>
          <a:prstGeom prst="chevron">
            <a:avLst/>
          </a:prstGeom>
          <a:solidFill>
            <a:srgbClr val="8DB9CA"/>
          </a:solidFill>
          <a:ln w="25400">
            <a:noFill/>
          </a:ln>
          <a:effectLst/>
        </p:spPr>
        <p:style>
          <a:lnRef idx="1">
            <a:schemeClr val="accent1"/>
          </a:lnRef>
          <a:fillRef idx="1002">
            <a:schemeClr val="lt2"/>
          </a:fillRef>
          <a:effectRef idx="2">
            <a:schemeClr val="accent1"/>
          </a:effectRef>
          <a:fontRef idx="minor">
            <a:schemeClr val="lt1"/>
          </a:fontRef>
        </p:style>
        <p:txBody>
          <a:bodyPr rtlCol="0" anchor="ctr"/>
          <a:lstStyle/>
          <a:p>
            <a:pPr algn="ctr" defTabSz="914265"/>
            <a:r>
              <a:rPr lang="en-US" sz="900" b="1">
                <a:solidFill>
                  <a:schemeClr val="bg1"/>
                </a:solidFill>
                <a:latin typeface="Verdana"/>
              </a:rPr>
              <a:t>WALK</a:t>
            </a:r>
          </a:p>
          <a:p>
            <a:pPr algn="ctr" defTabSz="914265"/>
            <a:r>
              <a:rPr lang="en-US" sz="900">
                <a:solidFill>
                  <a:schemeClr val="bg1"/>
                </a:solidFill>
                <a:latin typeface="Verdana"/>
              </a:rPr>
              <a:t>(Preprinted labels w/more data) </a:t>
            </a:r>
            <a:endParaRPr lang="en-GB" sz="900">
              <a:solidFill>
                <a:schemeClr val="bg1"/>
              </a:solidFill>
              <a:latin typeface="Verdana"/>
            </a:endParaRPr>
          </a:p>
        </p:txBody>
      </p:sp>
      <p:sp>
        <p:nvSpPr>
          <p:cNvPr id="51" name="Arrow: Pentagon 50">
            <a:extLst>
              <a:ext uri="{FF2B5EF4-FFF2-40B4-BE49-F238E27FC236}">
                <a16:creationId xmlns:a16="http://schemas.microsoft.com/office/drawing/2014/main" id="{57DF86C7-3E21-4AE0-9776-160E49F7DA04}"/>
              </a:ext>
            </a:extLst>
          </p:cNvPr>
          <p:cNvSpPr/>
          <p:nvPr/>
        </p:nvSpPr>
        <p:spPr>
          <a:xfrm>
            <a:off x="1778955" y="3857071"/>
            <a:ext cx="2509179" cy="418419"/>
          </a:xfrm>
          <a:prstGeom prst="homePlate">
            <a:avLst/>
          </a:prstGeom>
          <a:solidFill>
            <a:srgbClr val="8DB9CA"/>
          </a:solidFill>
          <a:ln w="25400">
            <a:noFill/>
          </a:ln>
          <a:effectLst/>
        </p:spPr>
        <p:style>
          <a:lnRef idx="1">
            <a:schemeClr val="accent1"/>
          </a:lnRef>
          <a:fillRef idx="1002">
            <a:schemeClr val="lt2"/>
          </a:fillRef>
          <a:effectRef idx="2">
            <a:schemeClr val="accent1"/>
          </a:effectRef>
          <a:fontRef idx="minor">
            <a:schemeClr val="lt1"/>
          </a:fontRef>
        </p:style>
        <p:txBody>
          <a:bodyPr rtlCol="0" anchor="ctr"/>
          <a:lstStyle/>
          <a:p>
            <a:pPr algn="ctr" defTabSz="914265"/>
            <a:r>
              <a:rPr lang="en-US" sz="900" b="1">
                <a:solidFill>
                  <a:schemeClr val="bg1"/>
                </a:solidFill>
                <a:latin typeface="Verdana"/>
              </a:rPr>
              <a:t>CRAWL</a:t>
            </a:r>
          </a:p>
          <a:p>
            <a:pPr algn="ctr" defTabSz="914265"/>
            <a:r>
              <a:rPr lang="en-US" sz="900">
                <a:solidFill>
                  <a:schemeClr val="bg1"/>
                </a:solidFill>
                <a:latin typeface="Verdana"/>
              </a:rPr>
              <a:t> (2D + GTIN • in store printing) </a:t>
            </a:r>
            <a:endParaRPr lang="en-GB" sz="900">
              <a:solidFill>
                <a:schemeClr val="bg1"/>
              </a:solidFill>
              <a:latin typeface="Verdana"/>
            </a:endParaRPr>
          </a:p>
        </p:txBody>
      </p:sp>
      <p:sp>
        <p:nvSpPr>
          <p:cNvPr id="52" name="Title 1">
            <a:extLst>
              <a:ext uri="{FF2B5EF4-FFF2-40B4-BE49-F238E27FC236}">
                <a16:creationId xmlns:a16="http://schemas.microsoft.com/office/drawing/2014/main" id="{D802E42D-D39C-4D29-BAEB-06A5AF8992FD}"/>
              </a:ext>
            </a:extLst>
          </p:cNvPr>
          <p:cNvSpPr>
            <a:spLocks noGrp="1"/>
          </p:cNvSpPr>
          <p:nvPr>
            <p:ph type="title"/>
          </p:nvPr>
        </p:nvSpPr>
        <p:spPr/>
        <p:txBody>
          <a:bodyPr vert="horz"/>
          <a:lstStyle/>
          <a:p>
            <a:r>
              <a:rPr lang="en-US" sz="1800"/>
              <a:t>Barcode &amp; Data Scope</a:t>
            </a:r>
            <a:br>
              <a:rPr lang="en-US" sz="1800"/>
            </a:br>
            <a:r>
              <a:rPr lang="en-US" sz="1200" b="1">
                <a:solidFill>
                  <a:srgbClr val="FBB034"/>
                </a:solidFill>
              </a:rPr>
              <a:t>Use cases including supporting data attributes</a:t>
            </a:r>
            <a:endParaRPr lang="en-US" sz="1350" b="1">
              <a:solidFill>
                <a:srgbClr val="FBB034"/>
              </a:solidFill>
            </a:endParaRPr>
          </a:p>
        </p:txBody>
      </p:sp>
      <p:pic>
        <p:nvPicPr>
          <p:cNvPr id="60" name="Picture 59">
            <a:extLst>
              <a:ext uri="{FF2B5EF4-FFF2-40B4-BE49-F238E27FC236}">
                <a16:creationId xmlns:a16="http://schemas.microsoft.com/office/drawing/2014/main" id="{949BA541-F6AA-4315-8FC2-3265427C8C36}"/>
              </a:ext>
            </a:extLst>
          </p:cNvPr>
          <p:cNvPicPr>
            <a:picLocks noChangeAspect="1"/>
          </p:cNvPicPr>
          <p:nvPr/>
        </p:nvPicPr>
        <p:blipFill>
          <a:blip r:embed="rId7"/>
          <a:stretch>
            <a:fillRect/>
          </a:stretch>
        </p:blipFill>
        <p:spPr>
          <a:xfrm>
            <a:off x="6361534" y="3156897"/>
            <a:ext cx="280292" cy="280292"/>
          </a:xfrm>
          <a:prstGeom prst="rect">
            <a:avLst/>
          </a:prstGeom>
        </p:spPr>
      </p:pic>
      <p:grpSp>
        <p:nvGrpSpPr>
          <p:cNvPr id="61" name="Group 60">
            <a:extLst>
              <a:ext uri="{FF2B5EF4-FFF2-40B4-BE49-F238E27FC236}">
                <a16:creationId xmlns:a16="http://schemas.microsoft.com/office/drawing/2014/main" id="{F7E0FBC0-13F1-47DC-881D-5B73542DAA40}"/>
              </a:ext>
            </a:extLst>
          </p:cNvPr>
          <p:cNvGrpSpPr/>
          <p:nvPr/>
        </p:nvGrpSpPr>
        <p:grpSpPr>
          <a:xfrm>
            <a:off x="7405014" y="4531233"/>
            <a:ext cx="186825" cy="186825"/>
            <a:chOff x="9873352" y="6041644"/>
            <a:chExt cx="249100" cy="249100"/>
          </a:xfrm>
        </p:grpSpPr>
        <p:sp>
          <p:nvSpPr>
            <p:cNvPr id="62" name="Oval 61">
              <a:hlinkClick r:id="" action="ppaction://hlinkshowjump?jump=previousslide"/>
              <a:extLst>
                <a:ext uri="{FF2B5EF4-FFF2-40B4-BE49-F238E27FC236}">
                  <a16:creationId xmlns:a16="http://schemas.microsoft.com/office/drawing/2014/main" id="{171654F2-CB30-439C-BFA6-981E0E35E7F0}"/>
                </a:ext>
              </a:extLst>
            </p:cNvPr>
            <p:cNvSpPr/>
            <p:nvPr userDrawn="1"/>
          </p:nvSpPr>
          <p:spPr>
            <a:xfrm>
              <a:off x="9873352" y="6041644"/>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63" name="Group 62">
              <a:extLst>
                <a:ext uri="{FF2B5EF4-FFF2-40B4-BE49-F238E27FC236}">
                  <a16:creationId xmlns:a16="http://schemas.microsoft.com/office/drawing/2014/main" id="{E60B1043-9BB9-40E7-8909-86B07866C27E}"/>
                </a:ext>
              </a:extLst>
            </p:cNvPr>
            <p:cNvGrpSpPr/>
            <p:nvPr userDrawn="1"/>
          </p:nvGrpSpPr>
          <p:grpSpPr>
            <a:xfrm>
              <a:off x="9971776" y="6136088"/>
              <a:ext cx="41137" cy="66044"/>
              <a:chOff x="3345327" y="4804129"/>
              <a:chExt cx="74099" cy="118964"/>
            </a:xfrm>
          </p:grpSpPr>
          <p:cxnSp>
            <p:nvCxnSpPr>
              <p:cNvPr id="64" name="Straight Connector 63">
                <a:hlinkClick r:id="" action="ppaction://hlinkshowjump?jump=previousslide"/>
                <a:extLst>
                  <a:ext uri="{FF2B5EF4-FFF2-40B4-BE49-F238E27FC236}">
                    <a16:creationId xmlns:a16="http://schemas.microsoft.com/office/drawing/2014/main" id="{1B4E5A2D-81AF-4E19-88B8-02F3153E0C11}"/>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a:hlinkClick r:id="" action="ppaction://hlinkshowjump?jump=previousslide"/>
                <a:extLst>
                  <a:ext uri="{FF2B5EF4-FFF2-40B4-BE49-F238E27FC236}">
                    <a16:creationId xmlns:a16="http://schemas.microsoft.com/office/drawing/2014/main" id="{5D822063-C920-4D28-9BC7-1020DC6568A1}"/>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66" name="Group 65">
            <a:extLst>
              <a:ext uri="{FF2B5EF4-FFF2-40B4-BE49-F238E27FC236}">
                <a16:creationId xmlns:a16="http://schemas.microsoft.com/office/drawing/2014/main" id="{84B60984-B9FE-4E59-B873-A84CD1CB3DDE}"/>
              </a:ext>
            </a:extLst>
          </p:cNvPr>
          <p:cNvGrpSpPr/>
          <p:nvPr/>
        </p:nvGrpSpPr>
        <p:grpSpPr>
          <a:xfrm>
            <a:off x="7642346" y="4531233"/>
            <a:ext cx="186825" cy="186825"/>
            <a:chOff x="10189795" y="6045160"/>
            <a:chExt cx="249100" cy="249100"/>
          </a:xfrm>
        </p:grpSpPr>
        <p:sp>
          <p:nvSpPr>
            <p:cNvPr id="67" name="Oval 66">
              <a:hlinkClick r:id="" action="ppaction://hlinkshowjump?jump=nextslide"/>
              <a:extLst>
                <a:ext uri="{FF2B5EF4-FFF2-40B4-BE49-F238E27FC236}">
                  <a16:creationId xmlns:a16="http://schemas.microsoft.com/office/drawing/2014/main" id="{D82E592F-0A49-4D12-8EB9-7ECFEA3298FA}"/>
                </a:ext>
              </a:extLst>
            </p:cNvPr>
            <p:cNvSpPr/>
            <p:nvPr userDrawn="1"/>
          </p:nvSpPr>
          <p:spPr>
            <a:xfrm>
              <a:off x="10189795" y="6045160"/>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68" name="Group 67">
              <a:extLst>
                <a:ext uri="{FF2B5EF4-FFF2-40B4-BE49-F238E27FC236}">
                  <a16:creationId xmlns:a16="http://schemas.microsoft.com/office/drawing/2014/main" id="{3706ACE2-E1B8-488D-BA59-0FFF5C127328}"/>
                </a:ext>
              </a:extLst>
            </p:cNvPr>
            <p:cNvGrpSpPr/>
            <p:nvPr userDrawn="1"/>
          </p:nvGrpSpPr>
          <p:grpSpPr>
            <a:xfrm flipH="1" flipV="1">
              <a:off x="10297292" y="6133992"/>
              <a:ext cx="41137" cy="66044"/>
              <a:chOff x="3345327" y="4804129"/>
              <a:chExt cx="74099" cy="118964"/>
            </a:xfrm>
          </p:grpSpPr>
          <p:cxnSp>
            <p:nvCxnSpPr>
              <p:cNvPr id="69" name="Straight Connector 68">
                <a:hlinkClick r:id="" action="ppaction://hlinkshowjump?jump=nextslide"/>
                <a:extLst>
                  <a:ext uri="{FF2B5EF4-FFF2-40B4-BE49-F238E27FC236}">
                    <a16:creationId xmlns:a16="http://schemas.microsoft.com/office/drawing/2014/main" id="{3934D973-8D5B-4F8B-91FC-525C8B2E0477}"/>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a:hlinkClick r:id="" action="ppaction://hlinkshowjump?jump=nextslide"/>
                <a:extLst>
                  <a:ext uri="{FF2B5EF4-FFF2-40B4-BE49-F238E27FC236}">
                    <a16:creationId xmlns:a16="http://schemas.microsoft.com/office/drawing/2014/main" id="{E027BA55-F758-47E9-94E5-8142031B640F}"/>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72" name="Group 71">
            <a:extLst>
              <a:ext uri="{FF2B5EF4-FFF2-40B4-BE49-F238E27FC236}">
                <a16:creationId xmlns:a16="http://schemas.microsoft.com/office/drawing/2014/main" id="{0EE77926-93A3-E9E9-D132-0104181E282B}"/>
              </a:ext>
            </a:extLst>
          </p:cNvPr>
          <p:cNvGrpSpPr/>
          <p:nvPr/>
        </p:nvGrpSpPr>
        <p:grpSpPr>
          <a:xfrm>
            <a:off x="1799208" y="4531579"/>
            <a:ext cx="5302641" cy="195507"/>
            <a:chOff x="1799208" y="4531579"/>
            <a:chExt cx="5302641" cy="195507"/>
          </a:xfrm>
        </p:grpSpPr>
        <p:sp>
          <p:nvSpPr>
            <p:cNvPr id="73" name="AutoShape 2">
              <a:hlinkClick r:id="rId9" action="ppaction://hlinksldjump"/>
              <a:extLst>
                <a:ext uri="{FF2B5EF4-FFF2-40B4-BE49-F238E27FC236}">
                  <a16:creationId xmlns:a16="http://schemas.microsoft.com/office/drawing/2014/main" id="{6C22E653-B724-4E7F-589D-AC0E2BC5D2D9}"/>
                </a:ext>
              </a:extLst>
            </p:cNvPr>
            <p:cNvSpPr>
              <a:spLocks noChangeArrowheads="1"/>
            </p:cNvSpPr>
            <p:nvPr/>
          </p:nvSpPr>
          <p:spPr bwMode="gray">
            <a:xfrm>
              <a:off x="2245264"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GENERAL</a:t>
              </a:r>
            </a:p>
          </p:txBody>
        </p:sp>
        <p:sp>
          <p:nvSpPr>
            <p:cNvPr id="74" name="AutoShape 2">
              <a:hlinkClick r:id="rId10" action="ppaction://hlinksldjump"/>
              <a:extLst>
                <a:ext uri="{FF2B5EF4-FFF2-40B4-BE49-F238E27FC236}">
                  <a16:creationId xmlns:a16="http://schemas.microsoft.com/office/drawing/2014/main" id="{9474BD5B-1F94-92B9-3FF0-2415FB3839E8}"/>
                </a:ext>
              </a:extLst>
            </p:cNvPr>
            <p:cNvSpPr>
              <a:spLocks noChangeArrowheads="1"/>
            </p:cNvSpPr>
            <p:nvPr/>
          </p:nvSpPr>
          <p:spPr bwMode="gray">
            <a:xfrm>
              <a:off x="3868790" y="4535155"/>
              <a:ext cx="797767" cy="185652"/>
            </a:xfrm>
            <a:prstGeom prst="roundRect">
              <a:avLst>
                <a:gd name="adj" fmla="val 50000"/>
              </a:avLst>
            </a:prstGeom>
            <a:solidFill>
              <a:srgbClr val="FBB034"/>
            </a:solidFill>
            <a:ln w="10795">
              <a:noFill/>
              <a:round/>
              <a:headEnd/>
              <a:tailEnd/>
            </a:ln>
            <a:effectLst/>
          </p:spPr>
          <p:txBody>
            <a:bodyPr vert="horz" wrap="square" lIns="0" tIns="0" rIns="0" bIns="0" anchor="ctr" anchorCtr="0">
              <a:noAutofit/>
            </a:bodyPr>
            <a:lstStyle/>
            <a:p>
              <a:pPr algn="ctr">
                <a:lnSpc>
                  <a:spcPct val="95000"/>
                </a:lnSpc>
              </a:pPr>
              <a:r>
                <a:rPr lang="en-US" sz="525" b="1">
                  <a:solidFill>
                    <a:schemeClr val="bg1"/>
                  </a:solidFill>
                </a:rPr>
                <a:t>WHAT</a:t>
              </a:r>
            </a:p>
          </p:txBody>
        </p:sp>
        <p:sp>
          <p:nvSpPr>
            <p:cNvPr id="75" name="AutoShape 2">
              <a:hlinkClick r:id="rId11" action="ppaction://hlinksldjump"/>
              <a:extLst>
                <a:ext uri="{FF2B5EF4-FFF2-40B4-BE49-F238E27FC236}">
                  <a16:creationId xmlns:a16="http://schemas.microsoft.com/office/drawing/2014/main" id="{BEF6FFB1-69D4-545E-5C38-CE1EEDC71A67}"/>
                </a:ext>
              </a:extLst>
            </p:cNvPr>
            <p:cNvSpPr>
              <a:spLocks noChangeArrowheads="1"/>
            </p:cNvSpPr>
            <p:nvPr/>
          </p:nvSpPr>
          <p:spPr bwMode="gray">
            <a:xfrm>
              <a:off x="3057029"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WHY</a:t>
              </a:r>
            </a:p>
          </p:txBody>
        </p:sp>
        <p:sp>
          <p:nvSpPr>
            <p:cNvPr id="76" name="AutoShape 2">
              <a:hlinkClick r:id="rId12" action="ppaction://hlinksldjump"/>
              <a:extLst>
                <a:ext uri="{FF2B5EF4-FFF2-40B4-BE49-F238E27FC236}">
                  <a16:creationId xmlns:a16="http://schemas.microsoft.com/office/drawing/2014/main" id="{027D21C6-7691-0F95-1D1C-45A46AA9042D}"/>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WHO</a:t>
              </a:r>
            </a:p>
          </p:txBody>
        </p:sp>
        <p:sp>
          <p:nvSpPr>
            <p:cNvPr id="77" name="AutoShape 2">
              <a:hlinkClick r:id="rId13" action="ppaction://hlinksldjump"/>
              <a:extLst>
                <a:ext uri="{FF2B5EF4-FFF2-40B4-BE49-F238E27FC236}">
                  <a16:creationId xmlns:a16="http://schemas.microsoft.com/office/drawing/2014/main" id="{DA8F830D-5EA7-8F43-9D28-D477D9FAA6DE}"/>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HOW</a:t>
              </a:r>
            </a:p>
          </p:txBody>
        </p:sp>
        <p:sp>
          <p:nvSpPr>
            <p:cNvPr id="78" name="AutoShape 2">
              <a:hlinkClick r:id="rId14" action="ppaction://hlinksldjump"/>
              <a:extLst>
                <a:ext uri="{FF2B5EF4-FFF2-40B4-BE49-F238E27FC236}">
                  <a16:creationId xmlns:a16="http://schemas.microsoft.com/office/drawing/2014/main" id="{4BB14F2D-5AE5-8400-D278-958FA4B4061F}"/>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REPORT &amp; LEARN</a:t>
              </a:r>
            </a:p>
          </p:txBody>
        </p:sp>
        <p:pic>
          <p:nvPicPr>
            <p:cNvPr id="79" name="Picture 78">
              <a:hlinkClick r:id="rId9" action="ppaction://hlinksldjump"/>
              <a:extLst>
                <a:ext uri="{FF2B5EF4-FFF2-40B4-BE49-F238E27FC236}">
                  <a16:creationId xmlns:a16="http://schemas.microsoft.com/office/drawing/2014/main" id="{8E018ADA-0C85-553A-F956-22E735F4494D}"/>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042152" y="4531579"/>
              <a:ext cx="189116" cy="189117"/>
            </a:xfrm>
            <a:prstGeom prst="rect">
              <a:avLst/>
            </a:prstGeom>
          </p:spPr>
        </p:pic>
        <p:sp>
          <p:nvSpPr>
            <p:cNvPr id="80" name="Arrow: Right 79">
              <a:hlinkClick r:id="" action="ppaction://hlinkshowjump?jump=lastslideviewed"/>
              <a:extLst>
                <a:ext uri="{FF2B5EF4-FFF2-40B4-BE49-F238E27FC236}">
                  <a16:creationId xmlns:a16="http://schemas.microsoft.com/office/drawing/2014/main" id="{EBB4D04E-F0F0-F33B-E1B8-8AC2AFC1E135}"/>
                </a:ext>
              </a:extLst>
            </p:cNvPr>
            <p:cNvSpPr/>
            <p:nvPr/>
          </p:nvSpPr>
          <p:spPr>
            <a:xfrm rot="10800000">
              <a:off x="1799208" y="4541436"/>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55" name="Slide Number Placeholder 3">
            <a:extLst>
              <a:ext uri="{FF2B5EF4-FFF2-40B4-BE49-F238E27FC236}">
                <a16:creationId xmlns:a16="http://schemas.microsoft.com/office/drawing/2014/main" id="{CBDEC01C-99CF-47DD-9F5F-4993F0A5FE7D}"/>
              </a:ext>
            </a:extLst>
          </p:cNvPr>
          <p:cNvSpPr>
            <a:spLocks noGrp="1"/>
          </p:cNvSpPr>
          <p:nvPr>
            <p:ph type="sldNum" sz="quarter" idx="12"/>
          </p:nvPr>
        </p:nvSpPr>
        <p:spPr>
          <a:xfrm>
            <a:off x="8447486" y="4759631"/>
            <a:ext cx="247535" cy="150195"/>
          </a:xfrm>
        </p:spPr>
        <p:txBody>
          <a:bodyPr/>
          <a:lstStyle>
            <a:lvl1pPr rtl="0">
              <a:defRPr/>
            </a:lvl1pPr>
          </a:lstStyle>
          <a:p>
            <a:pPr fontAlgn="base">
              <a:spcAft>
                <a:spcPct val="0"/>
              </a:spcAft>
              <a:defRPr/>
            </a:pPr>
            <a:fld id="{4472AB7F-E8D0-4874-A9B8-335B68DC5F05}" type="slidenum">
              <a:rPr lang="en-US" smtClean="0"/>
              <a:pPr fontAlgn="base">
                <a:spcAft>
                  <a:spcPct val="0"/>
                </a:spcAft>
                <a:defRPr/>
              </a:pPr>
              <a:t>41</a:t>
            </a:fld>
            <a:endParaRPr lang="en-US"/>
          </a:p>
        </p:txBody>
      </p:sp>
    </p:spTree>
    <p:extLst>
      <p:ext uri="{BB962C8B-B14F-4D97-AF65-F5344CB8AC3E}">
        <p14:creationId xmlns:p14="http://schemas.microsoft.com/office/powerpoint/2010/main" val="6707701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a:extLst>
              <a:ext uri="{FF2B5EF4-FFF2-40B4-BE49-F238E27FC236}">
                <a16:creationId xmlns:a16="http://schemas.microsoft.com/office/drawing/2014/main" id="{12A1878D-5DA7-4F25-BA00-EEBE6EF2F4AB}"/>
              </a:ext>
            </a:extLst>
          </p:cNvPr>
          <p:cNvCxnSpPr>
            <a:cxnSpLocks/>
          </p:cNvCxnSpPr>
          <p:nvPr/>
        </p:nvCxnSpPr>
        <p:spPr>
          <a:xfrm flipV="1">
            <a:off x="3069900" y="926100"/>
            <a:ext cx="5179433"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AA7164A-83C8-4C93-B579-A2287560E649}"/>
              </a:ext>
            </a:extLst>
          </p:cNvPr>
          <p:cNvCxnSpPr>
            <a:cxnSpLocks/>
          </p:cNvCxnSpPr>
          <p:nvPr/>
        </p:nvCxnSpPr>
        <p:spPr>
          <a:xfrm flipV="1">
            <a:off x="3069900" y="2939427"/>
            <a:ext cx="5178600"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EE418441-3A00-4AFB-98C5-51B0563C3104}"/>
              </a:ext>
            </a:extLst>
          </p:cNvPr>
          <p:cNvSpPr/>
          <p:nvPr/>
        </p:nvSpPr>
        <p:spPr>
          <a:xfrm>
            <a:off x="1966" y="0"/>
            <a:ext cx="2993588" cy="4445491"/>
          </a:xfrm>
          <a:prstGeom prst="rect">
            <a:avLst/>
          </a:prstGeom>
          <a:solidFill>
            <a:srgbClr val="FBB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 name="Title 1">
            <a:extLst>
              <a:ext uri="{FF2B5EF4-FFF2-40B4-BE49-F238E27FC236}">
                <a16:creationId xmlns:a16="http://schemas.microsoft.com/office/drawing/2014/main" id="{49404C55-093B-4B52-8DDB-0CD91796F002}"/>
              </a:ext>
            </a:extLst>
          </p:cNvPr>
          <p:cNvSpPr txBox="1">
            <a:spLocks/>
          </p:cNvSpPr>
          <p:nvPr/>
        </p:nvSpPr>
        <p:spPr bwMode="auto">
          <a:xfrm>
            <a:off x="303609" y="87475"/>
            <a:ext cx="8210829" cy="537533"/>
          </a:xfrm>
          <a:prstGeom prst="rect">
            <a:avLst/>
          </a:prstGeom>
          <a:noFill/>
          <a:ln>
            <a:noFill/>
          </a:ln>
        </p:spPr>
        <p:txBody>
          <a:bodyPr vert="horz" wrap="square" lIns="0" tIns="34287" rIns="68573" bIns="34287" numCol="1" anchor="b" anchorCtr="0" compatLnSpc="1">
            <a:prstTxWarp prst="textNoShape">
              <a:avLst/>
            </a:prstTxWarp>
          </a:bodyPr>
          <a:lstStyle>
            <a:lvl1pPr algn="l" defTabSz="60952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a:lstStyle>
          <a:p>
            <a:r>
              <a:rPr lang="en-US" sz="1500">
                <a:solidFill>
                  <a:schemeClr val="bg1"/>
                </a:solidFill>
              </a:rPr>
              <a:t>Value Chain Scope</a:t>
            </a:r>
          </a:p>
        </p:txBody>
      </p:sp>
      <p:sp>
        <p:nvSpPr>
          <p:cNvPr id="6" name="Rectangle 5">
            <a:extLst>
              <a:ext uri="{FF2B5EF4-FFF2-40B4-BE49-F238E27FC236}">
                <a16:creationId xmlns:a16="http://schemas.microsoft.com/office/drawing/2014/main" id="{DA896500-1369-4E9C-964B-276A5747262F}"/>
              </a:ext>
            </a:extLst>
          </p:cNvPr>
          <p:cNvSpPr>
            <a:spLocks/>
          </p:cNvSpPr>
          <p:nvPr/>
        </p:nvSpPr>
        <p:spPr>
          <a:xfrm>
            <a:off x="142183" y="1215017"/>
            <a:ext cx="2853371" cy="908607"/>
          </a:xfrm>
          <a:prstGeom prst="rect">
            <a:avLst/>
          </a:prstGeom>
          <a:noFill/>
          <a:ln w="12700" cap="flat" cmpd="sng" algn="ctr">
            <a:noFill/>
            <a:prstDash val="solid"/>
          </a:ln>
          <a:effectLst/>
        </p:spPr>
        <p:txBody>
          <a:bodyPr wrap="square" tIns="54000" rtlCol="0" anchor="t">
            <a:spAutoFit/>
          </a:bodyPr>
          <a:lstStyle/>
          <a:p>
            <a:pPr marL="0" lvl="1" fontAlgn="base">
              <a:spcAft>
                <a:spcPts val="300"/>
              </a:spcAft>
              <a:buClr>
                <a:schemeClr val="bg1"/>
              </a:buClr>
            </a:pPr>
            <a:r>
              <a:rPr lang="en-US" sz="1050">
                <a:solidFill>
                  <a:schemeClr val="bg1"/>
                </a:solidFill>
              </a:rPr>
              <a:t>Third in scope is thoroughly looking at the end-to-end value chain to see who is impacted by the pilot and what adjustments need to be made in process, data and IT. </a:t>
            </a:r>
          </a:p>
        </p:txBody>
      </p:sp>
      <p:sp>
        <p:nvSpPr>
          <p:cNvPr id="7" name="Rectangle 6">
            <a:extLst>
              <a:ext uri="{FF2B5EF4-FFF2-40B4-BE49-F238E27FC236}">
                <a16:creationId xmlns:a16="http://schemas.microsoft.com/office/drawing/2014/main" id="{5A867F6F-E361-453D-B483-D5CCE1582F50}"/>
              </a:ext>
            </a:extLst>
          </p:cNvPr>
          <p:cNvSpPr>
            <a:spLocks/>
          </p:cNvSpPr>
          <p:nvPr/>
        </p:nvSpPr>
        <p:spPr>
          <a:xfrm>
            <a:off x="3399299" y="1138017"/>
            <a:ext cx="5436693" cy="1283069"/>
          </a:xfrm>
          <a:prstGeom prst="rect">
            <a:avLst/>
          </a:prstGeom>
          <a:noFill/>
          <a:ln w="12700" cap="flat" cmpd="sng" algn="ctr">
            <a:noFill/>
            <a:prstDash val="solid"/>
          </a:ln>
          <a:effectLst/>
        </p:spPr>
        <p:txBody>
          <a:bodyPr wrap="square" tIns="54000" rtlCol="0" anchor="t">
            <a:spAutoFit/>
          </a:bodyPr>
          <a:lstStyle/>
          <a:p>
            <a:pPr marL="214313" lvl="2" indent="-214313" fontAlgn="base">
              <a:spcAft>
                <a:spcPts val="150"/>
              </a:spcAft>
              <a:buClr>
                <a:srgbClr val="FBB034"/>
              </a:buClr>
              <a:buFont typeface="Arial" panose="020B0604020202020204" pitchFamily="34" charset="0"/>
              <a:buChar char="•"/>
              <a:defRPr/>
            </a:pPr>
            <a:r>
              <a:rPr lang="en-US" sz="1050">
                <a:solidFill>
                  <a:schemeClr val="tx2"/>
                </a:solidFill>
              </a:rPr>
              <a:t>Analyzing the end-to-end value chain will ensure you will not overlook any players nor steps that may be impacted. </a:t>
            </a:r>
          </a:p>
          <a:p>
            <a:pPr marL="214313" lvl="2" indent="-214313" fontAlgn="base">
              <a:spcAft>
                <a:spcPts val="150"/>
              </a:spcAft>
              <a:buClr>
                <a:srgbClr val="FBB034"/>
              </a:buClr>
              <a:buFont typeface="Arial" panose="020B0604020202020204" pitchFamily="34" charset="0"/>
              <a:buChar char="•"/>
              <a:defRPr/>
            </a:pPr>
            <a:r>
              <a:rPr lang="en-US" sz="1050">
                <a:solidFill>
                  <a:schemeClr val="tx2"/>
                </a:solidFill>
              </a:rPr>
              <a:t>It will give you an insight into the impact for the different stakeholders whether technically, operationally or organizationally. </a:t>
            </a:r>
          </a:p>
          <a:p>
            <a:pPr marL="214313" lvl="2" indent="-214313" fontAlgn="base">
              <a:spcAft>
                <a:spcPts val="150"/>
              </a:spcAft>
              <a:buClr>
                <a:srgbClr val="FBB034"/>
              </a:buClr>
              <a:buFont typeface="Arial" panose="020B0604020202020204" pitchFamily="34" charset="0"/>
              <a:buChar char="•"/>
              <a:defRPr/>
            </a:pPr>
            <a:r>
              <a:rPr lang="en-US" sz="1050">
                <a:solidFill>
                  <a:schemeClr val="tx2"/>
                </a:solidFill>
              </a:rPr>
              <a:t>During the project planning decide what changes are necessary for the pilot and which are not (resolve through workarounds, e.g. virtual stock counting).</a:t>
            </a:r>
          </a:p>
        </p:txBody>
      </p:sp>
      <p:sp>
        <p:nvSpPr>
          <p:cNvPr id="8" name="Rounded Rectangle 93">
            <a:extLst>
              <a:ext uri="{FF2B5EF4-FFF2-40B4-BE49-F238E27FC236}">
                <a16:creationId xmlns:a16="http://schemas.microsoft.com/office/drawing/2014/main" id="{27574E18-E43F-464C-A57A-EACD8C62F8D0}"/>
              </a:ext>
            </a:extLst>
          </p:cNvPr>
          <p:cNvSpPr/>
          <p:nvPr/>
        </p:nvSpPr>
        <p:spPr>
          <a:xfrm>
            <a:off x="3666418" y="783044"/>
            <a:ext cx="1480787"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ABOUT</a:t>
            </a:r>
          </a:p>
        </p:txBody>
      </p:sp>
      <p:grpSp>
        <p:nvGrpSpPr>
          <p:cNvPr id="10" name="Group 9">
            <a:extLst>
              <a:ext uri="{FF2B5EF4-FFF2-40B4-BE49-F238E27FC236}">
                <a16:creationId xmlns:a16="http://schemas.microsoft.com/office/drawing/2014/main" id="{9413E5AE-8469-4AD8-8C46-2229BD0787BC}"/>
              </a:ext>
            </a:extLst>
          </p:cNvPr>
          <p:cNvGrpSpPr/>
          <p:nvPr/>
        </p:nvGrpSpPr>
        <p:grpSpPr>
          <a:xfrm>
            <a:off x="3396767" y="698010"/>
            <a:ext cx="456300" cy="455879"/>
            <a:chOff x="4727848" y="1172232"/>
            <a:chExt cx="608400" cy="607839"/>
          </a:xfrm>
        </p:grpSpPr>
        <p:sp>
          <p:nvSpPr>
            <p:cNvPr id="11" name="Oval 20">
              <a:extLst>
                <a:ext uri="{FF2B5EF4-FFF2-40B4-BE49-F238E27FC236}">
                  <a16:creationId xmlns:a16="http://schemas.microsoft.com/office/drawing/2014/main" id="{51898058-69AE-45BA-AFA2-0D1B59E424A4}"/>
                </a:ext>
              </a:extLst>
            </p:cNvPr>
            <p:cNvSpPr/>
            <p:nvPr/>
          </p:nvSpPr>
          <p:spPr>
            <a:xfrm>
              <a:off x="4727848" y="1172232"/>
              <a:ext cx="608400" cy="60783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grpSp>
          <p:nvGrpSpPr>
            <p:cNvPr id="12" name="Groupe 355">
              <a:extLst>
                <a:ext uri="{FF2B5EF4-FFF2-40B4-BE49-F238E27FC236}">
                  <a16:creationId xmlns:a16="http://schemas.microsoft.com/office/drawing/2014/main" id="{5A8C871D-DFA7-4BD8-84CD-2BCCE92C7A4D}"/>
                </a:ext>
              </a:extLst>
            </p:cNvPr>
            <p:cNvGrpSpPr/>
            <p:nvPr/>
          </p:nvGrpSpPr>
          <p:grpSpPr>
            <a:xfrm>
              <a:off x="4869882" y="1285172"/>
              <a:ext cx="323920" cy="381923"/>
              <a:chOff x="9153875" y="3671977"/>
              <a:chExt cx="363537" cy="428625"/>
            </a:xfrm>
            <a:solidFill>
              <a:srgbClr val="007D74"/>
            </a:solidFill>
          </p:grpSpPr>
          <p:sp>
            <p:nvSpPr>
              <p:cNvPr id="13" name="Freeform 76">
                <a:extLst>
                  <a:ext uri="{FF2B5EF4-FFF2-40B4-BE49-F238E27FC236}">
                    <a16:creationId xmlns:a16="http://schemas.microsoft.com/office/drawing/2014/main" id="{A8D6CE38-D2EC-4EDB-8B4C-92321B726E8E}"/>
                  </a:ext>
                </a:extLst>
              </p:cNvPr>
              <p:cNvSpPr>
                <a:spLocks/>
              </p:cNvSpPr>
              <p:nvPr/>
            </p:nvSpPr>
            <p:spPr bwMode="auto">
              <a:xfrm>
                <a:off x="9330087" y="3671977"/>
                <a:ext cx="19050" cy="85725"/>
              </a:xfrm>
              <a:custGeom>
                <a:avLst/>
                <a:gdLst>
                  <a:gd name="T0" fmla="*/ 3 w 5"/>
                  <a:gd name="T1" fmla="*/ 23 h 23"/>
                  <a:gd name="T2" fmla="*/ 5 w 5"/>
                  <a:gd name="T3" fmla="*/ 21 h 23"/>
                  <a:gd name="T4" fmla="*/ 5 w 5"/>
                  <a:gd name="T5" fmla="*/ 2 h 23"/>
                  <a:gd name="T6" fmla="*/ 3 w 5"/>
                  <a:gd name="T7" fmla="*/ 0 h 23"/>
                  <a:gd name="T8" fmla="*/ 0 w 5"/>
                  <a:gd name="T9" fmla="*/ 2 h 23"/>
                  <a:gd name="T10" fmla="*/ 0 w 5"/>
                  <a:gd name="T11" fmla="*/ 21 h 23"/>
                  <a:gd name="T12" fmla="*/ 3 w 5"/>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5" h="23">
                    <a:moveTo>
                      <a:pt x="3" y="23"/>
                    </a:moveTo>
                    <a:cubicBezTo>
                      <a:pt x="4" y="23"/>
                      <a:pt x="5" y="22"/>
                      <a:pt x="5" y="21"/>
                    </a:cubicBezTo>
                    <a:cubicBezTo>
                      <a:pt x="5" y="2"/>
                      <a:pt x="5" y="2"/>
                      <a:pt x="5" y="2"/>
                    </a:cubicBezTo>
                    <a:cubicBezTo>
                      <a:pt x="5" y="1"/>
                      <a:pt x="4" y="0"/>
                      <a:pt x="3" y="0"/>
                    </a:cubicBezTo>
                    <a:cubicBezTo>
                      <a:pt x="1" y="0"/>
                      <a:pt x="0" y="1"/>
                      <a:pt x="0" y="2"/>
                    </a:cubicBezTo>
                    <a:cubicBezTo>
                      <a:pt x="0" y="21"/>
                      <a:pt x="0" y="21"/>
                      <a:pt x="0" y="21"/>
                    </a:cubicBezTo>
                    <a:cubicBezTo>
                      <a:pt x="0" y="22"/>
                      <a:pt x="1" y="23"/>
                      <a:pt x="3" y="23"/>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4" name="Freeform 77">
                <a:extLst>
                  <a:ext uri="{FF2B5EF4-FFF2-40B4-BE49-F238E27FC236}">
                    <a16:creationId xmlns:a16="http://schemas.microsoft.com/office/drawing/2014/main" id="{2670EB03-74E1-4A7C-BA69-197518761F4E}"/>
                  </a:ext>
                </a:extLst>
              </p:cNvPr>
              <p:cNvSpPr>
                <a:spLocks/>
              </p:cNvSpPr>
              <p:nvPr/>
            </p:nvSpPr>
            <p:spPr bwMode="auto">
              <a:xfrm>
                <a:off x="9157050" y="3765639"/>
                <a:ext cx="79375" cy="55563"/>
              </a:xfrm>
              <a:custGeom>
                <a:avLst/>
                <a:gdLst>
                  <a:gd name="T0" fmla="*/ 20 w 21"/>
                  <a:gd name="T1" fmla="*/ 10 h 15"/>
                  <a:gd name="T2" fmla="*/ 4 w 21"/>
                  <a:gd name="T3" fmla="*/ 1 h 15"/>
                  <a:gd name="T4" fmla="*/ 4 w 21"/>
                  <a:gd name="T5" fmla="*/ 1 h 15"/>
                  <a:gd name="T6" fmla="*/ 2 w 21"/>
                  <a:gd name="T7" fmla="*/ 1 h 15"/>
                  <a:gd name="T8" fmla="*/ 0 w 21"/>
                  <a:gd name="T9" fmla="*/ 2 h 15"/>
                  <a:gd name="T10" fmla="*/ 0 w 21"/>
                  <a:gd name="T11" fmla="*/ 4 h 15"/>
                  <a:gd name="T12" fmla="*/ 1 w 21"/>
                  <a:gd name="T13" fmla="*/ 5 h 15"/>
                  <a:gd name="T14" fmla="*/ 17 w 21"/>
                  <a:gd name="T15" fmla="*/ 14 h 15"/>
                  <a:gd name="T16" fmla="*/ 18 w 21"/>
                  <a:gd name="T17" fmla="*/ 15 h 15"/>
                  <a:gd name="T18" fmla="*/ 20 w 21"/>
                  <a:gd name="T19" fmla="*/ 13 h 15"/>
                  <a:gd name="T20" fmla="*/ 21 w 21"/>
                  <a:gd name="T21" fmla="*/ 12 h 15"/>
                  <a:gd name="T22" fmla="*/ 20 w 21"/>
                  <a:gd name="T23"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5">
                    <a:moveTo>
                      <a:pt x="20" y="10"/>
                    </a:moveTo>
                    <a:cubicBezTo>
                      <a:pt x="4" y="1"/>
                      <a:pt x="4" y="1"/>
                      <a:pt x="4" y="1"/>
                    </a:cubicBezTo>
                    <a:cubicBezTo>
                      <a:pt x="4" y="1"/>
                      <a:pt x="4" y="1"/>
                      <a:pt x="4" y="1"/>
                    </a:cubicBezTo>
                    <a:cubicBezTo>
                      <a:pt x="3" y="1"/>
                      <a:pt x="2" y="0"/>
                      <a:pt x="2" y="1"/>
                    </a:cubicBezTo>
                    <a:cubicBezTo>
                      <a:pt x="1" y="1"/>
                      <a:pt x="1" y="1"/>
                      <a:pt x="0" y="2"/>
                    </a:cubicBezTo>
                    <a:cubicBezTo>
                      <a:pt x="0" y="2"/>
                      <a:pt x="0" y="3"/>
                      <a:pt x="0" y="4"/>
                    </a:cubicBezTo>
                    <a:cubicBezTo>
                      <a:pt x="0" y="4"/>
                      <a:pt x="1" y="5"/>
                      <a:pt x="1" y="5"/>
                    </a:cubicBezTo>
                    <a:cubicBezTo>
                      <a:pt x="17" y="14"/>
                      <a:pt x="17" y="14"/>
                      <a:pt x="17" y="14"/>
                    </a:cubicBezTo>
                    <a:cubicBezTo>
                      <a:pt x="17" y="15"/>
                      <a:pt x="18" y="15"/>
                      <a:pt x="18" y="15"/>
                    </a:cubicBezTo>
                    <a:cubicBezTo>
                      <a:pt x="19" y="15"/>
                      <a:pt x="20" y="14"/>
                      <a:pt x="20" y="13"/>
                    </a:cubicBezTo>
                    <a:cubicBezTo>
                      <a:pt x="21" y="13"/>
                      <a:pt x="21" y="12"/>
                      <a:pt x="21" y="12"/>
                    </a:cubicBezTo>
                    <a:cubicBezTo>
                      <a:pt x="21" y="11"/>
                      <a:pt x="20" y="10"/>
                      <a:pt x="20" y="1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5" name="Freeform 78">
                <a:extLst>
                  <a:ext uri="{FF2B5EF4-FFF2-40B4-BE49-F238E27FC236}">
                    <a16:creationId xmlns:a16="http://schemas.microsoft.com/office/drawing/2014/main" id="{4D6B38DD-C1F8-44E7-B8FA-7F2BA45B4DF3}"/>
                  </a:ext>
                </a:extLst>
              </p:cNvPr>
              <p:cNvSpPr>
                <a:spLocks/>
              </p:cNvSpPr>
              <p:nvPr/>
            </p:nvSpPr>
            <p:spPr bwMode="auto">
              <a:xfrm>
                <a:off x="9153875" y="3930739"/>
                <a:ext cx="77788" cy="52388"/>
              </a:xfrm>
              <a:custGeom>
                <a:avLst/>
                <a:gdLst>
                  <a:gd name="T0" fmla="*/ 19 w 21"/>
                  <a:gd name="T1" fmla="*/ 0 h 14"/>
                  <a:gd name="T2" fmla="*/ 17 w 21"/>
                  <a:gd name="T3" fmla="*/ 0 h 14"/>
                  <a:gd name="T4" fmla="*/ 1 w 21"/>
                  <a:gd name="T5" fmla="*/ 10 h 14"/>
                  <a:gd name="T6" fmla="*/ 0 w 21"/>
                  <a:gd name="T7" fmla="*/ 11 h 14"/>
                  <a:gd name="T8" fmla="*/ 0 w 21"/>
                  <a:gd name="T9" fmla="*/ 13 h 14"/>
                  <a:gd name="T10" fmla="*/ 3 w 21"/>
                  <a:gd name="T11" fmla="*/ 14 h 14"/>
                  <a:gd name="T12" fmla="*/ 4 w 21"/>
                  <a:gd name="T13" fmla="*/ 14 h 14"/>
                  <a:gd name="T14" fmla="*/ 20 w 21"/>
                  <a:gd name="T15" fmla="*/ 5 h 14"/>
                  <a:gd name="T16" fmla="*/ 21 w 21"/>
                  <a:gd name="T17" fmla="*/ 3 h 14"/>
                  <a:gd name="T18" fmla="*/ 21 w 21"/>
                  <a:gd name="T19" fmla="*/ 1 h 14"/>
                  <a:gd name="T20" fmla="*/ 19 w 21"/>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19" y="0"/>
                    </a:moveTo>
                    <a:cubicBezTo>
                      <a:pt x="18" y="0"/>
                      <a:pt x="18" y="0"/>
                      <a:pt x="17" y="0"/>
                    </a:cubicBezTo>
                    <a:cubicBezTo>
                      <a:pt x="1" y="10"/>
                      <a:pt x="1" y="10"/>
                      <a:pt x="1" y="10"/>
                    </a:cubicBezTo>
                    <a:cubicBezTo>
                      <a:pt x="1" y="10"/>
                      <a:pt x="0" y="11"/>
                      <a:pt x="0" y="11"/>
                    </a:cubicBezTo>
                    <a:cubicBezTo>
                      <a:pt x="0" y="12"/>
                      <a:pt x="0" y="12"/>
                      <a:pt x="0" y="13"/>
                    </a:cubicBezTo>
                    <a:cubicBezTo>
                      <a:pt x="1" y="14"/>
                      <a:pt x="2" y="14"/>
                      <a:pt x="3" y="14"/>
                    </a:cubicBezTo>
                    <a:cubicBezTo>
                      <a:pt x="3" y="14"/>
                      <a:pt x="3" y="14"/>
                      <a:pt x="4" y="14"/>
                    </a:cubicBezTo>
                    <a:cubicBezTo>
                      <a:pt x="20" y="5"/>
                      <a:pt x="20" y="5"/>
                      <a:pt x="20" y="5"/>
                    </a:cubicBezTo>
                    <a:cubicBezTo>
                      <a:pt x="20" y="4"/>
                      <a:pt x="21" y="4"/>
                      <a:pt x="21" y="3"/>
                    </a:cubicBezTo>
                    <a:cubicBezTo>
                      <a:pt x="21" y="3"/>
                      <a:pt x="21" y="2"/>
                      <a:pt x="21" y="1"/>
                    </a:cubicBezTo>
                    <a:cubicBezTo>
                      <a:pt x="20" y="1"/>
                      <a:pt x="20" y="0"/>
                      <a:pt x="19"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6" name="Freeform 79">
                <a:extLst>
                  <a:ext uri="{FF2B5EF4-FFF2-40B4-BE49-F238E27FC236}">
                    <a16:creationId xmlns:a16="http://schemas.microsoft.com/office/drawing/2014/main" id="{AEBBE1E2-654A-4047-B5BC-19049BAFE16F}"/>
                  </a:ext>
                </a:extLst>
              </p:cNvPr>
              <p:cNvSpPr>
                <a:spLocks/>
              </p:cNvSpPr>
              <p:nvPr/>
            </p:nvSpPr>
            <p:spPr bwMode="auto">
              <a:xfrm>
                <a:off x="9434862" y="3938677"/>
                <a:ext cx="79375" cy="52388"/>
              </a:xfrm>
              <a:custGeom>
                <a:avLst/>
                <a:gdLst>
                  <a:gd name="T0" fmla="*/ 20 w 21"/>
                  <a:gd name="T1" fmla="*/ 9 h 14"/>
                  <a:gd name="T2" fmla="*/ 4 w 21"/>
                  <a:gd name="T3" fmla="*/ 0 h 14"/>
                  <a:gd name="T4" fmla="*/ 2 w 21"/>
                  <a:gd name="T5" fmla="*/ 0 h 14"/>
                  <a:gd name="T6" fmla="*/ 1 w 21"/>
                  <a:gd name="T7" fmla="*/ 1 h 14"/>
                  <a:gd name="T8" fmla="*/ 1 w 21"/>
                  <a:gd name="T9" fmla="*/ 3 h 14"/>
                  <a:gd name="T10" fmla="*/ 2 w 21"/>
                  <a:gd name="T11" fmla="*/ 4 h 14"/>
                  <a:gd name="T12" fmla="*/ 18 w 21"/>
                  <a:gd name="T13" fmla="*/ 13 h 14"/>
                  <a:gd name="T14" fmla="*/ 19 w 21"/>
                  <a:gd name="T15" fmla="*/ 14 h 14"/>
                  <a:gd name="T16" fmla="*/ 21 w 21"/>
                  <a:gd name="T17" fmla="*/ 13 h 14"/>
                  <a:gd name="T18" fmla="*/ 21 w 21"/>
                  <a:gd name="T19" fmla="*/ 11 h 14"/>
                  <a:gd name="T20" fmla="*/ 20 w 21"/>
                  <a:gd name="T2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0" y="9"/>
                    </a:moveTo>
                    <a:cubicBezTo>
                      <a:pt x="4" y="0"/>
                      <a:pt x="4" y="0"/>
                      <a:pt x="4" y="0"/>
                    </a:cubicBezTo>
                    <a:cubicBezTo>
                      <a:pt x="4" y="0"/>
                      <a:pt x="3" y="0"/>
                      <a:pt x="2" y="0"/>
                    </a:cubicBezTo>
                    <a:cubicBezTo>
                      <a:pt x="2" y="0"/>
                      <a:pt x="1" y="0"/>
                      <a:pt x="1" y="1"/>
                    </a:cubicBezTo>
                    <a:cubicBezTo>
                      <a:pt x="1" y="1"/>
                      <a:pt x="0" y="2"/>
                      <a:pt x="1" y="3"/>
                    </a:cubicBezTo>
                    <a:cubicBezTo>
                      <a:pt x="1" y="3"/>
                      <a:pt x="1" y="4"/>
                      <a:pt x="2" y="4"/>
                    </a:cubicBezTo>
                    <a:cubicBezTo>
                      <a:pt x="18" y="13"/>
                      <a:pt x="18" y="13"/>
                      <a:pt x="18" y="13"/>
                    </a:cubicBezTo>
                    <a:cubicBezTo>
                      <a:pt x="18" y="14"/>
                      <a:pt x="18" y="14"/>
                      <a:pt x="19" y="14"/>
                    </a:cubicBezTo>
                    <a:cubicBezTo>
                      <a:pt x="20" y="14"/>
                      <a:pt x="21" y="13"/>
                      <a:pt x="21" y="13"/>
                    </a:cubicBezTo>
                    <a:cubicBezTo>
                      <a:pt x="21" y="12"/>
                      <a:pt x="21" y="11"/>
                      <a:pt x="21" y="11"/>
                    </a:cubicBezTo>
                    <a:cubicBezTo>
                      <a:pt x="21" y="10"/>
                      <a:pt x="21" y="9"/>
                      <a:pt x="20" y="9"/>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7" name="Freeform 80">
                <a:extLst>
                  <a:ext uri="{FF2B5EF4-FFF2-40B4-BE49-F238E27FC236}">
                    <a16:creationId xmlns:a16="http://schemas.microsoft.com/office/drawing/2014/main" id="{F3768E84-131A-4DF6-94D8-FEAA87F5A549}"/>
                  </a:ext>
                </a:extLst>
              </p:cNvPr>
              <p:cNvSpPr>
                <a:spLocks/>
              </p:cNvSpPr>
              <p:nvPr/>
            </p:nvSpPr>
            <p:spPr bwMode="auto">
              <a:xfrm>
                <a:off x="9438037" y="3773577"/>
                <a:ext cx="79375" cy="52388"/>
              </a:xfrm>
              <a:custGeom>
                <a:avLst/>
                <a:gdLst>
                  <a:gd name="T0" fmla="*/ 21 w 21"/>
                  <a:gd name="T1" fmla="*/ 1 h 14"/>
                  <a:gd name="T2" fmla="*/ 19 w 21"/>
                  <a:gd name="T3" fmla="*/ 0 h 14"/>
                  <a:gd name="T4" fmla="*/ 17 w 21"/>
                  <a:gd name="T5" fmla="*/ 0 h 14"/>
                  <a:gd name="T6" fmla="*/ 2 w 21"/>
                  <a:gd name="T7" fmla="*/ 10 h 14"/>
                  <a:gd name="T8" fmla="*/ 0 w 21"/>
                  <a:gd name="T9" fmla="*/ 11 h 14"/>
                  <a:gd name="T10" fmla="*/ 1 w 21"/>
                  <a:gd name="T11" fmla="*/ 13 h 14"/>
                  <a:gd name="T12" fmla="*/ 3 w 21"/>
                  <a:gd name="T13" fmla="*/ 14 h 14"/>
                  <a:gd name="T14" fmla="*/ 4 w 21"/>
                  <a:gd name="T15" fmla="*/ 14 h 14"/>
                  <a:gd name="T16" fmla="*/ 20 w 21"/>
                  <a:gd name="T17" fmla="*/ 5 h 14"/>
                  <a:gd name="T18" fmla="*/ 21 w 21"/>
                  <a:gd name="T19" fmla="*/ 3 h 14"/>
                  <a:gd name="T20" fmla="*/ 21 w 21"/>
                  <a:gd name="T21"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1" y="1"/>
                    </a:moveTo>
                    <a:cubicBezTo>
                      <a:pt x="21" y="1"/>
                      <a:pt x="20" y="0"/>
                      <a:pt x="19" y="0"/>
                    </a:cubicBezTo>
                    <a:cubicBezTo>
                      <a:pt x="19" y="0"/>
                      <a:pt x="18" y="0"/>
                      <a:pt x="17" y="0"/>
                    </a:cubicBezTo>
                    <a:cubicBezTo>
                      <a:pt x="2" y="10"/>
                      <a:pt x="2" y="10"/>
                      <a:pt x="2" y="10"/>
                    </a:cubicBezTo>
                    <a:cubicBezTo>
                      <a:pt x="1" y="10"/>
                      <a:pt x="1" y="10"/>
                      <a:pt x="0" y="11"/>
                    </a:cubicBezTo>
                    <a:cubicBezTo>
                      <a:pt x="0" y="12"/>
                      <a:pt x="0" y="12"/>
                      <a:pt x="1" y="13"/>
                    </a:cubicBezTo>
                    <a:cubicBezTo>
                      <a:pt x="1" y="14"/>
                      <a:pt x="2" y="14"/>
                      <a:pt x="3" y="14"/>
                    </a:cubicBezTo>
                    <a:cubicBezTo>
                      <a:pt x="3" y="14"/>
                      <a:pt x="4" y="14"/>
                      <a:pt x="4" y="14"/>
                    </a:cubicBezTo>
                    <a:cubicBezTo>
                      <a:pt x="20" y="5"/>
                      <a:pt x="20" y="5"/>
                      <a:pt x="20" y="5"/>
                    </a:cubicBezTo>
                    <a:cubicBezTo>
                      <a:pt x="21" y="4"/>
                      <a:pt x="21" y="4"/>
                      <a:pt x="21" y="3"/>
                    </a:cubicBezTo>
                    <a:cubicBezTo>
                      <a:pt x="21" y="3"/>
                      <a:pt x="21" y="2"/>
                      <a:pt x="21" y="1"/>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8" name="Freeform 81">
                <a:extLst>
                  <a:ext uri="{FF2B5EF4-FFF2-40B4-BE49-F238E27FC236}">
                    <a16:creationId xmlns:a16="http://schemas.microsoft.com/office/drawing/2014/main" id="{939A0E93-5C7F-463E-A896-8839CD2A1CE5}"/>
                  </a:ext>
                </a:extLst>
              </p:cNvPr>
              <p:cNvSpPr>
                <a:spLocks noEditPoints="1"/>
              </p:cNvSpPr>
              <p:nvPr/>
            </p:nvSpPr>
            <p:spPr bwMode="auto">
              <a:xfrm>
                <a:off x="9220550" y="3776752"/>
                <a:ext cx="222250" cy="323850"/>
              </a:xfrm>
              <a:custGeom>
                <a:avLst/>
                <a:gdLst>
                  <a:gd name="T0" fmla="*/ 58 w 59"/>
                  <a:gd name="T1" fmla="*/ 31 h 86"/>
                  <a:gd name="T2" fmla="*/ 58 w 59"/>
                  <a:gd name="T3" fmla="*/ 26 h 86"/>
                  <a:gd name="T4" fmla="*/ 58 w 59"/>
                  <a:gd name="T5" fmla="*/ 25 h 86"/>
                  <a:gd name="T6" fmla="*/ 59 w 59"/>
                  <a:gd name="T7" fmla="*/ 18 h 86"/>
                  <a:gd name="T8" fmla="*/ 54 w 59"/>
                  <a:gd name="T9" fmla="*/ 11 h 86"/>
                  <a:gd name="T10" fmla="*/ 54 w 59"/>
                  <a:gd name="T11" fmla="*/ 11 h 86"/>
                  <a:gd name="T12" fmla="*/ 45 w 59"/>
                  <a:gd name="T13" fmla="*/ 3 h 86"/>
                  <a:gd name="T14" fmla="*/ 44 w 59"/>
                  <a:gd name="T15" fmla="*/ 3 h 86"/>
                  <a:gd name="T16" fmla="*/ 32 w 59"/>
                  <a:gd name="T17" fmla="*/ 0 h 86"/>
                  <a:gd name="T18" fmla="*/ 19 w 59"/>
                  <a:gd name="T19" fmla="*/ 3 h 86"/>
                  <a:gd name="T20" fmla="*/ 8 w 59"/>
                  <a:gd name="T21" fmla="*/ 40 h 86"/>
                  <a:gd name="T22" fmla="*/ 18 w 59"/>
                  <a:gd name="T23" fmla="*/ 51 h 86"/>
                  <a:gd name="T24" fmla="*/ 18 w 59"/>
                  <a:gd name="T25" fmla="*/ 61 h 86"/>
                  <a:gd name="T26" fmla="*/ 18 w 59"/>
                  <a:gd name="T27" fmla="*/ 61 h 86"/>
                  <a:gd name="T28" fmla="*/ 18 w 59"/>
                  <a:gd name="T29" fmla="*/ 61 h 86"/>
                  <a:gd name="T30" fmla="*/ 18 w 59"/>
                  <a:gd name="T31" fmla="*/ 74 h 86"/>
                  <a:gd name="T32" fmla="*/ 23 w 59"/>
                  <a:gd name="T33" fmla="*/ 81 h 86"/>
                  <a:gd name="T34" fmla="*/ 31 w 59"/>
                  <a:gd name="T35" fmla="*/ 86 h 86"/>
                  <a:gd name="T36" fmla="*/ 40 w 59"/>
                  <a:gd name="T37" fmla="*/ 81 h 86"/>
                  <a:gd name="T38" fmla="*/ 45 w 59"/>
                  <a:gd name="T39" fmla="*/ 74 h 86"/>
                  <a:gd name="T40" fmla="*/ 45 w 59"/>
                  <a:gd name="T41" fmla="*/ 52 h 86"/>
                  <a:gd name="T42" fmla="*/ 45 w 59"/>
                  <a:gd name="T43" fmla="*/ 52 h 86"/>
                  <a:gd name="T44" fmla="*/ 52 w 59"/>
                  <a:gd name="T45" fmla="*/ 46 h 86"/>
                  <a:gd name="T46" fmla="*/ 55 w 59"/>
                  <a:gd name="T47" fmla="*/ 41 h 86"/>
                  <a:gd name="T48" fmla="*/ 58 w 59"/>
                  <a:gd name="T49" fmla="*/ 31 h 86"/>
                  <a:gd name="T50" fmla="*/ 58 w 59"/>
                  <a:gd name="T51" fmla="*/ 31 h 86"/>
                  <a:gd name="T52" fmla="*/ 17 w 59"/>
                  <a:gd name="T53" fmla="*/ 28 h 86"/>
                  <a:gd name="T54" fmla="*/ 16 w 59"/>
                  <a:gd name="T55" fmla="*/ 30 h 86"/>
                  <a:gd name="T56" fmla="*/ 15 w 59"/>
                  <a:gd name="T57" fmla="*/ 28 h 86"/>
                  <a:gd name="T58" fmla="*/ 34 w 59"/>
                  <a:gd name="T59" fmla="*/ 10 h 86"/>
                  <a:gd name="T60" fmla="*/ 35 w 59"/>
                  <a:gd name="T61" fmla="*/ 11 h 86"/>
                  <a:gd name="T62" fmla="*/ 34 w 59"/>
                  <a:gd name="T63" fmla="*/ 12 h 86"/>
                  <a:gd name="T64" fmla="*/ 17 w 59"/>
                  <a:gd name="T65" fmla="*/ 28 h 86"/>
                  <a:gd name="T66" fmla="*/ 42 w 59"/>
                  <a:gd name="T67" fmla="*/ 74 h 86"/>
                  <a:gd name="T68" fmla="*/ 38 w 59"/>
                  <a:gd name="T69" fmla="*/ 79 h 86"/>
                  <a:gd name="T70" fmla="*/ 37 w 59"/>
                  <a:gd name="T71" fmla="*/ 80 h 86"/>
                  <a:gd name="T72" fmla="*/ 37 w 59"/>
                  <a:gd name="T73" fmla="*/ 80 h 86"/>
                  <a:gd name="T74" fmla="*/ 31 w 59"/>
                  <a:gd name="T75" fmla="*/ 83 h 86"/>
                  <a:gd name="T76" fmla="*/ 26 w 59"/>
                  <a:gd name="T77" fmla="*/ 80 h 86"/>
                  <a:gd name="T78" fmla="*/ 26 w 59"/>
                  <a:gd name="T79" fmla="*/ 80 h 86"/>
                  <a:gd name="T80" fmla="*/ 25 w 59"/>
                  <a:gd name="T81" fmla="*/ 79 h 86"/>
                  <a:gd name="T82" fmla="*/ 21 w 59"/>
                  <a:gd name="T83" fmla="*/ 74 h 86"/>
                  <a:gd name="T84" fmla="*/ 21 w 59"/>
                  <a:gd name="T85" fmla="*/ 62 h 86"/>
                  <a:gd name="T86" fmla="*/ 42 w 59"/>
                  <a:gd name="T87" fmla="*/ 62 h 86"/>
                  <a:gd name="T88" fmla="*/ 42 w 59"/>
                  <a:gd name="T89" fmla="*/ 7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 h="86">
                    <a:moveTo>
                      <a:pt x="58" y="31"/>
                    </a:moveTo>
                    <a:cubicBezTo>
                      <a:pt x="58" y="29"/>
                      <a:pt x="58" y="27"/>
                      <a:pt x="58" y="26"/>
                    </a:cubicBezTo>
                    <a:cubicBezTo>
                      <a:pt x="58" y="25"/>
                      <a:pt x="58" y="25"/>
                      <a:pt x="58" y="25"/>
                    </a:cubicBezTo>
                    <a:cubicBezTo>
                      <a:pt x="58" y="22"/>
                      <a:pt x="59" y="20"/>
                      <a:pt x="59" y="18"/>
                    </a:cubicBezTo>
                    <a:cubicBezTo>
                      <a:pt x="59" y="18"/>
                      <a:pt x="58" y="15"/>
                      <a:pt x="54" y="11"/>
                    </a:cubicBezTo>
                    <a:cubicBezTo>
                      <a:pt x="54" y="11"/>
                      <a:pt x="54" y="11"/>
                      <a:pt x="54" y="11"/>
                    </a:cubicBezTo>
                    <a:cubicBezTo>
                      <a:pt x="52" y="8"/>
                      <a:pt x="49" y="5"/>
                      <a:pt x="45" y="3"/>
                    </a:cubicBezTo>
                    <a:cubicBezTo>
                      <a:pt x="44" y="3"/>
                      <a:pt x="44" y="3"/>
                      <a:pt x="44" y="3"/>
                    </a:cubicBezTo>
                    <a:cubicBezTo>
                      <a:pt x="40" y="1"/>
                      <a:pt x="36" y="0"/>
                      <a:pt x="32" y="0"/>
                    </a:cubicBezTo>
                    <a:cubicBezTo>
                      <a:pt x="27" y="0"/>
                      <a:pt x="23" y="1"/>
                      <a:pt x="19" y="3"/>
                    </a:cubicBezTo>
                    <a:cubicBezTo>
                      <a:pt x="5" y="11"/>
                      <a:pt x="0" y="27"/>
                      <a:pt x="8" y="40"/>
                    </a:cubicBezTo>
                    <a:cubicBezTo>
                      <a:pt x="10" y="45"/>
                      <a:pt x="14" y="49"/>
                      <a:pt x="18" y="51"/>
                    </a:cubicBezTo>
                    <a:cubicBezTo>
                      <a:pt x="18" y="61"/>
                      <a:pt x="18" y="61"/>
                      <a:pt x="18" y="61"/>
                    </a:cubicBezTo>
                    <a:cubicBezTo>
                      <a:pt x="18" y="61"/>
                      <a:pt x="18" y="61"/>
                      <a:pt x="18" y="61"/>
                    </a:cubicBezTo>
                    <a:cubicBezTo>
                      <a:pt x="18" y="61"/>
                      <a:pt x="18" y="61"/>
                      <a:pt x="18" y="61"/>
                    </a:cubicBezTo>
                    <a:cubicBezTo>
                      <a:pt x="18" y="74"/>
                      <a:pt x="18" y="74"/>
                      <a:pt x="18" y="74"/>
                    </a:cubicBezTo>
                    <a:cubicBezTo>
                      <a:pt x="18" y="77"/>
                      <a:pt x="20" y="79"/>
                      <a:pt x="23" y="81"/>
                    </a:cubicBezTo>
                    <a:cubicBezTo>
                      <a:pt x="24" y="83"/>
                      <a:pt x="27" y="86"/>
                      <a:pt x="31" y="86"/>
                    </a:cubicBezTo>
                    <a:cubicBezTo>
                      <a:pt x="36" y="86"/>
                      <a:pt x="39" y="83"/>
                      <a:pt x="40" y="81"/>
                    </a:cubicBezTo>
                    <a:cubicBezTo>
                      <a:pt x="43" y="79"/>
                      <a:pt x="45" y="77"/>
                      <a:pt x="45" y="74"/>
                    </a:cubicBezTo>
                    <a:cubicBezTo>
                      <a:pt x="45" y="52"/>
                      <a:pt x="45" y="52"/>
                      <a:pt x="45" y="52"/>
                    </a:cubicBezTo>
                    <a:cubicBezTo>
                      <a:pt x="45" y="52"/>
                      <a:pt x="45" y="52"/>
                      <a:pt x="45" y="52"/>
                    </a:cubicBezTo>
                    <a:cubicBezTo>
                      <a:pt x="47" y="50"/>
                      <a:pt x="50" y="48"/>
                      <a:pt x="52" y="46"/>
                    </a:cubicBezTo>
                    <a:cubicBezTo>
                      <a:pt x="53" y="45"/>
                      <a:pt x="54" y="43"/>
                      <a:pt x="55" y="41"/>
                    </a:cubicBezTo>
                    <a:cubicBezTo>
                      <a:pt x="56" y="38"/>
                      <a:pt x="57" y="34"/>
                      <a:pt x="58" y="31"/>
                    </a:cubicBezTo>
                    <a:cubicBezTo>
                      <a:pt x="58" y="31"/>
                      <a:pt x="58" y="31"/>
                      <a:pt x="58" y="31"/>
                    </a:cubicBezTo>
                    <a:moveTo>
                      <a:pt x="17" y="28"/>
                    </a:moveTo>
                    <a:cubicBezTo>
                      <a:pt x="17" y="29"/>
                      <a:pt x="17" y="30"/>
                      <a:pt x="16" y="30"/>
                    </a:cubicBezTo>
                    <a:cubicBezTo>
                      <a:pt x="16" y="30"/>
                      <a:pt x="15" y="29"/>
                      <a:pt x="15" y="28"/>
                    </a:cubicBezTo>
                    <a:cubicBezTo>
                      <a:pt x="15" y="18"/>
                      <a:pt x="23" y="10"/>
                      <a:pt x="34" y="10"/>
                    </a:cubicBezTo>
                    <a:cubicBezTo>
                      <a:pt x="35" y="10"/>
                      <a:pt x="35" y="10"/>
                      <a:pt x="35" y="11"/>
                    </a:cubicBezTo>
                    <a:cubicBezTo>
                      <a:pt x="35" y="11"/>
                      <a:pt x="35" y="12"/>
                      <a:pt x="34" y="12"/>
                    </a:cubicBezTo>
                    <a:cubicBezTo>
                      <a:pt x="25" y="12"/>
                      <a:pt x="17" y="19"/>
                      <a:pt x="17" y="28"/>
                    </a:cubicBezTo>
                    <a:moveTo>
                      <a:pt x="42" y="74"/>
                    </a:moveTo>
                    <a:cubicBezTo>
                      <a:pt x="42" y="76"/>
                      <a:pt x="40" y="78"/>
                      <a:pt x="38" y="79"/>
                    </a:cubicBezTo>
                    <a:cubicBezTo>
                      <a:pt x="37" y="79"/>
                      <a:pt x="37" y="80"/>
                      <a:pt x="37" y="80"/>
                    </a:cubicBezTo>
                    <a:cubicBezTo>
                      <a:pt x="37" y="80"/>
                      <a:pt x="37" y="80"/>
                      <a:pt x="37" y="80"/>
                    </a:cubicBezTo>
                    <a:cubicBezTo>
                      <a:pt x="37" y="82"/>
                      <a:pt x="35" y="83"/>
                      <a:pt x="31" y="83"/>
                    </a:cubicBezTo>
                    <a:cubicBezTo>
                      <a:pt x="28" y="83"/>
                      <a:pt x="26" y="82"/>
                      <a:pt x="26" y="80"/>
                    </a:cubicBezTo>
                    <a:cubicBezTo>
                      <a:pt x="26" y="80"/>
                      <a:pt x="26" y="80"/>
                      <a:pt x="26" y="80"/>
                    </a:cubicBezTo>
                    <a:cubicBezTo>
                      <a:pt x="26" y="80"/>
                      <a:pt x="25" y="79"/>
                      <a:pt x="25" y="79"/>
                    </a:cubicBezTo>
                    <a:cubicBezTo>
                      <a:pt x="22" y="78"/>
                      <a:pt x="21" y="76"/>
                      <a:pt x="21" y="74"/>
                    </a:cubicBezTo>
                    <a:cubicBezTo>
                      <a:pt x="21" y="62"/>
                      <a:pt x="21" y="62"/>
                      <a:pt x="21" y="62"/>
                    </a:cubicBezTo>
                    <a:cubicBezTo>
                      <a:pt x="42" y="62"/>
                      <a:pt x="42" y="62"/>
                      <a:pt x="42" y="62"/>
                    </a:cubicBezTo>
                    <a:lnTo>
                      <a:pt x="42" y="7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grpSp>
      <p:sp>
        <p:nvSpPr>
          <p:cNvPr id="30" name="Rounded Rectangle 93">
            <a:extLst>
              <a:ext uri="{FF2B5EF4-FFF2-40B4-BE49-F238E27FC236}">
                <a16:creationId xmlns:a16="http://schemas.microsoft.com/office/drawing/2014/main" id="{C2815CC1-EE74-4F57-9045-08C70D8F488F}"/>
              </a:ext>
            </a:extLst>
          </p:cNvPr>
          <p:cNvSpPr/>
          <p:nvPr/>
        </p:nvSpPr>
        <p:spPr>
          <a:xfrm>
            <a:off x="3666418" y="2809981"/>
            <a:ext cx="1480787"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APPENDIX</a:t>
            </a:r>
          </a:p>
        </p:txBody>
      </p:sp>
      <p:grpSp>
        <p:nvGrpSpPr>
          <p:cNvPr id="31" name="Group 30">
            <a:extLst>
              <a:ext uri="{FF2B5EF4-FFF2-40B4-BE49-F238E27FC236}">
                <a16:creationId xmlns:a16="http://schemas.microsoft.com/office/drawing/2014/main" id="{84321F2F-1CD6-44A2-994F-A0A52E9AFF0E}"/>
              </a:ext>
            </a:extLst>
          </p:cNvPr>
          <p:cNvGrpSpPr/>
          <p:nvPr/>
        </p:nvGrpSpPr>
        <p:grpSpPr>
          <a:xfrm>
            <a:off x="3396767" y="2714777"/>
            <a:ext cx="456300" cy="455879"/>
            <a:chOff x="4727848" y="3817902"/>
            <a:chExt cx="608400" cy="607839"/>
          </a:xfrm>
        </p:grpSpPr>
        <p:sp>
          <p:nvSpPr>
            <p:cNvPr id="32" name="Oval 20">
              <a:extLst>
                <a:ext uri="{FF2B5EF4-FFF2-40B4-BE49-F238E27FC236}">
                  <a16:creationId xmlns:a16="http://schemas.microsoft.com/office/drawing/2014/main" id="{5CEA9B7A-3A77-44A3-8AE7-9A0B6BE40F6C}"/>
                </a:ext>
              </a:extLst>
            </p:cNvPr>
            <p:cNvSpPr/>
            <p:nvPr/>
          </p:nvSpPr>
          <p:spPr>
            <a:xfrm>
              <a:off x="4727848" y="3817902"/>
              <a:ext cx="608400" cy="60783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sp>
          <p:nvSpPr>
            <p:cNvPr id="33" name="Freeform 171">
              <a:extLst>
                <a:ext uri="{FF2B5EF4-FFF2-40B4-BE49-F238E27FC236}">
                  <a16:creationId xmlns:a16="http://schemas.microsoft.com/office/drawing/2014/main" id="{CED2BB16-87AA-4429-9B2C-6057746FE529}"/>
                </a:ext>
              </a:extLst>
            </p:cNvPr>
            <p:cNvSpPr>
              <a:spLocks/>
            </p:cNvSpPr>
            <p:nvPr/>
          </p:nvSpPr>
          <p:spPr bwMode="auto">
            <a:xfrm>
              <a:off x="4894419" y="3993803"/>
              <a:ext cx="275259" cy="297133"/>
            </a:xfrm>
            <a:custGeom>
              <a:avLst/>
              <a:gdLst>
                <a:gd name="T0" fmla="*/ 20 w 64"/>
                <a:gd name="T1" fmla="*/ 19 h 69"/>
                <a:gd name="T2" fmla="*/ 42 w 64"/>
                <a:gd name="T3" fmla="*/ 42 h 69"/>
                <a:gd name="T4" fmla="*/ 44 w 64"/>
                <a:gd name="T5" fmla="*/ 45 h 69"/>
                <a:gd name="T6" fmla="*/ 42 w 64"/>
                <a:gd name="T7" fmla="*/ 48 h 69"/>
                <a:gd name="T8" fmla="*/ 36 w 64"/>
                <a:gd name="T9" fmla="*/ 48 h 69"/>
                <a:gd name="T10" fmla="*/ 8 w 64"/>
                <a:gd name="T11" fmla="*/ 21 h 69"/>
                <a:gd name="T12" fmla="*/ 6 w 64"/>
                <a:gd name="T13" fmla="*/ 15 h 69"/>
                <a:gd name="T14" fmla="*/ 8 w 64"/>
                <a:gd name="T15" fmla="*/ 9 h 69"/>
                <a:gd name="T16" fmla="*/ 20 w 64"/>
                <a:gd name="T17" fmla="*/ 9 h 69"/>
                <a:gd name="T18" fmla="*/ 53 w 64"/>
                <a:gd name="T19" fmla="*/ 43 h 69"/>
                <a:gd name="T20" fmla="*/ 53 w 64"/>
                <a:gd name="T21" fmla="*/ 60 h 69"/>
                <a:gd name="T22" fmla="*/ 45 w 64"/>
                <a:gd name="T23" fmla="*/ 63 h 69"/>
                <a:gd name="T24" fmla="*/ 36 w 64"/>
                <a:gd name="T25" fmla="*/ 60 h 69"/>
                <a:gd name="T26" fmla="*/ 6 w 64"/>
                <a:gd name="T27" fmla="*/ 30 h 69"/>
                <a:gd name="T28" fmla="*/ 2 w 64"/>
                <a:gd name="T29" fmla="*/ 33 h 69"/>
                <a:gd name="T30" fmla="*/ 32 w 64"/>
                <a:gd name="T31" fmla="*/ 64 h 69"/>
                <a:gd name="T32" fmla="*/ 45 w 64"/>
                <a:gd name="T33" fmla="*/ 69 h 69"/>
                <a:gd name="T34" fmla="*/ 57 w 64"/>
                <a:gd name="T35" fmla="*/ 64 h 69"/>
                <a:gd name="T36" fmla="*/ 57 w 64"/>
                <a:gd name="T37" fmla="*/ 39 h 69"/>
                <a:gd name="T38" fmla="*/ 24 w 64"/>
                <a:gd name="T39" fmla="*/ 5 h 69"/>
                <a:gd name="T40" fmla="*/ 4 w 64"/>
                <a:gd name="T41" fmla="*/ 5 h 69"/>
                <a:gd name="T42" fmla="*/ 0 w 64"/>
                <a:gd name="T43" fmla="*/ 15 h 69"/>
                <a:gd name="T44" fmla="*/ 4 w 64"/>
                <a:gd name="T45" fmla="*/ 25 h 69"/>
                <a:gd name="T46" fmla="*/ 32 w 64"/>
                <a:gd name="T47" fmla="*/ 52 h 69"/>
                <a:gd name="T48" fmla="*/ 39 w 64"/>
                <a:gd name="T49" fmla="*/ 55 h 69"/>
                <a:gd name="T50" fmla="*/ 46 w 64"/>
                <a:gd name="T51" fmla="*/ 52 h 69"/>
                <a:gd name="T52" fmla="*/ 49 w 64"/>
                <a:gd name="T53" fmla="*/ 45 h 69"/>
                <a:gd name="T54" fmla="*/ 46 w 64"/>
                <a:gd name="T55" fmla="*/ 38 h 69"/>
                <a:gd name="T56" fmla="*/ 23 w 64"/>
                <a:gd name="T57" fmla="*/ 15 h 69"/>
                <a:gd name="T58" fmla="*/ 20 w 64"/>
                <a:gd name="T5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4" h="69">
                  <a:moveTo>
                    <a:pt x="20" y="19"/>
                  </a:moveTo>
                  <a:cubicBezTo>
                    <a:pt x="22" y="19"/>
                    <a:pt x="42" y="42"/>
                    <a:pt x="42" y="42"/>
                  </a:cubicBezTo>
                  <a:cubicBezTo>
                    <a:pt x="43" y="43"/>
                    <a:pt x="44" y="44"/>
                    <a:pt x="44" y="45"/>
                  </a:cubicBezTo>
                  <a:cubicBezTo>
                    <a:pt x="44" y="46"/>
                    <a:pt x="43" y="48"/>
                    <a:pt x="42" y="48"/>
                  </a:cubicBezTo>
                  <a:cubicBezTo>
                    <a:pt x="41" y="50"/>
                    <a:pt x="37" y="50"/>
                    <a:pt x="36" y="48"/>
                  </a:cubicBezTo>
                  <a:cubicBezTo>
                    <a:pt x="8" y="21"/>
                    <a:pt x="8" y="21"/>
                    <a:pt x="8" y="21"/>
                  </a:cubicBezTo>
                  <a:cubicBezTo>
                    <a:pt x="7" y="19"/>
                    <a:pt x="6" y="17"/>
                    <a:pt x="6" y="15"/>
                  </a:cubicBezTo>
                  <a:cubicBezTo>
                    <a:pt x="6" y="13"/>
                    <a:pt x="7" y="11"/>
                    <a:pt x="8" y="9"/>
                  </a:cubicBezTo>
                  <a:cubicBezTo>
                    <a:pt x="11" y="6"/>
                    <a:pt x="17" y="6"/>
                    <a:pt x="20" y="9"/>
                  </a:cubicBezTo>
                  <a:cubicBezTo>
                    <a:pt x="53" y="43"/>
                    <a:pt x="53" y="43"/>
                    <a:pt x="53" y="43"/>
                  </a:cubicBezTo>
                  <a:cubicBezTo>
                    <a:pt x="58" y="47"/>
                    <a:pt x="58" y="55"/>
                    <a:pt x="53" y="60"/>
                  </a:cubicBezTo>
                  <a:cubicBezTo>
                    <a:pt x="51" y="62"/>
                    <a:pt x="48" y="63"/>
                    <a:pt x="45" y="63"/>
                  </a:cubicBezTo>
                  <a:cubicBezTo>
                    <a:pt x="42" y="63"/>
                    <a:pt x="38" y="62"/>
                    <a:pt x="36" y="60"/>
                  </a:cubicBezTo>
                  <a:cubicBezTo>
                    <a:pt x="6" y="30"/>
                    <a:pt x="6" y="30"/>
                    <a:pt x="6" y="30"/>
                  </a:cubicBezTo>
                  <a:cubicBezTo>
                    <a:pt x="6" y="30"/>
                    <a:pt x="4" y="32"/>
                    <a:pt x="2" y="33"/>
                  </a:cubicBezTo>
                  <a:cubicBezTo>
                    <a:pt x="4" y="33"/>
                    <a:pt x="32" y="64"/>
                    <a:pt x="32" y="64"/>
                  </a:cubicBezTo>
                  <a:cubicBezTo>
                    <a:pt x="32" y="64"/>
                    <a:pt x="38" y="69"/>
                    <a:pt x="45" y="69"/>
                  </a:cubicBezTo>
                  <a:cubicBezTo>
                    <a:pt x="49" y="69"/>
                    <a:pt x="54" y="67"/>
                    <a:pt x="57" y="64"/>
                  </a:cubicBezTo>
                  <a:cubicBezTo>
                    <a:pt x="64" y="57"/>
                    <a:pt x="64" y="46"/>
                    <a:pt x="57" y="39"/>
                  </a:cubicBezTo>
                  <a:cubicBezTo>
                    <a:pt x="24" y="5"/>
                    <a:pt x="24" y="5"/>
                    <a:pt x="24" y="5"/>
                  </a:cubicBezTo>
                  <a:cubicBezTo>
                    <a:pt x="18" y="0"/>
                    <a:pt x="10" y="0"/>
                    <a:pt x="4" y="5"/>
                  </a:cubicBezTo>
                  <a:cubicBezTo>
                    <a:pt x="2" y="8"/>
                    <a:pt x="0" y="11"/>
                    <a:pt x="0" y="15"/>
                  </a:cubicBezTo>
                  <a:cubicBezTo>
                    <a:pt x="0" y="19"/>
                    <a:pt x="2" y="22"/>
                    <a:pt x="4" y="25"/>
                  </a:cubicBezTo>
                  <a:cubicBezTo>
                    <a:pt x="32" y="52"/>
                    <a:pt x="32" y="52"/>
                    <a:pt x="32" y="52"/>
                  </a:cubicBezTo>
                  <a:cubicBezTo>
                    <a:pt x="34" y="54"/>
                    <a:pt x="36" y="55"/>
                    <a:pt x="39" y="55"/>
                  </a:cubicBezTo>
                  <a:cubicBezTo>
                    <a:pt x="42" y="55"/>
                    <a:pt x="44" y="54"/>
                    <a:pt x="46" y="52"/>
                  </a:cubicBezTo>
                  <a:cubicBezTo>
                    <a:pt x="48" y="50"/>
                    <a:pt x="49" y="48"/>
                    <a:pt x="49" y="45"/>
                  </a:cubicBezTo>
                  <a:cubicBezTo>
                    <a:pt x="49" y="42"/>
                    <a:pt x="48" y="40"/>
                    <a:pt x="46" y="38"/>
                  </a:cubicBezTo>
                  <a:cubicBezTo>
                    <a:pt x="23" y="15"/>
                    <a:pt x="23" y="15"/>
                    <a:pt x="23" y="15"/>
                  </a:cubicBezTo>
                  <a:cubicBezTo>
                    <a:pt x="23" y="15"/>
                    <a:pt x="20" y="18"/>
                    <a:pt x="20" y="19"/>
                  </a:cubicBez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sp>
        <p:nvSpPr>
          <p:cNvPr id="87" name="Rectangle 86">
            <a:extLst>
              <a:ext uri="{FF2B5EF4-FFF2-40B4-BE49-F238E27FC236}">
                <a16:creationId xmlns:a16="http://schemas.microsoft.com/office/drawing/2014/main" id="{3970422B-8C43-4019-BA58-3CDFCE3827F5}"/>
              </a:ext>
            </a:extLst>
          </p:cNvPr>
          <p:cNvSpPr>
            <a:spLocks/>
          </p:cNvSpPr>
          <p:nvPr/>
        </p:nvSpPr>
        <p:spPr>
          <a:xfrm>
            <a:off x="3399299" y="3233010"/>
            <a:ext cx="5292123" cy="908607"/>
          </a:xfrm>
          <a:prstGeom prst="rect">
            <a:avLst/>
          </a:prstGeom>
          <a:noFill/>
          <a:ln w="12700" cap="flat" cmpd="sng" algn="ctr">
            <a:noFill/>
            <a:prstDash val="solid"/>
          </a:ln>
          <a:effectLst/>
        </p:spPr>
        <p:txBody>
          <a:bodyPr wrap="square" tIns="54000" rtlCol="0" anchor="t">
            <a:spAutoFit/>
          </a:bodyPr>
          <a:lstStyle/>
          <a:p>
            <a:pPr marL="0" lvl="1"/>
            <a:r>
              <a:rPr lang="en-US" sz="1050">
                <a:solidFill>
                  <a:schemeClr val="tx2"/>
                </a:solidFill>
                <a:latin typeface="Verdana (Body)"/>
                <a:hlinkClick r:id="rId3" action="ppaction://hlinksldjump">
                  <a:extLst>
                    <a:ext uri="{A12FA001-AC4F-418D-AE19-62706E023703}">
                      <ahyp:hlinkClr xmlns:ahyp="http://schemas.microsoft.com/office/drawing/2018/hyperlinkcolor" val="tx"/>
                    </a:ext>
                  </a:extLst>
                </a:hlinkClick>
              </a:rPr>
              <a:t>End-to End Value Chain</a:t>
            </a:r>
            <a:endParaRPr lang="en-US" sz="1050">
              <a:solidFill>
                <a:schemeClr val="tx2"/>
              </a:solidFill>
              <a:latin typeface="Verdana (Body)"/>
            </a:endParaRPr>
          </a:p>
          <a:p>
            <a:pPr marL="0" lvl="1"/>
            <a:r>
              <a:rPr lang="en-US" sz="1050">
                <a:solidFill>
                  <a:schemeClr val="tx2"/>
                </a:solidFill>
                <a:latin typeface="Verdana (Body)"/>
                <a:hlinkClick r:id="rId4" action="ppaction://hlinksldjump">
                  <a:extLst>
                    <a:ext uri="{A12FA001-AC4F-418D-AE19-62706E023703}">
                      <ahyp:hlinkClr xmlns:ahyp="http://schemas.microsoft.com/office/drawing/2018/hyperlinkcolor" val="tx"/>
                    </a:ext>
                  </a:extLst>
                </a:hlinkClick>
              </a:rPr>
              <a:t>High-level Value Chain process impact</a:t>
            </a:r>
            <a:endParaRPr lang="en-US" sz="1050">
              <a:solidFill>
                <a:schemeClr val="tx2"/>
              </a:solidFill>
              <a:latin typeface="Verdana (Body)"/>
            </a:endParaRPr>
          </a:p>
          <a:p>
            <a:pPr marL="0" lvl="1"/>
            <a:r>
              <a:rPr lang="en-US" sz="1050">
                <a:solidFill>
                  <a:schemeClr val="tx2"/>
                </a:solidFill>
                <a:latin typeface="Verdana (Body)"/>
                <a:hlinkClick r:id="rId5" action="ppaction://hlinksldjump">
                  <a:extLst>
                    <a:ext uri="{A12FA001-AC4F-418D-AE19-62706E023703}">
                      <ahyp:hlinkClr xmlns:ahyp="http://schemas.microsoft.com/office/drawing/2018/hyperlinkcolor" val="tx"/>
                    </a:ext>
                  </a:extLst>
                </a:hlinkClick>
              </a:rPr>
              <a:t>High-level Value Chain data &amp; IT impact</a:t>
            </a:r>
            <a:endParaRPr lang="en-US" sz="1050">
              <a:solidFill>
                <a:schemeClr val="tx2"/>
              </a:solidFill>
              <a:latin typeface="Verdana (Body)"/>
            </a:endParaRPr>
          </a:p>
          <a:p>
            <a:pPr marL="0" lvl="1"/>
            <a:endParaRPr lang="en-US" sz="1050">
              <a:solidFill>
                <a:schemeClr val="tx2"/>
              </a:solidFill>
              <a:latin typeface="Verdana (Body)"/>
            </a:endParaRPr>
          </a:p>
          <a:p>
            <a:pPr marL="0" lvl="1"/>
            <a:endParaRPr lang="en-US" sz="1050">
              <a:solidFill>
                <a:schemeClr val="tx2"/>
              </a:solidFill>
              <a:latin typeface="Verdana (Body)"/>
            </a:endParaRPr>
          </a:p>
        </p:txBody>
      </p:sp>
      <p:cxnSp>
        <p:nvCxnSpPr>
          <p:cNvPr id="38" name="Straight Connector 37">
            <a:extLst>
              <a:ext uri="{FF2B5EF4-FFF2-40B4-BE49-F238E27FC236}">
                <a16:creationId xmlns:a16="http://schemas.microsoft.com/office/drawing/2014/main" id="{84D629CB-30F6-4462-9636-F6A469A27CDF}"/>
              </a:ext>
            </a:extLst>
          </p:cNvPr>
          <p:cNvCxnSpPr>
            <a:cxnSpLocks/>
          </p:cNvCxnSpPr>
          <p:nvPr/>
        </p:nvCxnSpPr>
        <p:spPr>
          <a:xfrm flipV="1">
            <a:off x="1892700" y="926100"/>
            <a:ext cx="1058048" cy="2"/>
          </a:xfrm>
          <a:prstGeom prst="line">
            <a:avLst/>
          </a:prstGeom>
          <a:ln w="19050">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39" name="Rounded Rectangle 93">
            <a:extLst>
              <a:ext uri="{FF2B5EF4-FFF2-40B4-BE49-F238E27FC236}">
                <a16:creationId xmlns:a16="http://schemas.microsoft.com/office/drawing/2014/main" id="{72635398-6CB7-408A-86D6-348D5C2BFC5B}"/>
              </a:ext>
            </a:extLst>
          </p:cNvPr>
          <p:cNvSpPr/>
          <p:nvPr/>
        </p:nvSpPr>
        <p:spPr>
          <a:xfrm>
            <a:off x="411835" y="783044"/>
            <a:ext cx="1480787"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WHAT</a:t>
            </a:r>
          </a:p>
        </p:txBody>
      </p:sp>
      <p:grpSp>
        <p:nvGrpSpPr>
          <p:cNvPr id="56" name="Group 55">
            <a:extLst>
              <a:ext uri="{FF2B5EF4-FFF2-40B4-BE49-F238E27FC236}">
                <a16:creationId xmlns:a16="http://schemas.microsoft.com/office/drawing/2014/main" id="{B4B2FE66-7987-42A7-BF5C-629E61B71D88}"/>
              </a:ext>
            </a:extLst>
          </p:cNvPr>
          <p:cNvGrpSpPr/>
          <p:nvPr/>
        </p:nvGrpSpPr>
        <p:grpSpPr>
          <a:xfrm>
            <a:off x="7405014" y="4531233"/>
            <a:ext cx="186825" cy="186825"/>
            <a:chOff x="9873352" y="6041644"/>
            <a:chExt cx="249100" cy="249100"/>
          </a:xfrm>
        </p:grpSpPr>
        <p:sp>
          <p:nvSpPr>
            <p:cNvPr id="57" name="Oval 56">
              <a:hlinkClick r:id="" action="ppaction://hlinkshowjump?jump=previousslide"/>
              <a:extLst>
                <a:ext uri="{FF2B5EF4-FFF2-40B4-BE49-F238E27FC236}">
                  <a16:creationId xmlns:a16="http://schemas.microsoft.com/office/drawing/2014/main" id="{68025217-8FE7-485E-898C-D76506EB1227}"/>
                </a:ext>
              </a:extLst>
            </p:cNvPr>
            <p:cNvSpPr/>
            <p:nvPr userDrawn="1"/>
          </p:nvSpPr>
          <p:spPr>
            <a:xfrm>
              <a:off x="9873352" y="6041644"/>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58" name="Group 57">
              <a:extLst>
                <a:ext uri="{FF2B5EF4-FFF2-40B4-BE49-F238E27FC236}">
                  <a16:creationId xmlns:a16="http://schemas.microsoft.com/office/drawing/2014/main" id="{15D9A364-1519-4882-BA54-3EF86923665F}"/>
                </a:ext>
              </a:extLst>
            </p:cNvPr>
            <p:cNvGrpSpPr/>
            <p:nvPr userDrawn="1"/>
          </p:nvGrpSpPr>
          <p:grpSpPr>
            <a:xfrm>
              <a:off x="9971776" y="6136088"/>
              <a:ext cx="41137" cy="66044"/>
              <a:chOff x="3345327" y="4804129"/>
              <a:chExt cx="74099" cy="118964"/>
            </a:xfrm>
          </p:grpSpPr>
          <p:cxnSp>
            <p:nvCxnSpPr>
              <p:cNvPr id="59" name="Straight Connector 58">
                <a:hlinkClick r:id="" action="ppaction://hlinkshowjump?jump=previousslide"/>
                <a:extLst>
                  <a:ext uri="{FF2B5EF4-FFF2-40B4-BE49-F238E27FC236}">
                    <a16:creationId xmlns:a16="http://schemas.microsoft.com/office/drawing/2014/main" id="{11F7716A-9B69-4670-925A-3E07B3022843}"/>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hlinkClick r:id="" action="ppaction://hlinkshowjump?jump=previousslide"/>
                <a:extLst>
                  <a:ext uri="{FF2B5EF4-FFF2-40B4-BE49-F238E27FC236}">
                    <a16:creationId xmlns:a16="http://schemas.microsoft.com/office/drawing/2014/main" id="{8000E1E8-99EB-4ADD-BFA1-A17A446A673B}"/>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61" name="Group 60">
            <a:extLst>
              <a:ext uri="{FF2B5EF4-FFF2-40B4-BE49-F238E27FC236}">
                <a16:creationId xmlns:a16="http://schemas.microsoft.com/office/drawing/2014/main" id="{73212D26-DDEA-43DD-B0D2-618E1BBA6448}"/>
              </a:ext>
            </a:extLst>
          </p:cNvPr>
          <p:cNvGrpSpPr/>
          <p:nvPr/>
        </p:nvGrpSpPr>
        <p:grpSpPr>
          <a:xfrm>
            <a:off x="7642346" y="4531233"/>
            <a:ext cx="186825" cy="186825"/>
            <a:chOff x="10189795" y="6045160"/>
            <a:chExt cx="249100" cy="249100"/>
          </a:xfrm>
        </p:grpSpPr>
        <p:sp>
          <p:nvSpPr>
            <p:cNvPr id="62" name="Oval 61">
              <a:hlinkClick r:id="" action="ppaction://hlinkshowjump?jump=nextslide"/>
              <a:extLst>
                <a:ext uri="{FF2B5EF4-FFF2-40B4-BE49-F238E27FC236}">
                  <a16:creationId xmlns:a16="http://schemas.microsoft.com/office/drawing/2014/main" id="{F8067F59-26DF-439D-800A-952F31FF7E24}"/>
                </a:ext>
              </a:extLst>
            </p:cNvPr>
            <p:cNvSpPr/>
            <p:nvPr userDrawn="1"/>
          </p:nvSpPr>
          <p:spPr>
            <a:xfrm>
              <a:off x="10189795" y="6045160"/>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63" name="Group 62">
              <a:extLst>
                <a:ext uri="{FF2B5EF4-FFF2-40B4-BE49-F238E27FC236}">
                  <a16:creationId xmlns:a16="http://schemas.microsoft.com/office/drawing/2014/main" id="{10A50783-5071-4902-A4D2-EC19A81A226B}"/>
                </a:ext>
              </a:extLst>
            </p:cNvPr>
            <p:cNvGrpSpPr/>
            <p:nvPr userDrawn="1"/>
          </p:nvGrpSpPr>
          <p:grpSpPr>
            <a:xfrm flipH="1" flipV="1">
              <a:off x="10297292" y="6133992"/>
              <a:ext cx="41137" cy="66044"/>
              <a:chOff x="3345327" y="4804129"/>
              <a:chExt cx="74099" cy="118964"/>
            </a:xfrm>
          </p:grpSpPr>
          <p:cxnSp>
            <p:nvCxnSpPr>
              <p:cNvPr id="64" name="Straight Connector 63">
                <a:hlinkClick r:id="" action="ppaction://hlinkshowjump?jump=nextslide"/>
                <a:extLst>
                  <a:ext uri="{FF2B5EF4-FFF2-40B4-BE49-F238E27FC236}">
                    <a16:creationId xmlns:a16="http://schemas.microsoft.com/office/drawing/2014/main" id="{65FF6A01-8FE6-4B60-9FF7-82652639921E}"/>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a:hlinkClick r:id="" action="ppaction://hlinkshowjump?jump=nextslide"/>
                <a:extLst>
                  <a:ext uri="{FF2B5EF4-FFF2-40B4-BE49-F238E27FC236}">
                    <a16:creationId xmlns:a16="http://schemas.microsoft.com/office/drawing/2014/main" id="{884026AD-9CBF-4AF9-B1C5-9C4D8554B014}"/>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66" name="Group 65">
            <a:extLst>
              <a:ext uri="{FF2B5EF4-FFF2-40B4-BE49-F238E27FC236}">
                <a16:creationId xmlns:a16="http://schemas.microsoft.com/office/drawing/2014/main" id="{41A5441E-A916-4622-87E1-1F4E84701128}"/>
              </a:ext>
            </a:extLst>
          </p:cNvPr>
          <p:cNvGrpSpPr/>
          <p:nvPr/>
        </p:nvGrpSpPr>
        <p:grpSpPr>
          <a:xfrm>
            <a:off x="125709" y="694902"/>
            <a:ext cx="456300" cy="455879"/>
            <a:chOff x="125709" y="694902"/>
            <a:chExt cx="456300" cy="455879"/>
          </a:xfrm>
        </p:grpSpPr>
        <p:sp>
          <p:nvSpPr>
            <p:cNvPr id="67" name="Oval 20">
              <a:extLst>
                <a:ext uri="{FF2B5EF4-FFF2-40B4-BE49-F238E27FC236}">
                  <a16:creationId xmlns:a16="http://schemas.microsoft.com/office/drawing/2014/main" id="{C9903B67-FA94-45CC-94FD-52790CBEE7A4}"/>
                </a:ext>
              </a:extLst>
            </p:cNvPr>
            <p:cNvSpPr/>
            <p:nvPr/>
          </p:nvSpPr>
          <p:spPr>
            <a:xfrm>
              <a:off x="125709" y="694902"/>
              <a:ext cx="456300" cy="45587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grpSp>
          <p:nvGrpSpPr>
            <p:cNvPr id="68" name="Group 67">
              <a:extLst>
                <a:ext uri="{FF2B5EF4-FFF2-40B4-BE49-F238E27FC236}">
                  <a16:creationId xmlns:a16="http://schemas.microsoft.com/office/drawing/2014/main" id="{7EF160FD-567B-444D-A6C4-64429970EA81}"/>
                </a:ext>
              </a:extLst>
            </p:cNvPr>
            <p:cNvGrpSpPr/>
            <p:nvPr/>
          </p:nvGrpSpPr>
          <p:grpSpPr>
            <a:xfrm>
              <a:off x="220796" y="783044"/>
              <a:ext cx="256959" cy="253211"/>
              <a:chOff x="2822716" y="2621795"/>
              <a:chExt cx="508632" cy="501215"/>
            </a:xfrm>
            <a:solidFill>
              <a:schemeClr val="tx1"/>
            </a:solidFill>
          </p:grpSpPr>
          <p:sp>
            <p:nvSpPr>
              <p:cNvPr id="69" name="Freeform 24">
                <a:extLst>
                  <a:ext uri="{FF2B5EF4-FFF2-40B4-BE49-F238E27FC236}">
                    <a16:creationId xmlns:a16="http://schemas.microsoft.com/office/drawing/2014/main" id="{72ABC0BB-0C96-4022-92D5-CF19E09CA181}"/>
                  </a:ext>
                </a:extLst>
              </p:cNvPr>
              <p:cNvSpPr>
                <a:spLocks noEditPoints="1"/>
              </p:cNvSpPr>
              <p:nvPr/>
            </p:nvSpPr>
            <p:spPr bwMode="auto">
              <a:xfrm>
                <a:off x="2838078" y="2621795"/>
                <a:ext cx="493270" cy="482715"/>
              </a:xfrm>
              <a:custGeom>
                <a:avLst/>
                <a:gdLst>
                  <a:gd name="T0" fmla="*/ 117 w 122"/>
                  <a:gd name="T1" fmla="*/ 17 h 121"/>
                  <a:gd name="T2" fmla="*/ 99 w 122"/>
                  <a:gd name="T3" fmla="*/ 34 h 121"/>
                  <a:gd name="T4" fmla="*/ 87 w 122"/>
                  <a:gd name="T5" fmla="*/ 22 h 121"/>
                  <a:gd name="T6" fmla="*/ 105 w 122"/>
                  <a:gd name="T7" fmla="*/ 4 h 121"/>
                  <a:gd name="T8" fmla="*/ 76 w 122"/>
                  <a:gd name="T9" fmla="*/ 8 h 121"/>
                  <a:gd name="T10" fmla="*/ 71 w 122"/>
                  <a:gd name="T11" fmla="*/ 13 h 121"/>
                  <a:gd name="T12" fmla="*/ 66 w 122"/>
                  <a:gd name="T13" fmla="*/ 39 h 121"/>
                  <a:gd name="T14" fmla="*/ 5 w 122"/>
                  <a:gd name="T15" fmla="*/ 100 h 121"/>
                  <a:gd name="T16" fmla="*/ 5 w 122"/>
                  <a:gd name="T17" fmla="*/ 117 h 121"/>
                  <a:gd name="T18" fmla="*/ 22 w 122"/>
                  <a:gd name="T19" fmla="*/ 116 h 121"/>
                  <a:gd name="T20" fmla="*/ 83 w 122"/>
                  <a:gd name="T21" fmla="*/ 55 h 121"/>
                  <a:gd name="T22" fmla="*/ 109 w 122"/>
                  <a:gd name="T23" fmla="*/ 50 h 121"/>
                  <a:gd name="T24" fmla="*/ 113 w 122"/>
                  <a:gd name="T25" fmla="*/ 46 h 121"/>
                  <a:gd name="T26" fmla="*/ 117 w 122"/>
                  <a:gd name="T27" fmla="*/ 17 h 121"/>
                  <a:gd name="T28" fmla="*/ 18 w 122"/>
                  <a:gd name="T29" fmla="*/ 110 h 121"/>
                  <a:gd name="T30" fmla="*/ 12 w 122"/>
                  <a:gd name="T31" fmla="*/ 110 h 121"/>
                  <a:gd name="T32" fmla="*/ 12 w 122"/>
                  <a:gd name="T33" fmla="*/ 104 h 121"/>
                  <a:gd name="T34" fmla="*/ 18 w 122"/>
                  <a:gd name="T35" fmla="*/ 104 h 121"/>
                  <a:gd name="T36" fmla="*/ 18 w 122"/>
                  <a:gd name="T37" fmla="*/ 11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2" h="121">
                    <a:moveTo>
                      <a:pt x="117" y="17"/>
                    </a:moveTo>
                    <a:cubicBezTo>
                      <a:pt x="117" y="17"/>
                      <a:pt x="99" y="34"/>
                      <a:pt x="99" y="34"/>
                    </a:cubicBezTo>
                    <a:cubicBezTo>
                      <a:pt x="99" y="34"/>
                      <a:pt x="87" y="22"/>
                      <a:pt x="87" y="22"/>
                    </a:cubicBezTo>
                    <a:cubicBezTo>
                      <a:pt x="87" y="22"/>
                      <a:pt x="105" y="4"/>
                      <a:pt x="105" y="4"/>
                    </a:cubicBezTo>
                    <a:cubicBezTo>
                      <a:pt x="95" y="0"/>
                      <a:pt x="83" y="1"/>
                      <a:pt x="76" y="8"/>
                    </a:cubicBezTo>
                    <a:cubicBezTo>
                      <a:pt x="71" y="13"/>
                      <a:pt x="71" y="13"/>
                      <a:pt x="71" y="13"/>
                    </a:cubicBezTo>
                    <a:cubicBezTo>
                      <a:pt x="64" y="20"/>
                      <a:pt x="63" y="30"/>
                      <a:pt x="66" y="39"/>
                    </a:cubicBezTo>
                    <a:cubicBezTo>
                      <a:pt x="66" y="39"/>
                      <a:pt x="5" y="100"/>
                      <a:pt x="5" y="100"/>
                    </a:cubicBezTo>
                    <a:cubicBezTo>
                      <a:pt x="0" y="105"/>
                      <a:pt x="0" y="113"/>
                      <a:pt x="5" y="117"/>
                    </a:cubicBezTo>
                    <a:cubicBezTo>
                      <a:pt x="10" y="121"/>
                      <a:pt x="17" y="121"/>
                      <a:pt x="22" y="116"/>
                    </a:cubicBezTo>
                    <a:cubicBezTo>
                      <a:pt x="22" y="116"/>
                      <a:pt x="83" y="55"/>
                      <a:pt x="83" y="55"/>
                    </a:cubicBezTo>
                    <a:cubicBezTo>
                      <a:pt x="92" y="59"/>
                      <a:pt x="102" y="57"/>
                      <a:pt x="109" y="50"/>
                    </a:cubicBezTo>
                    <a:cubicBezTo>
                      <a:pt x="113" y="46"/>
                      <a:pt x="113" y="46"/>
                      <a:pt x="113" y="46"/>
                    </a:cubicBezTo>
                    <a:cubicBezTo>
                      <a:pt x="121" y="38"/>
                      <a:pt x="122" y="27"/>
                      <a:pt x="117" y="17"/>
                    </a:cubicBezTo>
                    <a:close/>
                    <a:moveTo>
                      <a:pt x="18" y="110"/>
                    </a:moveTo>
                    <a:cubicBezTo>
                      <a:pt x="16" y="112"/>
                      <a:pt x="13" y="112"/>
                      <a:pt x="12" y="110"/>
                    </a:cubicBezTo>
                    <a:cubicBezTo>
                      <a:pt x="10" y="108"/>
                      <a:pt x="10" y="105"/>
                      <a:pt x="12" y="104"/>
                    </a:cubicBezTo>
                    <a:cubicBezTo>
                      <a:pt x="13" y="102"/>
                      <a:pt x="16" y="102"/>
                      <a:pt x="18" y="104"/>
                    </a:cubicBezTo>
                    <a:cubicBezTo>
                      <a:pt x="20" y="105"/>
                      <a:pt x="20" y="108"/>
                      <a:pt x="18" y="11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solidFill>
                    <a:schemeClr val="tx2"/>
                  </a:solidFill>
                </a:endParaRPr>
              </a:p>
            </p:txBody>
          </p:sp>
          <p:sp>
            <p:nvSpPr>
              <p:cNvPr id="70" name="Freeform 25">
                <a:extLst>
                  <a:ext uri="{FF2B5EF4-FFF2-40B4-BE49-F238E27FC236}">
                    <a16:creationId xmlns:a16="http://schemas.microsoft.com/office/drawing/2014/main" id="{8223C80A-E60A-437E-8CFF-47A59C6DE2E3}"/>
                  </a:ext>
                </a:extLst>
              </p:cNvPr>
              <p:cNvSpPr>
                <a:spLocks/>
              </p:cNvSpPr>
              <p:nvPr/>
            </p:nvSpPr>
            <p:spPr bwMode="auto">
              <a:xfrm>
                <a:off x="2822716" y="2645342"/>
                <a:ext cx="484735" cy="477668"/>
              </a:xfrm>
              <a:custGeom>
                <a:avLst/>
                <a:gdLst>
                  <a:gd name="T0" fmla="*/ 118 w 120"/>
                  <a:gd name="T1" fmla="*/ 99 h 120"/>
                  <a:gd name="T2" fmla="*/ 95 w 120"/>
                  <a:gd name="T3" fmla="*/ 76 h 120"/>
                  <a:gd name="T4" fmla="*/ 92 w 120"/>
                  <a:gd name="T5" fmla="*/ 68 h 120"/>
                  <a:gd name="T6" fmla="*/ 84 w 120"/>
                  <a:gd name="T7" fmla="*/ 67 h 120"/>
                  <a:gd name="T8" fmla="*/ 81 w 120"/>
                  <a:gd name="T9" fmla="*/ 70 h 120"/>
                  <a:gd name="T10" fmla="*/ 37 w 120"/>
                  <a:gd name="T11" fmla="*/ 27 h 120"/>
                  <a:gd name="T12" fmla="*/ 33 w 120"/>
                  <a:gd name="T13" fmla="*/ 15 h 120"/>
                  <a:gd name="T14" fmla="*/ 9 w 120"/>
                  <a:gd name="T15" fmla="*/ 0 h 120"/>
                  <a:gd name="T16" fmla="*/ 0 w 120"/>
                  <a:gd name="T17" fmla="*/ 9 h 120"/>
                  <a:gd name="T18" fmla="*/ 15 w 120"/>
                  <a:gd name="T19" fmla="*/ 33 h 120"/>
                  <a:gd name="T20" fmla="*/ 27 w 120"/>
                  <a:gd name="T21" fmla="*/ 37 h 120"/>
                  <a:gd name="T22" fmla="*/ 71 w 120"/>
                  <a:gd name="T23" fmla="*/ 81 h 120"/>
                  <a:gd name="T24" fmla="*/ 67 w 120"/>
                  <a:gd name="T25" fmla="*/ 84 h 120"/>
                  <a:gd name="T26" fmla="*/ 68 w 120"/>
                  <a:gd name="T27" fmla="*/ 92 h 120"/>
                  <a:gd name="T28" fmla="*/ 76 w 120"/>
                  <a:gd name="T29" fmla="*/ 95 h 120"/>
                  <a:gd name="T30" fmla="*/ 99 w 120"/>
                  <a:gd name="T31" fmla="*/ 118 h 120"/>
                  <a:gd name="T32" fmla="*/ 107 w 120"/>
                  <a:gd name="T33" fmla="*/ 120 h 120"/>
                  <a:gd name="T34" fmla="*/ 120 w 120"/>
                  <a:gd name="T35" fmla="*/ 107 h 120"/>
                  <a:gd name="T36" fmla="*/ 118 w 120"/>
                  <a:gd name="T37" fmla="*/ 9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 h="120">
                    <a:moveTo>
                      <a:pt x="118" y="99"/>
                    </a:moveTo>
                    <a:cubicBezTo>
                      <a:pt x="118" y="99"/>
                      <a:pt x="95" y="76"/>
                      <a:pt x="95" y="76"/>
                    </a:cubicBezTo>
                    <a:cubicBezTo>
                      <a:pt x="95" y="76"/>
                      <a:pt x="92" y="68"/>
                      <a:pt x="92" y="68"/>
                    </a:cubicBezTo>
                    <a:cubicBezTo>
                      <a:pt x="92" y="68"/>
                      <a:pt x="84" y="67"/>
                      <a:pt x="84" y="67"/>
                    </a:cubicBezTo>
                    <a:cubicBezTo>
                      <a:pt x="81" y="70"/>
                      <a:pt x="81" y="70"/>
                      <a:pt x="81" y="70"/>
                    </a:cubicBezTo>
                    <a:cubicBezTo>
                      <a:pt x="37" y="27"/>
                      <a:pt x="37" y="27"/>
                      <a:pt x="37" y="27"/>
                    </a:cubicBezTo>
                    <a:cubicBezTo>
                      <a:pt x="37" y="27"/>
                      <a:pt x="33" y="15"/>
                      <a:pt x="33" y="15"/>
                    </a:cubicBezTo>
                    <a:cubicBezTo>
                      <a:pt x="33" y="15"/>
                      <a:pt x="9" y="0"/>
                      <a:pt x="9" y="0"/>
                    </a:cubicBezTo>
                    <a:cubicBezTo>
                      <a:pt x="9" y="0"/>
                      <a:pt x="0" y="9"/>
                      <a:pt x="0" y="9"/>
                    </a:cubicBezTo>
                    <a:cubicBezTo>
                      <a:pt x="15" y="33"/>
                      <a:pt x="15" y="33"/>
                      <a:pt x="15" y="33"/>
                    </a:cubicBezTo>
                    <a:cubicBezTo>
                      <a:pt x="15" y="33"/>
                      <a:pt x="27" y="37"/>
                      <a:pt x="27" y="37"/>
                    </a:cubicBezTo>
                    <a:cubicBezTo>
                      <a:pt x="27" y="37"/>
                      <a:pt x="71" y="81"/>
                      <a:pt x="71" y="81"/>
                    </a:cubicBezTo>
                    <a:cubicBezTo>
                      <a:pt x="67" y="84"/>
                      <a:pt x="67" y="84"/>
                      <a:pt x="67" y="84"/>
                    </a:cubicBezTo>
                    <a:cubicBezTo>
                      <a:pt x="67" y="84"/>
                      <a:pt x="68" y="92"/>
                      <a:pt x="68" y="92"/>
                    </a:cubicBezTo>
                    <a:cubicBezTo>
                      <a:pt x="68" y="92"/>
                      <a:pt x="76" y="95"/>
                      <a:pt x="76" y="95"/>
                    </a:cubicBezTo>
                    <a:cubicBezTo>
                      <a:pt x="99" y="118"/>
                      <a:pt x="99" y="118"/>
                      <a:pt x="99" y="118"/>
                    </a:cubicBezTo>
                    <a:cubicBezTo>
                      <a:pt x="99" y="118"/>
                      <a:pt x="107" y="120"/>
                      <a:pt x="107" y="120"/>
                    </a:cubicBezTo>
                    <a:cubicBezTo>
                      <a:pt x="107" y="120"/>
                      <a:pt x="120" y="107"/>
                      <a:pt x="120" y="107"/>
                    </a:cubicBezTo>
                    <a:lnTo>
                      <a:pt x="118" y="99"/>
                    </a:lnTo>
                    <a:close/>
                  </a:path>
                </a:pathLst>
              </a:custGeom>
              <a:solidFill>
                <a:srgbClr val="002C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solidFill>
                    <a:schemeClr val="tx2"/>
                  </a:solidFill>
                </a:endParaRPr>
              </a:p>
            </p:txBody>
          </p:sp>
        </p:grpSp>
      </p:grpSp>
      <p:grpSp>
        <p:nvGrpSpPr>
          <p:cNvPr id="48" name="Group 47">
            <a:extLst>
              <a:ext uri="{FF2B5EF4-FFF2-40B4-BE49-F238E27FC236}">
                <a16:creationId xmlns:a16="http://schemas.microsoft.com/office/drawing/2014/main" id="{7EA5055B-DC8E-432E-B2F9-5414E65B2E3F}"/>
              </a:ext>
            </a:extLst>
          </p:cNvPr>
          <p:cNvGrpSpPr/>
          <p:nvPr/>
        </p:nvGrpSpPr>
        <p:grpSpPr>
          <a:xfrm>
            <a:off x="1799208" y="4531579"/>
            <a:ext cx="5302641" cy="195507"/>
            <a:chOff x="1799208" y="4531579"/>
            <a:chExt cx="5302641" cy="195507"/>
          </a:xfrm>
        </p:grpSpPr>
        <p:sp>
          <p:nvSpPr>
            <p:cNvPr id="71" name="AutoShape 2">
              <a:hlinkClick r:id="rId6" action="ppaction://hlinksldjump"/>
              <a:extLst>
                <a:ext uri="{FF2B5EF4-FFF2-40B4-BE49-F238E27FC236}">
                  <a16:creationId xmlns:a16="http://schemas.microsoft.com/office/drawing/2014/main" id="{1229CA52-CC58-44F0-AACE-2ED2F6EF47F5}"/>
                </a:ext>
              </a:extLst>
            </p:cNvPr>
            <p:cNvSpPr>
              <a:spLocks noChangeArrowheads="1"/>
            </p:cNvSpPr>
            <p:nvPr/>
          </p:nvSpPr>
          <p:spPr bwMode="gray">
            <a:xfrm>
              <a:off x="2245264"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GENERAL</a:t>
              </a:r>
            </a:p>
          </p:txBody>
        </p:sp>
        <p:sp>
          <p:nvSpPr>
            <p:cNvPr id="72" name="AutoShape 2">
              <a:hlinkClick r:id="rId7" action="ppaction://hlinksldjump"/>
              <a:extLst>
                <a:ext uri="{FF2B5EF4-FFF2-40B4-BE49-F238E27FC236}">
                  <a16:creationId xmlns:a16="http://schemas.microsoft.com/office/drawing/2014/main" id="{BCB99AD7-3162-439D-9FCA-33DBAB4AD42A}"/>
                </a:ext>
              </a:extLst>
            </p:cNvPr>
            <p:cNvSpPr>
              <a:spLocks noChangeArrowheads="1"/>
            </p:cNvSpPr>
            <p:nvPr/>
          </p:nvSpPr>
          <p:spPr bwMode="gray">
            <a:xfrm>
              <a:off x="3868790" y="4535155"/>
              <a:ext cx="797767" cy="185652"/>
            </a:xfrm>
            <a:prstGeom prst="roundRect">
              <a:avLst>
                <a:gd name="adj" fmla="val 50000"/>
              </a:avLst>
            </a:prstGeom>
            <a:solidFill>
              <a:srgbClr val="FBB034"/>
            </a:solidFill>
            <a:ln w="10795">
              <a:noFill/>
              <a:round/>
              <a:headEnd/>
              <a:tailEnd/>
            </a:ln>
            <a:effectLst/>
          </p:spPr>
          <p:txBody>
            <a:bodyPr vert="horz" wrap="square" lIns="0" tIns="0" rIns="0" bIns="0" anchor="ctr" anchorCtr="0">
              <a:noAutofit/>
            </a:bodyPr>
            <a:lstStyle/>
            <a:p>
              <a:pPr algn="ctr">
                <a:lnSpc>
                  <a:spcPct val="95000"/>
                </a:lnSpc>
              </a:pPr>
              <a:r>
                <a:rPr lang="en-US" sz="525" b="1">
                  <a:solidFill>
                    <a:schemeClr val="bg1"/>
                  </a:solidFill>
                </a:rPr>
                <a:t>WHAT</a:t>
              </a:r>
            </a:p>
          </p:txBody>
        </p:sp>
        <p:sp>
          <p:nvSpPr>
            <p:cNvPr id="73" name="AutoShape 2">
              <a:hlinkClick r:id="rId8" action="ppaction://hlinksldjump"/>
              <a:extLst>
                <a:ext uri="{FF2B5EF4-FFF2-40B4-BE49-F238E27FC236}">
                  <a16:creationId xmlns:a16="http://schemas.microsoft.com/office/drawing/2014/main" id="{F2B4F83E-C742-4C7A-B19E-5932FD850B9F}"/>
                </a:ext>
              </a:extLst>
            </p:cNvPr>
            <p:cNvSpPr>
              <a:spLocks noChangeArrowheads="1"/>
            </p:cNvSpPr>
            <p:nvPr/>
          </p:nvSpPr>
          <p:spPr bwMode="gray">
            <a:xfrm>
              <a:off x="3057029"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WHY</a:t>
              </a:r>
            </a:p>
          </p:txBody>
        </p:sp>
        <p:sp>
          <p:nvSpPr>
            <p:cNvPr id="74" name="AutoShape 2">
              <a:hlinkClick r:id="rId9" action="ppaction://hlinksldjump"/>
              <a:extLst>
                <a:ext uri="{FF2B5EF4-FFF2-40B4-BE49-F238E27FC236}">
                  <a16:creationId xmlns:a16="http://schemas.microsoft.com/office/drawing/2014/main" id="{901997D2-2EEE-42A9-BCCC-46A9F1D42BF3}"/>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WHO</a:t>
              </a:r>
            </a:p>
          </p:txBody>
        </p:sp>
        <p:sp>
          <p:nvSpPr>
            <p:cNvPr id="75" name="AutoShape 2">
              <a:hlinkClick r:id="rId10" action="ppaction://hlinksldjump"/>
              <a:extLst>
                <a:ext uri="{FF2B5EF4-FFF2-40B4-BE49-F238E27FC236}">
                  <a16:creationId xmlns:a16="http://schemas.microsoft.com/office/drawing/2014/main" id="{818F8C37-C4AD-454E-8E47-18BF8E53A206}"/>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HOW</a:t>
              </a:r>
            </a:p>
          </p:txBody>
        </p:sp>
        <p:sp>
          <p:nvSpPr>
            <p:cNvPr id="76" name="AutoShape 2">
              <a:hlinkClick r:id="rId11" action="ppaction://hlinksldjump"/>
              <a:extLst>
                <a:ext uri="{FF2B5EF4-FFF2-40B4-BE49-F238E27FC236}">
                  <a16:creationId xmlns:a16="http://schemas.microsoft.com/office/drawing/2014/main" id="{178E787F-8AD3-474C-8096-F3179AC84E8B}"/>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REPORT &amp; LEARN</a:t>
              </a:r>
            </a:p>
          </p:txBody>
        </p:sp>
        <p:pic>
          <p:nvPicPr>
            <p:cNvPr id="77" name="Picture 76">
              <a:hlinkClick r:id="rId6" action="ppaction://hlinksldjump"/>
              <a:extLst>
                <a:ext uri="{FF2B5EF4-FFF2-40B4-BE49-F238E27FC236}">
                  <a16:creationId xmlns:a16="http://schemas.microsoft.com/office/drawing/2014/main" id="{01DEDE28-81DF-4A99-AE67-7BD6F96373D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042152" y="4531579"/>
              <a:ext cx="189116" cy="189117"/>
            </a:xfrm>
            <a:prstGeom prst="rect">
              <a:avLst/>
            </a:prstGeom>
          </p:spPr>
        </p:pic>
        <p:sp>
          <p:nvSpPr>
            <p:cNvPr id="78" name="Arrow: Right 77">
              <a:hlinkClick r:id="" action="ppaction://hlinkshowjump?jump=lastslideviewed"/>
              <a:extLst>
                <a:ext uri="{FF2B5EF4-FFF2-40B4-BE49-F238E27FC236}">
                  <a16:creationId xmlns:a16="http://schemas.microsoft.com/office/drawing/2014/main" id="{2AB3B18F-5CA6-4FD7-AD59-4055502B2949}"/>
                </a:ext>
              </a:extLst>
            </p:cNvPr>
            <p:cNvSpPr/>
            <p:nvPr/>
          </p:nvSpPr>
          <p:spPr>
            <a:xfrm rot="10800000">
              <a:off x="1799208" y="4541436"/>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49" name="Slide Number Placeholder 3">
            <a:extLst>
              <a:ext uri="{FF2B5EF4-FFF2-40B4-BE49-F238E27FC236}">
                <a16:creationId xmlns:a16="http://schemas.microsoft.com/office/drawing/2014/main" id="{97F52B60-AEAD-4929-826F-309A7BDF4FC8}"/>
              </a:ext>
            </a:extLst>
          </p:cNvPr>
          <p:cNvSpPr>
            <a:spLocks noGrp="1"/>
          </p:cNvSpPr>
          <p:nvPr>
            <p:ph type="sldNum" sz="quarter" idx="12"/>
          </p:nvPr>
        </p:nvSpPr>
        <p:spPr>
          <a:xfrm>
            <a:off x="8447486" y="4759631"/>
            <a:ext cx="247535" cy="150195"/>
          </a:xfrm>
        </p:spPr>
        <p:txBody>
          <a:bodyPr/>
          <a:lstStyle>
            <a:lvl1pPr rtl="0">
              <a:defRPr/>
            </a:lvl1pPr>
          </a:lstStyle>
          <a:p>
            <a:pPr fontAlgn="base">
              <a:spcAft>
                <a:spcPct val="0"/>
              </a:spcAft>
              <a:defRPr/>
            </a:pPr>
            <a:fld id="{4472AB7F-E8D0-4874-A9B8-335B68DC5F05}" type="slidenum">
              <a:rPr lang="en-US" smtClean="0"/>
              <a:pPr fontAlgn="base">
                <a:spcAft>
                  <a:spcPct val="0"/>
                </a:spcAft>
                <a:defRPr/>
              </a:pPr>
              <a:t>42</a:t>
            </a:fld>
            <a:endParaRPr lang="en-US"/>
          </a:p>
        </p:txBody>
      </p:sp>
    </p:spTree>
    <p:extLst>
      <p:ext uri="{BB962C8B-B14F-4D97-AF65-F5344CB8AC3E}">
        <p14:creationId xmlns:p14="http://schemas.microsoft.com/office/powerpoint/2010/main" val="29332884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94F36C72-F26C-4C40-93E9-A47A32F8BDD9}"/>
              </a:ext>
            </a:extLst>
          </p:cNvPr>
          <p:cNvSpPr>
            <a:spLocks noGrp="1"/>
          </p:cNvSpPr>
          <p:nvPr>
            <p:ph type="title"/>
          </p:nvPr>
        </p:nvSpPr>
        <p:spPr/>
        <p:txBody>
          <a:bodyPr vert="horz"/>
          <a:lstStyle/>
          <a:p>
            <a:r>
              <a:rPr lang="en-US" sz="1800"/>
              <a:t>Value chain</a:t>
            </a:r>
            <a:br>
              <a:rPr lang="en-US"/>
            </a:br>
            <a:r>
              <a:rPr lang="en-US" sz="1350" b="1">
                <a:solidFill>
                  <a:srgbClr val="FBB034"/>
                </a:solidFill>
              </a:rPr>
              <a:t>Think about the E2E impact in the whole value chain and all process, data and IT touchpoints</a:t>
            </a:r>
          </a:p>
        </p:txBody>
      </p:sp>
      <p:grpSp>
        <p:nvGrpSpPr>
          <p:cNvPr id="13" name="Group 12">
            <a:extLst>
              <a:ext uri="{FF2B5EF4-FFF2-40B4-BE49-F238E27FC236}">
                <a16:creationId xmlns:a16="http://schemas.microsoft.com/office/drawing/2014/main" id="{95FC5846-4610-46E9-85E3-DA677F824314}"/>
              </a:ext>
            </a:extLst>
          </p:cNvPr>
          <p:cNvGrpSpPr/>
          <p:nvPr/>
        </p:nvGrpSpPr>
        <p:grpSpPr>
          <a:xfrm>
            <a:off x="7405014" y="4531233"/>
            <a:ext cx="186825" cy="186825"/>
            <a:chOff x="9873352" y="6041644"/>
            <a:chExt cx="249100" cy="249100"/>
          </a:xfrm>
        </p:grpSpPr>
        <p:sp>
          <p:nvSpPr>
            <p:cNvPr id="14" name="Oval 13">
              <a:hlinkClick r:id="" action="ppaction://hlinkshowjump?jump=previousslide"/>
              <a:extLst>
                <a:ext uri="{FF2B5EF4-FFF2-40B4-BE49-F238E27FC236}">
                  <a16:creationId xmlns:a16="http://schemas.microsoft.com/office/drawing/2014/main" id="{8E89A980-12BA-4610-9EA9-7C91D9D4F7AC}"/>
                </a:ext>
              </a:extLst>
            </p:cNvPr>
            <p:cNvSpPr/>
            <p:nvPr userDrawn="1"/>
          </p:nvSpPr>
          <p:spPr>
            <a:xfrm>
              <a:off x="9873352" y="6041644"/>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15" name="Group 14">
              <a:extLst>
                <a:ext uri="{FF2B5EF4-FFF2-40B4-BE49-F238E27FC236}">
                  <a16:creationId xmlns:a16="http://schemas.microsoft.com/office/drawing/2014/main" id="{728573E9-EEF2-4846-AA38-66165904DB0A}"/>
                </a:ext>
              </a:extLst>
            </p:cNvPr>
            <p:cNvGrpSpPr/>
            <p:nvPr userDrawn="1"/>
          </p:nvGrpSpPr>
          <p:grpSpPr>
            <a:xfrm>
              <a:off x="9971776" y="6136088"/>
              <a:ext cx="41137" cy="66044"/>
              <a:chOff x="3345327" y="4804129"/>
              <a:chExt cx="74099" cy="118964"/>
            </a:xfrm>
          </p:grpSpPr>
          <p:cxnSp>
            <p:nvCxnSpPr>
              <p:cNvPr id="16" name="Straight Connector 15">
                <a:hlinkClick r:id="" action="ppaction://hlinkshowjump?jump=previousslide"/>
                <a:extLst>
                  <a:ext uri="{FF2B5EF4-FFF2-40B4-BE49-F238E27FC236}">
                    <a16:creationId xmlns:a16="http://schemas.microsoft.com/office/drawing/2014/main" id="{C514F6CC-9DA2-46FB-9ED6-005FC4E2DB58}"/>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hlinkClick r:id="" action="ppaction://hlinkshowjump?jump=previousslide"/>
                <a:extLst>
                  <a:ext uri="{FF2B5EF4-FFF2-40B4-BE49-F238E27FC236}">
                    <a16:creationId xmlns:a16="http://schemas.microsoft.com/office/drawing/2014/main" id="{1DF186C2-5BB8-4539-980C-3DF6747FCCD6}"/>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19" name="Group 18">
            <a:extLst>
              <a:ext uri="{FF2B5EF4-FFF2-40B4-BE49-F238E27FC236}">
                <a16:creationId xmlns:a16="http://schemas.microsoft.com/office/drawing/2014/main" id="{C1467873-0F89-4F64-B769-56B39D1C71B1}"/>
              </a:ext>
            </a:extLst>
          </p:cNvPr>
          <p:cNvGrpSpPr/>
          <p:nvPr/>
        </p:nvGrpSpPr>
        <p:grpSpPr>
          <a:xfrm>
            <a:off x="7642346" y="4531233"/>
            <a:ext cx="186825" cy="186825"/>
            <a:chOff x="10189795" y="6045160"/>
            <a:chExt cx="249100" cy="249100"/>
          </a:xfrm>
        </p:grpSpPr>
        <p:sp>
          <p:nvSpPr>
            <p:cNvPr id="20" name="Oval 19">
              <a:hlinkClick r:id="" action="ppaction://hlinkshowjump?jump=nextslide"/>
              <a:extLst>
                <a:ext uri="{FF2B5EF4-FFF2-40B4-BE49-F238E27FC236}">
                  <a16:creationId xmlns:a16="http://schemas.microsoft.com/office/drawing/2014/main" id="{E62E432B-46D0-47F7-8301-46F08CBA7CCE}"/>
                </a:ext>
              </a:extLst>
            </p:cNvPr>
            <p:cNvSpPr/>
            <p:nvPr userDrawn="1"/>
          </p:nvSpPr>
          <p:spPr>
            <a:xfrm>
              <a:off x="10189795" y="6045160"/>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21" name="Group 20">
              <a:extLst>
                <a:ext uri="{FF2B5EF4-FFF2-40B4-BE49-F238E27FC236}">
                  <a16:creationId xmlns:a16="http://schemas.microsoft.com/office/drawing/2014/main" id="{A27D7DBC-358B-4B22-9839-5AC6E70185CC}"/>
                </a:ext>
              </a:extLst>
            </p:cNvPr>
            <p:cNvGrpSpPr/>
            <p:nvPr userDrawn="1"/>
          </p:nvGrpSpPr>
          <p:grpSpPr>
            <a:xfrm flipH="1" flipV="1">
              <a:off x="10297292" y="6133992"/>
              <a:ext cx="41137" cy="66044"/>
              <a:chOff x="3345327" y="4804129"/>
              <a:chExt cx="74099" cy="118964"/>
            </a:xfrm>
          </p:grpSpPr>
          <p:cxnSp>
            <p:nvCxnSpPr>
              <p:cNvPr id="22" name="Straight Connector 21">
                <a:hlinkClick r:id="" action="ppaction://hlinkshowjump?jump=nextslide"/>
                <a:extLst>
                  <a:ext uri="{FF2B5EF4-FFF2-40B4-BE49-F238E27FC236}">
                    <a16:creationId xmlns:a16="http://schemas.microsoft.com/office/drawing/2014/main" id="{673EDAFC-9CC1-4385-8269-B3C6912DB47D}"/>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hlinkClick r:id="" action="ppaction://hlinkshowjump?jump=nextslide"/>
                <a:extLst>
                  <a:ext uri="{FF2B5EF4-FFF2-40B4-BE49-F238E27FC236}">
                    <a16:creationId xmlns:a16="http://schemas.microsoft.com/office/drawing/2014/main" id="{3D2BE53F-BF0F-42DE-A03E-9D70D79F336E}"/>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25" name="Group 24">
            <a:extLst>
              <a:ext uri="{FF2B5EF4-FFF2-40B4-BE49-F238E27FC236}">
                <a16:creationId xmlns:a16="http://schemas.microsoft.com/office/drawing/2014/main" id="{A9A7DFA9-6850-75D1-0319-B0D718BF6852}"/>
              </a:ext>
            </a:extLst>
          </p:cNvPr>
          <p:cNvGrpSpPr/>
          <p:nvPr/>
        </p:nvGrpSpPr>
        <p:grpSpPr>
          <a:xfrm>
            <a:off x="1799208" y="4531579"/>
            <a:ext cx="5302641" cy="195507"/>
            <a:chOff x="1799208" y="4531579"/>
            <a:chExt cx="5302641" cy="195507"/>
          </a:xfrm>
        </p:grpSpPr>
        <p:sp>
          <p:nvSpPr>
            <p:cNvPr id="26" name="AutoShape 2">
              <a:hlinkClick r:id="rId3" action="ppaction://hlinksldjump"/>
              <a:extLst>
                <a:ext uri="{FF2B5EF4-FFF2-40B4-BE49-F238E27FC236}">
                  <a16:creationId xmlns:a16="http://schemas.microsoft.com/office/drawing/2014/main" id="{CD6B0FB0-A28E-C7D2-830F-09B6A99BBCE6}"/>
                </a:ext>
              </a:extLst>
            </p:cNvPr>
            <p:cNvSpPr>
              <a:spLocks noChangeArrowheads="1"/>
            </p:cNvSpPr>
            <p:nvPr/>
          </p:nvSpPr>
          <p:spPr bwMode="gray">
            <a:xfrm>
              <a:off x="2245264"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GENERAL</a:t>
              </a:r>
            </a:p>
          </p:txBody>
        </p:sp>
        <p:sp>
          <p:nvSpPr>
            <p:cNvPr id="27" name="AutoShape 2">
              <a:hlinkClick r:id="rId4" action="ppaction://hlinksldjump"/>
              <a:extLst>
                <a:ext uri="{FF2B5EF4-FFF2-40B4-BE49-F238E27FC236}">
                  <a16:creationId xmlns:a16="http://schemas.microsoft.com/office/drawing/2014/main" id="{F00DAE80-CBDC-2211-2006-B69E446DCF68}"/>
                </a:ext>
              </a:extLst>
            </p:cNvPr>
            <p:cNvSpPr>
              <a:spLocks noChangeArrowheads="1"/>
            </p:cNvSpPr>
            <p:nvPr/>
          </p:nvSpPr>
          <p:spPr bwMode="gray">
            <a:xfrm>
              <a:off x="3868790" y="4535155"/>
              <a:ext cx="797767" cy="185652"/>
            </a:xfrm>
            <a:prstGeom prst="roundRect">
              <a:avLst>
                <a:gd name="adj" fmla="val 50000"/>
              </a:avLst>
            </a:prstGeom>
            <a:solidFill>
              <a:srgbClr val="FBB034"/>
            </a:solidFill>
            <a:ln w="10795">
              <a:noFill/>
              <a:round/>
              <a:headEnd/>
              <a:tailEnd/>
            </a:ln>
            <a:effectLst/>
          </p:spPr>
          <p:txBody>
            <a:bodyPr vert="horz" wrap="square" lIns="0" tIns="0" rIns="0" bIns="0" anchor="ctr" anchorCtr="0">
              <a:noAutofit/>
            </a:bodyPr>
            <a:lstStyle/>
            <a:p>
              <a:pPr algn="ctr">
                <a:lnSpc>
                  <a:spcPct val="95000"/>
                </a:lnSpc>
              </a:pPr>
              <a:r>
                <a:rPr lang="en-US" sz="525" b="1">
                  <a:solidFill>
                    <a:schemeClr val="bg1"/>
                  </a:solidFill>
                </a:rPr>
                <a:t>WHAT</a:t>
              </a:r>
            </a:p>
          </p:txBody>
        </p:sp>
        <p:sp>
          <p:nvSpPr>
            <p:cNvPr id="28" name="AutoShape 2">
              <a:hlinkClick r:id="rId5" action="ppaction://hlinksldjump"/>
              <a:extLst>
                <a:ext uri="{FF2B5EF4-FFF2-40B4-BE49-F238E27FC236}">
                  <a16:creationId xmlns:a16="http://schemas.microsoft.com/office/drawing/2014/main" id="{B4E5D5AA-26DC-1C43-7AE7-C0D93E566B03}"/>
                </a:ext>
              </a:extLst>
            </p:cNvPr>
            <p:cNvSpPr>
              <a:spLocks noChangeArrowheads="1"/>
            </p:cNvSpPr>
            <p:nvPr/>
          </p:nvSpPr>
          <p:spPr bwMode="gray">
            <a:xfrm>
              <a:off x="3057029"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WHY</a:t>
              </a:r>
            </a:p>
          </p:txBody>
        </p:sp>
        <p:sp>
          <p:nvSpPr>
            <p:cNvPr id="29" name="AutoShape 2">
              <a:hlinkClick r:id="rId6" action="ppaction://hlinksldjump"/>
              <a:extLst>
                <a:ext uri="{FF2B5EF4-FFF2-40B4-BE49-F238E27FC236}">
                  <a16:creationId xmlns:a16="http://schemas.microsoft.com/office/drawing/2014/main" id="{E37E2486-233F-6769-C139-6867C9A30700}"/>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WHO</a:t>
              </a:r>
            </a:p>
          </p:txBody>
        </p:sp>
        <p:sp>
          <p:nvSpPr>
            <p:cNvPr id="30" name="AutoShape 2">
              <a:hlinkClick r:id="rId7" action="ppaction://hlinksldjump"/>
              <a:extLst>
                <a:ext uri="{FF2B5EF4-FFF2-40B4-BE49-F238E27FC236}">
                  <a16:creationId xmlns:a16="http://schemas.microsoft.com/office/drawing/2014/main" id="{68CBE6B8-9A80-FFEC-FA44-32ED7F67F2F7}"/>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HOW</a:t>
              </a:r>
            </a:p>
          </p:txBody>
        </p:sp>
        <p:sp>
          <p:nvSpPr>
            <p:cNvPr id="31" name="AutoShape 2">
              <a:hlinkClick r:id="rId8" action="ppaction://hlinksldjump"/>
              <a:extLst>
                <a:ext uri="{FF2B5EF4-FFF2-40B4-BE49-F238E27FC236}">
                  <a16:creationId xmlns:a16="http://schemas.microsoft.com/office/drawing/2014/main" id="{B16B0AC1-7560-0075-1EBF-84ECA63F8EB0}"/>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REPORT &amp; LEARN</a:t>
              </a:r>
            </a:p>
          </p:txBody>
        </p:sp>
        <p:pic>
          <p:nvPicPr>
            <p:cNvPr id="32" name="Picture 31">
              <a:hlinkClick r:id="rId3" action="ppaction://hlinksldjump"/>
              <a:extLst>
                <a:ext uri="{FF2B5EF4-FFF2-40B4-BE49-F238E27FC236}">
                  <a16:creationId xmlns:a16="http://schemas.microsoft.com/office/drawing/2014/main" id="{341883AB-B693-FD9A-A1EF-CAF68945E13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42152" y="4531579"/>
              <a:ext cx="189116" cy="189117"/>
            </a:xfrm>
            <a:prstGeom prst="rect">
              <a:avLst/>
            </a:prstGeom>
          </p:spPr>
        </p:pic>
        <p:sp>
          <p:nvSpPr>
            <p:cNvPr id="33" name="Arrow: Right 32">
              <a:hlinkClick r:id="" action="ppaction://hlinkshowjump?jump=lastslideviewed"/>
              <a:extLst>
                <a:ext uri="{FF2B5EF4-FFF2-40B4-BE49-F238E27FC236}">
                  <a16:creationId xmlns:a16="http://schemas.microsoft.com/office/drawing/2014/main" id="{91C89DCD-6368-EAC0-5846-AC3CCD7DFAB7}"/>
                </a:ext>
              </a:extLst>
            </p:cNvPr>
            <p:cNvSpPr/>
            <p:nvPr/>
          </p:nvSpPr>
          <p:spPr>
            <a:xfrm rot="10800000">
              <a:off x="1799208" y="4541436"/>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34" name="Arc 33">
            <a:extLst>
              <a:ext uri="{FF2B5EF4-FFF2-40B4-BE49-F238E27FC236}">
                <a16:creationId xmlns:a16="http://schemas.microsoft.com/office/drawing/2014/main" id="{3E598BC5-97E9-6DD7-4E6C-A5AE58EC37BA}"/>
              </a:ext>
            </a:extLst>
          </p:cNvPr>
          <p:cNvSpPr/>
          <p:nvPr/>
        </p:nvSpPr>
        <p:spPr>
          <a:xfrm>
            <a:off x="2828260" y="3693037"/>
            <a:ext cx="1026536" cy="489098"/>
          </a:xfrm>
          <a:prstGeom prst="arc">
            <a:avLst/>
          </a:prstGeom>
          <a:ln>
            <a:solidFill>
              <a:schemeClr val="bg1"/>
            </a:solidFill>
            <a:prstDash val="sysDot"/>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7" name="Slide Number Placeholder 3">
            <a:extLst>
              <a:ext uri="{FF2B5EF4-FFF2-40B4-BE49-F238E27FC236}">
                <a16:creationId xmlns:a16="http://schemas.microsoft.com/office/drawing/2014/main" id="{174A7554-78D7-4ABC-A64D-E6251552A690}"/>
              </a:ext>
            </a:extLst>
          </p:cNvPr>
          <p:cNvSpPr>
            <a:spLocks noGrp="1"/>
          </p:cNvSpPr>
          <p:nvPr>
            <p:ph type="sldNum" sz="quarter" idx="12"/>
          </p:nvPr>
        </p:nvSpPr>
        <p:spPr>
          <a:xfrm>
            <a:off x="8447486" y="4759631"/>
            <a:ext cx="247535" cy="150195"/>
          </a:xfrm>
        </p:spPr>
        <p:txBody>
          <a:bodyPr/>
          <a:lstStyle>
            <a:lvl1pPr rtl="0">
              <a:defRPr/>
            </a:lvl1pPr>
          </a:lstStyle>
          <a:p>
            <a:pPr fontAlgn="base">
              <a:spcAft>
                <a:spcPct val="0"/>
              </a:spcAft>
              <a:defRPr/>
            </a:pPr>
            <a:fld id="{4472AB7F-E8D0-4874-A9B8-335B68DC5F05}" type="slidenum">
              <a:rPr lang="en-US" smtClean="0"/>
              <a:pPr fontAlgn="base">
                <a:spcAft>
                  <a:spcPct val="0"/>
                </a:spcAft>
                <a:defRPr/>
              </a:pPr>
              <a:t>43</a:t>
            </a:fld>
            <a:endParaRPr lang="en-US"/>
          </a:p>
        </p:txBody>
      </p:sp>
      <p:pic>
        <p:nvPicPr>
          <p:cNvPr id="8" name="Picture 7">
            <a:extLst>
              <a:ext uri="{FF2B5EF4-FFF2-40B4-BE49-F238E27FC236}">
                <a16:creationId xmlns:a16="http://schemas.microsoft.com/office/drawing/2014/main" id="{35FE3196-41C1-246E-48BA-121CB9B68682}"/>
              </a:ext>
            </a:extLst>
          </p:cNvPr>
          <p:cNvPicPr>
            <a:picLocks noChangeAspect="1"/>
          </p:cNvPicPr>
          <p:nvPr/>
        </p:nvPicPr>
        <p:blipFill rotWithShape="1">
          <a:blip r:embed="rId10"/>
          <a:srcRect b="3261"/>
          <a:stretch/>
        </p:blipFill>
        <p:spPr>
          <a:xfrm>
            <a:off x="0" y="988863"/>
            <a:ext cx="9144000" cy="3062536"/>
          </a:xfrm>
          <a:prstGeom prst="rect">
            <a:avLst/>
          </a:prstGeom>
        </p:spPr>
      </p:pic>
    </p:spTree>
    <p:extLst>
      <p:ext uri="{BB962C8B-B14F-4D97-AF65-F5344CB8AC3E}">
        <p14:creationId xmlns:p14="http://schemas.microsoft.com/office/powerpoint/2010/main" val="6798561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B40F9163-13D8-4139-B028-B3C0BEBF043C}"/>
              </a:ext>
            </a:extLst>
          </p:cNvPr>
          <p:cNvSpPr txBox="1">
            <a:spLocks/>
          </p:cNvSpPr>
          <p:nvPr/>
        </p:nvSpPr>
        <p:spPr bwMode="auto">
          <a:xfrm>
            <a:off x="303609" y="87475"/>
            <a:ext cx="8210829" cy="537533"/>
          </a:xfrm>
          <a:prstGeom prst="rect">
            <a:avLst/>
          </a:prstGeom>
          <a:noFill/>
          <a:ln>
            <a:noFill/>
          </a:ln>
        </p:spPr>
        <p:txBody>
          <a:bodyPr vert="horz" wrap="square" lIns="0" tIns="34287" rIns="68573" bIns="34287" numCol="1" anchor="ctr" anchorCtr="0" compatLnSpc="1">
            <a:prstTxWarp prst="textNoShape">
              <a:avLst/>
            </a:prstTxWarp>
          </a:bodyPr>
          <a:lstStyle>
            <a:lvl1pPr algn="l" defTabSz="60952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a:lstStyle>
          <a:p>
            <a:r>
              <a:rPr lang="en-US" sz="2100"/>
              <a:t>Value Chain</a:t>
            </a:r>
            <a:br>
              <a:rPr lang="en-US" sz="2100"/>
            </a:br>
            <a:r>
              <a:rPr lang="en-US" sz="1350" b="1">
                <a:solidFill>
                  <a:srgbClr val="FBB034"/>
                </a:solidFill>
              </a:rPr>
              <a:t>Possible process impact</a:t>
            </a:r>
          </a:p>
        </p:txBody>
      </p:sp>
      <p:grpSp>
        <p:nvGrpSpPr>
          <p:cNvPr id="13" name="Group 12">
            <a:extLst>
              <a:ext uri="{FF2B5EF4-FFF2-40B4-BE49-F238E27FC236}">
                <a16:creationId xmlns:a16="http://schemas.microsoft.com/office/drawing/2014/main" id="{F6A6CB56-68E7-46DB-B57C-F04CF71EDE20}"/>
              </a:ext>
            </a:extLst>
          </p:cNvPr>
          <p:cNvGrpSpPr/>
          <p:nvPr/>
        </p:nvGrpSpPr>
        <p:grpSpPr>
          <a:xfrm>
            <a:off x="7405014" y="4531233"/>
            <a:ext cx="186825" cy="186825"/>
            <a:chOff x="9873352" y="6041644"/>
            <a:chExt cx="249100" cy="249100"/>
          </a:xfrm>
        </p:grpSpPr>
        <p:sp>
          <p:nvSpPr>
            <p:cNvPr id="14" name="Oval 13">
              <a:hlinkClick r:id="" action="ppaction://hlinkshowjump?jump=previousslide"/>
              <a:extLst>
                <a:ext uri="{FF2B5EF4-FFF2-40B4-BE49-F238E27FC236}">
                  <a16:creationId xmlns:a16="http://schemas.microsoft.com/office/drawing/2014/main" id="{68461F95-C075-4404-A434-F84D90FC2216}"/>
                </a:ext>
              </a:extLst>
            </p:cNvPr>
            <p:cNvSpPr/>
            <p:nvPr userDrawn="1"/>
          </p:nvSpPr>
          <p:spPr>
            <a:xfrm>
              <a:off x="9873352" y="6041644"/>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26" name="Group 25">
              <a:extLst>
                <a:ext uri="{FF2B5EF4-FFF2-40B4-BE49-F238E27FC236}">
                  <a16:creationId xmlns:a16="http://schemas.microsoft.com/office/drawing/2014/main" id="{13A36363-A95F-4221-9FA4-0CDBA6921D2B}"/>
                </a:ext>
              </a:extLst>
            </p:cNvPr>
            <p:cNvGrpSpPr/>
            <p:nvPr userDrawn="1"/>
          </p:nvGrpSpPr>
          <p:grpSpPr>
            <a:xfrm>
              <a:off x="9971776" y="6136088"/>
              <a:ext cx="41137" cy="66044"/>
              <a:chOff x="3345327" y="4804129"/>
              <a:chExt cx="74099" cy="118964"/>
            </a:xfrm>
          </p:grpSpPr>
          <p:cxnSp>
            <p:nvCxnSpPr>
              <p:cNvPr id="27" name="Straight Connector 26">
                <a:hlinkClick r:id="" action="ppaction://hlinkshowjump?jump=previousslide"/>
                <a:extLst>
                  <a:ext uri="{FF2B5EF4-FFF2-40B4-BE49-F238E27FC236}">
                    <a16:creationId xmlns:a16="http://schemas.microsoft.com/office/drawing/2014/main" id="{5546092A-D383-4A9D-B210-95C9ED037BCE}"/>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hlinkClick r:id="" action="ppaction://hlinkshowjump?jump=previousslide"/>
                <a:extLst>
                  <a:ext uri="{FF2B5EF4-FFF2-40B4-BE49-F238E27FC236}">
                    <a16:creationId xmlns:a16="http://schemas.microsoft.com/office/drawing/2014/main" id="{C60DC47F-98A6-4BCB-92C1-1DC63DCC36AE}"/>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29" name="Group 28">
            <a:extLst>
              <a:ext uri="{FF2B5EF4-FFF2-40B4-BE49-F238E27FC236}">
                <a16:creationId xmlns:a16="http://schemas.microsoft.com/office/drawing/2014/main" id="{4E6B799A-E38D-4297-95CC-55F134511B87}"/>
              </a:ext>
            </a:extLst>
          </p:cNvPr>
          <p:cNvGrpSpPr/>
          <p:nvPr/>
        </p:nvGrpSpPr>
        <p:grpSpPr>
          <a:xfrm>
            <a:off x="7642346" y="4531233"/>
            <a:ext cx="186825" cy="186825"/>
            <a:chOff x="10189795" y="6045160"/>
            <a:chExt cx="249100" cy="249100"/>
          </a:xfrm>
        </p:grpSpPr>
        <p:sp>
          <p:nvSpPr>
            <p:cNvPr id="30" name="Oval 29">
              <a:hlinkClick r:id="" action="ppaction://hlinkshowjump?jump=nextslide"/>
              <a:extLst>
                <a:ext uri="{FF2B5EF4-FFF2-40B4-BE49-F238E27FC236}">
                  <a16:creationId xmlns:a16="http://schemas.microsoft.com/office/drawing/2014/main" id="{2C697736-3CB2-41BA-AFD8-547BED396EFD}"/>
                </a:ext>
              </a:extLst>
            </p:cNvPr>
            <p:cNvSpPr/>
            <p:nvPr userDrawn="1"/>
          </p:nvSpPr>
          <p:spPr>
            <a:xfrm>
              <a:off x="10189795" y="6045160"/>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31" name="Group 30">
              <a:extLst>
                <a:ext uri="{FF2B5EF4-FFF2-40B4-BE49-F238E27FC236}">
                  <a16:creationId xmlns:a16="http://schemas.microsoft.com/office/drawing/2014/main" id="{163705A3-8B16-4904-BE12-62A33EF5ADEA}"/>
                </a:ext>
              </a:extLst>
            </p:cNvPr>
            <p:cNvGrpSpPr/>
            <p:nvPr userDrawn="1"/>
          </p:nvGrpSpPr>
          <p:grpSpPr>
            <a:xfrm flipH="1" flipV="1">
              <a:off x="10297292" y="6133992"/>
              <a:ext cx="41137" cy="66044"/>
              <a:chOff x="3345327" y="4804129"/>
              <a:chExt cx="74099" cy="118964"/>
            </a:xfrm>
          </p:grpSpPr>
          <p:cxnSp>
            <p:nvCxnSpPr>
              <p:cNvPr id="32" name="Straight Connector 31">
                <a:hlinkClick r:id="" action="ppaction://hlinkshowjump?jump=nextslide"/>
                <a:extLst>
                  <a:ext uri="{FF2B5EF4-FFF2-40B4-BE49-F238E27FC236}">
                    <a16:creationId xmlns:a16="http://schemas.microsoft.com/office/drawing/2014/main" id="{4D292B2D-9EB8-487C-BB4B-8DD1A86A1351}"/>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hlinkClick r:id="" action="ppaction://hlinkshowjump?jump=nextslide"/>
                <a:extLst>
                  <a:ext uri="{FF2B5EF4-FFF2-40B4-BE49-F238E27FC236}">
                    <a16:creationId xmlns:a16="http://schemas.microsoft.com/office/drawing/2014/main" id="{54E0B2B5-27FA-4278-9807-62875A63EBCA}"/>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35" name="Group 34">
            <a:extLst>
              <a:ext uri="{FF2B5EF4-FFF2-40B4-BE49-F238E27FC236}">
                <a16:creationId xmlns:a16="http://schemas.microsoft.com/office/drawing/2014/main" id="{0AA8340E-15C2-CB93-23AA-A6D95A795EB1}"/>
              </a:ext>
            </a:extLst>
          </p:cNvPr>
          <p:cNvGrpSpPr/>
          <p:nvPr/>
        </p:nvGrpSpPr>
        <p:grpSpPr>
          <a:xfrm>
            <a:off x="1799208" y="4531579"/>
            <a:ext cx="5302641" cy="195507"/>
            <a:chOff x="1799208" y="4531579"/>
            <a:chExt cx="5302641" cy="195507"/>
          </a:xfrm>
        </p:grpSpPr>
        <p:sp>
          <p:nvSpPr>
            <p:cNvPr id="36" name="AutoShape 2">
              <a:hlinkClick r:id="rId3" action="ppaction://hlinksldjump"/>
              <a:extLst>
                <a:ext uri="{FF2B5EF4-FFF2-40B4-BE49-F238E27FC236}">
                  <a16:creationId xmlns:a16="http://schemas.microsoft.com/office/drawing/2014/main" id="{E3A3F654-BFFB-38D6-D101-5904E1DEAD94}"/>
                </a:ext>
              </a:extLst>
            </p:cNvPr>
            <p:cNvSpPr>
              <a:spLocks noChangeArrowheads="1"/>
            </p:cNvSpPr>
            <p:nvPr/>
          </p:nvSpPr>
          <p:spPr bwMode="gray">
            <a:xfrm>
              <a:off x="2245264"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GENERAL</a:t>
              </a:r>
            </a:p>
          </p:txBody>
        </p:sp>
        <p:sp>
          <p:nvSpPr>
            <p:cNvPr id="37" name="AutoShape 2">
              <a:hlinkClick r:id="rId4" action="ppaction://hlinksldjump"/>
              <a:extLst>
                <a:ext uri="{FF2B5EF4-FFF2-40B4-BE49-F238E27FC236}">
                  <a16:creationId xmlns:a16="http://schemas.microsoft.com/office/drawing/2014/main" id="{9AF8BB59-CB9B-2113-2AA6-9CAFE436A784}"/>
                </a:ext>
              </a:extLst>
            </p:cNvPr>
            <p:cNvSpPr>
              <a:spLocks noChangeArrowheads="1"/>
            </p:cNvSpPr>
            <p:nvPr/>
          </p:nvSpPr>
          <p:spPr bwMode="gray">
            <a:xfrm>
              <a:off x="3868790" y="4535155"/>
              <a:ext cx="797767" cy="185652"/>
            </a:xfrm>
            <a:prstGeom prst="roundRect">
              <a:avLst>
                <a:gd name="adj" fmla="val 50000"/>
              </a:avLst>
            </a:prstGeom>
            <a:solidFill>
              <a:srgbClr val="FBB034"/>
            </a:solidFill>
            <a:ln w="10795">
              <a:noFill/>
              <a:round/>
              <a:headEnd/>
              <a:tailEnd/>
            </a:ln>
            <a:effectLst/>
          </p:spPr>
          <p:txBody>
            <a:bodyPr vert="horz" wrap="square" lIns="0" tIns="0" rIns="0" bIns="0" anchor="ctr" anchorCtr="0">
              <a:noAutofit/>
            </a:bodyPr>
            <a:lstStyle/>
            <a:p>
              <a:pPr algn="ctr">
                <a:lnSpc>
                  <a:spcPct val="95000"/>
                </a:lnSpc>
              </a:pPr>
              <a:r>
                <a:rPr lang="en-US" sz="525" b="1">
                  <a:solidFill>
                    <a:schemeClr val="bg1"/>
                  </a:solidFill>
                </a:rPr>
                <a:t>WHAT</a:t>
              </a:r>
            </a:p>
          </p:txBody>
        </p:sp>
        <p:sp>
          <p:nvSpPr>
            <p:cNvPr id="38" name="AutoShape 2">
              <a:hlinkClick r:id="rId5" action="ppaction://hlinksldjump"/>
              <a:extLst>
                <a:ext uri="{FF2B5EF4-FFF2-40B4-BE49-F238E27FC236}">
                  <a16:creationId xmlns:a16="http://schemas.microsoft.com/office/drawing/2014/main" id="{3BF9B83C-F00C-6F0C-F73F-A1366B7A50AC}"/>
                </a:ext>
              </a:extLst>
            </p:cNvPr>
            <p:cNvSpPr>
              <a:spLocks noChangeArrowheads="1"/>
            </p:cNvSpPr>
            <p:nvPr/>
          </p:nvSpPr>
          <p:spPr bwMode="gray">
            <a:xfrm>
              <a:off x="3057029"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WHY</a:t>
              </a:r>
            </a:p>
          </p:txBody>
        </p:sp>
        <p:sp>
          <p:nvSpPr>
            <p:cNvPr id="39" name="AutoShape 2">
              <a:hlinkClick r:id="rId6" action="ppaction://hlinksldjump"/>
              <a:extLst>
                <a:ext uri="{FF2B5EF4-FFF2-40B4-BE49-F238E27FC236}">
                  <a16:creationId xmlns:a16="http://schemas.microsoft.com/office/drawing/2014/main" id="{B1F41374-F3A8-789C-D55B-33F7484BF9D4}"/>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WHO</a:t>
              </a:r>
            </a:p>
          </p:txBody>
        </p:sp>
        <p:sp>
          <p:nvSpPr>
            <p:cNvPr id="40" name="AutoShape 2">
              <a:hlinkClick r:id="rId7" action="ppaction://hlinksldjump"/>
              <a:extLst>
                <a:ext uri="{FF2B5EF4-FFF2-40B4-BE49-F238E27FC236}">
                  <a16:creationId xmlns:a16="http://schemas.microsoft.com/office/drawing/2014/main" id="{DCC0E667-5DAD-C165-E507-A79F3D8DFD64}"/>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HOW</a:t>
              </a:r>
            </a:p>
          </p:txBody>
        </p:sp>
        <p:sp>
          <p:nvSpPr>
            <p:cNvPr id="41" name="AutoShape 2">
              <a:hlinkClick r:id="rId8" action="ppaction://hlinksldjump"/>
              <a:extLst>
                <a:ext uri="{FF2B5EF4-FFF2-40B4-BE49-F238E27FC236}">
                  <a16:creationId xmlns:a16="http://schemas.microsoft.com/office/drawing/2014/main" id="{6F8BE04B-E0BB-4D03-2421-4E04DC4760D6}"/>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REPORT &amp; LEARN</a:t>
              </a:r>
            </a:p>
          </p:txBody>
        </p:sp>
        <p:pic>
          <p:nvPicPr>
            <p:cNvPr id="42" name="Picture 41">
              <a:hlinkClick r:id="rId3" action="ppaction://hlinksldjump"/>
              <a:extLst>
                <a:ext uri="{FF2B5EF4-FFF2-40B4-BE49-F238E27FC236}">
                  <a16:creationId xmlns:a16="http://schemas.microsoft.com/office/drawing/2014/main" id="{61AFF227-1C50-ABE5-22C2-8ED8F0D2BC0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42152" y="4531579"/>
              <a:ext cx="189116" cy="189117"/>
            </a:xfrm>
            <a:prstGeom prst="rect">
              <a:avLst/>
            </a:prstGeom>
          </p:spPr>
        </p:pic>
        <p:sp>
          <p:nvSpPr>
            <p:cNvPr id="43" name="Arrow: Right 42">
              <a:hlinkClick r:id="" action="ppaction://hlinkshowjump?jump=lastslideviewed"/>
              <a:extLst>
                <a:ext uri="{FF2B5EF4-FFF2-40B4-BE49-F238E27FC236}">
                  <a16:creationId xmlns:a16="http://schemas.microsoft.com/office/drawing/2014/main" id="{7C16CA10-4FD3-B21C-573E-2DA4D73C5F38}"/>
                </a:ext>
              </a:extLst>
            </p:cNvPr>
            <p:cNvSpPr/>
            <p:nvPr/>
          </p:nvSpPr>
          <p:spPr>
            <a:xfrm rot="10800000">
              <a:off x="1799208" y="4541436"/>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24" name="Slide Number Placeholder 3">
            <a:extLst>
              <a:ext uri="{FF2B5EF4-FFF2-40B4-BE49-F238E27FC236}">
                <a16:creationId xmlns:a16="http://schemas.microsoft.com/office/drawing/2014/main" id="{BFA3E5E7-9DBB-473B-8D9A-01C2EC9A5824}"/>
              </a:ext>
            </a:extLst>
          </p:cNvPr>
          <p:cNvSpPr>
            <a:spLocks noGrp="1"/>
          </p:cNvSpPr>
          <p:nvPr>
            <p:ph type="sldNum" sz="quarter" idx="12"/>
          </p:nvPr>
        </p:nvSpPr>
        <p:spPr>
          <a:xfrm>
            <a:off x="8447486" y="4759631"/>
            <a:ext cx="247535" cy="150195"/>
          </a:xfrm>
        </p:spPr>
        <p:txBody>
          <a:bodyPr/>
          <a:lstStyle>
            <a:lvl1pPr rtl="0">
              <a:defRPr/>
            </a:lvl1pPr>
          </a:lstStyle>
          <a:p>
            <a:pPr fontAlgn="base">
              <a:spcAft>
                <a:spcPct val="0"/>
              </a:spcAft>
              <a:defRPr/>
            </a:pPr>
            <a:fld id="{4472AB7F-E8D0-4874-A9B8-335B68DC5F05}" type="slidenum">
              <a:rPr lang="en-US" smtClean="0"/>
              <a:pPr fontAlgn="base">
                <a:spcAft>
                  <a:spcPct val="0"/>
                </a:spcAft>
                <a:defRPr/>
              </a:pPr>
              <a:t>44</a:t>
            </a:fld>
            <a:endParaRPr lang="en-US"/>
          </a:p>
        </p:txBody>
      </p:sp>
      <p:grpSp>
        <p:nvGrpSpPr>
          <p:cNvPr id="64" name="Group 63">
            <a:extLst>
              <a:ext uri="{FF2B5EF4-FFF2-40B4-BE49-F238E27FC236}">
                <a16:creationId xmlns:a16="http://schemas.microsoft.com/office/drawing/2014/main" id="{68FB080C-62EF-0CD3-9354-FEE0AFFF8EFF}"/>
              </a:ext>
            </a:extLst>
          </p:cNvPr>
          <p:cNvGrpSpPr/>
          <p:nvPr/>
        </p:nvGrpSpPr>
        <p:grpSpPr>
          <a:xfrm>
            <a:off x="409818" y="851898"/>
            <a:ext cx="8330772" cy="3457635"/>
            <a:chOff x="356028" y="825003"/>
            <a:chExt cx="8330772" cy="3457635"/>
          </a:xfrm>
        </p:grpSpPr>
        <p:grpSp>
          <p:nvGrpSpPr>
            <p:cNvPr id="2" name="Group 1">
              <a:extLst>
                <a:ext uri="{FF2B5EF4-FFF2-40B4-BE49-F238E27FC236}">
                  <a16:creationId xmlns:a16="http://schemas.microsoft.com/office/drawing/2014/main" id="{0E505E32-5D6C-B5BC-FC2C-5D3A31F5D3AB}"/>
                </a:ext>
              </a:extLst>
            </p:cNvPr>
            <p:cNvGrpSpPr/>
            <p:nvPr/>
          </p:nvGrpSpPr>
          <p:grpSpPr>
            <a:xfrm>
              <a:off x="371279" y="838398"/>
              <a:ext cx="4114800" cy="1097280"/>
              <a:chOff x="447479" y="1047750"/>
              <a:chExt cx="4200721" cy="1097280"/>
            </a:xfrm>
          </p:grpSpPr>
          <p:sp>
            <p:nvSpPr>
              <p:cNvPr id="3" name="Rectangle: Diagonal Corners Rounded 2">
                <a:extLst>
                  <a:ext uri="{FF2B5EF4-FFF2-40B4-BE49-F238E27FC236}">
                    <a16:creationId xmlns:a16="http://schemas.microsoft.com/office/drawing/2014/main" id="{AE339BF1-15DC-7994-6D44-5D340B21C14F}"/>
                  </a:ext>
                </a:extLst>
              </p:cNvPr>
              <p:cNvSpPr/>
              <p:nvPr/>
            </p:nvSpPr>
            <p:spPr>
              <a:xfrm>
                <a:off x="447479" y="1047750"/>
                <a:ext cx="4124521" cy="1097280"/>
              </a:xfrm>
              <a:prstGeom prst="round2DiagRect">
                <a:avLst/>
              </a:prstGeom>
              <a:noFill/>
              <a:ln w="254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1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Verdana"/>
                  <a:ea typeface="+mn-ea"/>
                  <a:cs typeface="+mn-cs"/>
                </a:endParaRPr>
              </a:p>
            </p:txBody>
          </p:sp>
          <p:pic>
            <p:nvPicPr>
              <p:cNvPr id="4" name="Picture 3">
                <a:extLst>
                  <a:ext uri="{FF2B5EF4-FFF2-40B4-BE49-F238E27FC236}">
                    <a16:creationId xmlns:a16="http://schemas.microsoft.com/office/drawing/2014/main" id="{A6894EDF-EA44-1926-A395-D214B75FAE44}"/>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l="4191" t="35048" r="83714" b="41253"/>
              <a:stretch/>
            </p:blipFill>
            <p:spPr>
              <a:xfrm>
                <a:off x="533400" y="1123950"/>
                <a:ext cx="904680" cy="543503"/>
              </a:xfrm>
              <a:prstGeom prst="rect">
                <a:avLst/>
              </a:prstGeom>
            </p:spPr>
          </p:pic>
          <p:sp>
            <p:nvSpPr>
              <p:cNvPr id="5" name="TextBox 4">
                <a:extLst>
                  <a:ext uri="{FF2B5EF4-FFF2-40B4-BE49-F238E27FC236}">
                    <a16:creationId xmlns:a16="http://schemas.microsoft.com/office/drawing/2014/main" id="{19953C2E-E3E1-CF70-E609-55A98BEA135C}"/>
                  </a:ext>
                </a:extLst>
              </p:cNvPr>
              <p:cNvSpPr txBox="1"/>
              <p:nvPr/>
            </p:nvSpPr>
            <p:spPr>
              <a:xfrm>
                <a:off x="451278" y="1637199"/>
                <a:ext cx="1326722" cy="507831"/>
              </a:xfrm>
              <a:prstGeom prst="rect">
                <a:avLst/>
              </a:prstGeom>
              <a:no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B6DE"/>
                    </a:solidFill>
                    <a:effectLst/>
                    <a:uLnTx/>
                    <a:uFillTx/>
                    <a:latin typeface="Verdana"/>
                    <a:ea typeface="+mn-ea"/>
                    <a:cs typeface="+mn-cs"/>
                  </a:rPr>
                  <a:t>Manufacture and packaging of finished goods</a:t>
                </a:r>
                <a:endParaRPr kumimoji="0" lang="en-GB" sz="900" b="1" i="0" u="none" strike="noStrike" kern="1200" cap="none" spc="0" normalizeH="0" baseline="0" noProof="0">
                  <a:ln>
                    <a:noFill/>
                  </a:ln>
                  <a:solidFill>
                    <a:srgbClr val="00B6DE"/>
                  </a:solidFill>
                  <a:effectLst/>
                  <a:uLnTx/>
                  <a:uFillTx/>
                  <a:latin typeface="Verdana"/>
                  <a:ea typeface="+mn-ea"/>
                  <a:cs typeface="+mn-cs"/>
                </a:endParaRPr>
              </a:p>
            </p:txBody>
          </p:sp>
          <p:sp>
            <p:nvSpPr>
              <p:cNvPr id="6" name="TextBox 5">
                <a:extLst>
                  <a:ext uri="{FF2B5EF4-FFF2-40B4-BE49-F238E27FC236}">
                    <a16:creationId xmlns:a16="http://schemas.microsoft.com/office/drawing/2014/main" id="{6D106651-8F26-CA34-E8A9-C9363360C827}"/>
                  </a:ext>
                </a:extLst>
              </p:cNvPr>
              <p:cNvSpPr txBox="1"/>
              <p:nvPr/>
            </p:nvSpPr>
            <p:spPr>
              <a:xfrm>
                <a:off x="1524000" y="1090876"/>
                <a:ext cx="1600200" cy="584775"/>
              </a:xfrm>
              <a:prstGeom prst="rect">
                <a:avLst/>
              </a:prstGeom>
              <a:no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a:ln>
                      <a:noFill/>
                    </a:ln>
                    <a:solidFill>
                      <a:srgbClr val="00B6DE"/>
                    </a:solidFill>
                    <a:effectLst/>
                    <a:uLnTx/>
                    <a:uFillTx/>
                    <a:latin typeface="Verdana"/>
                    <a:ea typeface="+mn-ea"/>
                    <a:cs typeface="+mn-cs"/>
                  </a:rPr>
                  <a:t>Process impact</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Printing</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Packaging</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Labelling</a:t>
                </a:r>
                <a:endParaRPr kumimoji="0" lang="en-GB" sz="800" b="0" i="0" u="none" strike="noStrike" kern="1200" cap="none" spc="0" normalizeH="0" baseline="0" noProof="0">
                  <a:ln>
                    <a:noFill/>
                  </a:ln>
                  <a:solidFill>
                    <a:srgbClr val="454545"/>
                  </a:solidFill>
                  <a:effectLst/>
                  <a:uLnTx/>
                  <a:uFillTx/>
                  <a:latin typeface="Verdana"/>
                  <a:ea typeface="+mn-ea"/>
                  <a:cs typeface="+mn-cs"/>
                </a:endParaRPr>
              </a:p>
            </p:txBody>
          </p:sp>
          <p:sp>
            <p:nvSpPr>
              <p:cNvPr id="7" name="TextBox 6">
                <a:extLst>
                  <a:ext uri="{FF2B5EF4-FFF2-40B4-BE49-F238E27FC236}">
                    <a16:creationId xmlns:a16="http://schemas.microsoft.com/office/drawing/2014/main" id="{EDFAE96F-45BD-B875-9AB9-E56122F2E67F}"/>
                  </a:ext>
                </a:extLst>
              </p:cNvPr>
              <p:cNvSpPr txBox="1"/>
              <p:nvPr/>
            </p:nvSpPr>
            <p:spPr>
              <a:xfrm>
                <a:off x="2593351" y="1090876"/>
                <a:ext cx="2054849" cy="830997"/>
              </a:xfrm>
              <a:prstGeom prst="rect">
                <a:avLst/>
              </a:prstGeom>
              <a:no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a:ln>
                      <a:noFill/>
                    </a:ln>
                    <a:solidFill>
                      <a:srgbClr val="00B6DE"/>
                    </a:solidFill>
                    <a:effectLst/>
                    <a:uLnTx/>
                    <a:uFillTx/>
                    <a:latin typeface="Verdana"/>
                    <a:ea typeface="+mn-ea"/>
                    <a:cs typeface="+mn-cs"/>
                  </a:rPr>
                  <a:t>Adjustments</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Redesign packaging and labels</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Adjust production lines (packaging &amp; printing)</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On-demand 2D print solutions for item/case/pallet labelling</a:t>
                </a:r>
                <a:endParaRPr kumimoji="0" lang="en-GB" sz="800" b="0" i="0" u="none" strike="noStrike" kern="1200" cap="none" spc="0" normalizeH="0" baseline="0" noProof="0">
                  <a:ln>
                    <a:noFill/>
                  </a:ln>
                  <a:solidFill>
                    <a:srgbClr val="454545"/>
                  </a:solidFill>
                  <a:effectLst/>
                  <a:uLnTx/>
                  <a:uFillTx/>
                  <a:latin typeface="Verdana"/>
                  <a:ea typeface="+mn-ea"/>
                  <a:cs typeface="+mn-cs"/>
                </a:endParaRPr>
              </a:p>
            </p:txBody>
          </p:sp>
        </p:grpSp>
        <p:grpSp>
          <p:nvGrpSpPr>
            <p:cNvPr id="8" name="Group 7">
              <a:extLst>
                <a:ext uri="{FF2B5EF4-FFF2-40B4-BE49-F238E27FC236}">
                  <a16:creationId xmlns:a16="http://schemas.microsoft.com/office/drawing/2014/main" id="{D57354EA-8C64-BC36-1A8F-63B228CFCB2A}"/>
                </a:ext>
              </a:extLst>
            </p:cNvPr>
            <p:cNvGrpSpPr/>
            <p:nvPr/>
          </p:nvGrpSpPr>
          <p:grpSpPr>
            <a:xfrm>
              <a:off x="356028" y="2011878"/>
              <a:ext cx="4114800" cy="1147689"/>
              <a:chOff x="432228" y="2221230"/>
              <a:chExt cx="4215972" cy="1147689"/>
            </a:xfrm>
          </p:grpSpPr>
          <p:sp>
            <p:nvSpPr>
              <p:cNvPr id="9" name="Rectangle: Diagonal Corners Rounded 8">
                <a:extLst>
                  <a:ext uri="{FF2B5EF4-FFF2-40B4-BE49-F238E27FC236}">
                    <a16:creationId xmlns:a16="http://schemas.microsoft.com/office/drawing/2014/main" id="{D42C2627-30E0-E1E4-8A3F-1992D2D83DE3}"/>
                  </a:ext>
                </a:extLst>
              </p:cNvPr>
              <p:cNvSpPr/>
              <p:nvPr/>
            </p:nvSpPr>
            <p:spPr>
              <a:xfrm>
                <a:off x="444929" y="2221230"/>
                <a:ext cx="4124521" cy="1097280"/>
              </a:xfrm>
              <a:prstGeom prst="round2DiagRect">
                <a:avLst/>
              </a:prstGeom>
              <a:noFill/>
              <a:ln w="254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1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Verdana"/>
                  <a:ea typeface="+mn-ea"/>
                  <a:cs typeface="+mn-cs"/>
                </a:endParaRPr>
              </a:p>
            </p:txBody>
          </p:sp>
          <p:pic>
            <p:nvPicPr>
              <p:cNvPr id="10" name="Picture 9">
                <a:extLst>
                  <a:ext uri="{FF2B5EF4-FFF2-40B4-BE49-F238E27FC236}">
                    <a16:creationId xmlns:a16="http://schemas.microsoft.com/office/drawing/2014/main" id="{764032A0-3949-CD95-23CD-616D35CEA93F}"/>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l="20491" t="41693" r="68303" b="25080"/>
              <a:stretch/>
            </p:blipFill>
            <p:spPr>
              <a:xfrm>
                <a:off x="533400" y="2297653"/>
                <a:ext cx="838200" cy="762000"/>
              </a:xfrm>
              <a:prstGeom prst="rect">
                <a:avLst/>
              </a:prstGeom>
            </p:spPr>
          </p:pic>
          <p:sp>
            <p:nvSpPr>
              <p:cNvPr id="11" name="TextBox 10">
                <a:extLst>
                  <a:ext uri="{FF2B5EF4-FFF2-40B4-BE49-F238E27FC236}">
                    <a16:creationId xmlns:a16="http://schemas.microsoft.com/office/drawing/2014/main" id="{75BFFC6D-C7E8-E77E-2FC9-B4852A31DB65}"/>
                  </a:ext>
                </a:extLst>
              </p:cNvPr>
              <p:cNvSpPr txBox="1"/>
              <p:nvPr/>
            </p:nvSpPr>
            <p:spPr>
              <a:xfrm>
                <a:off x="432228" y="2999587"/>
                <a:ext cx="1326722" cy="369332"/>
              </a:xfrm>
              <a:prstGeom prst="rect">
                <a:avLst/>
              </a:prstGeom>
              <a:no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7AC143"/>
                    </a:solidFill>
                    <a:effectLst/>
                    <a:uLnTx/>
                    <a:uFillTx/>
                    <a:latin typeface="Verdana"/>
                    <a:ea typeface="+mn-ea"/>
                    <a:cs typeface="+mn-cs"/>
                  </a:rPr>
                  <a:t>Transport and receive</a:t>
                </a:r>
                <a:endParaRPr kumimoji="0" lang="en-GB" sz="900" b="1" i="0" u="none" strike="noStrike" kern="1200" cap="none" spc="0" normalizeH="0" baseline="0" noProof="0">
                  <a:ln>
                    <a:noFill/>
                  </a:ln>
                  <a:solidFill>
                    <a:srgbClr val="7AC143"/>
                  </a:solidFill>
                  <a:effectLst/>
                  <a:uLnTx/>
                  <a:uFillTx/>
                  <a:latin typeface="Verdana"/>
                  <a:ea typeface="+mn-ea"/>
                  <a:cs typeface="+mn-cs"/>
                </a:endParaRPr>
              </a:p>
            </p:txBody>
          </p:sp>
          <p:sp>
            <p:nvSpPr>
              <p:cNvPr id="12" name="TextBox 11">
                <a:extLst>
                  <a:ext uri="{FF2B5EF4-FFF2-40B4-BE49-F238E27FC236}">
                    <a16:creationId xmlns:a16="http://schemas.microsoft.com/office/drawing/2014/main" id="{CD3C1BF7-D3A6-828A-00A6-741BFC2A7702}"/>
                  </a:ext>
                </a:extLst>
              </p:cNvPr>
              <p:cNvSpPr txBox="1"/>
              <p:nvPr/>
            </p:nvSpPr>
            <p:spPr>
              <a:xfrm>
                <a:off x="1524000" y="2258020"/>
                <a:ext cx="1600200" cy="338554"/>
              </a:xfrm>
              <a:prstGeom prst="rect">
                <a:avLst/>
              </a:prstGeom>
              <a:no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a:ln>
                      <a:noFill/>
                    </a:ln>
                    <a:solidFill>
                      <a:srgbClr val="7AC143"/>
                    </a:solidFill>
                    <a:effectLst/>
                    <a:uLnTx/>
                    <a:uFillTx/>
                    <a:latin typeface="Verdana"/>
                    <a:ea typeface="+mn-ea"/>
                    <a:cs typeface="+mn-cs"/>
                  </a:rPr>
                  <a:t>Process impact</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Scanning</a:t>
                </a:r>
                <a:endParaRPr kumimoji="0" lang="en-GB" sz="800" b="0" i="0" u="none" strike="noStrike" kern="1200" cap="none" spc="0" normalizeH="0" baseline="0" noProof="0">
                  <a:ln>
                    <a:noFill/>
                  </a:ln>
                  <a:solidFill>
                    <a:srgbClr val="454545"/>
                  </a:solidFill>
                  <a:effectLst/>
                  <a:uLnTx/>
                  <a:uFillTx/>
                  <a:latin typeface="Verdana"/>
                  <a:ea typeface="+mn-ea"/>
                  <a:cs typeface="+mn-cs"/>
                </a:endParaRPr>
              </a:p>
            </p:txBody>
          </p:sp>
          <p:sp>
            <p:nvSpPr>
              <p:cNvPr id="17" name="TextBox 16">
                <a:extLst>
                  <a:ext uri="{FF2B5EF4-FFF2-40B4-BE49-F238E27FC236}">
                    <a16:creationId xmlns:a16="http://schemas.microsoft.com/office/drawing/2014/main" id="{6C62700E-ECBC-B127-F844-167F69F2D3D8}"/>
                  </a:ext>
                </a:extLst>
              </p:cNvPr>
              <p:cNvSpPr txBox="1"/>
              <p:nvPr/>
            </p:nvSpPr>
            <p:spPr>
              <a:xfrm>
                <a:off x="2593351" y="2258020"/>
                <a:ext cx="2054849" cy="461665"/>
              </a:xfrm>
              <a:prstGeom prst="rect">
                <a:avLst/>
              </a:prstGeom>
              <a:no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a:ln>
                      <a:noFill/>
                    </a:ln>
                    <a:solidFill>
                      <a:srgbClr val="7AC143"/>
                    </a:solidFill>
                    <a:effectLst/>
                    <a:uLnTx/>
                    <a:uFillTx/>
                    <a:latin typeface="Verdana"/>
                    <a:ea typeface="+mn-ea"/>
                    <a:cs typeface="+mn-cs"/>
                  </a:rPr>
                  <a:t>Adjustments</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Scanning/reading hardware and software</a:t>
                </a:r>
                <a:endParaRPr kumimoji="0" lang="en-GB" sz="800" b="0" i="0" u="none" strike="noStrike" kern="1200" cap="none" spc="0" normalizeH="0" baseline="0" noProof="0">
                  <a:ln>
                    <a:noFill/>
                  </a:ln>
                  <a:solidFill>
                    <a:srgbClr val="454545"/>
                  </a:solidFill>
                  <a:effectLst/>
                  <a:uLnTx/>
                  <a:uFillTx/>
                  <a:latin typeface="Verdana"/>
                  <a:ea typeface="+mn-ea"/>
                  <a:cs typeface="+mn-cs"/>
                </a:endParaRPr>
              </a:p>
            </p:txBody>
          </p:sp>
        </p:grpSp>
        <p:grpSp>
          <p:nvGrpSpPr>
            <p:cNvPr id="18" name="Group 17">
              <a:extLst>
                <a:ext uri="{FF2B5EF4-FFF2-40B4-BE49-F238E27FC236}">
                  <a16:creationId xmlns:a16="http://schemas.microsoft.com/office/drawing/2014/main" id="{BBB4BB6D-F60B-B645-647A-F2F068525A14}"/>
                </a:ext>
              </a:extLst>
            </p:cNvPr>
            <p:cNvGrpSpPr/>
            <p:nvPr/>
          </p:nvGrpSpPr>
          <p:grpSpPr>
            <a:xfrm>
              <a:off x="368728" y="3185358"/>
              <a:ext cx="4114800" cy="1097280"/>
              <a:chOff x="444928" y="3394710"/>
              <a:chExt cx="4114800" cy="1097280"/>
            </a:xfrm>
          </p:grpSpPr>
          <p:sp>
            <p:nvSpPr>
              <p:cNvPr id="19" name="Rectangle: Diagonal Corners Rounded 18">
                <a:extLst>
                  <a:ext uri="{FF2B5EF4-FFF2-40B4-BE49-F238E27FC236}">
                    <a16:creationId xmlns:a16="http://schemas.microsoft.com/office/drawing/2014/main" id="{B58A4626-5A5C-AB52-F629-64EF54738D4D}"/>
                  </a:ext>
                </a:extLst>
              </p:cNvPr>
              <p:cNvSpPr/>
              <p:nvPr/>
            </p:nvSpPr>
            <p:spPr>
              <a:xfrm>
                <a:off x="444928" y="3394710"/>
                <a:ext cx="4037707" cy="1097280"/>
              </a:xfrm>
              <a:prstGeom prst="round2DiagRect">
                <a:avLst/>
              </a:prstGeom>
              <a:noFill/>
              <a:ln w="25400">
                <a:solidFill>
                  <a:srgbClr val="22BCB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1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Verdana"/>
                  <a:ea typeface="+mn-ea"/>
                  <a:cs typeface="+mn-cs"/>
                </a:endParaRPr>
              </a:p>
            </p:txBody>
          </p:sp>
          <p:pic>
            <p:nvPicPr>
              <p:cNvPr id="20" name="Picture 19">
                <a:extLst>
                  <a:ext uri="{FF2B5EF4-FFF2-40B4-BE49-F238E27FC236}">
                    <a16:creationId xmlns:a16="http://schemas.microsoft.com/office/drawing/2014/main" id="{19826A3D-010B-3F95-197E-77EBE5EE265B}"/>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l="35772" t="30917" r="52003" b="36814"/>
              <a:stretch/>
            </p:blipFill>
            <p:spPr>
              <a:xfrm>
                <a:off x="531539" y="3494598"/>
                <a:ext cx="820688" cy="678470"/>
              </a:xfrm>
              <a:prstGeom prst="rect">
                <a:avLst/>
              </a:prstGeom>
            </p:spPr>
          </p:pic>
          <p:sp>
            <p:nvSpPr>
              <p:cNvPr id="21" name="TextBox 20">
                <a:extLst>
                  <a:ext uri="{FF2B5EF4-FFF2-40B4-BE49-F238E27FC236}">
                    <a16:creationId xmlns:a16="http://schemas.microsoft.com/office/drawing/2014/main" id="{278BF602-76CF-E49F-FA84-ED04219CE3EA}"/>
                  </a:ext>
                </a:extLst>
              </p:cNvPr>
              <p:cNvSpPr txBox="1"/>
              <p:nvPr/>
            </p:nvSpPr>
            <p:spPr>
              <a:xfrm>
                <a:off x="444928" y="4239568"/>
                <a:ext cx="1298797" cy="230832"/>
              </a:xfrm>
              <a:prstGeom prst="rect">
                <a:avLst/>
              </a:prstGeom>
              <a:no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2BCB9"/>
                    </a:solidFill>
                    <a:effectLst/>
                    <a:uLnTx/>
                    <a:uFillTx/>
                    <a:latin typeface="Verdana"/>
                    <a:ea typeface="+mn-ea"/>
                    <a:cs typeface="+mn-cs"/>
                  </a:rPr>
                  <a:t>Replenish</a:t>
                </a:r>
                <a:endParaRPr kumimoji="0" lang="en-GB" sz="900" b="1" i="0" u="none" strike="noStrike" kern="1200" cap="none" spc="0" normalizeH="0" baseline="0" noProof="0">
                  <a:ln>
                    <a:noFill/>
                  </a:ln>
                  <a:solidFill>
                    <a:srgbClr val="22BCB9"/>
                  </a:solidFill>
                  <a:effectLst/>
                  <a:uLnTx/>
                  <a:uFillTx/>
                  <a:latin typeface="Verdana"/>
                  <a:ea typeface="+mn-ea"/>
                  <a:cs typeface="+mn-cs"/>
                </a:endParaRPr>
              </a:p>
            </p:txBody>
          </p:sp>
          <p:sp>
            <p:nvSpPr>
              <p:cNvPr id="22" name="TextBox 21">
                <a:extLst>
                  <a:ext uri="{FF2B5EF4-FFF2-40B4-BE49-F238E27FC236}">
                    <a16:creationId xmlns:a16="http://schemas.microsoft.com/office/drawing/2014/main" id="{ED2C24DC-B438-48B8-E867-0E1134648D07}"/>
                  </a:ext>
                </a:extLst>
              </p:cNvPr>
              <p:cNvSpPr txBox="1"/>
              <p:nvPr/>
            </p:nvSpPr>
            <p:spPr>
              <a:xfrm>
                <a:off x="1501287" y="3435519"/>
                <a:ext cx="1193538" cy="584775"/>
              </a:xfrm>
              <a:prstGeom prst="rect">
                <a:avLst/>
              </a:prstGeom>
              <a:no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a:ln>
                      <a:noFill/>
                    </a:ln>
                    <a:solidFill>
                      <a:srgbClr val="22BCB9"/>
                    </a:solidFill>
                    <a:effectLst/>
                    <a:uLnTx/>
                    <a:uFillTx/>
                    <a:latin typeface="Verdana"/>
                    <a:ea typeface="+mn-ea"/>
                    <a:cs typeface="+mn-cs"/>
                  </a:rPr>
                  <a:t>Process impact</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Replenishment</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Inventory checking</a:t>
                </a:r>
                <a:endParaRPr kumimoji="0" lang="en-GB" sz="800" b="0" i="0" u="none" strike="noStrike" kern="1200" cap="none" spc="0" normalizeH="0" baseline="0" noProof="0">
                  <a:ln>
                    <a:noFill/>
                  </a:ln>
                  <a:solidFill>
                    <a:srgbClr val="454545"/>
                  </a:solidFill>
                  <a:effectLst/>
                  <a:uLnTx/>
                  <a:uFillTx/>
                  <a:latin typeface="Verdana"/>
                  <a:ea typeface="+mn-ea"/>
                  <a:cs typeface="+mn-cs"/>
                </a:endParaRPr>
              </a:p>
            </p:txBody>
          </p:sp>
          <p:sp>
            <p:nvSpPr>
              <p:cNvPr id="23" name="TextBox 22">
                <a:extLst>
                  <a:ext uri="{FF2B5EF4-FFF2-40B4-BE49-F238E27FC236}">
                    <a16:creationId xmlns:a16="http://schemas.microsoft.com/office/drawing/2014/main" id="{2779C0C4-E5DA-E0A0-B1E0-F3CDE7B6D834}"/>
                  </a:ext>
                </a:extLst>
              </p:cNvPr>
              <p:cNvSpPr txBox="1"/>
              <p:nvPr/>
            </p:nvSpPr>
            <p:spPr>
              <a:xfrm>
                <a:off x="2548130" y="3435519"/>
                <a:ext cx="2011598" cy="584775"/>
              </a:xfrm>
              <a:prstGeom prst="rect">
                <a:avLst/>
              </a:prstGeom>
              <a:no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a:ln>
                      <a:noFill/>
                    </a:ln>
                    <a:solidFill>
                      <a:srgbClr val="22BCB9"/>
                    </a:solidFill>
                    <a:effectLst/>
                    <a:uLnTx/>
                    <a:uFillTx/>
                    <a:latin typeface="Verdana"/>
                    <a:ea typeface="+mn-ea"/>
                    <a:cs typeface="+mn-cs"/>
                  </a:rPr>
                  <a:t>Adjustments</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Adjust replenishment models</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Adjust replenishment processes (including picking)</a:t>
                </a:r>
                <a:endParaRPr kumimoji="0" lang="en-GB" sz="800" b="0" i="0" u="none" strike="noStrike" kern="1200" cap="none" spc="0" normalizeH="0" baseline="0" noProof="0">
                  <a:ln>
                    <a:noFill/>
                  </a:ln>
                  <a:solidFill>
                    <a:srgbClr val="454545"/>
                  </a:solidFill>
                  <a:effectLst/>
                  <a:uLnTx/>
                  <a:uFillTx/>
                  <a:latin typeface="Verdana"/>
                  <a:ea typeface="+mn-ea"/>
                  <a:cs typeface="+mn-cs"/>
                </a:endParaRPr>
              </a:p>
            </p:txBody>
          </p:sp>
        </p:grpSp>
        <p:grpSp>
          <p:nvGrpSpPr>
            <p:cNvPr id="34" name="Group 33">
              <a:extLst>
                <a:ext uri="{FF2B5EF4-FFF2-40B4-BE49-F238E27FC236}">
                  <a16:creationId xmlns:a16="http://schemas.microsoft.com/office/drawing/2014/main" id="{5CBFAC9A-3867-1140-EB7A-AF8F28965A5A}"/>
                </a:ext>
              </a:extLst>
            </p:cNvPr>
            <p:cNvGrpSpPr/>
            <p:nvPr/>
          </p:nvGrpSpPr>
          <p:grpSpPr>
            <a:xfrm>
              <a:off x="4572000" y="825003"/>
              <a:ext cx="4114800" cy="1097280"/>
              <a:chOff x="4648200" y="1034355"/>
              <a:chExt cx="4114800" cy="1097280"/>
            </a:xfrm>
          </p:grpSpPr>
          <p:grpSp>
            <p:nvGrpSpPr>
              <p:cNvPr id="44" name="Group 43">
                <a:extLst>
                  <a:ext uri="{FF2B5EF4-FFF2-40B4-BE49-F238E27FC236}">
                    <a16:creationId xmlns:a16="http://schemas.microsoft.com/office/drawing/2014/main" id="{1A8AF43F-6FBF-DEBA-9FF2-382E28349790}"/>
                  </a:ext>
                </a:extLst>
              </p:cNvPr>
              <p:cNvGrpSpPr/>
              <p:nvPr/>
            </p:nvGrpSpPr>
            <p:grpSpPr>
              <a:xfrm>
                <a:off x="4648200" y="1034355"/>
                <a:ext cx="4114800" cy="1097280"/>
                <a:chOff x="447479" y="1047750"/>
                <a:chExt cx="4200721" cy="1097280"/>
              </a:xfrm>
            </p:grpSpPr>
            <p:sp>
              <p:nvSpPr>
                <p:cNvPr id="46" name="Rectangle: Diagonal Corners Rounded 45">
                  <a:extLst>
                    <a:ext uri="{FF2B5EF4-FFF2-40B4-BE49-F238E27FC236}">
                      <a16:creationId xmlns:a16="http://schemas.microsoft.com/office/drawing/2014/main" id="{E179AFDA-FFA9-0ED4-CB09-45FA6F6D67A4}"/>
                    </a:ext>
                  </a:extLst>
                </p:cNvPr>
                <p:cNvSpPr/>
                <p:nvPr/>
              </p:nvSpPr>
              <p:spPr>
                <a:xfrm>
                  <a:off x="447479" y="1047750"/>
                  <a:ext cx="4124521" cy="1097280"/>
                </a:xfrm>
                <a:prstGeom prst="round2DiagRect">
                  <a:avLst/>
                </a:prstGeom>
                <a:noFill/>
                <a:ln w="254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1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Verdana"/>
                    <a:ea typeface="+mn-ea"/>
                    <a:cs typeface="+mn-cs"/>
                  </a:endParaRPr>
                </a:p>
              </p:txBody>
            </p:sp>
            <p:sp>
              <p:nvSpPr>
                <p:cNvPr id="47" name="TextBox 46">
                  <a:extLst>
                    <a:ext uri="{FF2B5EF4-FFF2-40B4-BE49-F238E27FC236}">
                      <a16:creationId xmlns:a16="http://schemas.microsoft.com/office/drawing/2014/main" id="{0B1A7D66-B136-7128-ACDF-487E13C1393D}"/>
                    </a:ext>
                  </a:extLst>
                </p:cNvPr>
                <p:cNvSpPr txBox="1"/>
                <p:nvPr/>
              </p:nvSpPr>
              <p:spPr>
                <a:xfrm>
                  <a:off x="451278" y="1886645"/>
                  <a:ext cx="1326722" cy="230832"/>
                </a:xfrm>
                <a:prstGeom prst="rect">
                  <a:avLst/>
                </a:prstGeom>
                <a:no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F05587"/>
                      </a:solidFill>
                      <a:effectLst/>
                      <a:uLnTx/>
                      <a:uFillTx/>
                      <a:latin typeface="Verdana"/>
                      <a:ea typeface="+mn-ea"/>
                      <a:cs typeface="+mn-cs"/>
                    </a:rPr>
                    <a:t>Sell</a:t>
                  </a:r>
                  <a:endParaRPr kumimoji="0" lang="en-GB" sz="900" b="1" i="0" u="none" strike="noStrike" kern="1200" cap="none" spc="0" normalizeH="0" baseline="0" noProof="0">
                    <a:ln>
                      <a:noFill/>
                    </a:ln>
                    <a:solidFill>
                      <a:srgbClr val="F05587"/>
                    </a:solidFill>
                    <a:effectLst/>
                    <a:uLnTx/>
                    <a:uFillTx/>
                    <a:latin typeface="Verdana"/>
                    <a:ea typeface="+mn-ea"/>
                    <a:cs typeface="+mn-cs"/>
                  </a:endParaRPr>
                </a:p>
              </p:txBody>
            </p:sp>
            <p:sp>
              <p:nvSpPr>
                <p:cNvPr id="48" name="TextBox 47">
                  <a:extLst>
                    <a:ext uri="{FF2B5EF4-FFF2-40B4-BE49-F238E27FC236}">
                      <a16:creationId xmlns:a16="http://schemas.microsoft.com/office/drawing/2014/main" id="{99E3D3A6-8F0F-40B9-614A-326997B3647C}"/>
                    </a:ext>
                  </a:extLst>
                </p:cNvPr>
                <p:cNvSpPr txBox="1"/>
                <p:nvPr/>
              </p:nvSpPr>
              <p:spPr>
                <a:xfrm>
                  <a:off x="1524000" y="1090876"/>
                  <a:ext cx="1179422" cy="954107"/>
                </a:xfrm>
                <a:prstGeom prst="rect">
                  <a:avLst/>
                </a:prstGeom>
                <a:no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a:ln>
                        <a:noFill/>
                      </a:ln>
                      <a:solidFill>
                        <a:srgbClr val="F05587"/>
                      </a:solidFill>
                      <a:effectLst/>
                      <a:uLnTx/>
                      <a:uFillTx/>
                      <a:latin typeface="Verdana"/>
                      <a:ea typeface="+mn-ea"/>
                      <a:cs typeface="+mn-cs"/>
                    </a:rPr>
                    <a:t>Process impact</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Scanning</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Weighing</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Consumer communication</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Processing payment</a:t>
                  </a:r>
                  <a:endParaRPr kumimoji="0" lang="en-GB" sz="800" b="0" i="0" u="none" strike="noStrike" kern="1200" cap="none" spc="0" normalizeH="0" baseline="0" noProof="0">
                    <a:ln>
                      <a:noFill/>
                    </a:ln>
                    <a:solidFill>
                      <a:srgbClr val="454545"/>
                    </a:solidFill>
                    <a:effectLst/>
                    <a:uLnTx/>
                    <a:uFillTx/>
                    <a:latin typeface="Verdana"/>
                    <a:ea typeface="+mn-ea"/>
                    <a:cs typeface="+mn-cs"/>
                  </a:endParaRPr>
                </a:p>
              </p:txBody>
            </p:sp>
            <p:sp>
              <p:nvSpPr>
                <p:cNvPr id="49" name="TextBox 48">
                  <a:extLst>
                    <a:ext uri="{FF2B5EF4-FFF2-40B4-BE49-F238E27FC236}">
                      <a16:creationId xmlns:a16="http://schemas.microsoft.com/office/drawing/2014/main" id="{73E31585-36F1-926F-8A41-6D1FB968EF37}"/>
                    </a:ext>
                  </a:extLst>
                </p:cNvPr>
                <p:cNvSpPr txBox="1"/>
                <p:nvPr/>
              </p:nvSpPr>
              <p:spPr>
                <a:xfrm>
                  <a:off x="2593351" y="1090876"/>
                  <a:ext cx="2054849" cy="830997"/>
                </a:xfrm>
                <a:prstGeom prst="rect">
                  <a:avLst/>
                </a:prstGeom>
                <a:no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a:ln>
                        <a:noFill/>
                      </a:ln>
                      <a:solidFill>
                        <a:srgbClr val="F05587"/>
                      </a:solidFill>
                      <a:effectLst/>
                      <a:uLnTx/>
                      <a:uFillTx/>
                      <a:latin typeface="Verdana"/>
                      <a:ea typeface="+mn-ea"/>
                      <a:cs typeface="+mn-cs"/>
                    </a:rPr>
                    <a:t>Adjustments</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Adjust in-store printing</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Adjust scales systems</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Adjust in-store processes</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Educate consumers</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Train in-store staff</a:t>
                  </a:r>
                  <a:endParaRPr kumimoji="0" lang="en-GB" sz="800" b="0" i="0" u="none" strike="noStrike" kern="1200" cap="none" spc="0" normalizeH="0" baseline="0" noProof="0">
                    <a:ln>
                      <a:noFill/>
                    </a:ln>
                    <a:solidFill>
                      <a:srgbClr val="454545"/>
                    </a:solidFill>
                    <a:effectLst/>
                    <a:uLnTx/>
                    <a:uFillTx/>
                    <a:latin typeface="Verdana"/>
                    <a:ea typeface="+mn-ea"/>
                    <a:cs typeface="+mn-cs"/>
                  </a:endParaRPr>
                </a:p>
              </p:txBody>
            </p:sp>
          </p:grpSp>
          <p:pic>
            <p:nvPicPr>
              <p:cNvPr id="45" name="Picture 44">
                <a:extLst>
                  <a:ext uri="{FF2B5EF4-FFF2-40B4-BE49-F238E27FC236}">
                    <a16:creationId xmlns:a16="http://schemas.microsoft.com/office/drawing/2014/main" id="{6AE1AB0F-D607-F606-3875-23974E76AD7F}"/>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l="53091" t="43155" r="36722" b="26131"/>
              <a:stretch/>
            </p:blipFill>
            <p:spPr>
              <a:xfrm>
                <a:off x="4722840" y="1109704"/>
                <a:ext cx="864105" cy="798773"/>
              </a:xfrm>
              <a:prstGeom prst="rect">
                <a:avLst/>
              </a:prstGeom>
            </p:spPr>
          </p:pic>
        </p:grpSp>
        <p:grpSp>
          <p:nvGrpSpPr>
            <p:cNvPr id="50" name="Group 49">
              <a:extLst>
                <a:ext uri="{FF2B5EF4-FFF2-40B4-BE49-F238E27FC236}">
                  <a16:creationId xmlns:a16="http://schemas.microsoft.com/office/drawing/2014/main" id="{06E6033C-CFFE-7D70-3BAC-F4ABC7C5A218}"/>
                </a:ext>
              </a:extLst>
            </p:cNvPr>
            <p:cNvGrpSpPr/>
            <p:nvPr/>
          </p:nvGrpSpPr>
          <p:grpSpPr>
            <a:xfrm>
              <a:off x="4568509" y="2011878"/>
              <a:ext cx="4114800" cy="1097280"/>
              <a:chOff x="4644709" y="2221230"/>
              <a:chExt cx="4114800" cy="1097280"/>
            </a:xfrm>
          </p:grpSpPr>
          <p:grpSp>
            <p:nvGrpSpPr>
              <p:cNvPr id="51" name="Group 50">
                <a:extLst>
                  <a:ext uri="{FF2B5EF4-FFF2-40B4-BE49-F238E27FC236}">
                    <a16:creationId xmlns:a16="http://schemas.microsoft.com/office/drawing/2014/main" id="{06E4FE7B-8014-C79F-41DA-A06B2E2CA114}"/>
                  </a:ext>
                </a:extLst>
              </p:cNvPr>
              <p:cNvGrpSpPr/>
              <p:nvPr/>
            </p:nvGrpSpPr>
            <p:grpSpPr>
              <a:xfrm>
                <a:off x="4644709" y="2221230"/>
                <a:ext cx="4114800" cy="1097280"/>
                <a:chOff x="447479" y="1047750"/>
                <a:chExt cx="4200721" cy="1097280"/>
              </a:xfrm>
            </p:grpSpPr>
            <p:sp>
              <p:nvSpPr>
                <p:cNvPr id="53" name="Rectangle: Diagonal Corners Rounded 52">
                  <a:extLst>
                    <a:ext uri="{FF2B5EF4-FFF2-40B4-BE49-F238E27FC236}">
                      <a16:creationId xmlns:a16="http://schemas.microsoft.com/office/drawing/2014/main" id="{43977A61-F462-75EE-5F19-6B8857402C44}"/>
                    </a:ext>
                  </a:extLst>
                </p:cNvPr>
                <p:cNvSpPr/>
                <p:nvPr/>
              </p:nvSpPr>
              <p:spPr>
                <a:xfrm>
                  <a:off x="447479" y="1047750"/>
                  <a:ext cx="4124521" cy="1097280"/>
                </a:xfrm>
                <a:prstGeom prst="round2DiagRect">
                  <a:avLst/>
                </a:prstGeom>
                <a:noFill/>
                <a:ln w="254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1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Verdana"/>
                    <a:ea typeface="+mn-ea"/>
                    <a:cs typeface="+mn-cs"/>
                  </a:endParaRPr>
                </a:p>
              </p:txBody>
            </p:sp>
            <p:sp>
              <p:nvSpPr>
                <p:cNvPr id="54" name="TextBox 53">
                  <a:extLst>
                    <a:ext uri="{FF2B5EF4-FFF2-40B4-BE49-F238E27FC236}">
                      <a16:creationId xmlns:a16="http://schemas.microsoft.com/office/drawing/2014/main" id="{AD1C8306-F6B1-077E-307A-D656F13AFF52}"/>
                    </a:ext>
                  </a:extLst>
                </p:cNvPr>
                <p:cNvSpPr txBox="1"/>
                <p:nvPr/>
              </p:nvSpPr>
              <p:spPr>
                <a:xfrm>
                  <a:off x="451278" y="1886645"/>
                  <a:ext cx="1326722" cy="230832"/>
                </a:xfrm>
                <a:prstGeom prst="rect">
                  <a:avLst/>
                </a:prstGeom>
                <a:no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BF83B9"/>
                      </a:solidFill>
                      <a:effectLst/>
                      <a:uLnTx/>
                      <a:uFillTx/>
                      <a:latin typeface="Verdana"/>
                      <a:ea typeface="+mn-ea"/>
                      <a:cs typeface="+mn-cs"/>
                    </a:rPr>
                    <a:t>Return</a:t>
                  </a:r>
                  <a:endParaRPr kumimoji="0" lang="en-GB" sz="900" b="1" i="0" u="none" strike="noStrike" kern="1200" cap="none" spc="0" normalizeH="0" baseline="0" noProof="0">
                    <a:ln>
                      <a:noFill/>
                    </a:ln>
                    <a:solidFill>
                      <a:srgbClr val="BF83B9"/>
                    </a:solidFill>
                    <a:effectLst/>
                    <a:uLnTx/>
                    <a:uFillTx/>
                    <a:latin typeface="Verdana"/>
                    <a:ea typeface="+mn-ea"/>
                    <a:cs typeface="+mn-cs"/>
                  </a:endParaRPr>
                </a:p>
              </p:txBody>
            </p:sp>
            <p:sp>
              <p:nvSpPr>
                <p:cNvPr id="55" name="TextBox 54">
                  <a:extLst>
                    <a:ext uri="{FF2B5EF4-FFF2-40B4-BE49-F238E27FC236}">
                      <a16:creationId xmlns:a16="http://schemas.microsoft.com/office/drawing/2014/main" id="{49E47851-E4F8-FA84-D6A3-B7118ABB2969}"/>
                    </a:ext>
                  </a:extLst>
                </p:cNvPr>
                <p:cNvSpPr txBox="1"/>
                <p:nvPr/>
              </p:nvSpPr>
              <p:spPr>
                <a:xfrm>
                  <a:off x="1524000" y="1090876"/>
                  <a:ext cx="1179422" cy="584775"/>
                </a:xfrm>
                <a:prstGeom prst="rect">
                  <a:avLst/>
                </a:prstGeom>
                <a:no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a:ln>
                        <a:noFill/>
                      </a:ln>
                      <a:solidFill>
                        <a:srgbClr val="BF83B9"/>
                      </a:solidFill>
                      <a:effectLst/>
                      <a:uLnTx/>
                      <a:uFillTx/>
                      <a:latin typeface="Verdana"/>
                      <a:ea typeface="+mn-ea"/>
                      <a:cs typeface="+mn-cs"/>
                    </a:rPr>
                    <a:t>Process impact</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Tracking returned goods</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err="1">
                      <a:ln>
                        <a:noFill/>
                      </a:ln>
                      <a:solidFill>
                        <a:srgbClr val="454545"/>
                      </a:solidFill>
                      <a:effectLst/>
                      <a:uLnTx/>
                      <a:uFillTx/>
                      <a:latin typeface="Verdana"/>
                      <a:ea typeface="+mn-ea"/>
                      <a:cs typeface="+mn-cs"/>
                    </a:rPr>
                    <a:t>Revalorisation</a:t>
                  </a:r>
                  <a:endParaRPr kumimoji="0" lang="en-GB" sz="800" b="0" i="0" u="none" strike="noStrike" kern="1200" cap="none" spc="0" normalizeH="0" baseline="0" noProof="0">
                    <a:ln>
                      <a:noFill/>
                    </a:ln>
                    <a:solidFill>
                      <a:srgbClr val="454545"/>
                    </a:solidFill>
                    <a:effectLst/>
                    <a:uLnTx/>
                    <a:uFillTx/>
                    <a:latin typeface="Verdana"/>
                    <a:ea typeface="+mn-ea"/>
                    <a:cs typeface="+mn-cs"/>
                  </a:endParaRPr>
                </a:p>
              </p:txBody>
            </p:sp>
            <p:sp>
              <p:nvSpPr>
                <p:cNvPr id="56" name="TextBox 55">
                  <a:extLst>
                    <a:ext uri="{FF2B5EF4-FFF2-40B4-BE49-F238E27FC236}">
                      <a16:creationId xmlns:a16="http://schemas.microsoft.com/office/drawing/2014/main" id="{0769B10B-29AD-265E-9660-13E3339CC030}"/>
                    </a:ext>
                  </a:extLst>
                </p:cNvPr>
                <p:cNvSpPr txBox="1"/>
                <p:nvPr/>
              </p:nvSpPr>
              <p:spPr>
                <a:xfrm>
                  <a:off x="2593351" y="1090876"/>
                  <a:ext cx="2054849" cy="830997"/>
                </a:xfrm>
                <a:prstGeom prst="rect">
                  <a:avLst/>
                </a:prstGeom>
                <a:no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a:ln>
                        <a:noFill/>
                      </a:ln>
                      <a:solidFill>
                        <a:srgbClr val="BF83B9"/>
                      </a:solidFill>
                      <a:effectLst/>
                      <a:uLnTx/>
                      <a:uFillTx/>
                      <a:latin typeface="Verdana"/>
                      <a:ea typeface="+mn-ea"/>
                      <a:cs typeface="+mn-cs"/>
                    </a:rPr>
                    <a:t>Adjustments</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Develop consumer communications</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Develop digital touchpoints (web/apps)</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err="1">
                      <a:ln>
                        <a:noFill/>
                      </a:ln>
                      <a:solidFill>
                        <a:srgbClr val="454545"/>
                      </a:solidFill>
                      <a:effectLst/>
                      <a:uLnTx/>
                      <a:uFillTx/>
                      <a:latin typeface="Verdana"/>
                      <a:ea typeface="+mn-ea"/>
                      <a:cs typeface="+mn-cs"/>
                    </a:rPr>
                    <a:t>Utilise</a:t>
                  </a:r>
                  <a:r>
                    <a:rPr kumimoji="0" lang="en-US" sz="800" b="0" i="0" u="none" strike="noStrike" kern="1200" cap="none" spc="0" normalizeH="0" baseline="0" noProof="0">
                      <a:ln>
                        <a:noFill/>
                      </a:ln>
                      <a:solidFill>
                        <a:srgbClr val="454545"/>
                      </a:solidFill>
                      <a:effectLst/>
                      <a:uLnTx/>
                      <a:uFillTx/>
                      <a:latin typeface="Verdana"/>
                      <a:ea typeface="+mn-ea"/>
                      <a:cs typeface="+mn-cs"/>
                    </a:rPr>
                    <a:t> GS1 Digital Link for apps</a:t>
                  </a:r>
                  <a:endParaRPr kumimoji="0" lang="en-GB" sz="800" b="0" i="0" u="none" strike="noStrike" kern="1200" cap="none" spc="0" normalizeH="0" baseline="0" noProof="0">
                    <a:ln>
                      <a:noFill/>
                    </a:ln>
                    <a:solidFill>
                      <a:srgbClr val="454545"/>
                    </a:solidFill>
                    <a:effectLst/>
                    <a:uLnTx/>
                    <a:uFillTx/>
                    <a:latin typeface="Verdana"/>
                    <a:ea typeface="+mn-ea"/>
                    <a:cs typeface="+mn-cs"/>
                  </a:endParaRPr>
                </a:p>
              </p:txBody>
            </p:sp>
          </p:grpSp>
          <p:pic>
            <p:nvPicPr>
              <p:cNvPr id="52" name="Picture 51">
                <a:extLst>
                  <a:ext uri="{FF2B5EF4-FFF2-40B4-BE49-F238E27FC236}">
                    <a16:creationId xmlns:a16="http://schemas.microsoft.com/office/drawing/2014/main" id="{886BC1D1-2516-37E5-EB9A-4772AC0B7224}"/>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l="67353" t="28403" r="20422" b="35048"/>
              <a:stretch/>
            </p:blipFill>
            <p:spPr>
              <a:xfrm>
                <a:off x="4738962" y="2297234"/>
                <a:ext cx="867020" cy="794768"/>
              </a:xfrm>
              <a:prstGeom prst="rect">
                <a:avLst/>
              </a:prstGeom>
            </p:spPr>
          </p:pic>
        </p:grpSp>
        <p:grpSp>
          <p:nvGrpSpPr>
            <p:cNvPr id="57" name="Group 56">
              <a:extLst>
                <a:ext uri="{FF2B5EF4-FFF2-40B4-BE49-F238E27FC236}">
                  <a16:creationId xmlns:a16="http://schemas.microsoft.com/office/drawing/2014/main" id="{E4275FEF-1FE2-7E17-6CA3-84DC8F8553B7}"/>
                </a:ext>
              </a:extLst>
            </p:cNvPr>
            <p:cNvGrpSpPr/>
            <p:nvPr/>
          </p:nvGrpSpPr>
          <p:grpSpPr>
            <a:xfrm>
              <a:off x="4568509" y="3185358"/>
              <a:ext cx="4114800" cy="1097280"/>
              <a:chOff x="4644709" y="3394710"/>
              <a:chExt cx="4114800" cy="1097280"/>
            </a:xfrm>
          </p:grpSpPr>
          <p:grpSp>
            <p:nvGrpSpPr>
              <p:cNvPr id="58" name="Group 57">
                <a:extLst>
                  <a:ext uri="{FF2B5EF4-FFF2-40B4-BE49-F238E27FC236}">
                    <a16:creationId xmlns:a16="http://schemas.microsoft.com/office/drawing/2014/main" id="{FF1EC759-CFD8-85C7-352C-32316AA16E54}"/>
                  </a:ext>
                </a:extLst>
              </p:cNvPr>
              <p:cNvGrpSpPr/>
              <p:nvPr/>
            </p:nvGrpSpPr>
            <p:grpSpPr>
              <a:xfrm>
                <a:off x="4644709" y="3394710"/>
                <a:ext cx="4114800" cy="1097280"/>
                <a:chOff x="447479" y="1047750"/>
                <a:chExt cx="4200721" cy="1097280"/>
              </a:xfrm>
            </p:grpSpPr>
            <p:sp>
              <p:nvSpPr>
                <p:cNvPr id="60" name="Rectangle: Diagonal Corners Rounded 59">
                  <a:extLst>
                    <a:ext uri="{FF2B5EF4-FFF2-40B4-BE49-F238E27FC236}">
                      <a16:creationId xmlns:a16="http://schemas.microsoft.com/office/drawing/2014/main" id="{261E061B-C6BE-7AEB-04B2-238FF82B72A0}"/>
                    </a:ext>
                  </a:extLst>
                </p:cNvPr>
                <p:cNvSpPr/>
                <p:nvPr/>
              </p:nvSpPr>
              <p:spPr>
                <a:xfrm>
                  <a:off x="447479" y="1047750"/>
                  <a:ext cx="4124521" cy="1097280"/>
                </a:xfrm>
                <a:prstGeom prst="round2DiagRect">
                  <a:avLst/>
                </a:prstGeom>
                <a:noFill/>
                <a:ln w="25400">
                  <a:solidFill>
                    <a:srgbClr val="89AAD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1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Verdana"/>
                    <a:ea typeface="+mn-ea"/>
                    <a:cs typeface="+mn-cs"/>
                  </a:endParaRPr>
                </a:p>
              </p:txBody>
            </p:sp>
            <p:sp>
              <p:nvSpPr>
                <p:cNvPr id="61" name="TextBox 60">
                  <a:extLst>
                    <a:ext uri="{FF2B5EF4-FFF2-40B4-BE49-F238E27FC236}">
                      <a16:creationId xmlns:a16="http://schemas.microsoft.com/office/drawing/2014/main" id="{55A30065-2EBB-C284-7EBB-143912049DA9}"/>
                    </a:ext>
                  </a:extLst>
                </p:cNvPr>
                <p:cNvSpPr txBox="1"/>
                <p:nvPr/>
              </p:nvSpPr>
              <p:spPr>
                <a:xfrm>
                  <a:off x="451278" y="1886645"/>
                  <a:ext cx="1326722" cy="230832"/>
                </a:xfrm>
                <a:prstGeom prst="rect">
                  <a:avLst/>
                </a:prstGeom>
                <a:no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89AADB"/>
                      </a:solidFill>
                      <a:effectLst/>
                      <a:uLnTx/>
                      <a:uFillTx/>
                      <a:latin typeface="Verdana"/>
                      <a:ea typeface="+mn-ea"/>
                      <a:cs typeface="+mn-cs"/>
                    </a:rPr>
                    <a:t>Use</a:t>
                  </a:r>
                  <a:endParaRPr kumimoji="0" lang="en-GB" sz="900" b="1" i="0" u="none" strike="noStrike" kern="1200" cap="none" spc="0" normalizeH="0" baseline="0" noProof="0">
                    <a:ln>
                      <a:noFill/>
                    </a:ln>
                    <a:solidFill>
                      <a:srgbClr val="89AADB"/>
                    </a:solidFill>
                    <a:effectLst/>
                    <a:uLnTx/>
                    <a:uFillTx/>
                    <a:latin typeface="Verdana"/>
                    <a:ea typeface="+mn-ea"/>
                    <a:cs typeface="+mn-cs"/>
                  </a:endParaRPr>
                </a:p>
              </p:txBody>
            </p:sp>
            <p:sp>
              <p:nvSpPr>
                <p:cNvPr id="62" name="TextBox 61">
                  <a:extLst>
                    <a:ext uri="{FF2B5EF4-FFF2-40B4-BE49-F238E27FC236}">
                      <a16:creationId xmlns:a16="http://schemas.microsoft.com/office/drawing/2014/main" id="{1573B878-7AFF-8AB8-5BB9-006C89D64AAD}"/>
                    </a:ext>
                  </a:extLst>
                </p:cNvPr>
                <p:cNvSpPr txBox="1"/>
                <p:nvPr/>
              </p:nvSpPr>
              <p:spPr>
                <a:xfrm>
                  <a:off x="1524000" y="1090876"/>
                  <a:ext cx="1179422" cy="707886"/>
                </a:xfrm>
                <a:prstGeom prst="rect">
                  <a:avLst/>
                </a:prstGeom>
                <a:no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a:ln>
                        <a:noFill/>
                      </a:ln>
                      <a:solidFill>
                        <a:srgbClr val="89AADB"/>
                      </a:solidFill>
                      <a:effectLst/>
                      <a:uLnTx/>
                      <a:uFillTx/>
                      <a:latin typeface="Verdana"/>
                      <a:ea typeface="+mn-ea"/>
                      <a:cs typeface="+mn-cs"/>
                    </a:rPr>
                    <a:t>Process impact</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Engaging consumers</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Process post-purchase data</a:t>
                  </a:r>
                  <a:endParaRPr kumimoji="0" lang="en-GB" sz="800" b="0" i="0" u="none" strike="noStrike" kern="1200" cap="none" spc="0" normalizeH="0" baseline="0" noProof="0">
                    <a:ln>
                      <a:noFill/>
                    </a:ln>
                    <a:solidFill>
                      <a:srgbClr val="454545"/>
                    </a:solidFill>
                    <a:effectLst/>
                    <a:uLnTx/>
                    <a:uFillTx/>
                    <a:latin typeface="Verdana"/>
                    <a:ea typeface="+mn-ea"/>
                    <a:cs typeface="+mn-cs"/>
                  </a:endParaRPr>
                </a:p>
              </p:txBody>
            </p:sp>
            <p:sp>
              <p:nvSpPr>
                <p:cNvPr id="63" name="TextBox 62">
                  <a:extLst>
                    <a:ext uri="{FF2B5EF4-FFF2-40B4-BE49-F238E27FC236}">
                      <a16:creationId xmlns:a16="http://schemas.microsoft.com/office/drawing/2014/main" id="{A8532FDD-A384-8BC7-0DDC-7F663A30EBFA}"/>
                    </a:ext>
                  </a:extLst>
                </p:cNvPr>
                <p:cNvSpPr txBox="1"/>
                <p:nvPr/>
              </p:nvSpPr>
              <p:spPr>
                <a:xfrm>
                  <a:off x="2593351" y="1090876"/>
                  <a:ext cx="2054849" cy="338554"/>
                </a:xfrm>
                <a:prstGeom prst="rect">
                  <a:avLst/>
                </a:prstGeom>
                <a:no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a:ln>
                        <a:noFill/>
                      </a:ln>
                      <a:solidFill>
                        <a:srgbClr val="89AADB"/>
                      </a:solidFill>
                      <a:effectLst/>
                      <a:uLnTx/>
                      <a:uFillTx/>
                      <a:latin typeface="Verdana"/>
                      <a:ea typeface="+mn-ea"/>
                      <a:cs typeface="+mn-cs"/>
                    </a:rPr>
                    <a:t>Adjustments</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Educate consumers</a:t>
                  </a:r>
                  <a:endParaRPr kumimoji="0" lang="en-GB" sz="800" b="0" i="0" u="none" strike="noStrike" kern="1200" cap="none" spc="0" normalizeH="0" baseline="0" noProof="0">
                    <a:ln>
                      <a:noFill/>
                    </a:ln>
                    <a:solidFill>
                      <a:srgbClr val="454545"/>
                    </a:solidFill>
                    <a:effectLst/>
                    <a:uLnTx/>
                    <a:uFillTx/>
                    <a:latin typeface="Verdana"/>
                    <a:ea typeface="+mn-ea"/>
                    <a:cs typeface="+mn-cs"/>
                  </a:endParaRPr>
                </a:p>
              </p:txBody>
            </p:sp>
          </p:grpSp>
          <p:pic>
            <p:nvPicPr>
              <p:cNvPr id="59" name="Picture 58">
                <a:extLst>
                  <a:ext uri="{FF2B5EF4-FFF2-40B4-BE49-F238E27FC236}">
                    <a16:creationId xmlns:a16="http://schemas.microsoft.com/office/drawing/2014/main" id="{C36C563E-EFC4-D580-16B0-EAEC85C9F586}"/>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l="83653" t="41693" r="5141" b="25080"/>
              <a:stretch/>
            </p:blipFill>
            <p:spPr>
              <a:xfrm>
                <a:off x="4728036" y="3468157"/>
                <a:ext cx="838200" cy="762000"/>
              </a:xfrm>
              <a:prstGeom prst="rect">
                <a:avLst/>
              </a:prstGeom>
            </p:spPr>
          </p:pic>
        </p:grpSp>
      </p:grpSp>
    </p:spTree>
    <p:extLst>
      <p:ext uri="{BB962C8B-B14F-4D97-AF65-F5344CB8AC3E}">
        <p14:creationId xmlns:p14="http://schemas.microsoft.com/office/powerpoint/2010/main" val="3754172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8EBC272-3F07-433E-A8C1-363EF871492D}"/>
              </a:ext>
            </a:extLst>
          </p:cNvPr>
          <p:cNvGraphicFramePr>
            <a:graphicFrameLocks noChangeAspect="1"/>
          </p:cNvGraphicFramePr>
          <p:nvPr>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88EBC272-3F07-433E-A8C1-363EF871492D}"/>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1" name="Title 1">
            <a:extLst>
              <a:ext uri="{FF2B5EF4-FFF2-40B4-BE49-F238E27FC236}">
                <a16:creationId xmlns:a16="http://schemas.microsoft.com/office/drawing/2014/main" id="{18E7D20A-B2A1-404B-8A54-46B02C8CCB94}"/>
              </a:ext>
            </a:extLst>
          </p:cNvPr>
          <p:cNvSpPr txBox="1">
            <a:spLocks/>
          </p:cNvSpPr>
          <p:nvPr/>
        </p:nvSpPr>
        <p:spPr bwMode="auto">
          <a:xfrm>
            <a:off x="303609" y="87475"/>
            <a:ext cx="8210829" cy="537533"/>
          </a:xfrm>
          <a:prstGeom prst="rect">
            <a:avLst/>
          </a:prstGeom>
          <a:noFill/>
          <a:ln>
            <a:noFill/>
          </a:ln>
        </p:spPr>
        <p:txBody>
          <a:bodyPr vert="horz" wrap="square" lIns="0" tIns="34287" rIns="68573" bIns="34287" numCol="1" anchor="ctr" anchorCtr="0" compatLnSpc="1">
            <a:prstTxWarp prst="textNoShape">
              <a:avLst/>
            </a:prstTxWarp>
          </a:bodyPr>
          <a:lstStyle>
            <a:lvl1pPr algn="l" defTabSz="60952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a:lstStyle>
          <a:p>
            <a:r>
              <a:rPr lang="en-US" sz="2100"/>
              <a:t>Value Chain</a:t>
            </a:r>
            <a:br>
              <a:rPr lang="en-US" sz="2100"/>
            </a:br>
            <a:r>
              <a:rPr lang="en-US" sz="1350" b="1">
                <a:solidFill>
                  <a:srgbClr val="FBB034"/>
                </a:solidFill>
              </a:rPr>
              <a:t>Possible data and IT system impact</a:t>
            </a:r>
          </a:p>
        </p:txBody>
      </p:sp>
      <p:grpSp>
        <p:nvGrpSpPr>
          <p:cNvPr id="14" name="Group 13">
            <a:extLst>
              <a:ext uri="{FF2B5EF4-FFF2-40B4-BE49-F238E27FC236}">
                <a16:creationId xmlns:a16="http://schemas.microsoft.com/office/drawing/2014/main" id="{22F37353-B0B6-4755-80D2-76076CC50C16}"/>
              </a:ext>
            </a:extLst>
          </p:cNvPr>
          <p:cNvGrpSpPr/>
          <p:nvPr/>
        </p:nvGrpSpPr>
        <p:grpSpPr>
          <a:xfrm>
            <a:off x="7405014" y="4531233"/>
            <a:ext cx="186825" cy="186825"/>
            <a:chOff x="9873352" y="6041644"/>
            <a:chExt cx="249100" cy="249100"/>
          </a:xfrm>
        </p:grpSpPr>
        <p:sp>
          <p:nvSpPr>
            <p:cNvPr id="15" name="Oval 14">
              <a:hlinkClick r:id="" action="ppaction://hlinkshowjump?jump=previousslide"/>
              <a:extLst>
                <a:ext uri="{FF2B5EF4-FFF2-40B4-BE49-F238E27FC236}">
                  <a16:creationId xmlns:a16="http://schemas.microsoft.com/office/drawing/2014/main" id="{9398AE86-A476-4E6E-8781-50EF14E85309}"/>
                </a:ext>
              </a:extLst>
            </p:cNvPr>
            <p:cNvSpPr/>
            <p:nvPr userDrawn="1"/>
          </p:nvSpPr>
          <p:spPr>
            <a:xfrm>
              <a:off x="9873352" y="6041644"/>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16" name="Group 15">
              <a:extLst>
                <a:ext uri="{FF2B5EF4-FFF2-40B4-BE49-F238E27FC236}">
                  <a16:creationId xmlns:a16="http://schemas.microsoft.com/office/drawing/2014/main" id="{082EA569-D676-4AB7-8636-C5259D16EBBA}"/>
                </a:ext>
              </a:extLst>
            </p:cNvPr>
            <p:cNvGrpSpPr/>
            <p:nvPr userDrawn="1"/>
          </p:nvGrpSpPr>
          <p:grpSpPr>
            <a:xfrm>
              <a:off x="9971776" y="6136088"/>
              <a:ext cx="41137" cy="66044"/>
              <a:chOff x="3345327" y="4804129"/>
              <a:chExt cx="74099" cy="118964"/>
            </a:xfrm>
          </p:grpSpPr>
          <p:cxnSp>
            <p:nvCxnSpPr>
              <p:cNvPr id="17" name="Straight Connector 16">
                <a:hlinkClick r:id="" action="ppaction://hlinkshowjump?jump=previousslide"/>
                <a:extLst>
                  <a:ext uri="{FF2B5EF4-FFF2-40B4-BE49-F238E27FC236}">
                    <a16:creationId xmlns:a16="http://schemas.microsoft.com/office/drawing/2014/main" id="{B05EF02B-3C90-487B-BCE3-961BC7D3C295}"/>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hlinkClick r:id="" action="ppaction://hlinkshowjump?jump=previousslide"/>
                <a:extLst>
                  <a:ext uri="{FF2B5EF4-FFF2-40B4-BE49-F238E27FC236}">
                    <a16:creationId xmlns:a16="http://schemas.microsoft.com/office/drawing/2014/main" id="{E41C62D3-1962-4E9C-8794-4323B395D987}"/>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30" name="Group 29">
            <a:extLst>
              <a:ext uri="{FF2B5EF4-FFF2-40B4-BE49-F238E27FC236}">
                <a16:creationId xmlns:a16="http://schemas.microsoft.com/office/drawing/2014/main" id="{0687C1C6-95CA-488D-A4E5-6127C7C49DAB}"/>
              </a:ext>
            </a:extLst>
          </p:cNvPr>
          <p:cNvGrpSpPr/>
          <p:nvPr/>
        </p:nvGrpSpPr>
        <p:grpSpPr>
          <a:xfrm>
            <a:off x="7642346" y="4531233"/>
            <a:ext cx="186825" cy="186825"/>
            <a:chOff x="10189795" y="6045160"/>
            <a:chExt cx="249100" cy="249100"/>
          </a:xfrm>
        </p:grpSpPr>
        <p:sp>
          <p:nvSpPr>
            <p:cNvPr id="31" name="Oval 30">
              <a:hlinkClick r:id="" action="ppaction://hlinkshowjump?jump=nextslide"/>
              <a:extLst>
                <a:ext uri="{FF2B5EF4-FFF2-40B4-BE49-F238E27FC236}">
                  <a16:creationId xmlns:a16="http://schemas.microsoft.com/office/drawing/2014/main" id="{875FB519-B33C-4F3E-9427-BC7D6F56561C}"/>
                </a:ext>
              </a:extLst>
            </p:cNvPr>
            <p:cNvSpPr/>
            <p:nvPr userDrawn="1"/>
          </p:nvSpPr>
          <p:spPr>
            <a:xfrm>
              <a:off x="10189795" y="6045160"/>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32" name="Group 31">
              <a:extLst>
                <a:ext uri="{FF2B5EF4-FFF2-40B4-BE49-F238E27FC236}">
                  <a16:creationId xmlns:a16="http://schemas.microsoft.com/office/drawing/2014/main" id="{D9A82CA1-0166-4B66-B590-9331D0082863}"/>
                </a:ext>
              </a:extLst>
            </p:cNvPr>
            <p:cNvGrpSpPr/>
            <p:nvPr userDrawn="1"/>
          </p:nvGrpSpPr>
          <p:grpSpPr>
            <a:xfrm flipH="1" flipV="1">
              <a:off x="10297292" y="6133992"/>
              <a:ext cx="41137" cy="66044"/>
              <a:chOff x="3345327" y="4804129"/>
              <a:chExt cx="74099" cy="118964"/>
            </a:xfrm>
          </p:grpSpPr>
          <p:cxnSp>
            <p:nvCxnSpPr>
              <p:cNvPr id="33" name="Straight Connector 32">
                <a:hlinkClick r:id="" action="ppaction://hlinkshowjump?jump=nextslide"/>
                <a:extLst>
                  <a:ext uri="{FF2B5EF4-FFF2-40B4-BE49-F238E27FC236}">
                    <a16:creationId xmlns:a16="http://schemas.microsoft.com/office/drawing/2014/main" id="{516BAC36-7AC4-454D-82B4-A85800076E03}"/>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hlinkClick r:id="" action="ppaction://hlinkshowjump?jump=nextslide"/>
                <a:extLst>
                  <a:ext uri="{FF2B5EF4-FFF2-40B4-BE49-F238E27FC236}">
                    <a16:creationId xmlns:a16="http://schemas.microsoft.com/office/drawing/2014/main" id="{0980D374-E612-41E7-8BCE-CC365E158F17}"/>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37" name="Group 36">
            <a:extLst>
              <a:ext uri="{FF2B5EF4-FFF2-40B4-BE49-F238E27FC236}">
                <a16:creationId xmlns:a16="http://schemas.microsoft.com/office/drawing/2014/main" id="{684E93C6-9494-32B5-1599-A6186C4DA48F}"/>
              </a:ext>
            </a:extLst>
          </p:cNvPr>
          <p:cNvGrpSpPr/>
          <p:nvPr/>
        </p:nvGrpSpPr>
        <p:grpSpPr>
          <a:xfrm>
            <a:off x="1799208" y="4531579"/>
            <a:ext cx="5302641" cy="195507"/>
            <a:chOff x="1799208" y="4531579"/>
            <a:chExt cx="5302641" cy="195507"/>
          </a:xfrm>
        </p:grpSpPr>
        <p:sp>
          <p:nvSpPr>
            <p:cNvPr id="38" name="AutoShape 2">
              <a:hlinkClick r:id="rId6" action="ppaction://hlinksldjump"/>
              <a:extLst>
                <a:ext uri="{FF2B5EF4-FFF2-40B4-BE49-F238E27FC236}">
                  <a16:creationId xmlns:a16="http://schemas.microsoft.com/office/drawing/2014/main" id="{5BF1CA38-EE54-E52C-FC1B-7FF6A5C6EE9E}"/>
                </a:ext>
              </a:extLst>
            </p:cNvPr>
            <p:cNvSpPr>
              <a:spLocks noChangeArrowheads="1"/>
            </p:cNvSpPr>
            <p:nvPr/>
          </p:nvSpPr>
          <p:spPr bwMode="gray">
            <a:xfrm>
              <a:off x="2245264"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GENERAL</a:t>
              </a:r>
            </a:p>
          </p:txBody>
        </p:sp>
        <p:sp>
          <p:nvSpPr>
            <p:cNvPr id="39" name="AutoShape 2">
              <a:hlinkClick r:id="rId7" action="ppaction://hlinksldjump"/>
              <a:extLst>
                <a:ext uri="{FF2B5EF4-FFF2-40B4-BE49-F238E27FC236}">
                  <a16:creationId xmlns:a16="http://schemas.microsoft.com/office/drawing/2014/main" id="{A73CD115-0380-E530-31F2-C8EAA58C11CE}"/>
                </a:ext>
              </a:extLst>
            </p:cNvPr>
            <p:cNvSpPr>
              <a:spLocks noChangeArrowheads="1"/>
            </p:cNvSpPr>
            <p:nvPr/>
          </p:nvSpPr>
          <p:spPr bwMode="gray">
            <a:xfrm>
              <a:off x="3868790" y="4535155"/>
              <a:ext cx="797767" cy="185652"/>
            </a:xfrm>
            <a:prstGeom prst="roundRect">
              <a:avLst>
                <a:gd name="adj" fmla="val 50000"/>
              </a:avLst>
            </a:prstGeom>
            <a:solidFill>
              <a:srgbClr val="FBB034"/>
            </a:solidFill>
            <a:ln w="10795">
              <a:noFill/>
              <a:round/>
              <a:headEnd/>
              <a:tailEnd/>
            </a:ln>
            <a:effectLst/>
          </p:spPr>
          <p:txBody>
            <a:bodyPr vert="horz" wrap="square" lIns="0" tIns="0" rIns="0" bIns="0" anchor="ctr" anchorCtr="0">
              <a:noAutofit/>
            </a:bodyPr>
            <a:lstStyle/>
            <a:p>
              <a:pPr algn="ctr">
                <a:lnSpc>
                  <a:spcPct val="95000"/>
                </a:lnSpc>
              </a:pPr>
              <a:r>
                <a:rPr lang="en-US" sz="525" b="1">
                  <a:solidFill>
                    <a:schemeClr val="bg1"/>
                  </a:solidFill>
                </a:rPr>
                <a:t>WHAT</a:t>
              </a:r>
            </a:p>
          </p:txBody>
        </p:sp>
        <p:sp>
          <p:nvSpPr>
            <p:cNvPr id="40" name="AutoShape 2">
              <a:hlinkClick r:id="rId8" action="ppaction://hlinksldjump"/>
              <a:extLst>
                <a:ext uri="{FF2B5EF4-FFF2-40B4-BE49-F238E27FC236}">
                  <a16:creationId xmlns:a16="http://schemas.microsoft.com/office/drawing/2014/main" id="{229F3807-892C-1981-A5A3-AEC98D35D6EE}"/>
                </a:ext>
              </a:extLst>
            </p:cNvPr>
            <p:cNvSpPr>
              <a:spLocks noChangeArrowheads="1"/>
            </p:cNvSpPr>
            <p:nvPr/>
          </p:nvSpPr>
          <p:spPr bwMode="gray">
            <a:xfrm>
              <a:off x="3057029"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WHY</a:t>
              </a:r>
            </a:p>
          </p:txBody>
        </p:sp>
        <p:sp>
          <p:nvSpPr>
            <p:cNvPr id="41" name="AutoShape 2">
              <a:hlinkClick r:id="rId9" action="ppaction://hlinksldjump"/>
              <a:extLst>
                <a:ext uri="{FF2B5EF4-FFF2-40B4-BE49-F238E27FC236}">
                  <a16:creationId xmlns:a16="http://schemas.microsoft.com/office/drawing/2014/main" id="{8FD5E0F6-8FEC-5614-A105-27E25D6EA9B3}"/>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WHO</a:t>
              </a:r>
            </a:p>
          </p:txBody>
        </p:sp>
        <p:sp>
          <p:nvSpPr>
            <p:cNvPr id="42" name="AutoShape 2">
              <a:hlinkClick r:id="rId10" action="ppaction://hlinksldjump"/>
              <a:extLst>
                <a:ext uri="{FF2B5EF4-FFF2-40B4-BE49-F238E27FC236}">
                  <a16:creationId xmlns:a16="http://schemas.microsoft.com/office/drawing/2014/main" id="{50262E53-8590-8603-A972-2D251B152939}"/>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HOW</a:t>
              </a:r>
            </a:p>
          </p:txBody>
        </p:sp>
        <p:sp>
          <p:nvSpPr>
            <p:cNvPr id="43" name="AutoShape 2">
              <a:hlinkClick r:id="rId11" action="ppaction://hlinksldjump"/>
              <a:extLst>
                <a:ext uri="{FF2B5EF4-FFF2-40B4-BE49-F238E27FC236}">
                  <a16:creationId xmlns:a16="http://schemas.microsoft.com/office/drawing/2014/main" id="{F554ABF7-6520-E2BE-F77C-53F603C7F176}"/>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REPORT &amp; LEARN</a:t>
              </a:r>
            </a:p>
          </p:txBody>
        </p:sp>
        <p:pic>
          <p:nvPicPr>
            <p:cNvPr id="44" name="Picture 43">
              <a:hlinkClick r:id="rId6" action="ppaction://hlinksldjump"/>
              <a:extLst>
                <a:ext uri="{FF2B5EF4-FFF2-40B4-BE49-F238E27FC236}">
                  <a16:creationId xmlns:a16="http://schemas.microsoft.com/office/drawing/2014/main" id="{CCB2284C-A971-EE8F-9A14-97118453CCC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042152" y="4531579"/>
              <a:ext cx="189116" cy="189117"/>
            </a:xfrm>
            <a:prstGeom prst="rect">
              <a:avLst/>
            </a:prstGeom>
          </p:spPr>
        </p:pic>
        <p:sp>
          <p:nvSpPr>
            <p:cNvPr id="45" name="Arrow: Right 44">
              <a:hlinkClick r:id="" action="ppaction://hlinkshowjump?jump=lastslideviewed"/>
              <a:extLst>
                <a:ext uri="{FF2B5EF4-FFF2-40B4-BE49-F238E27FC236}">
                  <a16:creationId xmlns:a16="http://schemas.microsoft.com/office/drawing/2014/main" id="{A453125C-63E2-0F47-6870-17264685EC36}"/>
                </a:ext>
              </a:extLst>
            </p:cNvPr>
            <p:cNvSpPr/>
            <p:nvPr/>
          </p:nvSpPr>
          <p:spPr>
            <a:xfrm rot="10800000">
              <a:off x="1799208" y="4541436"/>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25" name="Slide Number Placeholder 3">
            <a:extLst>
              <a:ext uri="{FF2B5EF4-FFF2-40B4-BE49-F238E27FC236}">
                <a16:creationId xmlns:a16="http://schemas.microsoft.com/office/drawing/2014/main" id="{B7801211-38DD-4B64-AED5-BA8CC99C19E9}"/>
              </a:ext>
            </a:extLst>
          </p:cNvPr>
          <p:cNvSpPr>
            <a:spLocks noGrp="1"/>
          </p:cNvSpPr>
          <p:nvPr>
            <p:ph type="sldNum" sz="quarter" idx="12"/>
          </p:nvPr>
        </p:nvSpPr>
        <p:spPr>
          <a:xfrm>
            <a:off x="8447486" y="4759631"/>
            <a:ext cx="247535" cy="150195"/>
          </a:xfrm>
        </p:spPr>
        <p:txBody>
          <a:bodyPr/>
          <a:lstStyle>
            <a:lvl1pPr rtl="0">
              <a:defRPr/>
            </a:lvl1pPr>
          </a:lstStyle>
          <a:p>
            <a:pPr fontAlgn="base">
              <a:spcAft>
                <a:spcPct val="0"/>
              </a:spcAft>
              <a:defRPr/>
            </a:pPr>
            <a:fld id="{4472AB7F-E8D0-4874-A9B8-335B68DC5F05}" type="slidenum">
              <a:rPr lang="en-US" smtClean="0"/>
              <a:pPr fontAlgn="base">
                <a:spcAft>
                  <a:spcPct val="0"/>
                </a:spcAft>
                <a:defRPr/>
              </a:pPr>
              <a:t>45</a:t>
            </a:fld>
            <a:endParaRPr lang="en-US"/>
          </a:p>
        </p:txBody>
      </p:sp>
      <p:grpSp>
        <p:nvGrpSpPr>
          <p:cNvPr id="3" name="Group 2">
            <a:extLst>
              <a:ext uri="{FF2B5EF4-FFF2-40B4-BE49-F238E27FC236}">
                <a16:creationId xmlns:a16="http://schemas.microsoft.com/office/drawing/2014/main" id="{5D772597-E9CF-A38B-9669-E39193E2F97C}"/>
              </a:ext>
            </a:extLst>
          </p:cNvPr>
          <p:cNvGrpSpPr/>
          <p:nvPr/>
        </p:nvGrpSpPr>
        <p:grpSpPr>
          <a:xfrm>
            <a:off x="430387" y="870553"/>
            <a:ext cx="4114800" cy="1120344"/>
            <a:chOff x="447479" y="1047750"/>
            <a:chExt cx="4200721" cy="1120344"/>
          </a:xfrm>
        </p:grpSpPr>
        <p:sp>
          <p:nvSpPr>
            <p:cNvPr id="4" name="Rectangle: Diagonal Corners Rounded 3">
              <a:extLst>
                <a:ext uri="{FF2B5EF4-FFF2-40B4-BE49-F238E27FC236}">
                  <a16:creationId xmlns:a16="http://schemas.microsoft.com/office/drawing/2014/main" id="{B61375E1-ACD8-9696-500A-65C5E24F3DF6}"/>
                </a:ext>
              </a:extLst>
            </p:cNvPr>
            <p:cNvSpPr/>
            <p:nvPr/>
          </p:nvSpPr>
          <p:spPr>
            <a:xfrm>
              <a:off x="447479" y="1047750"/>
              <a:ext cx="4124521" cy="1097280"/>
            </a:xfrm>
            <a:prstGeom prst="round2DiagRect">
              <a:avLst/>
            </a:prstGeom>
            <a:noFill/>
            <a:ln w="254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1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Verdana"/>
                <a:ea typeface="+mn-ea"/>
                <a:cs typeface="+mn-cs"/>
              </a:endParaRPr>
            </a:p>
          </p:txBody>
        </p:sp>
        <p:pic>
          <p:nvPicPr>
            <p:cNvPr id="5" name="Picture 4">
              <a:extLst>
                <a:ext uri="{FF2B5EF4-FFF2-40B4-BE49-F238E27FC236}">
                  <a16:creationId xmlns:a16="http://schemas.microsoft.com/office/drawing/2014/main" id="{0F76A9EF-E5CD-702D-B24E-8C9E31A19C55}"/>
                </a:ext>
              </a:extLst>
            </p:cNvPr>
            <p:cNvPicPr>
              <a:picLocks noChangeAspect="1"/>
            </p:cNvPicPr>
            <p:nvPr/>
          </p:nvPicPr>
          <p:blipFill rotWithShape="1">
            <a:blip r:embed="rId13" cstate="hqprint">
              <a:extLst>
                <a:ext uri="{28A0092B-C50C-407E-A947-70E740481C1C}">
                  <a14:useLocalDpi xmlns:a14="http://schemas.microsoft.com/office/drawing/2010/main"/>
                </a:ext>
              </a:extLst>
            </a:blip>
            <a:srcRect l="4191" t="35048" r="83714" b="41253"/>
            <a:stretch/>
          </p:blipFill>
          <p:spPr>
            <a:xfrm>
              <a:off x="533400" y="1123950"/>
              <a:ext cx="904680" cy="543503"/>
            </a:xfrm>
            <a:prstGeom prst="rect">
              <a:avLst/>
            </a:prstGeom>
          </p:spPr>
        </p:pic>
        <p:sp>
          <p:nvSpPr>
            <p:cNvPr id="6" name="TextBox 5">
              <a:extLst>
                <a:ext uri="{FF2B5EF4-FFF2-40B4-BE49-F238E27FC236}">
                  <a16:creationId xmlns:a16="http://schemas.microsoft.com/office/drawing/2014/main" id="{50A3DFC6-DEE2-3D94-EB0D-042CE68DED9A}"/>
                </a:ext>
              </a:extLst>
            </p:cNvPr>
            <p:cNvSpPr txBox="1"/>
            <p:nvPr/>
          </p:nvSpPr>
          <p:spPr>
            <a:xfrm>
              <a:off x="451278" y="1637199"/>
              <a:ext cx="1326722" cy="507831"/>
            </a:xfrm>
            <a:prstGeom prst="rect">
              <a:avLst/>
            </a:prstGeom>
            <a:no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B6DE"/>
                  </a:solidFill>
                  <a:effectLst/>
                  <a:uLnTx/>
                  <a:uFillTx/>
                  <a:latin typeface="Verdana"/>
                  <a:ea typeface="+mn-ea"/>
                  <a:cs typeface="+mn-cs"/>
                </a:rPr>
                <a:t>Manufacture and packaging of finished goods</a:t>
              </a:r>
              <a:endParaRPr kumimoji="0" lang="en-GB" sz="900" b="1" i="0" u="none" strike="noStrike" kern="1200" cap="none" spc="0" normalizeH="0" baseline="0" noProof="0">
                <a:ln>
                  <a:noFill/>
                </a:ln>
                <a:solidFill>
                  <a:srgbClr val="00B6DE"/>
                </a:solidFill>
                <a:effectLst/>
                <a:uLnTx/>
                <a:uFillTx/>
                <a:latin typeface="Verdana"/>
                <a:ea typeface="+mn-ea"/>
                <a:cs typeface="+mn-cs"/>
              </a:endParaRPr>
            </a:p>
          </p:txBody>
        </p:sp>
        <p:sp>
          <p:nvSpPr>
            <p:cNvPr id="7" name="TextBox 6">
              <a:extLst>
                <a:ext uri="{FF2B5EF4-FFF2-40B4-BE49-F238E27FC236}">
                  <a16:creationId xmlns:a16="http://schemas.microsoft.com/office/drawing/2014/main" id="{5FA10980-F7EC-E157-1F7B-4BB62867C76B}"/>
                </a:ext>
              </a:extLst>
            </p:cNvPr>
            <p:cNvSpPr txBox="1"/>
            <p:nvPr/>
          </p:nvSpPr>
          <p:spPr>
            <a:xfrm>
              <a:off x="1524000" y="1090876"/>
              <a:ext cx="1145376" cy="954107"/>
            </a:xfrm>
            <a:prstGeom prst="rect">
              <a:avLst/>
            </a:prstGeom>
            <a:no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a:ln>
                    <a:noFill/>
                  </a:ln>
                  <a:solidFill>
                    <a:srgbClr val="00B6DE"/>
                  </a:solidFill>
                  <a:effectLst/>
                  <a:uLnTx/>
                  <a:uFillTx/>
                  <a:latin typeface="Verdana"/>
                  <a:ea typeface="+mn-ea"/>
                  <a:cs typeface="+mn-cs"/>
                </a:rPr>
                <a:t>Data impact</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Product packaging</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Load carrier labels</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Product data</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Production data</a:t>
              </a:r>
              <a:endParaRPr kumimoji="0" lang="en-GB" sz="800" b="0" i="0" u="none" strike="noStrike" kern="1200" cap="none" spc="0" normalizeH="0" baseline="0" noProof="0">
                <a:ln>
                  <a:noFill/>
                </a:ln>
                <a:solidFill>
                  <a:srgbClr val="454545"/>
                </a:solidFill>
                <a:effectLst/>
                <a:uLnTx/>
                <a:uFillTx/>
                <a:latin typeface="Verdana"/>
                <a:ea typeface="+mn-ea"/>
                <a:cs typeface="+mn-cs"/>
              </a:endParaRPr>
            </a:p>
          </p:txBody>
        </p:sp>
        <p:sp>
          <p:nvSpPr>
            <p:cNvPr id="8" name="TextBox 7">
              <a:extLst>
                <a:ext uri="{FF2B5EF4-FFF2-40B4-BE49-F238E27FC236}">
                  <a16:creationId xmlns:a16="http://schemas.microsoft.com/office/drawing/2014/main" id="{AE7CBFD8-88B4-FD5F-E436-39BF6814FFFE}"/>
                </a:ext>
              </a:extLst>
            </p:cNvPr>
            <p:cNvSpPr txBox="1"/>
            <p:nvPr/>
          </p:nvSpPr>
          <p:spPr>
            <a:xfrm>
              <a:off x="2593351" y="1090876"/>
              <a:ext cx="2054849" cy="1077218"/>
            </a:xfrm>
            <a:prstGeom prst="rect">
              <a:avLst/>
            </a:prstGeom>
            <a:no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a:ln>
                    <a:noFill/>
                  </a:ln>
                  <a:solidFill>
                    <a:srgbClr val="00B6DE"/>
                  </a:solidFill>
                  <a:effectLst/>
                  <a:uLnTx/>
                  <a:uFillTx/>
                  <a:latin typeface="Verdana"/>
                  <a:ea typeface="+mn-ea"/>
                  <a:cs typeface="+mn-cs"/>
                </a:rPr>
                <a:t>IT system impact</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Factory ERP</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Manufacturing Execution systems</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Printing &amp; scanning systems</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Quality Management Systems</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Material Sourcing systems</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Product Information Management systems</a:t>
              </a:r>
              <a:endParaRPr kumimoji="0" lang="en-GB" sz="800" b="0" i="0" u="none" strike="noStrike" kern="1200" cap="none" spc="0" normalizeH="0" baseline="0" noProof="0">
                <a:ln>
                  <a:noFill/>
                </a:ln>
                <a:solidFill>
                  <a:srgbClr val="454545"/>
                </a:solidFill>
                <a:effectLst/>
                <a:uLnTx/>
                <a:uFillTx/>
                <a:latin typeface="Verdana"/>
                <a:ea typeface="+mn-ea"/>
                <a:cs typeface="+mn-cs"/>
              </a:endParaRPr>
            </a:p>
          </p:txBody>
        </p:sp>
      </p:grpSp>
      <p:grpSp>
        <p:nvGrpSpPr>
          <p:cNvPr id="9" name="Group 8">
            <a:extLst>
              <a:ext uri="{FF2B5EF4-FFF2-40B4-BE49-F238E27FC236}">
                <a16:creationId xmlns:a16="http://schemas.microsoft.com/office/drawing/2014/main" id="{F501EE54-C756-79A7-5097-BE4A9C33A026}"/>
              </a:ext>
            </a:extLst>
          </p:cNvPr>
          <p:cNvGrpSpPr/>
          <p:nvPr/>
        </p:nvGrpSpPr>
        <p:grpSpPr>
          <a:xfrm>
            <a:off x="415136" y="2044033"/>
            <a:ext cx="4114800" cy="1147689"/>
            <a:chOff x="432228" y="2221230"/>
            <a:chExt cx="4215972" cy="1147689"/>
          </a:xfrm>
        </p:grpSpPr>
        <p:sp>
          <p:nvSpPr>
            <p:cNvPr id="10" name="Rectangle: Diagonal Corners Rounded 9">
              <a:extLst>
                <a:ext uri="{FF2B5EF4-FFF2-40B4-BE49-F238E27FC236}">
                  <a16:creationId xmlns:a16="http://schemas.microsoft.com/office/drawing/2014/main" id="{A9E526A3-0137-C070-CBC8-C31B552A1340}"/>
                </a:ext>
              </a:extLst>
            </p:cNvPr>
            <p:cNvSpPr/>
            <p:nvPr/>
          </p:nvSpPr>
          <p:spPr>
            <a:xfrm>
              <a:off x="444929" y="2221230"/>
              <a:ext cx="4124521" cy="1097280"/>
            </a:xfrm>
            <a:prstGeom prst="round2DiagRect">
              <a:avLst/>
            </a:prstGeom>
            <a:noFill/>
            <a:ln w="254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1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Verdana"/>
                <a:ea typeface="+mn-ea"/>
                <a:cs typeface="+mn-cs"/>
              </a:endParaRPr>
            </a:p>
          </p:txBody>
        </p:sp>
        <p:pic>
          <p:nvPicPr>
            <p:cNvPr id="11" name="Picture 10">
              <a:extLst>
                <a:ext uri="{FF2B5EF4-FFF2-40B4-BE49-F238E27FC236}">
                  <a16:creationId xmlns:a16="http://schemas.microsoft.com/office/drawing/2014/main" id="{EB9E30F4-60CE-7A5D-8D5B-2D460B3508C6}"/>
                </a:ext>
              </a:extLst>
            </p:cNvPr>
            <p:cNvPicPr>
              <a:picLocks noChangeAspect="1"/>
            </p:cNvPicPr>
            <p:nvPr/>
          </p:nvPicPr>
          <p:blipFill rotWithShape="1">
            <a:blip r:embed="rId13" cstate="hqprint">
              <a:extLst>
                <a:ext uri="{28A0092B-C50C-407E-A947-70E740481C1C}">
                  <a14:useLocalDpi xmlns:a14="http://schemas.microsoft.com/office/drawing/2010/main"/>
                </a:ext>
              </a:extLst>
            </a:blip>
            <a:srcRect l="20491" t="41693" r="68303" b="25080"/>
            <a:stretch/>
          </p:blipFill>
          <p:spPr>
            <a:xfrm>
              <a:off x="533400" y="2297653"/>
              <a:ext cx="838200" cy="762000"/>
            </a:xfrm>
            <a:prstGeom prst="rect">
              <a:avLst/>
            </a:prstGeom>
          </p:spPr>
        </p:pic>
        <p:sp>
          <p:nvSpPr>
            <p:cNvPr id="12" name="TextBox 11">
              <a:extLst>
                <a:ext uri="{FF2B5EF4-FFF2-40B4-BE49-F238E27FC236}">
                  <a16:creationId xmlns:a16="http://schemas.microsoft.com/office/drawing/2014/main" id="{DA4BA2D7-E99B-291B-3E13-32C785632D48}"/>
                </a:ext>
              </a:extLst>
            </p:cNvPr>
            <p:cNvSpPr txBox="1"/>
            <p:nvPr/>
          </p:nvSpPr>
          <p:spPr>
            <a:xfrm>
              <a:off x="432228" y="2999587"/>
              <a:ext cx="1326722" cy="369332"/>
            </a:xfrm>
            <a:prstGeom prst="rect">
              <a:avLst/>
            </a:prstGeom>
            <a:no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7AC143"/>
                  </a:solidFill>
                  <a:effectLst/>
                  <a:uLnTx/>
                  <a:uFillTx/>
                  <a:latin typeface="Verdana"/>
                  <a:ea typeface="+mn-ea"/>
                  <a:cs typeface="+mn-cs"/>
                </a:rPr>
                <a:t>Transport and receive</a:t>
              </a:r>
              <a:endParaRPr kumimoji="0" lang="en-GB" sz="900" b="1" i="0" u="none" strike="noStrike" kern="1200" cap="none" spc="0" normalizeH="0" baseline="0" noProof="0">
                <a:ln>
                  <a:noFill/>
                </a:ln>
                <a:solidFill>
                  <a:srgbClr val="7AC143"/>
                </a:solidFill>
                <a:effectLst/>
                <a:uLnTx/>
                <a:uFillTx/>
                <a:latin typeface="Verdana"/>
                <a:ea typeface="+mn-ea"/>
                <a:cs typeface="+mn-cs"/>
              </a:endParaRPr>
            </a:p>
          </p:txBody>
        </p:sp>
        <p:sp>
          <p:nvSpPr>
            <p:cNvPr id="13" name="TextBox 12">
              <a:extLst>
                <a:ext uri="{FF2B5EF4-FFF2-40B4-BE49-F238E27FC236}">
                  <a16:creationId xmlns:a16="http://schemas.microsoft.com/office/drawing/2014/main" id="{EA952494-207C-F8D9-A1D6-C07C29DEAFD2}"/>
                </a:ext>
              </a:extLst>
            </p:cNvPr>
            <p:cNvSpPr txBox="1"/>
            <p:nvPr/>
          </p:nvSpPr>
          <p:spPr>
            <a:xfrm>
              <a:off x="1524001" y="2258020"/>
              <a:ext cx="1178258" cy="954107"/>
            </a:xfrm>
            <a:prstGeom prst="rect">
              <a:avLst/>
            </a:prstGeom>
            <a:no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a:ln>
                    <a:noFill/>
                  </a:ln>
                  <a:solidFill>
                    <a:srgbClr val="7AC143"/>
                  </a:solidFill>
                  <a:effectLst/>
                  <a:uLnTx/>
                  <a:uFillTx/>
                  <a:latin typeface="Verdana"/>
                  <a:ea typeface="+mn-ea"/>
                  <a:cs typeface="+mn-cs"/>
                </a:rPr>
                <a:t>Data impact</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Load carrier labels</a:t>
              </a:r>
              <a:endParaRPr kumimoji="0" lang="en-GB" sz="800" b="0" i="0" u="none" strike="noStrike" kern="1200" cap="none" spc="0" normalizeH="0" baseline="0" noProof="0">
                <a:ln>
                  <a:noFill/>
                </a:ln>
                <a:solidFill>
                  <a:srgbClr val="454545"/>
                </a:solidFill>
                <a:effectLst/>
                <a:uLnTx/>
                <a:uFillTx/>
                <a:latin typeface="Verdana"/>
                <a:ea typeface="+mn-ea"/>
                <a:cs typeface="+mn-cs"/>
              </a:endParaRP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a:ln>
                    <a:noFill/>
                  </a:ln>
                  <a:solidFill>
                    <a:srgbClr val="454545"/>
                  </a:solidFill>
                  <a:effectLst/>
                  <a:uLnTx/>
                  <a:uFillTx/>
                  <a:latin typeface="Verdana"/>
                  <a:ea typeface="+mn-ea"/>
                  <a:cs typeface="+mn-cs"/>
                </a:rPr>
                <a:t>Advanced Ship Notice messages</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a:ln>
                    <a:noFill/>
                  </a:ln>
                  <a:solidFill>
                    <a:srgbClr val="454545"/>
                  </a:solidFill>
                  <a:effectLst/>
                  <a:uLnTx/>
                  <a:uFillTx/>
                  <a:latin typeface="Verdana"/>
                  <a:ea typeface="+mn-ea"/>
                  <a:cs typeface="+mn-cs"/>
                </a:rPr>
                <a:t>Warehouse instructions</a:t>
              </a:r>
              <a:endParaRPr kumimoji="0" lang="en-US" sz="800" b="0" i="0" u="none" strike="noStrike" kern="1200" cap="none" spc="0" normalizeH="0" baseline="0" noProof="0">
                <a:ln>
                  <a:noFill/>
                </a:ln>
                <a:solidFill>
                  <a:srgbClr val="454545"/>
                </a:solidFill>
                <a:effectLst/>
                <a:uLnTx/>
                <a:uFillTx/>
                <a:latin typeface="Verdana"/>
                <a:ea typeface="+mn-ea"/>
                <a:cs typeface="+mn-cs"/>
              </a:endParaRPr>
            </a:p>
          </p:txBody>
        </p:sp>
        <p:sp>
          <p:nvSpPr>
            <p:cNvPr id="19" name="TextBox 18">
              <a:extLst>
                <a:ext uri="{FF2B5EF4-FFF2-40B4-BE49-F238E27FC236}">
                  <a16:creationId xmlns:a16="http://schemas.microsoft.com/office/drawing/2014/main" id="{843B504D-E955-E85F-DAD6-EED25A83FA56}"/>
                </a:ext>
              </a:extLst>
            </p:cNvPr>
            <p:cNvSpPr txBox="1"/>
            <p:nvPr/>
          </p:nvSpPr>
          <p:spPr>
            <a:xfrm>
              <a:off x="2593351" y="2258020"/>
              <a:ext cx="2054849" cy="830997"/>
            </a:xfrm>
            <a:prstGeom prst="rect">
              <a:avLst/>
            </a:prstGeom>
            <a:no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a:ln>
                    <a:noFill/>
                  </a:ln>
                  <a:solidFill>
                    <a:srgbClr val="7AC143"/>
                  </a:solidFill>
                  <a:effectLst/>
                  <a:uLnTx/>
                  <a:uFillTx/>
                  <a:latin typeface="Verdana"/>
                  <a:ea typeface="+mn-ea"/>
                  <a:cs typeface="+mn-cs"/>
                </a:rPr>
                <a:t>IT system impact</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Scanning systems</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Global IoT tracking systems</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Mobile apps, including scanning</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Warehouse management systems</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BI-systems</a:t>
              </a:r>
              <a:endParaRPr kumimoji="0" lang="en-GB" sz="800" b="0" i="0" u="none" strike="noStrike" kern="1200" cap="none" spc="0" normalizeH="0" baseline="0" noProof="0">
                <a:ln>
                  <a:noFill/>
                </a:ln>
                <a:solidFill>
                  <a:srgbClr val="454545"/>
                </a:solidFill>
                <a:effectLst/>
                <a:uLnTx/>
                <a:uFillTx/>
                <a:latin typeface="Verdana"/>
                <a:ea typeface="+mn-ea"/>
                <a:cs typeface="+mn-cs"/>
              </a:endParaRPr>
            </a:p>
          </p:txBody>
        </p:sp>
      </p:grpSp>
      <p:grpSp>
        <p:nvGrpSpPr>
          <p:cNvPr id="20" name="Group 19">
            <a:extLst>
              <a:ext uri="{FF2B5EF4-FFF2-40B4-BE49-F238E27FC236}">
                <a16:creationId xmlns:a16="http://schemas.microsoft.com/office/drawing/2014/main" id="{78B8A877-D9F3-3F77-BECF-8A7907D11523}"/>
              </a:ext>
            </a:extLst>
          </p:cNvPr>
          <p:cNvGrpSpPr/>
          <p:nvPr/>
        </p:nvGrpSpPr>
        <p:grpSpPr>
          <a:xfrm>
            <a:off x="427836" y="3217513"/>
            <a:ext cx="4114800" cy="1097280"/>
            <a:chOff x="444928" y="3394710"/>
            <a:chExt cx="4114800" cy="1097280"/>
          </a:xfrm>
        </p:grpSpPr>
        <p:sp>
          <p:nvSpPr>
            <p:cNvPr id="22" name="Rectangle: Diagonal Corners Rounded 21">
              <a:extLst>
                <a:ext uri="{FF2B5EF4-FFF2-40B4-BE49-F238E27FC236}">
                  <a16:creationId xmlns:a16="http://schemas.microsoft.com/office/drawing/2014/main" id="{5AEEB62A-CD5A-71FC-D1F5-FEA5316146D0}"/>
                </a:ext>
              </a:extLst>
            </p:cNvPr>
            <p:cNvSpPr/>
            <p:nvPr/>
          </p:nvSpPr>
          <p:spPr>
            <a:xfrm>
              <a:off x="444928" y="3394710"/>
              <a:ext cx="4037707" cy="1097280"/>
            </a:xfrm>
            <a:prstGeom prst="round2DiagRect">
              <a:avLst/>
            </a:prstGeom>
            <a:noFill/>
            <a:ln w="25400">
              <a:solidFill>
                <a:srgbClr val="22BCB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1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Verdana"/>
                <a:ea typeface="+mn-ea"/>
                <a:cs typeface="+mn-cs"/>
              </a:endParaRPr>
            </a:p>
          </p:txBody>
        </p:sp>
        <p:pic>
          <p:nvPicPr>
            <p:cNvPr id="23" name="Picture 22">
              <a:extLst>
                <a:ext uri="{FF2B5EF4-FFF2-40B4-BE49-F238E27FC236}">
                  <a16:creationId xmlns:a16="http://schemas.microsoft.com/office/drawing/2014/main" id="{E0770C10-6D80-D637-4B8E-12D307F7F661}"/>
                </a:ext>
              </a:extLst>
            </p:cNvPr>
            <p:cNvPicPr>
              <a:picLocks noChangeAspect="1"/>
            </p:cNvPicPr>
            <p:nvPr/>
          </p:nvPicPr>
          <p:blipFill rotWithShape="1">
            <a:blip r:embed="rId13" cstate="hqprint">
              <a:extLst>
                <a:ext uri="{28A0092B-C50C-407E-A947-70E740481C1C}">
                  <a14:useLocalDpi xmlns:a14="http://schemas.microsoft.com/office/drawing/2010/main"/>
                </a:ext>
              </a:extLst>
            </a:blip>
            <a:srcRect l="35772" t="30917" r="52003" b="36814"/>
            <a:stretch/>
          </p:blipFill>
          <p:spPr>
            <a:xfrm>
              <a:off x="531539" y="3494598"/>
              <a:ext cx="820688" cy="678470"/>
            </a:xfrm>
            <a:prstGeom prst="rect">
              <a:avLst/>
            </a:prstGeom>
          </p:spPr>
        </p:pic>
        <p:sp>
          <p:nvSpPr>
            <p:cNvPr id="24" name="TextBox 23">
              <a:extLst>
                <a:ext uri="{FF2B5EF4-FFF2-40B4-BE49-F238E27FC236}">
                  <a16:creationId xmlns:a16="http://schemas.microsoft.com/office/drawing/2014/main" id="{386DC348-B140-7762-66D0-9FDAF4316178}"/>
                </a:ext>
              </a:extLst>
            </p:cNvPr>
            <p:cNvSpPr txBox="1"/>
            <p:nvPr/>
          </p:nvSpPr>
          <p:spPr>
            <a:xfrm>
              <a:off x="444928" y="4239568"/>
              <a:ext cx="1298797" cy="230832"/>
            </a:xfrm>
            <a:prstGeom prst="rect">
              <a:avLst/>
            </a:prstGeom>
            <a:no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2BCB9"/>
                  </a:solidFill>
                  <a:effectLst/>
                  <a:uLnTx/>
                  <a:uFillTx/>
                  <a:latin typeface="Verdana"/>
                  <a:ea typeface="+mn-ea"/>
                  <a:cs typeface="+mn-cs"/>
                </a:rPr>
                <a:t>Replenish</a:t>
              </a:r>
              <a:endParaRPr kumimoji="0" lang="en-GB" sz="900" b="1" i="0" u="none" strike="noStrike" kern="1200" cap="none" spc="0" normalizeH="0" baseline="0" noProof="0">
                <a:ln>
                  <a:noFill/>
                </a:ln>
                <a:solidFill>
                  <a:srgbClr val="22BCB9"/>
                </a:solidFill>
                <a:effectLst/>
                <a:uLnTx/>
                <a:uFillTx/>
                <a:latin typeface="Verdana"/>
                <a:ea typeface="+mn-ea"/>
                <a:cs typeface="+mn-cs"/>
              </a:endParaRPr>
            </a:p>
          </p:txBody>
        </p:sp>
        <p:sp>
          <p:nvSpPr>
            <p:cNvPr id="26" name="TextBox 25">
              <a:extLst>
                <a:ext uri="{FF2B5EF4-FFF2-40B4-BE49-F238E27FC236}">
                  <a16:creationId xmlns:a16="http://schemas.microsoft.com/office/drawing/2014/main" id="{DD6CC1EA-D4C7-F40C-18C2-85B3BC011154}"/>
                </a:ext>
              </a:extLst>
            </p:cNvPr>
            <p:cNvSpPr txBox="1"/>
            <p:nvPr/>
          </p:nvSpPr>
          <p:spPr>
            <a:xfrm>
              <a:off x="1501287" y="3435519"/>
              <a:ext cx="1193538" cy="830997"/>
            </a:xfrm>
            <a:prstGeom prst="rect">
              <a:avLst/>
            </a:prstGeom>
            <a:no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a:ln>
                    <a:noFill/>
                  </a:ln>
                  <a:solidFill>
                    <a:srgbClr val="22BCB9"/>
                  </a:solidFill>
                  <a:effectLst/>
                  <a:uLnTx/>
                  <a:uFillTx/>
                  <a:latin typeface="Verdana"/>
                  <a:ea typeface="+mn-ea"/>
                  <a:cs typeface="+mn-cs"/>
                </a:rPr>
                <a:t>Data impact</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Inventory management data</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Warehouse instructions</a:t>
              </a:r>
              <a:endParaRPr kumimoji="0" lang="en-GB" sz="800" b="0" i="0" u="none" strike="noStrike" kern="1200" cap="none" spc="0" normalizeH="0" baseline="0" noProof="0">
                <a:ln>
                  <a:noFill/>
                </a:ln>
                <a:solidFill>
                  <a:srgbClr val="454545"/>
                </a:solidFill>
                <a:effectLst/>
                <a:uLnTx/>
                <a:uFillTx/>
                <a:latin typeface="Verdana"/>
                <a:ea typeface="+mn-ea"/>
                <a:cs typeface="+mn-cs"/>
              </a:endParaRPr>
            </a:p>
          </p:txBody>
        </p:sp>
        <p:sp>
          <p:nvSpPr>
            <p:cNvPr id="27" name="TextBox 26">
              <a:extLst>
                <a:ext uri="{FF2B5EF4-FFF2-40B4-BE49-F238E27FC236}">
                  <a16:creationId xmlns:a16="http://schemas.microsoft.com/office/drawing/2014/main" id="{51652C26-F5A4-0C8F-D1FE-A4250B81E0B8}"/>
                </a:ext>
              </a:extLst>
            </p:cNvPr>
            <p:cNvSpPr txBox="1"/>
            <p:nvPr/>
          </p:nvSpPr>
          <p:spPr>
            <a:xfrm>
              <a:off x="2548130" y="3435519"/>
              <a:ext cx="2011598" cy="830997"/>
            </a:xfrm>
            <a:prstGeom prst="rect">
              <a:avLst/>
            </a:prstGeom>
            <a:no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a:ln>
                    <a:noFill/>
                  </a:ln>
                  <a:solidFill>
                    <a:srgbClr val="22BCB9"/>
                  </a:solidFill>
                  <a:effectLst/>
                  <a:uLnTx/>
                  <a:uFillTx/>
                  <a:latin typeface="Verdana"/>
                  <a:ea typeface="+mn-ea"/>
                  <a:cs typeface="+mn-cs"/>
                </a:rPr>
                <a:t>IT system impact</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Mobile apps, including scanning</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Warehouse management systems</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Store Fulfillment Management systems</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BI-systems</a:t>
              </a:r>
              <a:endParaRPr kumimoji="0" lang="en-GB" sz="800" b="0" i="0" u="none" strike="noStrike" kern="1200" cap="none" spc="0" normalizeH="0" baseline="0" noProof="0">
                <a:ln>
                  <a:noFill/>
                </a:ln>
                <a:solidFill>
                  <a:srgbClr val="454545"/>
                </a:solidFill>
                <a:effectLst/>
                <a:uLnTx/>
                <a:uFillTx/>
                <a:latin typeface="Verdana"/>
                <a:ea typeface="+mn-ea"/>
                <a:cs typeface="+mn-cs"/>
              </a:endParaRPr>
            </a:p>
          </p:txBody>
        </p:sp>
      </p:grpSp>
      <p:grpSp>
        <p:nvGrpSpPr>
          <p:cNvPr id="28" name="Group 27">
            <a:extLst>
              <a:ext uri="{FF2B5EF4-FFF2-40B4-BE49-F238E27FC236}">
                <a16:creationId xmlns:a16="http://schemas.microsoft.com/office/drawing/2014/main" id="{9F85B34E-8A8C-206E-66F1-638A362B8F0D}"/>
              </a:ext>
            </a:extLst>
          </p:cNvPr>
          <p:cNvGrpSpPr/>
          <p:nvPr/>
        </p:nvGrpSpPr>
        <p:grpSpPr>
          <a:xfrm>
            <a:off x="4631108" y="857158"/>
            <a:ext cx="4114800" cy="1097280"/>
            <a:chOff x="4648200" y="1034355"/>
            <a:chExt cx="4114800" cy="1097280"/>
          </a:xfrm>
        </p:grpSpPr>
        <p:grpSp>
          <p:nvGrpSpPr>
            <p:cNvPr id="29" name="Group 28">
              <a:extLst>
                <a:ext uri="{FF2B5EF4-FFF2-40B4-BE49-F238E27FC236}">
                  <a16:creationId xmlns:a16="http://schemas.microsoft.com/office/drawing/2014/main" id="{62722305-7BB7-B13A-02B8-07323D8D0DD5}"/>
                </a:ext>
              </a:extLst>
            </p:cNvPr>
            <p:cNvGrpSpPr/>
            <p:nvPr/>
          </p:nvGrpSpPr>
          <p:grpSpPr>
            <a:xfrm>
              <a:off x="4648200" y="1034355"/>
              <a:ext cx="4114800" cy="1097280"/>
              <a:chOff x="447479" y="1047750"/>
              <a:chExt cx="4200721" cy="1097280"/>
            </a:xfrm>
          </p:grpSpPr>
          <p:sp>
            <p:nvSpPr>
              <p:cNvPr id="36" name="Rectangle: Diagonal Corners Rounded 35">
                <a:extLst>
                  <a:ext uri="{FF2B5EF4-FFF2-40B4-BE49-F238E27FC236}">
                    <a16:creationId xmlns:a16="http://schemas.microsoft.com/office/drawing/2014/main" id="{C0B876A7-4EB0-77EF-A7CA-FD1083040BF1}"/>
                  </a:ext>
                </a:extLst>
              </p:cNvPr>
              <p:cNvSpPr/>
              <p:nvPr/>
            </p:nvSpPr>
            <p:spPr>
              <a:xfrm>
                <a:off x="447479" y="1047750"/>
                <a:ext cx="4124521" cy="1097280"/>
              </a:xfrm>
              <a:prstGeom prst="round2DiagRect">
                <a:avLst/>
              </a:prstGeom>
              <a:noFill/>
              <a:ln w="254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1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Verdana"/>
                  <a:ea typeface="+mn-ea"/>
                  <a:cs typeface="+mn-cs"/>
                </a:endParaRPr>
              </a:p>
            </p:txBody>
          </p:sp>
          <p:sp>
            <p:nvSpPr>
              <p:cNvPr id="46" name="TextBox 45">
                <a:extLst>
                  <a:ext uri="{FF2B5EF4-FFF2-40B4-BE49-F238E27FC236}">
                    <a16:creationId xmlns:a16="http://schemas.microsoft.com/office/drawing/2014/main" id="{45A98CDC-9F55-AA0D-1489-C846D48EDE32}"/>
                  </a:ext>
                </a:extLst>
              </p:cNvPr>
              <p:cNvSpPr txBox="1"/>
              <p:nvPr/>
            </p:nvSpPr>
            <p:spPr>
              <a:xfrm>
                <a:off x="451278" y="1886645"/>
                <a:ext cx="1326722" cy="230832"/>
              </a:xfrm>
              <a:prstGeom prst="rect">
                <a:avLst/>
              </a:prstGeom>
              <a:no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F05587"/>
                    </a:solidFill>
                    <a:effectLst/>
                    <a:uLnTx/>
                    <a:uFillTx/>
                    <a:latin typeface="Verdana"/>
                    <a:ea typeface="+mn-ea"/>
                    <a:cs typeface="+mn-cs"/>
                  </a:rPr>
                  <a:t>Sell</a:t>
                </a:r>
                <a:endParaRPr kumimoji="0" lang="en-GB" sz="900" b="1" i="0" u="none" strike="noStrike" kern="1200" cap="none" spc="0" normalizeH="0" baseline="0" noProof="0">
                  <a:ln>
                    <a:noFill/>
                  </a:ln>
                  <a:solidFill>
                    <a:srgbClr val="F05587"/>
                  </a:solidFill>
                  <a:effectLst/>
                  <a:uLnTx/>
                  <a:uFillTx/>
                  <a:latin typeface="Verdana"/>
                  <a:ea typeface="+mn-ea"/>
                  <a:cs typeface="+mn-cs"/>
                </a:endParaRPr>
              </a:p>
            </p:txBody>
          </p:sp>
          <p:sp>
            <p:nvSpPr>
              <p:cNvPr id="47" name="TextBox 46">
                <a:extLst>
                  <a:ext uri="{FF2B5EF4-FFF2-40B4-BE49-F238E27FC236}">
                    <a16:creationId xmlns:a16="http://schemas.microsoft.com/office/drawing/2014/main" id="{B903771B-5CF2-20AE-5CCE-B2772E24B0F3}"/>
                  </a:ext>
                </a:extLst>
              </p:cNvPr>
              <p:cNvSpPr txBox="1"/>
              <p:nvPr/>
            </p:nvSpPr>
            <p:spPr>
              <a:xfrm>
                <a:off x="1524000" y="1090876"/>
                <a:ext cx="1179422" cy="707886"/>
              </a:xfrm>
              <a:prstGeom prst="rect">
                <a:avLst/>
              </a:prstGeom>
              <a:no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a:ln>
                      <a:noFill/>
                    </a:ln>
                    <a:solidFill>
                      <a:srgbClr val="F05587"/>
                    </a:solidFill>
                    <a:effectLst/>
                    <a:uLnTx/>
                    <a:uFillTx/>
                    <a:latin typeface="Verdana"/>
                    <a:ea typeface="+mn-ea"/>
                    <a:cs typeface="+mn-cs"/>
                  </a:rPr>
                  <a:t>Data impact</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Production data</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Dynamic pricing</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Product info</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Product photos</a:t>
                </a:r>
                <a:endParaRPr kumimoji="0" lang="en-GB" sz="800" b="0" i="0" u="none" strike="noStrike" kern="1200" cap="none" spc="0" normalizeH="0" baseline="0" noProof="0">
                  <a:ln>
                    <a:noFill/>
                  </a:ln>
                  <a:solidFill>
                    <a:srgbClr val="454545"/>
                  </a:solidFill>
                  <a:effectLst/>
                  <a:uLnTx/>
                  <a:uFillTx/>
                  <a:latin typeface="Verdana"/>
                  <a:ea typeface="+mn-ea"/>
                  <a:cs typeface="+mn-cs"/>
                </a:endParaRPr>
              </a:p>
            </p:txBody>
          </p:sp>
          <p:sp>
            <p:nvSpPr>
              <p:cNvPr id="48" name="TextBox 47">
                <a:extLst>
                  <a:ext uri="{FF2B5EF4-FFF2-40B4-BE49-F238E27FC236}">
                    <a16:creationId xmlns:a16="http://schemas.microsoft.com/office/drawing/2014/main" id="{B17894E3-6DA1-4BF1-877B-9BEF172D2ACE}"/>
                  </a:ext>
                </a:extLst>
              </p:cNvPr>
              <p:cNvSpPr txBox="1"/>
              <p:nvPr/>
            </p:nvSpPr>
            <p:spPr>
              <a:xfrm>
                <a:off x="2593351" y="1090876"/>
                <a:ext cx="2054849" cy="707886"/>
              </a:xfrm>
              <a:prstGeom prst="rect">
                <a:avLst/>
              </a:prstGeom>
              <a:no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a:ln>
                      <a:noFill/>
                    </a:ln>
                    <a:solidFill>
                      <a:srgbClr val="F05587"/>
                    </a:solidFill>
                    <a:effectLst/>
                    <a:uLnTx/>
                    <a:uFillTx/>
                    <a:latin typeface="Verdana"/>
                    <a:ea typeface="+mn-ea"/>
                    <a:cs typeface="+mn-cs"/>
                  </a:rPr>
                  <a:t>IT system impact</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Point of sales system (POS)</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Weight systems</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Mobile consumer apps</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PIM/DAM systems</a:t>
                </a:r>
                <a:endParaRPr kumimoji="0" lang="en-GB" sz="800" b="0" i="0" u="none" strike="noStrike" kern="1200" cap="none" spc="0" normalizeH="0" baseline="0" noProof="0">
                  <a:ln>
                    <a:noFill/>
                  </a:ln>
                  <a:solidFill>
                    <a:srgbClr val="454545"/>
                  </a:solidFill>
                  <a:effectLst/>
                  <a:uLnTx/>
                  <a:uFillTx/>
                  <a:latin typeface="Verdana"/>
                  <a:ea typeface="+mn-ea"/>
                  <a:cs typeface="+mn-cs"/>
                </a:endParaRPr>
              </a:p>
            </p:txBody>
          </p:sp>
        </p:grpSp>
        <p:pic>
          <p:nvPicPr>
            <p:cNvPr id="35" name="Picture 34">
              <a:extLst>
                <a:ext uri="{FF2B5EF4-FFF2-40B4-BE49-F238E27FC236}">
                  <a16:creationId xmlns:a16="http://schemas.microsoft.com/office/drawing/2014/main" id="{B9D4F236-4F46-F107-27FC-0CE22F4FA59C}"/>
                </a:ext>
              </a:extLst>
            </p:cNvPr>
            <p:cNvPicPr>
              <a:picLocks noChangeAspect="1"/>
            </p:cNvPicPr>
            <p:nvPr/>
          </p:nvPicPr>
          <p:blipFill rotWithShape="1">
            <a:blip r:embed="rId13" cstate="hqprint">
              <a:extLst>
                <a:ext uri="{28A0092B-C50C-407E-A947-70E740481C1C}">
                  <a14:useLocalDpi xmlns:a14="http://schemas.microsoft.com/office/drawing/2010/main"/>
                </a:ext>
              </a:extLst>
            </a:blip>
            <a:srcRect l="53091" t="43155" r="36722" b="26131"/>
            <a:stretch/>
          </p:blipFill>
          <p:spPr>
            <a:xfrm>
              <a:off x="4722840" y="1109704"/>
              <a:ext cx="864105" cy="798773"/>
            </a:xfrm>
            <a:prstGeom prst="rect">
              <a:avLst/>
            </a:prstGeom>
          </p:spPr>
        </p:pic>
      </p:grpSp>
      <p:grpSp>
        <p:nvGrpSpPr>
          <p:cNvPr id="49" name="Group 48">
            <a:extLst>
              <a:ext uri="{FF2B5EF4-FFF2-40B4-BE49-F238E27FC236}">
                <a16:creationId xmlns:a16="http://schemas.microsoft.com/office/drawing/2014/main" id="{ED1815CA-258A-5CAC-265F-A18F3712AB4D}"/>
              </a:ext>
            </a:extLst>
          </p:cNvPr>
          <p:cNvGrpSpPr/>
          <p:nvPr/>
        </p:nvGrpSpPr>
        <p:grpSpPr>
          <a:xfrm>
            <a:off x="4627617" y="2044033"/>
            <a:ext cx="4114800" cy="1120344"/>
            <a:chOff x="4644709" y="2221230"/>
            <a:chExt cx="4114800" cy="1120344"/>
          </a:xfrm>
        </p:grpSpPr>
        <p:grpSp>
          <p:nvGrpSpPr>
            <p:cNvPr id="50" name="Group 49">
              <a:extLst>
                <a:ext uri="{FF2B5EF4-FFF2-40B4-BE49-F238E27FC236}">
                  <a16:creationId xmlns:a16="http://schemas.microsoft.com/office/drawing/2014/main" id="{FCF085D8-9720-6766-C04F-F7BCF8665F6F}"/>
                </a:ext>
              </a:extLst>
            </p:cNvPr>
            <p:cNvGrpSpPr/>
            <p:nvPr/>
          </p:nvGrpSpPr>
          <p:grpSpPr>
            <a:xfrm>
              <a:off x="4644709" y="2221230"/>
              <a:ext cx="4114800" cy="1120344"/>
              <a:chOff x="447479" y="1047750"/>
              <a:chExt cx="4200721" cy="1120344"/>
            </a:xfrm>
          </p:grpSpPr>
          <p:sp>
            <p:nvSpPr>
              <p:cNvPr id="52" name="Rectangle: Diagonal Corners Rounded 51">
                <a:extLst>
                  <a:ext uri="{FF2B5EF4-FFF2-40B4-BE49-F238E27FC236}">
                    <a16:creationId xmlns:a16="http://schemas.microsoft.com/office/drawing/2014/main" id="{F10A7471-3FCB-5D45-A493-AB0B2EFEE9BD}"/>
                  </a:ext>
                </a:extLst>
              </p:cNvPr>
              <p:cNvSpPr/>
              <p:nvPr/>
            </p:nvSpPr>
            <p:spPr>
              <a:xfrm>
                <a:off x="447479" y="1047750"/>
                <a:ext cx="4124521" cy="1097280"/>
              </a:xfrm>
              <a:prstGeom prst="round2DiagRect">
                <a:avLst/>
              </a:prstGeom>
              <a:noFill/>
              <a:ln w="254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1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Verdana"/>
                  <a:ea typeface="+mn-ea"/>
                  <a:cs typeface="+mn-cs"/>
                </a:endParaRPr>
              </a:p>
            </p:txBody>
          </p:sp>
          <p:sp>
            <p:nvSpPr>
              <p:cNvPr id="53" name="TextBox 52">
                <a:extLst>
                  <a:ext uri="{FF2B5EF4-FFF2-40B4-BE49-F238E27FC236}">
                    <a16:creationId xmlns:a16="http://schemas.microsoft.com/office/drawing/2014/main" id="{1B8CF7A5-4E8A-D411-BED5-0F62D2D02298}"/>
                  </a:ext>
                </a:extLst>
              </p:cNvPr>
              <p:cNvSpPr txBox="1"/>
              <p:nvPr/>
            </p:nvSpPr>
            <p:spPr>
              <a:xfrm>
                <a:off x="451278" y="1886645"/>
                <a:ext cx="1326722" cy="230832"/>
              </a:xfrm>
              <a:prstGeom prst="rect">
                <a:avLst/>
              </a:prstGeom>
              <a:no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BF83B9"/>
                    </a:solidFill>
                    <a:effectLst/>
                    <a:uLnTx/>
                    <a:uFillTx/>
                    <a:latin typeface="Verdana"/>
                    <a:ea typeface="+mn-ea"/>
                    <a:cs typeface="+mn-cs"/>
                  </a:rPr>
                  <a:t>Return</a:t>
                </a:r>
                <a:endParaRPr kumimoji="0" lang="en-GB" sz="900" b="1" i="0" u="none" strike="noStrike" kern="1200" cap="none" spc="0" normalizeH="0" baseline="0" noProof="0">
                  <a:ln>
                    <a:noFill/>
                  </a:ln>
                  <a:solidFill>
                    <a:srgbClr val="BF83B9"/>
                  </a:solidFill>
                  <a:effectLst/>
                  <a:uLnTx/>
                  <a:uFillTx/>
                  <a:latin typeface="Verdana"/>
                  <a:ea typeface="+mn-ea"/>
                  <a:cs typeface="+mn-cs"/>
                </a:endParaRPr>
              </a:p>
            </p:txBody>
          </p:sp>
          <p:sp>
            <p:nvSpPr>
              <p:cNvPr id="54" name="TextBox 53">
                <a:extLst>
                  <a:ext uri="{FF2B5EF4-FFF2-40B4-BE49-F238E27FC236}">
                    <a16:creationId xmlns:a16="http://schemas.microsoft.com/office/drawing/2014/main" id="{3D75685D-B780-2E56-2570-1F42E2BF37FA}"/>
                  </a:ext>
                </a:extLst>
              </p:cNvPr>
              <p:cNvSpPr txBox="1"/>
              <p:nvPr/>
            </p:nvSpPr>
            <p:spPr>
              <a:xfrm>
                <a:off x="1524000" y="1090876"/>
                <a:ext cx="1179422" cy="1077218"/>
              </a:xfrm>
              <a:prstGeom prst="rect">
                <a:avLst/>
              </a:prstGeom>
              <a:no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a:ln>
                      <a:noFill/>
                    </a:ln>
                    <a:solidFill>
                      <a:srgbClr val="BF83B9"/>
                    </a:solidFill>
                    <a:effectLst/>
                    <a:uLnTx/>
                    <a:uFillTx/>
                    <a:latin typeface="Verdana"/>
                    <a:ea typeface="+mn-ea"/>
                    <a:cs typeface="+mn-cs"/>
                  </a:rPr>
                  <a:t>Data impact</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Returns and recycling instructions</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Returns data</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Repairs/refurb data</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Recalls</a:t>
                </a:r>
                <a:endParaRPr kumimoji="0" lang="en-GB" sz="800" b="0" i="0" u="none" strike="noStrike" kern="1200" cap="none" spc="0" normalizeH="0" baseline="0" noProof="0">
                  <a:ln>
                    <a:noFill/>
                  </a:ln>
                  <a:solidFill>
                    <a:srgbClr val="454545"/>
                  </a:solidFill>
                  <a:effectLst/>
                  <a:uLnTx/>
                  <a:uFillTx/>
                  <a:latin typeface="Verdana"/>
                  <a:ea typeface="+mn-ea"/>
                  <a:cs typeface="+mn-cs"/>
                </a:endParaRPr>
              </a:p>
            </p:txBody>
          </p:sp>
          <p:sp>
            <p:nvSpPr>
              <p:cNvPr id="55" name="TextBox 54">
                <a:extLst>
                  <a:ext uri="{FF2B5EF4-FFF2-40B4-BE49-F238E27FC236}">
                    <a16:creationId xmlns:a16="http://schemas.microsoft.com/office/drawing/2014/main" id="{044059DF-E34D-8826-1346-6C394C97862C}"/>
                  </a:ext>
                </a:extLst>
              </p:cNvPr>
              <p:cNvSpPr txBox="1"/>
              <p:nvPr/>
            </p:nvSpPr>
            <p:spPr>
              <a:xfrm>
                <a:off x="2593351" y="1090876"/>
                <a:ext cx="2054849" cy="584775"/>
              </a:xfrm>
              <a:prstGeom prst="rect">
                <a:avLst/>
              </a:prstGeom>
              <a:no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a:ln>
                      <a:noFill/>
                    </a:ln>
                    <a:solidFill>
                      <a:srgbClr val="BF83B9"/>
                    </a:solidFill>
                    <a:effectLst/>
                    <a:uLnTx/>
                    <a:uFillTx/>
                    <a:latin typeface="Verdana"/>
                    <a:ea typeface="+mn-ea"/>
                    <a:cs typeface="+mn-cs"/>
                  </a:rPr>
                  <a:t>IT system impact</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Store Fulfilment Management system</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Recycling systems</a:t>
                </a:r>
                <a:endParaRPr kumimoji="0" lang="en-GB" sz="800" b="0" i="0" u="none" strike="noStrike" kern="1200" cap="none" spc="0" normalizeH="0" baseline="0" noProof="0">
                  <a:ln>
                    <a:noFill/>
                  </a:ln>
                  <a:solidFill>
                    <a:srgbClr val="454545"/>
                  </a:solidFill>
                  <a:effectLst/>
                  <a:uLnTx/>
                  <a:uFillTx/>
                  <a:latin typeface="Verdana"/>
                  <a:ea typeface="+mn-ea"/>
                  <a:cs typeface="+mn-cs"/>
                </a:endParaRPr>
              </a:p>
            </p:txBody>
          </p:sp>
        </p:grpSp>
        <p:pic>
          <p:nvPicPr>
            <p:cNvPr id="51" name="Picture 50">
              <a:extLst>
                <a:ext uri="{FF2B5EF4-FFF2-40B4-BE49-F238E27FC236}">
                  <a16:creationId xmlns:a16="http://schemas.microsoft.com/office/drawing/2014/main" id="{494FA7EE-C534-C627-A54D-3DF6CC2703EC}"/>
                </a:ext>
              </a:extLst>
            </p:cNvPr>
            <p:cNvPicPr>
              <a:picLocks noChangeAspect="1"/>
            </p:cNvPicPr>
            <p:nvPr/>
          </p:nvPicPr>
          <p:blipFill rotWithShape="1">
            <a:blip r:embed="rId13" cstate="hqprint">
              <a:extLst>
                <a:ext uri="{28A0092B-C50C-407E-A947-70E740481C1C}">
                  <a14:useLocalDpi xmlns:a14="http://schemas.microsoft.com/office/drawing/2010/main"/>
                </a:ext>
              </a:extLst>
            </a:blip>
            <a:srcRect l="67353" t="28403" r="20422" b="35048"/>
            <a:stretch/>
          </p:blipFill>
          <p:spPr>
            <a:xfrm>
              <a:off x="4738962" y="2297234"/>
              <a:ext cx="867020" cy="794768"/>
            </a:xfrm>
            <a:prstGeom prst="rect">
              <a:avLst/>
            </a:prstGeom>
          </p:spPr>
        </p:pic>
      </p:grpSp>
      <p:grpSp>
        <p:nvGrpSpPr>
          <p:cNvPr id="56" name="Group 55">
            <a:extLst>
              <a:ext uri="{FF2B5EF4-FFF2-40B4-BE49-F238E27FC236}">
                <a16:creationId xmlns:a16="http://schemas.microsoft.com/office/drawing/2014/main" id="{C2E08A4E-D800-FFA8-FFA6-FBFF8E740F73}"/>
              </a:ext>
            </a:extLst>
          </p:cNvPr>
          <p:cNvGrpSpPr/>
          <p:nvPr/>
        </p:nvGrpSpPr>
        <p:grpSpPr>
          <a:xfrm>
            <a:off x="4627617" y="3217513"/>
            <a:ext cx="4114800" cy="1097280"/>
            <a:chOff x="4644709" y="3394710"/>
            <a:chExt cx="4114800" cy="1097280"/>
          </a:xfrm>
        </p:grpSpPr>
        <p:grpSp>
          <p:nvGrpSpPr>
            <p:cNvPr id="57" name="Group 56">
              <a:extLst>
                <a:ext uri="{FF2B5EF4-FFF2-40B4-BE49-F238E27FC236}">
                  <a16:creationId xmlns:a16="http://schemas.microsoft.com/office/drawing/2014/main" id="{409FE26E-2295-3548-88C7-79157F3772E1}"/>
                </a:ext>
              </a:extLst>
            </p:cNvPr>
            <p:cNvGrpSpPr/>
            <p:nvPr/>
          </p:nvGrpSpPr>
          <p:grpSpPr>
            <a:xfrm>
              <a:off x="4644709" y="3394710"/>
              <a:ext cx="4114800" cy="1097280"/>
              <a:chOff x="447479" y="1047750"/>
              <a:chExt cx="4200721" cy="1097280"/>
            </a:xfrm>
          </p:grpSpPr>
          <p:sp>
            <p:nvSpPr>
              <p:cNvPr id="59" name="Rectangle: Diagonal Corners Rounded 58">
                <a:extLst>
                  <a:ext uri="{FF2B5EF4-FFF2-40B4-BE49-F238E27FC236}">
                    <a16:creationId xmlns:a16="http://schemas.microsoft.com/office/drawing/2014/main" id="{B0A50E70-5083-F7FB-59F9-3248092E18E3}"/>
                  </a:ext>
                </a:extLst>
              </p:cNvPr>
              <p:cNvSpPr/>
              <p:nvPr/>
            </p:nvSpPr>
            <p:spPr>
              <a:xfrm>
                <a:off x="447479" y="1047750"/>
                <a:ext cx="4124521" cy="1097280"/>
              </a:xfrm>
              <a:prstGeom prst="round2DiagRect">
                <a:avLst/>
              </a:prstGeom>
              <a:noFill/>
              <a:ln w="25400">
                <a:solidFill>
                  <a:srgbClr val="89AAD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1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Verdana"/>
                  <a:ea typeface="+mn-ea"/>
                  <a:cs typeface="+mn-cs"/>
                </a:endParaRPr>
              </a:p>
            </p:txBody>
          </p:sp>
          <p:sp>
            <p:nvSpPr>
              <p:cNvPr id="60" name="TextBox 59">
                <a:extLst>
                  <a:ext uri="{FF2B5EF4-FFF2-40B4-BE49-F238E27FC236}">
                    <a16:creationId xmlns:a16="http://schemas.microsoft.com/office/drawing/2014/main" id="{331B0B5B-9319-2850-5FD0-A59FFBBCC00A}"/>
                  </a:ext>
                </a:extLst>
              </p:cNvPr>
              <p:cNvSpPr txBox="1"/>
              <p:nvPr/>
            </p:nvSpPr>
            <p:spPr>
              <a:xfrm>
                <a:off x="451278" y="1886645"/>
                <a:ext cx="1326722" cy="230832"/>
              </a:xfrm>
              <a:prstGeom prst="rect">
                <a:avLst/>
              </a:prstGeom>
              <a:no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89AADB"/>
                    </a:solidFill>
                    <a:effectLst/>
                    <a:uLnTx/>
                    <a:uFillTx/>
                    <a:latin typeface="Verdana"/>
                    <a:ea typeface="+mn-ea"/>
                    <a:cs typeface="+mn-cs"/>
                  </a:rPr>
                  <a:t>Use</a:t>
                </a:r>
                <a:endParaRPr kumimoji="0" lang="en-GB" sz="900" b="1" i="0" u="none" strike="noStrike" kern="1200" cap="none" spc="0" normalizeH="0" baseline="0" noProof="0">
                  <a:ln>
                    <a:noFill/>
                  </a:ln>
                  <a:solidFill>
                    <a:srgbClr val="89AADB"/>
                  </a:solidFill>
                  <a:effectLst/>
                  <a:uLnTx/>
                  <a:uFillTx/>
                  <a:latin typeface="Verdana"/>
                  <a:ea typeface="+mn-ea"/>
                  <a:cs typeface="+mn-cs"/>
                </a:endParaRPr>
              </a:p>
            </p:txBody>
          </p:sp>
          <p:sp>
            <p:nvSpPr>
              <p:cNvPr id="61" name="TextBox 60">
                <a:extLst>
                  <a:ext uri="{FF2B5EF4-FFF2-40B4-BE49-F238E27FC236}">
                    <a16:creationId xmlns:a16="http://schemas.microsoft.com/office/drawing/2014/main" id="{14B96909-5072-0AC1-41E0-A030D8742E65}"/>
                  </a:ext>
                </a:extLst>
              </p:cNvPr>
              <p:cNvSpPr txBox="1"/>
              <p:nvPr/>
            </p:nvSpPr>
            <p:spPr>
              <a:xfrm>
                <a:off x="1524000" y="1090876"/>
                <a:ext cx="1179422" cy="461665"/>
              </a:xfrm>
              <a:prstGeom prst="rect">
                <a:avLst/>
              </a:prstGeom>
              <a:no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a:ln>
                      <a:noFill/>
                    </a:ln>
                    <a:solidFill>
                      <a:srgbClr val="89AADB"/>
                    </a:solidFill>
                    <a:effectLst/>
                    <a:uLnTx/>
                    <a:uFillTx/>
                    <a:latin typeface="Verdana"/>
                    <a:ea typeface="+mn-ea"/>
                    <a:cs typeface="+mn-cs"/>
                  </a:rPr>
                  <a:t>Data impact</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Web links</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Consumer opt-in</a:t>
                </a:r>
                <a:endParaRPr kumimoji="0" lang="en-GB" sz="800" b="0" i="0" u="none" strike="noStrike" kern="1200" cap="none" spc="0" normalizeH="0" baseline="0" noProof="0">
                  <a:ln>
                    <a:noFill/>
                  </a:ln>
                  <a:solidFill>
                    <a:srgbClr val="454545"/>
                  </a:solidFill>
                  <a:effectLst/>
                  <a:uLnTx/>
                  <a:uFillTx/>
                  <a:latin typeface="Verdana"/>
                  <a:ea typeface="+mn-ea"/>
                  <a:cs typeface="+mn-cs"/>
                </a:endParaRPr>
              </a:p>
            </p:txBody>
          </p:sp>
          <p:sp>
            <p:nvSpPr>
              <p:cNvPr id="62" name="TextBox 61">
                <a:extLst>
                  <a:ext uri="{FF2B5EF4-FFF2-40B4-BE49-F238E27FC236}">
                    <a16:creationId xmlns:a16="http://schemas.microsoft.com/office/drawing/2014/main" id="{37CE4EBD-2A17-99EE-4EA4-3DC3441451B9}"/>
                  </a:ext>
                </a:extLst>
              </p:cNvPr>
              <p:cNvSpPr txBox="1"/>
              <p:nvPr/>
            </p:nvSpPr>
            <p:spPr>
              <a:xfrm>
                <a:off x="2593351" y="1090876"/>
                <a:ext cx="2054849" cy="584775"/>
              </a:xfrm>
              <a:prstGeom prst="rect">
                <a:avLst/>
              </a:prstGeom>
              <a:noFill/>
            </p:spPr>
            <p:txBody>
              <a:bodyPr wrap="square" rtlCol="0">
                <a:spAutoFit/>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a:ln>
                      <a:noFill/>
                    </a:ln>
                    <a:solidFill>
                      <a:srgbClr val="89AADB"/>
                    </a:solidFill>
                    <a:effectLst/>
                    <a:uLnTx/>
                    <a:uFillTx/>
                    <a:latin typeface="Verdana"/>
                    <a:ea typeface="+mn-ea"/>
                    <a:cs typeface="+mn-cs"/>
                  </a:rPr>
                  <a:t>IT system impact</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Consumer mobile platforms and apps</a:t>
                </a:r>
              </a:p>
              <a:p>
                <a:pPr marL="91440" marR="0" lvl="0" indent="-9144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454545"/>
                    </a:solidFill>
                    <a:effectLst/>
                    <a:uLnTx/>
                    <a:uFillTx/>
                    <a:latin typeface="Verdana"/>
                    <a:ea typeface="+mn-ea"/>
                    <a:cs typeface="+mn-cs"/>
                  </a:rPr>
                  <a:t>Web shops</a:t>
                </a:r>
                <a:endParaRPr kumimoji="0" lang="en-GB" sz="800" b="0" i="0" u="none" strike="noStrike" kern="1200" cap="none" spc="0" normalizeH="0" baseline="0" noProof="0">
                  <a:ln>
                    <a:noFill/>
                  </a:ln>
                  <a:solidFill>
                    <a:srgbClr val="454545"/>
                  </a:solidFill>
                  <a:effectLst/>
                  <a:uLnTx/>
                  <a:uFillTx/>
                  <a:latin typeface="Verdana"/>
                  <a:ea typeface="+mn-ea"/>
                  <a:cs typeface="+mn-cs"/>
                </a:endParaRPr>
              </a:p>
            </p:txBody>
          </p:sp>
        </p:grpSp>
        <p:pic>
          <p:nvPicPr>
            <p:cNvPr id="58" name="Picture 57">
              <a:extLst>
                <a:ext uri="{FF2B5EF4-FFF2-40B4-BE49-F238E27FC236}">
                  <a16:creationId xmlns:a16="http://schemas.microsoft.com/office/drawing/2014/main" id="{152A99A1-56AF-C629-C153-6094669BB77C}"/>
                </a:ext>
              </a:extLst>
            </p:cNvPr>
            <p:cNvPicPr>
              <a:picLocks noChangeAspect="1"/>
            </p:cNvPicPr>
            <p:nvPr/>
          </p:nvPicPr>
          <p:blipFill rotWithShape="1">
            <a:blip r:embed="rId13" cstate="hqprint">
              <a:extLst>
                <a:ext uri="{28A0092B-C50C-407E-A947-70E740481C1C}">
                  <a14:useLocalDpi xmlns:a14="http://schemas.microsoft.com/office/drawing/2010/main"/>
                </a:ext>
              </a:extLst>
            </a:blip>
            <a:srcRect l="83653" t="41693" r="5141" b="25080"/>
            <a:stretch/>
          </p:blipFill>
          <p:spPr>
            <a:xfrm>
              <a:off x="4728036" y="3468157"/>
              <a:ext cx="838200" cy="762000"/>
            </a:xfrm>
            <a:prstGeom prst="rect">
              <a:avLst/>
            </a:prstGeom>
          </p:spPr>
        </p:pic>
      </p:grpSp>
    </p:spTree>
    <p:extLst>
      <p:ext uri="{BB962C8B-B14F-4D97-AF65-F5344CB8AC3E}">
        <p14:creationId xmlns:p14="http://schemas.microsoft.com/office/powerpoint/2010/main" val="27134066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E418441-3A00-4AFB-98C5-51B0563C3104}"/>
              </a:ext>
            </a:extLst>
          </p:cNvPr>
          <p:cNvSpPr/>
          <p:nvPr/>
        </p:nvSpPr>
        <p:spPr>
          <a:xfrm>
            <a:off x="1966" y="0"/>
            <a:ext cx="2993588" cy="4445491"/>
          </a:xfrm>
          <a:prstGeom prst="rect">
            <a:avLst/>
          </a:prstGeom>
          <a:solidFill>
            <a:srgbClr val="FBB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 name="Title 1">
            <a:extLst>
              <a:ext uri="{FF2B5EF4-FFF2-40B4-BE49-F238E27FC236}">
                <a16:creationId xmlns:a16="http://schemas.microsoft.com/office/drawing/2014/main" id="{49404C55-093B-4B52-8DDB-0CD91796F002}"/>
              </a:ext>
            </a:extLst>
          </p:cNvPr>
          <p:cNvSpPr txBox="1">
            <a:spLocks/>
          </p:cNvSpPr>
          <p:nvPr/>
        </p:nvSpPr>
        <p:spPr bwMode="auto">
          <a:xfrm>
            <a:off x="303609" y="87475"/>
            <a:ext cx="8210829" cy="537533"/>
          </a:xfrm>
          <a:prstGeom prst="rect">
            <a:avLst/>
          </a:prstGeom>
          <a:noFill/>
          <a:ln>
            <a:noFill/>
          </a:ln>
        </p:spPr>
        <p:txBody>
          <a:bodyPr vert="horz" wrap="square" lIns="0" tIns="34287" rIns="68573" bIns="34287" numCol="1" anchor="b" anchorCtr="0" compatLnSpc="1">
            <a:prstTxWarp prst="textNoShape">
              <a:avLst/>
            </a:prstTxWarp>
          </a:bodyPr>
          <a:lstStyle>
            <a:lvl1pPr algn="l" defTabSz="60952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a:lstStyle>
          <a:p>
            <a:r>
              <a:rPr lang="en-US" sz="1500">
                <a:solidFill>
                  <a:schemeClr val="bg1"/>
                </a:solidFill>
              </a:rPr>
              <a:t>Key learnings</a:t>
            </a:r>
          </a:p>
        </p:txBody>
      </p:sp>
      <p:cxnSp>
        <p:nvCxnSpPr>
          <p:cNvPr id="38" name="Straight Connector 37">
            <a:extLst>
              <a:ext uri="{FF2B5EF4-FFF2-40B4-BE49-F238E27FC236}">
                <a16:creationId xmlns:a16="http://schemas.microsoft.com/office/drawing/2014/main" id="{84D629CB-30F6-4462-9636-F6A469A27CDF}"/>
              </a:ext>
            </a:extLst>
          </p:cNvPr>
          <p:cNvCxnSpPr>
            <a:cxnSpLocks/>
          </p:cNvCxnSpPr>
          <p:nvPr/>
        </p:nvCxnSpPr>
        <p:spPr>
          <a:xfrm flipV="1">
            <a:off x="1892700" y="926100"/>
            <a:ext cx="1058048" cy="2"/>
          </a:xfrm>
          <a:prstGeom prst="line">
            <a:avLst/>
          </a:prstGeom>
          <a:ln w="19050">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39" name="Rounded Rectangle 93">
            <a:extLst>
              <a:ext uri="{FF2B5EF4-FFF2-40B4-BE49-F238E27FC236}">
                <a16:creationId xmlns:a16="http://schemas.microsoft.com/office/drawing/2014/main" id="{72635398-6CB7-408A-86D6-348D5C2BFC5B}"/>
              </a:ext>
            </a:extLst>
          </p:cNvPr>
          <p:cNvSpPr/>
          <p:nvPr/>
        </p:nvSpPr>
        <p:spPr>
          <a:xfrm>
            <a:off x="411835" y="783044"/>
            <a:ext cx="1480787"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WHAT</a:t>
            </a:r>
          </a:p>
        </p:txBody>
      </p:sp>
      <p:grpSp>
        <p:nvGrpSpPr>
          <p:cNvPr id="56" name="Group 55">
            <a:extLst>
              <a:ext uri="{FF2B5EF4-FFF2-40B4-BE49-F238E27FC236}">
                <a16:creationId xmlns:a16="http://schemas.microsoft.com/office/drawing/2014/main" id="{B4B2FE66-7987-42A7-BF5C-629E61B71D88}"/>
              </a:ext>
            </a:extLst>
          </p:cNvPr>
          <p:cNvGrpSpPr/>
          <p:nvPr/>
        </p:nvGrpSpPr>
        <p:grpSpPr>
          <a:xfrm>
            <a:off x="7405014" y="4531233"/>
            <a:ext cx="186825" cy="186825"/>
            <a:chOff x="9873352" y="6041644"/>
            <a:chExt cx="249100" cy="249100"/>
          </a:xfrm>
        </p:grpSpPr>
        <p:sp>
          <p:nvSpPr>
            <p:cNvPr id="57" name="Oval 56">
              <a:hlinkClick r:id="" action="ppaction://hlinkshowjump?jump=previousslide"/>
              <a:extLst>
                <a:ext uri="{FF2B5EF4-FFF2-40B4-BE49-F238E27FC236}">
                  <a16:creationId xmlns:a16="http://schemas.microsoft.com/office/drawing/2014/main" id="{68025217-8FE7-485E-898C-D76506EB1227}"/>
                </a:ext>
              </a:extLst>
            </p:cNvPr>
            <p:cNvSpPr/>
            <p:nvPr userDrawn="1"/>
          </p:nvSpPr>
          <p:spPr>
            <a:xfrm>
              <a:off x="9873352" y="6041644"/>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58" name="Group 57">
              <a:extLst>
                <a:ext uri="{FF2B5EF4-FFF2-40B4-BE49-F238E27FC236}">
                  <a16:creationId xmlns:a16="http://schemas.microsoft.com/office/drawing/2014/main" id="{15D9A364-1519-4882-BA54-3EF86923665F}"/>
                </a:ext>
              </a:extLst>
            </p:cNvPr>
            <p:cNvGrpSpPr/>
            <p:nvPr userDrawn="1"/>
          </p:nvGrpSpPr>
          <p:grpSpPr>
            <a:xfrm>
              <a:off x="9971776" y="6136088"/>
              <a:ext cx="41137" cy="66044"/>
              <a:chOff x="3345327" y="4804129"/>
              <a:chExt cx="74099" cy="118964"/>
            </a:xfrm>
          </p:grpSpPr>
          <p:cxnSp>
            <p:nvCxnSpPr>
              <p:cNvPr id="59" name="Straight Connector 58">
                <a:hlinkClick r:id="" action="ppaction://hlinkshowjump?jump=previousslide"/>
                <a:extLst>
                  <a:ext uri="{FF2B5EF4-FFF2-40B4-BE49-F238E27FC236}">
                    <a16:creationId xmlns:a16="http://schemas.microsoft.com/office/drawing/2014/main" id="{11F7716A-9B69-4670-925A-3E07B3022843}"/>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hlinkClick r:id="" action="ppaction://hlinkshowjump?jump=previousslide"/>
                <a:extLst>
                  <a:ext uri="{FF2B5EF4-FFF2-40B4-BE49-F238E27FC236}">
                    <a16:creationId xmlns:a16="http://schemas.microsoft.com/office/drawing/2014/main" id="{8000E1E8-99EB-4ADD-BFA1-A17A446A673B}"/>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61" name="Group 60">
            <a:extLst>
              <a:ext uri="{FF2B5EF4-FFF2-40B4-BE49-F238E27FC236}">
                <a16:creationId xmlns:a16="http://schemas.microsoft.com/office/drawing/2014/main" id="{73212D26-DDEA-43DD-B0D2-618E1BBA6448}"/>
              </a:ext>
            </a:extLst>
          </p:cNvPr>
          <p:cNvGrpSpPr/>
          <p:nvPr/>
        </p:nvGrpSpPr>
        <p:grpSpPr>
          <a:xfrm>
            <a:off x="7642346" y="4531233"/>
            <a:ext cx="186825" cy="186825"/>
            <a:chOff x="10189795" y="6045160"/>
            <a:chExt cx="249100" cy="249100"/>
          </a:xfrm>
        </p:grpSpPr>
        <p:sp>
          <p:nvSpPr>
            <p:cNvPr id="62" name="Oval 61">
              <a:hlinkClick r:id="" action="ppaction://hlinkshowjump?jump=nextslide"/>
              <a:extLst>
                <a:ext uri="{FF2B5EF4-FFF2-40B4-BE49-F238E27FC236}">
                  <a16:creationId xmlns:a16="http://schemas.microsoft.com/office/drawing/2014/main" id="{F8067F59-26DF-439D-800A-952F31FF7E24}"/>
                </a:ext>
              </a:extLst>
            </p:cNvPr>
            <p:cNvSpPr/>
            <p:nvPr userDrawn="1"/>
          </p:nvSpPr>
          <p:spPr>
            <a:xfrm>
              <a:off x="10189795" y="6045160"/>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63" name="Group 62">
              <a:extLst>
                <a:ext uri="{FF2B5EF4-FFF2-40B4-BE49-F238E27FC236}">
                  <a16:creationId xmlns:a16="http://schemas.microsoft.com/office/drawing/2014/main" id="{10A50783-5071-4902-A4D2-EC19A81A226B}"/>
                </a:ext>
              </a:extLst>
            </p:cNvPr>
            <p:cNvGrpSpPr/>
            <p:nvPr userDrawn="1"/>
          </p:nvGrpSpPr>
          <p:grpSpPr>
            <a:xfrm flipH="1" flipV="1">
              <a:off x="10297292" y="6133992"/>
              <a:ext cx="41137" cy="66044"/>
              <a:chOff x="3345327" y="4804129"/>
              <a:chExt cx="74099" cy="118964"/>
            </a:xfrm>
          </p:grpSpPr>
          <p:cxnSp>
            <p:nvCxnSpPr>
              <p:cNvPr id="64" name="Straight Connector 63">
                <a:hlinkClick r:id="" action="ppaction://hlinkshowjump?jump=nextslide"/>
                <a:extLst>
                  <a:ext uri="{FF2B5EF4-FFF2-40B4-BE49-F238E27FC236}">
                    <a16:creationId xmlns:a16="http://schemas.microsoft.com/office/drawing/2014/main" id="{65FF6A01-8FE6-4B60-9FF7-82652639921E}"/>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a:hlinkClick r:id="" action="ppaction://hlinkshowjump?jump=nextslide"/>
                <a:extLst>
                  <a:ext uri="{FF2B5EF4-FFF2-40B4-BE49-F238E27FC236}">
                    <a16:creationId xmlns:a16="http://schemas.microsoft.com/office/drawing/2014/main" id="{884026AD-9CBF-4AF9-B1C5-9C4D8554B014}"/>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66" name="Group 65">
            <a:extLst>
              <a:ext uri="{FF2B5EF4-FFF2-40B4-BE49-F238E27FC236}">
                <a16:creationId xmlns:a16="http://schemas.microsoft.com/office/drawing/2014/main" id="{41A5441E-A916-4622-87E1-1F4E84701128}"/>
              </a:ext>
            </a:extLst>
          </p:cNvPr>
          <p:cNvGrpSpPr/>
          <p:nvPr/>
        </p:nvGrpSpPr>
        <p:grpSpPr>
          <a:xfrm>
            <a:off x="125709" y="694902"/>
            <a:ext cx="456300" cy="455879"/>
            <a:chOff x="125709" y="694902"/>
            <a:chExt cx="456300" cy="455879"/>
          </a:xfrm>
        </p:grpSpPr>
        <p:sp>
          <p:nvSpPr>
            <p:cNvPr id="67" name="Oval 20">
              <a:extLst>
                <a:ext uri="{FF2B5EF4-FFF2-40B4-BE49-F238E27FC236}">
                  <a16:creationId xmlns:a16="http://schemas.microsoft.com/office/drawing/2014/main" id="{C9903B67-FA94-45CC-94FD-52790CBEE7A4}"/>
                </a:ext>
              </a:extLst>
            </p:cNvPr>
            <p:cNvSpPr/>
            <p:nvPr/>
          </p:nvSpPr>
          <p:spPr>
            <a:xfrm>
              <a:off x="125709" y="694902"/>
              <a:ext cx="456300" cy="45587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grpSp>
          <p:nvGrpSpPr>
            <p:cNvPr id="68" name="Group 67">
              <a:extLst>
                <a:ext uri="{FF2B5EF4-FFF2-40B4-BE49-F238E27FC236}">
                  <a16:creationId xmlns:a16="http://schemas.microsoft.com/office/drawing/2014/main" id="{7EF160FD-567B-444D-A6C4-64429970EA81}"/>
                </a:ext>
              </a:extLst>
            </p:cNvPr>
            <p:cNvGrpSpPr/>
            <p:nvPr/>
          </p:nvGrpSpPr>
          <p:grpSpPr>
            <a:xfrm>
              <a:off x="220796" y="783044"/>
              <a:ext cx="256959" cy="253211"/>
              <a:chOff x="2822716" y="2621795"/>
              <a:chExt cx="508632" cy="501215"/>
            </a:xfrm>
            <a:solidFill>
              <a:schemeClr val="tx1"/>
            </a:solidFill>
          </p:grpSpPr>
          <p:sp>
            <p:nvSpPr>
              <p:cNvPr id="69" name="Freeform 24">
                <a:extLst>
                  <a:ext uri="{FF2B5EF4-FFF2-40B4-BE49-F238E27FC236}">
                    <a16:creationId xmlns:a16="http://schemas.microsoft.com/office/drawing/2014/main" id="{72ABC0BB-0C96-4022-92D5-CF19E09CA181}"/>
                  </a:ext>
                </a:extLst>
              </p:cNvPr>
              <p:cNvSpPr>
                <a:spLocks noEditPoints="1"/>
              </p:cNvSpPr>
              <p:nvPr/>
            </p:nvSpPr>
            <p:spPr bwMode="auto">
              <a:xfrm>
                <a:off x="2838078" y="2621795"/>
                <a:ext cx="493270" cy="482715"/>
              </a:xfrm>
              <a:custGeom>
                <a:avLst/>
                <a:gdLst>
                  <a:gd name="T0" fmla="*/ 117 w 122"/>
                  <a:gd name="T1" fmla="*/ 17 h 121"/>
                  <a:gd name="T2" fmla="*/ 99 w 122"/>
                  <a:gd name="T3" fmla="*/ 34 h 121"/>
                  <a:gd name="T4" fmla="*/ 87 w 122"/>
                  <a:gd name="T5" fmla="*/ 22 h 121"/>
                  <a:gd name="T6" fmla="*/ 105 w 122"/>
                  <a:gd name="T7" fmla="*/ 4 h 121"/>
                  <a:gd name="T8" fmla="*/ 76 w 122"/>
                  <a:gd name="T9" fmla="*/ 8 h 121"/>
                  <a:gd name="T10" fmla="*/ 71 w 122"/>
                  <a:gd name="T11" fmla="*/ 13 h 121"/>
                  <a:gd name="T12" fmla="*/ 66 w 122"/>
                  <a:gd name="T13" fmla="*/ 39 h 121"/>
                  <a:gd name="T14" fmla="*/ 5 w 122"/>
                  <a:gd name="T15" fmla="*/ 100 h 121"/>
                  <a:gd name="T16" fmla="*/ 5 w 122"/>
                  <a:gd name="T17" fmla="*/ 117 h 121"/>
                  <a:gd name="T18" fmla="*/ 22 w 122"/>
                  <a:gd name="T19" fmla="*/ 116 h 121"/>
                  <a:gd name="T20" fmla="*/ 83 w 122"/>
                  <a:gd name="T21" fmla="*/ 55 h 121"/>
                  <a:gd name="T22" fmla="*/ 109 w 122"/>
                  <a:gd name="T23" fmla="*/ 50 h 121"/>
                  <a:gd name="T24" fmla="*/ 113 w 122"/>
                  <a:gd name="T25" fmla="*/ 46 h 121"/>
                  <a:gd name="T26" fmla="*/ 117 w 122"/>
                  <a:gd name="T27" fmla="*/ 17 h 121"/>
                  <a:gd name="T28" fmla="*/ 18 w 122"/>
                  <a:gd name="T29" fmla="*/ 110 h 121"/>
                  <a:gd name="T30" fmla="*/ 12 w 122"/>
                  <a:gd name="T31" fmla="*/ 110 h 121"/>
                  <a:gd name="T32" fmla="*/ 12 w 122"/>
                  <a:gd name="T33" fmla="*/ 104 h 121"/>
                  <a:gd name="T34" fmla="*/ 18 w 122"/>
                  <a:gd name="T35" fmla="*/ 104 h 121"/>
                  <a:gd name="T36" fmla="*/ 18 w 122"/>
                  <a:gd name="T37" fmla="*/ 11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2" h="121">
                    <a:moveTo>
                      <a:pt x="117" y="17"/>
                    </a:moveTo>
                    <a:cubicBezTo>
                      <a:pt x="117" y="17"/>
                      <a:pt x="99" y="34"/>
                      <a:pt x="99" y="34"/>
                    </a:cubicBezTo>
                    <a:cubicBezTo>
                      <a:pt x="99" y="34"/>
                      <a:pt x="87" y="22"/>
                      <a:pt x="87" y="22"/>
                    </a:cubicBezTo>
                    <a:cubicBezTo>
                      <a:pt x="87" y="22"/>
                      <a:pt x="105" y="4"/>
                      <a:pt x="105" y="4"/>
                    </a:cubicBezTo>
                    <a:cubicBezTo>
                      <a:pt x="95" y="0"/>
                      <a:pt x="83" y="1"/>
                      <a:pt x="76" y="8"/>
                    </a:cubicBezTo>
                    <a:cubicBezTo>
                      <a:pt x="71" y="13"/>
                      <a:pt x="71" y="13"/>
                      <a:pt x="71" y="13"/>
                    </a:cubicBezTo>
                    <a:cubicBezTo>
                      <a:pt x="64" y="20"/>
                      <a:pt x="63" y="30"/>
                      <a:pt x="66" y="39"/>
                    </a:cubicBezTo>
                    <a:cubicBezTo>
                      <a:pt x="66" y="39"/>
                      <a:pt x="5" y="100"/>
                      <a:pt x="5" y="100"/>
                    </a:cubicBezTo>
                    <a:cubicBezTo>
                      <a:pt x="0" y="105"/>
                      <a:pt x="0" y="113"/>
                      <a:pt x="5" y="117"/>
                    </a:cubicBezTo>
                    <a:cubicBezTo>
                      <a:pt x="10" y="121"/>
                      <a:pt x="17" y="121"/>
                      <a:pt x="22" y="116"/>
                    </a:cubicBezTo>
                    <a:cubicBezTo>
                      <a:pt x="22" y="116"/>
                      <a:pt x="83" y="55"/>
                      <a:pt x="83" y="55"/>
                    </a:cubicBezTo>
                    <a:cubicBezTo>
                      <a:pt x="92" y="59"/>
                      <a:pt x="102" y="57"/>
                      <a:pt x="109" y="50"/>
                    </a:cubicBezTo>
                    <a:cubicBezTo>
                      <a:pt x="113" y="46"/>
                      <a:pt x="113" y="46"/>
                      <a:pt x="113" y="46"/>
                    </a:cubicBezTo>
                    <a:cubicBezTo>
                      <a:pt x="121" y="38"/>
                      <a:pt x="122" y="27"/>
                      <a:pt x="117" y="17"/>
                    </a:cubicBezTo>
                    <a:close/>
                    <a:moveTo>
                      <a:pt x="18" y="110"/>
                    </a:moveTo>
                    <a:cubicBezTo>
                      <a:pt x="16" y="112"/>
                      <a:pt x="13" y="112"/>
                      <a:pt x="12" y="110"/>
                    </a:cubicBezTo>
                    <a:cubicBezTo>
                      <a:pt x="10" y="108"/>
                      <a:pt x="10" y="105"/>
                      <a:pt x="12" y="104"/>
                    </a:cubicBezTo>
                    <a:cubicBezTo>
                      <a:pt x="13" y="102"/>
                      <a:pt x="16" y="102"/>
                      <a:pt x="18" y="104"/>
                    </a:cubicBezTo>
                    <a:cubicBezTo>
                      <a:pt x="20" y="105"/>
                      <a:pt x="20" y="108"/>
                      <a:pt x="18" y="11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solidFill>
                    <a:schemeClr val="tx2"/>
                  </a:solidFill>
                </a:endParaRPr>
              </a:p>
            </p:txBody>
          </p:sp>
          <p:sp>
            <p:nvSpPr>
              <p:cNvPr id="70" name="Freeform 25">
                <a:extLst>
                  <a:ext uri="{FF2B5EF4-FFF2-40B4-BE49-F238E27FC236}">
                    <a16:creationId xmlns:a16="http://schemas.microsoft.com/office/drawing/2014/main" id="{8223C80A-E60A-437E-8CFF-47A59C6DE2E3}"/>
                  </a:ext>
                </a:extLst>
              </p:cNvPr>
              <p:cNvSpPr>
                <a:spLocks/>
              </p:cNvSpPr>
              <p:nvPr/>
            </p:nvSpPr>
            <p:spPr bwMode="auto">
              <a:xfrm>
                <a:off x="2822716" y="2645342"/>
                <a:ext cx="484735" cy="477668"/>
              </a:xfrm>
              <a:custGeom>
                <a:avLst/>
                <a:gdLst>
                  <a:gd name="T0" fmla="*/ 118 w 120"/>
                  <a:gd name="T1" fmla="*/ 99 h 120"/>
                  <a:gd name="T2" fmla="*/ 95 w 120"/>
                  <a:gd name="T3" fmla="*/ 76 h 120"/>
                  <a:gd name="T4" fmla="*/ 92 w 120"/>
                  <a:gd name="T5" fmla="*/ 68 h 120"/>
                  <a:gd name="T6" fmla="*/ 84 w 120"/>
                  <a:gd name="T7" fmla="*/ 67 h 120"/>
                  <a:gd name="T8" fmla="*/ 81 w 120"/>
                  <a:gd name="T9" fmla="*/ 70 h 120"/>
                  <a:gd name="T10" fmla="*/ 37 w 120"/>
                  <a:gd name="T11" fmla="*/ 27 h 120"/>
                  <a:gd name="T12" fmla="*/ 33 w 120"/>
                  <a:gd name="T13" fmla="*/ 15 h 120"/>
                  <a:gd name="T14" fmla="*/ 9 w 120"/>
                  <a:gd name="T15" fmla="*/ 0 h 120"/>
                  <a:gd name="T16" fmla="*/ 0 w 120"/>
                  <a:gd name="T17" fmla="*/ 9 h 120"/>
                  <a:gd name="T18" fmla="*/ 15 w 120"/>
                  <a:gd name="T19" fmla="*/ 33 h 120"/>
                  <a:gd name="T20" fmla="*/ 27 w 120"/>
                  <a:gd name="T21" fmla="*/ 37 h 120"/>
                  <a:gd name="T22" fmla="*/ 71 w 120"/>
                  <a:gd name="T23" fmla="*/ 81 h 120"/>
                  <a:gd name="T24" fmla="*/ 67 w 120"/>
                  <a:gd name="T25" fmla="*/ 84 h 120"/>
                  <a:gd name="T26" fmla="*/ 68 w 120"/>
                  <a:gd name="T27" fmla="*/ 92 h 120"/>
                  <a:gd name="T28" fmla="*/ 76 w 120"/>
                  <a:gd name="T29" fmla="*/ 95 h 120"/>
                  <a:gd name="T30" fmla="*/ 99 w 120"/>
                  <a:gd name="T31" fmla="*/ 118 h 120"/>
                  <a:gd name="T32" fmla="*/ 107 w 120"/>
                  <a:gd name="T33" fmla="*/ 120 h 120"/>
                  <a:gd name="T34" fmla="*/ 120 w 120"/>
                  <a:gd name="T35" fmla="*/ 107 h 120"/>
                  <a:gd name="T36" fmla="*/ 118 w 120"/>
                  <a:gd name="T37" fmla="*/ 9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 h="120">
                    <a:moveTo>
                      <a:pt x="118" y="99"/>
                    </a:moveTo>
                    <a:cubicBezTo>
                      <a:pt x="118" y="99"/>
                      <a:pt x="95" y="76"/>
                      <a:pt x="95" y="76"/>
                    </a:cubicBezTo>
                    <a:cubicBezTo>
                      <a:pt x="95" y="76"/>
                      <a:pt x="92" y="68"/>
                      <a:pt x="92" y="68"/>
                    </a:cubicBezTo>
                    <a:cubicBezTo>
                      <a:pt x="92" y="68"/>
                      <a:pt x="84" y="67"/>
                      <a:pt x="84" y="67"/>
                    </a:cubicBezTo>
                    <a:cubicBezTo>
                      <a:pt x="81" y="70"/>
                      <a:pt x="81" y="70"/>
                      <a:pt x="81" y="70"/>
                    </a:cubicBezTo>
                    <a:cubicBezTo>
                      <a:pt x="37" y="27"/>
                      <a:pt x="37" y="27"/>
                      <a:pt x="37" y="27"/>
                    </a:cubicBezTo>
                    <a:cubicBezTo>
                      <a:pt x="37" y="27"/>
                      <a:pt x="33" y="15"/>
                      <a:pt x="33" y="15"/>
                    </a:cubicBezTo>
                    <a:cubicBezTo>
                      <a:pt x="33" y="15"/>
                      <a:pt x="9" y="0"/>
                      <a:pt x="9" y="0"/>
                    </a:cubicBezTo>
                    <a:cubicBezTo>
                      <a:pt x="9" y="0"/>
                      <a:pt x="0" y="9"/>
                      <a:pt x="0" y="9"/>
                    </a:cubicBezTo>
                    <a:cubicBezTo>
                      <a:pt x="15" y="33"/>
                      <a:pt x="15" y="33"/>
                      <a:pt x="15" y="33"/>
                    </a:cubicBezTo>
                    <a:cubicBezTo>
                      <a:pt x="15" y="33"/>
                      <a:pt x="27" y="37"/>
                      <a:pt x="27" y="37"/>
                    </a:cubicBezTo>
                    <a:cubicBezTo>
                      <a:pt x="27" y="37"/>
                      <a:pt x="71" y="81"/>
                      <a:pt x="71" y="81"/>
                    </a:cubicBezTo>
                    <a:cubicBezTo>
                      <a:pt x="67" y="84"/>
                      <a:pt x="67" y="84"/>
                      <a:pt x="67" y="84"/>
                    </a:cubicBezTo>
                    <a:cubicBezTo>
                      <a:pt x="67" y="84"/>
                      <a:pt x="68" y="92"/>
                      <a:pt x="68" y="92"/>
                    </a:cubicBezTo>
                    <a:cubicBezTo>
                      <a:pt x="68" y="92"/>
                      <a:pt x="76" y="95"/>
                      <a:pt x="76" y="95"/>
                    </a:cubicBezTo>
                    <a:cubicBezTo>
                      <a:pt x="99" y="118"/>
                      <a:pt x="99" y="118"/>
                      <a:pt x="99" y="118"/>
                    </a:cubicBezTo>
                    <a:cubicBezTo>
                      <a:pt x="99" y="118"/>
                      <a:pt x="107" y="120"/>
                      <a:pt x="107" y="120"/>
                    </a:cubicBezTo>
                    <a:cubicBezTo>
                      <a:pt x="107" y="120"/>
                      <a:pt x="120" y="107"/>
                      <a:pt x="120" y="107"/>
                    </a:cubicBezTo>
                    <a:lnTo>
                      <a:pt x="118" y="99"/>
                    </a:lnTo>
                    <a:close/>
                  </a:path>
                </a:pathLst>
              </a:custGeom>
              <a:solidFill>
                <a:srgbClr val="002C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solidFill>
                    <a:schemeClr val="tx2"/>
                  </a:solidFill>
                </a:endParaRPr>
              </a:p>
            </p:txBody>
          </p:sp>
        </p:grpSp>
      </p:grpSp>
      <p:grpSp>
        <p:nvGrpSpPr>
          <p:cNvPr id="48" name="Group 47">
            <a:extLst>
              <a:ext uri="{FF2B5EF4-FFF2-40B4-BE49-F238E27FC236}">
                <a16:creationId xmlns:a16="http://schemas.microsoft.com/office/drawing/2014/main" id="{7EA5055B-DC8E-432E-B2F9-5414E65B2E3F}"/>
              </a:ext>
            </a:extLst>
          </p:cNvPr>
          <p:cNvGrpSpPr/>
          <p:nvPr/>
        </p:nvGrpSpPr>
        <p:grpSpPr>
          <a:xfrm>
            <a:off x="1799208" y="4531579"/>
            <a:ext cx="5302641" cy="195507"/>
            <a:chOff x="1799208" y="4531579"/>
            <a:chExt cx="5302641" cy="195507"/>
          </a:xfrm>
        </p:grpSpPr>
        <p:sp>
          <p:nvSpPr>
            <p:cNvPr id="71" name="AutoShape 2">
              <a:hlinkClick r:id="rId3" action="ppaction://hlinksldjump"/>
              <a:extLst>
                <a:ext uri="{FF2B5EF4-FFF2-40B4-BE49-F238E27FC236}">
                  <a16:creationId xmlns:a16="http://schemas.microsoft.com/office/drawing/2014/main" id="{1229CA52-CC58-44F0-AACE-2ED2F6EF47F5}"/>
                </a:ext>
              </a:extLst>
            </p:cNvPr>
            <p:cNvSpPr>
              <a:spLocks noChangeArrowheads="1"/>
            </p:cNvSpPr>
            <p:nvPr/>
          </p:nvSpPr>
          <p:spPr bwMode="gray">
            <a:xfrm>
              <a:off x="2245264"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GENERAL</a:t>
              </a:r>
            </a:p>
          </p:txBody>
        </p:sp>
        <p:sp>
          <p:nvSpPr>
            <p:cNvPr id="72" name="AutoShape 2">
              <a:hlinkClick r:id="rId4" action="ppaction://hlinksldjump"/>
              <a:extLst>
                <a:ext uri="{FF2B5EF4-FFF2-40B4-BE49-F238E27FC236}">
                  <a16:creationId xmlns:a16="http://schemas.microsoft.com/office/drawing/2014/main" id="{BCB99AD7-3162-439D-9FCA-33DBAB4AD42A}"/>
                </a:ext>
              </a:extLst>
            </p:cNvPr>
            <p:cNvSpPr>
              <a:spLocks noChangeArrowheads="1"/>
            </p:cNvSpPr>
            <p:nvPr/>
          </p:nvSpPr>
          <p:spPr bwMode="gray">
            <a:xfrm>
              <a:off x="3868790" y="4535155"/>
              <a:ext cx="797767" cy="185652"/>
            </a:xfrm>
            <a:prstGeom prst="roundRect">
              <a:avLst>
                <a:gd name="adj" fmla="val 50000"/>
              </a:avLst>
            </a:prstGeom>
            <a:solidFill>
              <a:srgbClr val="FBB034"/>
            </a:solidFill>
            <a:ln w="10795">
              <a:noFill/>
              <a:round/>
              <a:headEnd/>
              <a:tailEnd/>
            </a:ln>
            <a:effectLst/>
          </p:spPr>
          <p:txBody>
            <a:bodyPr vert="horz" wrap="square" lIns="0" tIns="0" rIns="0" bIns="0" anchor="ctr" anchorCtr="0">
              <a:noAutofit/>
            </a:bodyPr>
            <a:lstStyle/>
            <a:p>
              <a:pPr algn="ctr">
                <a:lnSpc>
                  <a:spcPct val="95000"/>
                </a:lnSpc>
              </a:pPr>
              <a:r>
                <a:rPr lang="en-US" sz="525" b="1">
                  <a:solidFill>
                    <a:schemeClr val="bg1"/>
                  </a:solidFill>
                </a:rPr>
                <a:t>WHAT</a:t>
              </a:r>
            </a:p>
          </p:txBody>
        </p:sp>
        <p:sp>
          <p:nvSpPr>
            <p:cNvPr id="73" name="AutoShape 2">
              <a:hlinkClick r:id="rId5" action="ppaction://hlinksldjump"/>
              <a:extLst>
                <a:ext uri="{FF2B5EF4-FFF2-40B4-BE49-F238E27FC236}">
                  <a16:creationId xmlns:a16="http://schemas.microsoft.com/office/drawing/2014/main" id="{F2B4F83E-C742-4C7A-B19E-5932FD850B9F}"/>
                </a:ext>
              </a:extLst>
            </p:cNvPr>
            <p:cNvSpPr>
              <a:spLocks noChangeArrowheads="1"/>
            </p:cNvSpPr>
            <p:nvPr/>
          </p:nvSpPr>
          <p:spPr bwMode="gray">
            <a:xfrm>
              <a:off x="3057029"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WHY</a:t>
              </a:r>
            </a:p>
          </p:txBody>
        </p:sp>
        <p:sp>
          <p:nvSpPr>
            <p:cNvPr id="74" name="AutoShape 2">
              <a:hlinkClick r:id="rId6" action="ppaction://hlinksldjump"/>
              <a:extLst>
                <a:ext uri="{FF2B5EF4-FFF2-40B4-BE49-F238E27FC236}">
                  <a16:creationId xmlns:a16="http://schemas.microsoft.com/office/drawing/2014/main" id="{901997D2-2EEE-42A9-BCCC-46A9F1D42BF3}"/>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WHO</a:t>
              </a:r>
            </a:p>
          </p:txBody>
        </p:sp>
        <p:sp>
          <p:nvSpPr>
            <p:cNvPr id="75" name="AutoShape 2">
              <a:hlinkClick r:id="rId7" action="ppaction://hlinksldjump"/>
              <a:extLst>
                <a:ext uri="{FF2B5EF4-FFF2-40B4-BE49-F238E27FC236}">
                  <a16:creationId xmlns:a16="http://schemas.microsoft.com/office/drawing/2014/main" id="{818F8C37-C4AD-454E-8E47-18BF8E53A206}"/>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HOW</a:t>
              </a:r>
            </a:p>
          </p:txBody>
        </p:sp>
        <p:sp>
          <p:nvSpPr>
            <p:cNvPr id="76" name="AutoShape 2">
              <a:hlinkClick r:id="rId8" action="ppaction://hlinksldjump"/>
              <a:extLst>
                <a:ext uri="{FF2B5EF4-FFF2-40B4-BE49-F238E27FC236}">
                  <a16:creationId xmlns:a16="http://schemas.microsoft.com/office/drawing/2014/main" id="{178E787F-8AD3-474C-8096-F3179AC84E8B}"/>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REPORT &amp; LEARN</a:t>
              </a:r>
            </a:p>
          </p:txBody>
        </p:sp>
        <p:pic>
          <p:nvPicPr>
            <p:cNvPr id="77" name="Picture 76">
              <a:hlinkClick r:id="rId3" action="ppaction://hlinksldjump"/>
              <a:extLst>
                <a:ext uri="{FF2B5EF4-FFF2-40B4-BE49-F238E27FC236}">
                  <a16:creationId xmlns:a16="http://schemas.microsoft.com/office/drawing/2014/main" id="{01DEDE28-81DF-4A99-AE67-7BD6F96373D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42152" y="4531579"/>
              <a:ext cx="189116" cy="189117"/>
            </a:xfrm>
            <a:prstGeom prst="rect">
              <a:avLst/>
            </a:prstGeom>
          </p:spPr>
        </p:pic>
        <p:sp>
          <p:nvSpPr>
            <p:cNvPr id="78" name="Arrow: Right 77">
              <a:hlinkClick r:id="" action="ppaction://hlinkshowjump?jump=lastslideviewed"/>
              <a:extLst>
                <a:ext uri="{FF2B5EF4-FFF2-40B4-BE49-F238E27FC236}">
                  <a16:creationId xmlns:a16="http://schemas.microsoft.com/office/drawing/2014/main" id="{2AB3B18F-5CA6-4FD7-AD59-4055502B2949}"/>
                </a:ext>
              </a:extLst>
            </p:cNvPr>
            <p:cNvSpPr/>
            <p:nvPr/>
          </p:nvSpPr>
          <p:spPr>
            <a:xfrm rot="10800000">
              <a:off x="1799208" y="4541436"/>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cxnSp>
        <p:nvCxnSpPr>
          <p:cNvPr id="49" name="Straight Connector 48">
            <a:extLst>
              <a:ext uri="{FF2B5EF4-FFF2-40B4-BE49-F238E27FC236}">
                <a16:creationId xmlns:a16="http://schemas.microsoft.com/office/drawing/2014/main" id="{3728F1E2-7EF5-4E3B-873F-81AB3FF77DB3}"/>
              </a:ext>
            </a:extLst>
          </p:cNvPr>
          <p:cNvCxnSpPr>
            <a:cxnSpLocks/>
          </p:cNvCxnSpPr>
          <p:nvPr/>
        </p:nvCxnSpPr>
        <p:spPr>
          <a:xfrm flipV="1">
            <a:off x="3069900" y="926100"/>
            <a:ext cx="5179433"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0" name="Rounded Rectangle 93">
            <a:extLst>
              <a:ext uri="{FF2B5EF4-FFF2-40B4-BE49-F238E27FC236}">
                <a16:creationId xmlns:a16="http://schemas.microsoft.com/office/drawing/2014/main" id="{9D3A4996-0D59-455F-8374-A87606A7FB9C}"/>
              </a:ext>
            </a:extLst>
          </p:cNvPr>
          <p:cNvSpPr/>
          <p:nvPr/>
        </p:nvSpPr>
        <p:spPr>
          <a:xfrm>
            <a:off x="3666418" y="712481"/>
            <a:ext cx="1825901" cy="356372"/>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Key learnings</a:t>
            </a:r>
          </a:p>
        </p:txBody>
      </p:sp>
      <p:sp>
        <p:nvSpPr>
          <p:cNvPr id="51" name="Oval 20">
            <a:extLst>
              <a:ext uri="{FF2B5EF4-FFF2-40B4-BE49-F238E27FC236}">
                <a16:creationId xmlns:a16="http://schemas.microsoft.com/office/drawing/2014/main" id="{D1CA2498-C9D2-44E5-8A8E-F07EF01ECFCB}"/>
              </a:ext>
            </a:extLst>
          </p:cNvPr>
          <p:cNvSpPr/>
          <p:nvPr/>
        </p:nvSpPr>
        <p:spPr>
          <a:xfrm>
            <a:off x="3442487" y="698010"/>
            <a:ext cx="456300" cy="45587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grpSp>
        <p:nvGrpSpPr>
          <p:cNvPr id="52" name="Groupe 243">
            <a:extLst>
              <a:ext uri="{FF2B5EF4-FFF2-40B4-BE49-F238E27FC236}">
                <a16:creationId xmlns:a16="http://schemas.microsoft.com/office/drawing/2014/main" id="{F31A65A1-D526-4E18-91BA-79FA452B3A30}"/>
              </a:ext>
            </a:extLst>
          </p:cNvPr>
          <p:cNvGrpSpPr/>
          <p:nvPr/>
        </p:nvGrpSpPr>
        <p:grpSpPr>
          <a:xfrm>
            <a:off x="3529255" y="772742"/>
            <a:ext cx="274325" cy="285809"/>
            <a:chOff x="7826375" y="766763"/>
            <a:chExt cx="412750" cy="501651"/>
          </a:xfrm>
          <a:solidFill>
            <a:schemeClr val="tx2"/>
          </a:solidFill>
        </p:grpSpPr>
        <p:sp>
          <p:nvSpPr>
            <p:cNvPr id="53" name="Freeform 103">
              <a:extLst>
                <a:ext uri="{FF2B5EF4-FFF2-40B4-BE49-F238E27FC236}">
                  <a16:creationId xmlns:a16="http://schemas.microsoft.com/office/drawing/2014/main" id="{BD0951DD-D486-4984-9F64-745D8B3BBB17}"/>
                </a:ext>
              </a:extLst>
            </p:cNvPr>
            <p:cNvSpPr>
              <a:spLocks/>
            </p:cNvSpPr>
            <p:nvPr/>
          </p:nvSpPr>
          <p:spPr bwMode="auto">
            <a:xfrm>
              <a:off x="7861300" y="1184276"/>
              <a:ext cx="344488" cy="33338"/>
            </a:xfrm>
            <a:custGeom>
              <a:avLst/>
              <a:gdLst>
                <a:gd name="T0" fmla="*/ 0 w 102"/>
                <a:gd name="T1" fmla="*/ 10 h 10"/>
                <a:gd name="T2" fmla="*/ 91 w 102"/>
                <a:gd name="T3" fmla="*/ 10 h 10"/>
                <a:gd name="T4" fmla="*/ 102 w 102"/>
                <a:gd name="T5" fmla="*/ 0 h 10"/>
                <a:gd name="T6" fmla="*/ 102 w 102"/>
                <a:gd name="T7" fmla="*/ 0 h 10"/>
                <a:gd name="T8" fmla="*/ 0 w 102"/>
                <a:gd name="T9" fmla="*/ 0 h 10"/>
                <a:gd name="T10" fmla="*/ 0 w 102"/>
                <a:gd name="T11" fmla="*/ 10 h 10"/>
              </a:gdLst>
              <a:ahLst/>
              <a:cxnLst>
                <a:cxn ang="0">
                  <a:pos x="T0" y="T1"/>
                </a:cxn>
                <a:cxn ang="0">
                  <a:pos x="T2" y="T3"/>
                </a:cxn>
                <a:cxn ang="0">
                  <a:pos x="T4" y="T5"/>
                </a:cxn>
                <a:cxn ang="0">
                  <a:pos x="T6" y="T7"/>
                </a:cxn>
                <a:cxn ang="0">
                  <a:pos x="T8" y="T9"/>
                </a:cxn>
                <a:cxn ang="0">
                  <a:pos x="T10" y="T11"/>
                </a:cxn>
              </a:cxnLst>
              <a:rect l="0" t="0" r="r" b="b"/>
              <a:pathLst>
                <a:path w="102" h="10">
                  <a:moveTo>
                    <a:pt x="0" y="10"/>
                  </a:moveTo>
                  <a:cubicBezTo>
                    <a:pt x="91" y="10"/>
                    <a:pt x="91" y="10"/>
                    <a:pt x="91" y="10"/>
                  </a:cubicBezTo>
                  <a:cubicBezTo>
                    <a:pt x="97" y="10"/>
                    <a:pt x="102" y="5"/>
                    <a:pt x="102" y="0"/>
                  </a:cubicBezTo>
                  <a:cubicBezTo>
                    <a:pt x="102" y="0"/>
                    <a:pt x="102" y="0"/>
                    <a:pt x="102" y="0"/>
                  </a:cubicBezTo>
                  <a:cubicBezTo>
                    <a:pt x="0" y="0"/>
                    <a:pt x="0" y="0"/>
                    <a:pt x="0" y="0"/>
                  </a:cubicBez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54" name="Freeform 104">
              <a:extLst>
                <a:ext uri="{FF2B5EF4-FFF2-40B4-BE49-F238E27FC236}">
                  <a16:creationId xmlns:a16="http://schemas.microsoft.com/office/drawing/2014/main" id="{F772D5A3-857E-4DCF-9C70-30AE687FCE5B}"/>
                </a:ext>
              </a:extLst>
            </p:cNvPr>
            <p:cNvSpPr>
              <a:spLocks/>
            </p:cNvSpPr>
            <p:nvPr/>
          </p:nvSpPr>
          <p:spPr bwMode="auto">
            <a:xfrm>
              <a:off x="7826375" y="1231901"/>
              <a:ext cx="412750" cy="36513"/>
            </a:xfrm>
            <a:custGeom>
              <a:avLst/>
              <a:gdLst>
                <a:gd name="T0" fmla="*/ 0 w 122"/>
                <a:gd name="T1" fmla="*/ 0 h 11"/>
                <a:gd name="T2" fmla="*/ 0 w 122"/>
                <a:gd name="T3" fmla="*/ 11 h 11"/>
                <a:gd name="T4" fmla="*/ 112 w 122"/>
                <a:gd name="T5" fmla="*/ 11 h 11"/>
                <a:gd name="T6" fmla="*/ 122 w 122"/>
                <a:gd name="T7" fmla="*/ 0 h 11"/>
                <a:gd name="T8" fmla="*/ 122 w 122"/>
                <a:gd name="T9" fmla="*/ 0 h 11"/>
                <a:gd name="T10" fmla="*/ 0 w 122"/>
                <a:gd name="T11" fmla="*/ 0 h 11"/>
              </a:gdLst>
              <a:ahLst/>
              <a:cxnLst>
                <a:cxn ang="0">
                  <a:pos x="T0" y="T1"/>
                </a:cxn>
                <a:cxn ang="0">
                  <a:pos x="T2" y="T3"/>
                </a:cxn>
                <a:cxn ang="0">
                  <a:pos x="T4" y="T5"/>
                </a:cxn>
                <a:cxn ang="0">
                  <a:pos x="T6" y="T7"/>
                </a:cxn>
                <a:cxn ang="0">
                  <a:pos x="T8" y="T9"/>
                </a:cxn>
                <a:cxn ang="0">
                  <a:pos x="T10" y="T11"/>
                </a:cxn>
              </a:cxnLst>
              <a:rect l="0" t="0" r="r" b="b"/>
              <a:pathLst>
                <a:path w="122" h="11">
                  <a:moveTo>
                    <a:pt x="0" y="0"/>
                  </a:moveTo>
                  <a:cubicBezTo>
                    <a:pt x="0" y="11"/>
                    <a:pt x="0" y="11"/>
                    <a:pt x="0" y="11"/>
                  </a:cubicBezTo>
                  <a:cubicBezTo>
                    <a:pt x="112" y="11"/>
                    <a:pt x="112" y="11"/>
                    <a:pt x="112" y="11"/>
                  </a:cubicBezTo>
                  <a:cubicBezTo>
                    <a:pt x="118" y="11"/>
                    <a:pt x="122" y="6"/>
                    <a:pt x="122" y="0"/>
                  </a:cubicBezTo>
                  <a:cubicBezTo>
                    <a:pt x="122" y="0"/>
                    <a:pt x="122" y="0"/>
                    <a:pt x="122"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55" name="Freeform 105">
              <a:extLst>
                <a:ext uri="{FF2B5EF4-FFF2-40B4-BE49-F238E27FC236}">
                  <a16:creationId xmlns:a16="http://schemas.microsoft.com/office/drawing/2014/main" id="{AC333118-F3BC-4203-8688-49E4A23E6375}"/>
                </a:ext>
              </a:extLst>
            </p:cNvPr>
            <p:cNvSpPr>
              <a:spLocks/>
            </p:cNvSpPr>
            <p:nvPr/>
          </p:nvSpPr>
          <p:spPr bwMode="auto">
            <a:xfrm>
              <a:off x="7870825" y="955676"/>
              <a:ext cx="325438" cy="30163"/>
            </a:xfrm>
            <a:custGeom>
              <a:avLst/>
              <a:gdLst>
                <a:gd name="T0" fmla="*/ 96 w 96"/>
                <a:gd name="T1" fmla="*/ 0 h 9"/>
                <a:gd name="T2" fmla="*/ 0 w 96"/>
                <a:gd name="T3" fmla="*/ 0 h 9"/>
                <a:gd name="T4" fmla="*/ 0 w 96"/>
                <a:gd name="T5" fmla="*/ 9 h 9"/>
                <a:gd name="T6" fmla="*/ 87 w 96"/>
                <a:gd name="T7" fmla="*/ 9 h 9"/>
                <a:gd name="T8" fmla="*/ 96 w 96"/>
                <a:gd name="T9" fmla="*/ 0 h 9"/>
              </a:gdLst>
              <a:ahLst/>
              <a:cxnLst>
                <a:cxn ang="0">
                  <a:pos x="T0" y="T1"/>
                </a:cxn>
                <a:cxn ang="0">
                  <a:pos x="T2" y="T3"/>
                </a:cxn>
                <a:cxn ang="0">
                  <a:pos x="T4" y="T5"/>
                </a:cxn>
                <a:cxn ang="0">
                  <a:pos x="T6" y="T7"/>
                </a:cxn>
                <a:cxn ang="0">
                  <a:pos x="T8" y="T9"/>
                </a:cxn>
              </a:cxnLst>
              <a:rect l="0" t="0" r="r" b="b"/>
              <a:pathLst>
                <a:path w="96" h="9">
                  <a:moveTo>
                    <a:pt x="96" y="0"/>
                  </a:moveTo>
                  <a:cubicBezTo>
                    <a:pt x="0" y="0"/>
                    <a:pt x="0" y="0"/>
                    <a:pt x="0" y="0"/>
                  </a:cubicBezTo>
                  <a:cubicBezTo>
                    <a:pt x="0" y="9"/>
                    <a:pt x="0" y="9"/>
                    <a:pt x="0" y="9"/>
                  </a:cubicBezTo>
                  <a:cubicBezTo>
                    <a:pt x="87" y="9"/>
                    <a:pt x="87" y="9"/>
                    <a:pt x="87" y="9"/>
                  </a:cubicBezTo>
                  <a:cubicBezTo>
                    <a:pt x="92" y="9"/>
                    <a:pt x="96" y="5"/>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79" name="Freeform 106">
              <a:extLst>
                <a:ext uri="{FF2B5EF4-FFF2-40B4-BE49-F238E27FC236}">
                  <a16:creationId xmlns:a16="http://schemas.microsoft.com/office/drawing/2014/main" id="{4C945177-ADD5-4722-85F5-6EEBE6492AB0}"/>
                </a:ext>
              </a:extLst>
            </p:cNvPr>
            <p:cNvSpPr>
              <a:spLocks/>
            </p:cNvSpPr>
            <p:nvPr/>
          </p:nvSpPr>
          <p:spPr bwMode="auto">
            <a:xfrm>
              <a:off x="7900988" y="1003301"/>
              <a:ext cx="58738" cy="163513"/>
            </a:xfrm>
            <a:custGeom>
              <a:avLst/>
              <a:gdLst>
                <a:gd name="T0" fmla="*/ 17 w 17"/>
                <a:gd name="T1" fmla="*/ 48 h 48"/>
                <a:gd name="T2" fmla="*/ 17 w 17"/>
                <a:gd name="T3" fmla="*/ 9 h 48"/>
                <a:gd name="T4" fmla="*/ 8 w 17"/>
                <a:gd name="T5" fmla="*/ 0 h 48"/>
                <a:gd name="T6" fmla="*/ 0 w 17"/>
                <a:gd name="T7" fmla="*/ 0 h 48"/>
                <a:gd name="T8" fmla="*/ 0 w 17"/>
                <a:gd name="T9" fmla="*/ 37 h 48"/>
                <a:gd name="T10" fmla="*/ 11 w 17"/>
                <a:gd name="T11" fmla="*/ 48 h 48"/>
                <a:gd name="T12" fmla="*/ 17 w 17"/>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7" h="48">
                  <a:moveTo>
                    <a:pt x="17" y="48"/>
                  </a:moveTo>
                  <a:cubicBezTo>
                    <a:pt x="17" y="9"/>
                    <a:pt x="17" y="9"/>
                    <a:pt x="17" y="9"/>
                  </a:cubicBezTo>
                  <a:cubicBezTo>
                    <a:pt x="17" y="4"/>
                    <a:pt x="13" y="0"/>
                    <a:pt x="8" y="0"/>
                  </a:cubicBezTo>
                  <a:cubicBezTo>
                    <a:pt x="0" y="0"/>
                    <a:pt x="0" y="0"/>
                    <a:pt x="0" y="0"/>
                  </a:cubicBezTo>
                  <a:cubicBezTo>
                    <a:pt x="0" y="37"/>
                    <a:pt x="0" y="37"/>
                    <a:pt x="0" y="37"/>
                  </a:cubicBezTo>
                  <a:cubicBezTo>
                    <a:pt x="0" y="43"/>
                    <a:pt x="5" y="48"/>
                    <a:pt x="11" y="48"/>
                  </a:cubicBezTo>
                  <a:lnTo>
                    <a:pt x="17"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80" name="Rectangle 107">
              <a:extLst>
                <a:ext uri="{FF2B5EF4-FFF2-40B4-BE49-F238E27FC236}">
                  <a16:creationId xmlns:a16="http://schemas.microsoft.com/office/drawing/2014/main" id="{F19ABF80-00D0-492F-8D91-157810C86F43}"/>
                </a:ext>
              </a:extLst>
            </p:cNvPr>
            <p:cNvSpPr>
              <a:spLocks noChangeArrowheads="1"/>
            </p:cNvSpPr>
            <p:nvPr/>
          </p:nvSpPr>
          <p:spPr bwMode="auto">
            <a:xfrm>
              <a:off x="8002588" y="1003301"/>
              <a:ext cx="61913" cy="163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81" name="Freeform 108">
              <a:extLst>
                <a:ext uri="{FF2B5EF4-FFF2-40B4-BE49-F238E27FC236}">
                  <a16:creationId xmlns:a16="http://schemas.microsoft.com/office/drawing/2014/main" id="{DC0B7BB9-2E8A-4C42-841A-B3DAF7A53074}"/>
                </a:ext>
              </a:extLst>
            </p:cNvPr>
            <p:cNvSpPr>
              <a:spLocks/>
            </p:cNvSpPr>
            <p:nvPr/>
          </p:nvSpPr>
          <p:spPr bwMode="auto">
            <a:xfrm>
              <a:off x="8107363" y="1003301"/>
              <a:ext cx="58738" cy="163513"/>
            </a:xfrm>
            <a:custGeom>
              <a:avLst/>
              <a:gdLst>
                <a:gd name="T0" fmla="*/ 17 w 17"/>
                <a:gd name="T1" fmla="*/ 38 h 48"/>
                <a:gd name="T2" fmla="*/ 17 w 17"/>
                <a:gd name="T3" fmla="*/ 0 h 48"/>
                <a:gd name="T4" fmla="*/ 7 w 17"/>
                <a:gd name="T5" fmla="*/ 0 h 48"/>
                <a:gd name="T6" fmla="*/ 0 w 17"/>
                <a:gd name="T7" fmla="*/ 7 h 48"/>
                <a:gd name="T8" fmla="*/ 0 w 17"/>
                <a:gd name="T9" fmla="*/ 48 h 48"/>
                <a:gd name="T10" fmla="*/ 7 w 17"/>
                <a:gd name="T11" fmla="*/ 48 h 48"/>
                <a:gd name="T12" fmla="*/ 17 w 17"/>
                <a:gd name="T13" fmla="*/ 38 h 48"/>
              </a:gdLst>
              <a:ahLst/>
              <a:cxnLst>
                <a:cxn ang="0">
                  <a:pos x="T0" y="T1"/>
                </a:cxn>
                <a:cxn ang="0">
                  <a:pos x="T2" y="T3"/>
                </a:cxn>
                <a:cxn ang="0">
                  <a:pos x="T4" y="T5"/>
                </a:cxn>
                <a:cxn ang="0">
                  <a:pos x="T6" y="T7"/>
                </a:cxn>
                <a:cxn ang="0">
                  <a:pos x="T8" y="T9"/>
                </a:cxn>
                <a:cxn ang="0">
                  <a:pos x="T10" y="T11"/>
                </a:cxn>
                <a:cxn ang="0">
                  <a:pos x="T12" y="T13"/>
                </a:cxn>
              </a:cxnLst>
              <a:rect l="0" t="0" r="r" b="b"/>
              <a:pathLst>
                <a:path w="17" h="48">
                  <a:moveTo>
                    <a:pt x="17" y="38"/>
                  </a:moveTo>
                  <a:cubicBezTo>
                    <a:pt x="17" y="0"/>
                    <a:pt x="17" y="0"/>
                    <a:pt x="17" y="0"/>
                  </a:cubicBezTo>
                  <a:cubicBezTo>
                    <a:pt x="7" y="0"/>
                    <a:pt x="7" y="0"/>
                    <a:pt x="7" y="0"/>
                  </a:cubicBezTo>
                  <a:cubicBezTo>
                    <a:pt x="3" y="0"/>
                    <a:pt x="0" y="3"/>
                    <a:pt x="0" y="7"/>
                  </a:cubicBezTo>
                  <a:cubicBezTo>
                    <a:pt x="0" y="48"/>
                    <a:pt x="0" y="48"/>
                    <a:pt x="0" y="48"/>
                  </a:cubicBezTo>
                  <a:cubicBezTo>
                    <a:pt x="7" y="48"/>
                    <a:pt x="7" y="48"/>
                    <a:pt x="7" y="48"/>
                  </a:cubicBezTo>
                  <a:cubicBezTo>
                    <a:pt x="13" y="48"/>
                    <a:pt x="17" y="44"/>
                    <a:pt x="17"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82" name="Freeform 109">
              <a:extLst>
                <a:ext uri="{FF2B5EF4-FFF2-40B4-BE49-F238E27FC236}">
                  <a16:creationId xmlns:a16="http://schemas.microsoft.com/office/drawing/2014/main" id="{A46B5F1D-12E8-4529-94F3-BB6CB47E9C0B}"/>
                </a:ext>
              </a:extLst>
            </p:cNvPr>
            <p:cNvSpPr>
              <a:spLocks/>
            </p:cNvSpPr>
            <p:nvPr/>
          </p:nvSpPr>
          <p:spPr bwMode="auto">
            <a:xfrm>
              <a:off x="7826375" y="766763"/>
              <a:ext cx="412750" cy="174625"/>
            </a:xfrm>
            <a:custGeom>
              <a:avLst/>
              <a:gdLst>
                <a:gd name="T0" fmla="*/ 122 w 122"/>
                <a:gd name="T1" fmla="*/ 43 h 51"/>
                <a:gd name="T2" fmla="*/ 61 w 122"/>
                <a:gd name="T3" fmla="*/ 0 h 51"/>
                <a:gd name="T4" fmla="*/ 1 w 122"/>
                <a:gd name="T5" fmla="*/ 42 h 51"/>
                <a:gd name="T6" fmla="*/ 0 w 122"/>
                <a:gd name="T7" fmla="*/ 44 h 51"/>
                <a:gd name="T8" fmla="*/ 0 w 122"/>
                <a:gd name="T9" fmla="*/ 51 h 51"/>
                <a:gd name="T10" fmla="*/ 114 w 122"/>
                <a:gd name="T11" fmla="*/ 51 h 51"/>
                <a:gd name="T12" fmla="*/ 122 w 122"/>
                <a:gd name="T13" fmla="*/ 43 h 51"/>
              </a:gdLst>
              <a:ahLst/>
              <a:cxnLst>
                <a:cxn ang="0">
                  <a:pos x="T0" y="T1"/>
                </a:cxn>
                <a:cxn ang="0">
                  <a:pos x="T2" y="T3"/>
                </a:cxn>
                <a:cxn ang="0">
                  <a:pos x="T4" y="T5"/>
                </a:cxn>
                <a:cxn ang="0">
                  <a:pos x="T6" y="T7"/>
                </a:cxn>
                <a:cxn ang="0">
                  <a:pos x="T8" y="T9"/>
                </a:cxn>
                <a:cxn ang="0">
                  <a:pos x="T10" y="T11"/>
                </a:cxn>
                <a:cxn ang="0">
                  <a:pos x="T12" y="T13"/>
                </a:cxn>
              </a:cxnLst>
              <a:rect l="0" t="0" r="r" b="b"/>
              <a:pathLst>
                <a:path w="122" h="51">
                  <a:moveTo>
                    <a:pt x="122" y="43"/>
                  </a:moveTo>
                  <a:cubicBezTo>
                    <a:pt x="61" y="0"/>
                    <a:pt x="61" y="0"/>
                    <a:pt x="61" y="0"/>
                  </a:cubicBezTo>
                  <a:cubicBezTo>
                    <a:pt x="1" y="42"/>
                    <a:pt x="1" y="42"/>
                    <a:pt x="1" y="42"/>
                  </a:cubicBezTo>
                  <a:cubicBezTo>
                    <a:pt x="0" y="42"/>
                    <a:pt x="0" y="43"/>
                    <a:pt x="0" y="44"/>
                  </a:cubicBezTo>
                  <a:cubicBezTo>
                    <a:pt x="0" y="51"/>
                    <a:pt x="0" y="51"/>
                    <a:pt x="0" y="51"/>
                  </a:cubicBezTo>
                  <a:cubicBezTo>
                    <a:pt x="114" y="51"/>
                    <a:pt x="114" y="51"/>
                    <a:pt x="114" y="51"/>
                  </a:cubicBezTo>
                  <a:cubicBezTo>
                    <a:pt x="119" y="51"/>
                    <a:pt x="122" y="47"/>
                    <a:pt x="122"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83" name="Rectangle 110">
              <a:extLst>
                <a:ext uri="{FF2B5EF4-FFF2-40B4-BE49-F238E27FC236}">
                  <a16:creationId xmlns:a16="http://schemas.microsoft.com/office/drawing/2014/main" id="{000685BE-E49B-48D2-9539-1811C3382D61}"/>
                </a:ext>
              </a:extLst>
            </p:cNvPr>
            <p:cNvSpPr>
              <a:spLocks noChangeArrowheads="1"/>
            </p:cNvSpPr>
            <p:nvPr/>
          </p:nvSpPr>
          <p:spPr bwMode="auto">
            <a:xfrm>
              <a:off x="7918450" y="1019176"/>
              <a:ext cx="6350" cy="130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84" name="Rectangle 111">
              <a:extLst>
                <a:ext uri="{FF2B5EF4-FFF2-40B4-BE49-F238E27FC236}">
                  <a16:creationId xmlns:a16="http://schemas.microsoft.com/office/drawing/2014/main" id="{FB8EEFBE-9CA0-459B-89AE-33D17A51C7B0}"/>
                </a:ext>
              </a:extLst>
            </p:cNvPr>
            <p:cNvSpPr>
              <a:spLocks noChangeArrowheads="1"/>
            </p:cNvSpPr>
            <p:nvPr/>
          </p:nvSpPr>
          <p:spPr bwMode="auto">
            <a:xfrm>
              <a:off x="8020050" y="1019176"/>
              <a:ext cx="6350" cy="130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85" name="Rectangle 112">
              <a:extLst>
                <a:ext uri="{FF2B5EF4-FFF2-40B4-BE49-F238E27FC236}">
                  <a16:creationId xmlns:a16="http://schemas.microsoft.com/office/drawing/2014/main" id="{734DF56E-8621-4088-9AD0-CD8C5F518799}"/>
                </a:ext>
              </a:extLst>
            </p:cNvPr>
            <p:cNvSpPr>
              <a:spLocks noChangeArrowheads="1"/>
            </p:cNvSpPr>
            <p:nvPr/>
          </p:nvSpPr>
          <p:spPr bwMode="auto">
            <a:xfrm>
              <a:off x="8124825" y="1019176"/>
              <a:ext cx="3175" cy="130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86" name="Freeform 113">
              <a:extLst>
                <a:ext uri="{FF2B5EF4-FFF2-40B4-BE49-F238E27FC236}">
                  <a16:creationId xmlns:a16="http://schemas.microsoft.com/office/drawing/2014/main" id="{FC80480B-E311-44F5-98CE-FE6F4A4A27E2}"/>
                </a:ext>
              </a:extLst>
            </p:cNvPr>
            <p:cNvSpPr>
              <a:spLocks/>
            </p:cNvSpPr>
            <p:nvPr/>
          </p:nvSpPr>
          <p:spPr bwMode="auto">
            <a:xfrm>
              <a:off x="7996238" y="828676"/>
              <a:ext cx="71438" cy="74613"/>
            </a:xfrm>
            <a:custGeom>
              <a:avLst/>
              <a:gdLst>
                <a:gd name="T0" fmla="*/ 21 w 21"/>
                <a:gd name="T1" fmla="*/ 10 h 22"/>
                <a:gd name="T2" fmla="*/ 16 w 21"/>
                <a:gd name="T3" fmla="*/ 3 h 22"/>
                <a:gd name="T4" fmla="*/ 8 w 21"/>
                <a:gd name="T5" fmla="*/ 1 h 22"/>
                <a:gd name="T6" fmla="*/ 7 w 21"/>
                <a:gd name="T7" fmla="*/ 1 h 22"/>
                <a:gd name="T8" fmla="*/ 7 w 21"/>
                <a:gd name="T9" fmla="*/ 1 h 22"/>
                <a:gd name="T10" fmla="*/ 3 w 21"/>
                <a:gd name="T11" fmla="*/ 5 h 22"/>
                <a:gd name="T12" fmla="*/ 6 w 21"/>
                <a:gd name="T13" fmla="*/ 19 h 22"/>
                <a:gd name="T14" fmla="*/ 20 w 21"/>
                <a:gd name="T15" fmla="*/ 15 h 22"/>
                <a:gd name="T16" fmla="*/ 21 w 21"/>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2">
                  <a:moveTo>
                    <a:pt x="21" y="10"/>
                  </a:moveTo>
                  <a:cubicBezTo>
                    <a:pt x="21" y="7"/>
                    <a:pt x="16" y="5"/>
                    <a:pt x="16" y="3"/>
                  </a:cubicBezTo>
                  <a:cubicBezTo>
                    <a:pt x="16" y="3"/>
                    <a:pt x="13" y="0"/>
                    <a:pt x="8" y="1"/>
                  </a:cubicBezTo>
                  <a:cubicBezTo>
                    <a:pt x="8" y="1"/>
                    <a:pt x="7" y="1"/>
                    <a:pt x="7" y="1"/>
                  </a:cubicBezTo>
                  <a:cubicBezTo>
                    <a:pt x="7" y="1"/>
                    <a:pt x="7" y="1"/>
                    <a:pt x="7" y="1"/>
                  </a:cubicBezTo>
                  <a:cubicBezTo>
                    <a:pt x="5" y="2"/>
                    <a:pt x="4" y="4"/>
                    <a:pt x="3" y="5"/>
                  </a:cubicBezTo>
                  <a:cubicBezTo>
                    <a:pt x="0" y="10"/>
                    <a:pt x="1" y="16"/>
                    <a:pt x="6" y="19"/>
                  </a:cubicBezTo>
                  <a:cubicBezTo>
                    <a:pt x="11" y="22"/>
                    <a:pt x="17" y="20"/>
                    <a:pt x="20" y="15"/>
                  </a:cubicBezTo>
                  <a:cubicBezTo>
                    <a:pt x="21" y="14"/>
                    <a:pt x="21" y="12"/>
                    <a:pt x="2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sp>
        <p:nvSpPr>
          <p:cNvPr id="88" name="Rectangle 87">
            <a:extLst>
              <a:ext uri="{FF2B5EF4-FFF2-40B4-BE49-F238E27FC236}">
                <a16:creationId xmlns:a16="http://schemas.microsoft.com/office/drawing/2014/main" id="{60EBC3FA-39AD-463C-AABE-DA1A9636F32F}"/>
              </a:ext>
            </a:extLst>
          </p:cNvPr>
          <p:cNvSpPr>
            <a:spLocks/>
          </p:cNvSpPr>
          <p:nvPr/>
        </p:nvSpPr>
        <p:spPr>
          <a:xfrm>
            <a:off x="3099824" y="1149673"/>
            <a:ext cx="6042210" cy="3342607"/>
          </a:xfrm>
          <a:prstGeom prst="rect">
            <a:avLst/>
          </a:prstGeom>
          <a:noFill/>
          <a:ln w="12700" cap="flat" cmpd="sng" algn="ctr">
            <a:noFill/>
            <a:prstDash val="solid"/>
          </a:ln>
          <a:effectLst/>
        </p:spPr>
        <p:txBody>
          <a:bodyPr wrap="square" tIns="54000" rtlCol="0" anchor="t">
            <a:spAutoFit/>
          </a:bodyPr>
          <a:lstStyle/>
          <a:p>
            <a:r>
              <a:rPr lang="en-US" sz="900" b="1">
                <a:solidFill>
                  <a:srgbClr val="FBB034"/>
                </a:solidFill>
                <a:ea typeface="ＭＳ Ｐゴシック" charset="0"/>
              </a:rPr>
              <a:t>SCOPE (WHAT) </a:t>
            </a:r>
          </a:p>
          <a:p>
            <a:pPr marL="0" lvl="2" fontAlgn="base">
              <a:spcAft>
                <a:spcPts val="150"/>
              </a:spcAft>
              <a:buClr>
                <a:schemeClr val="tx2"/>
              </a:buClr>
              <a:defRPr/>
            </a:pPr>
            <a:endParaRPr lang="en-US" sz="900">
              <a:solidFill>
                <a:schemeClr val="tx2"/>
              </a:solidFill>
            </a:endParaRPr>
          </a:p>
          <a:p>
            <a:pPr marL="129600" lvl="2" indent="-129600" fontAlgn="base">
              <a:spcAft>
                <a:spcPts val="150"/>
              </a:spcAft>
              <a:buClr>
                <a:schemeClr val="tx2"/>
              </a:buClr>
              <a:buFont typeface="Wingdings" panose="05000000000000000000" pitchFamily="2" charset="2"/>
              <a:buChar char="§"/>
              <a:defRPr/>
            </a:pPr>
            <a:r>
              <a:rPr lang="en-US" sz="900">
                <a:solidFill>
                  <a:schemeClr val="tx2"/>
                </a:solidFill>
              </a:rPr>
              <a:t>Map the entire process </a:t>
            </a:r>
          </a:p>
          <a:p>
            <a:pPr marL="129600" lvl="2" indent="-129600" fontAlgn="base">
              <a:spcAft>
                <a:spcPts val="150"/>
              </a:spcAft>
              <a:buClr>
                <a:schemeClr val="tx2"/>
              </a:buClr>
              <a:buFont typeface="Wingdings" panose="05000000000000000000" pitchFamily="2" charset="2"/>
              <a:buChar char="§"/>
              <a:defRPr/>
            </a:pPr>
            <a:r>
              <a:rPr lang="en-US" sz="900">
                <a:solidFill>
                  <a:schemeClr val="tx2"/>
                </a:solidFill>
              </a:rPr>
              <a:t>Understand the entire IT changes needed, not just how back-end systems connect to POS  </a:t>
            </a:r>
          </a:p>
          <a:p>
            <a:pPr marL="129600" lvl="2" indent="-129600" fontAlgn="base">
              <a:spcAft>
                <a:spcPts val="150"/>
              </a:spcAft>
              <a:buClr>
                <a:schemeClr val="tx2"/>
              </a:buClr>
              <a:buFont typeface="Wingdings" panose="05000000000000000000" pitchFamily="2" charset="2"/>
              <a:buChar char="§"/>
              <a:defRPr/>
            </a:pPr>
            <a:r>
              <a:rPr lang="en-US" sz="900">
                <a:solidFill>
                  <a:schemeClr val="tx2"/>
                </a:solidFill>
              </a:rPr>
              <a:t>Think through a roadmap of use cases &amp; how to combine them to simplify codes  on-pack </a:t>
            </a:r>
          </a:p>
          <a:p>
            <a:pPr marL="129600" lvl="2" indent="-129600" fontAlgn="base">
              <a:spcAft>
                <a:spcPts val="150"/>
              </a:spcAft>
              <a:buClr>
                <a:schemeClr val="tx2"/>
              </a:buClr>
              <a:buFont typeface="Wingdings" panose="05000000000000000000" pitchFamily="2" charset="2"/>
              <a:buChar char="§"/>
              <a:defRPr/>
            </a:pPr>
            <a:r>
              <a:rPr lang="en-US" sz="900">
                <a:solidFill>
                  <a:schemeClr val="tx2"/>
                </a:solidFill>
                <a:ea typeface="Verdana"/>
              </a:rPr>
              <a:t>Evaluate opportunities for your private label products </a:t>
            </a:r>
            <a:endParaRPr lang="en-US" sz="900">
              <a:solidFill>
                <a:schemeClr val="tx2"/>
              </a:solidFill>
            </a:endParaRPr>
          </a:p>
          <a:p>
            <a:pPr marL="129600" lvl="2" indent="-129600" fontAlgn="base">
              <a:spcAft>
                <a:spcPts val="150"/>
              </a:spcAft>
              <a:buClr>
                <a:schemeClr val="tx2"/>
              </a:buClr>
              <a:buFont typeface="Wingdings" panose="05000000000000000000" pitchFamily="2" charset="2"/>
              <a:buChar char="§"/>
              <a:defRPr/>
            </a:pPr>
            <a:r>
              <a:rPr lang="en-US" sz="900">
                <a:solidFill>
                  <a:schemeClr val="tx2"/>
                </a:solidFill>
              </a:rPr>
              <a:t>Keep in mind that a logistical unit is not the same as a consumer unit during set-up</a:t>
            </a:r>
          </a:p>
          <a:p>
            <a:pPr marL="129600" lvl="2" indent="-129600" fontAlgn="base">
              <a:spcAft>
                <a:spcPts val="150"/>
              </a:spcAft>
              <a:buClr>
                <a:schemeClr val="tx2"/>
              </a:buClr>
              <a:buFont typeface="Wingdings" panose="05000000000000000000" pitchFamily="2" charset="2"/>
              <a:buChar char="§"/>
              <a:defRPr/>
            </a:pPr>
            <a:r>
              <a:rPr lang="en-US" sz="900">
                <a:solidFill>
                  <a:schemeClr val="tx2"/>
                </a:solidFill>
              </a:rPr>
              <a:t>Check if your back-end systems can accept a 14-digit GTIN, next to 12 or 13 digits</a:t>
            </a:r>
          </a:p>
          <a:p>
            <a:pPr marL="129600" lvl="2" indent="-129600" fontAlgn="base">
              <a:spcAft>
                <a:spcPts val="150"/>
              </a:spcAft>
              <a:buClr>
                <a:schemeClr val="tx2"/>
              </a:buClr>
              <a:buFont typeface="Wingdings" panose="05000000000000000000" pitchFamily="2" charset="2"/>
              <a:buChar char="§"/>
              <a:defRPr/>
            </a:pPr>
            <a:r>
              <a:rPr lang="en-US" sz="900">
                <a:solidFill>
                  <a:schemeClr val="tx2"/>
                </a:solidFill>
              </a:rPr>
              <a:t>Think carefully before choosing your data carrier</a:t>
            </a:r>
          </a:p>
          <a:p>
            <a:pPr marL="129600" lvl="2" indent="-129600" fontAlgn="base">
              <a:spcAft>
                <a:spcPts val="150"/>
              </a:spcAft>
              <a:buClr>
                <a:schemeClr val="tx2"/>
              </a:buClr>
              <a:buFont typeface="Wingdings" panose="05000000000000000000" pitchFamily="2" charset="2"/>
              <a:buChar char="§"/>
              <a:defRPr/>
            </a:pPr>
            <a:r>
              <a:rPr lang="en-US" sz="900">
                <a:solidFill>
                  <a:schemeClr val="tx2"/>
                </a:solidFill>
              </a:rPr>
              <a:t>Validate on-pack data with data available elsewhere </a:t>
            </a:r>
          </a:p>
          <a:p>
            <a:pPr marL="129600" lvl="2" indent="-129600" fontAlgn="base">
              <a:spcAft>
                <a:spcPts val="150"/>
              </a:spcAft>
              <a:buClr>
                <a:schemeClr val="tx2"/>
              </a:buClr>
              <a:buFont typeface="Wingdings" panose="05000000000000000000" pitchFamily="2" charset="2"/>
              <a:buChar char="§"/>
              <a:defRPr/>
            </a:pPr>
            <a:r>
              <a:rPr lang="en-US" sz="900">
                <a:solidFill>
                  <a:schemeClr val="tx2"/>
                </a:solidFill>
              </a:rPr>
              <a:t>Consider opportunities to connect 2D to more information at different stages</a:t>
            </a:r>
          </a:p>
          <a:p>
            <a:pPr marL="129600" lvl="2" indent="-129600" fontAlgn="base">
              <a:spcAft>
                <a:spcPts val="150"/>
              </a:spcAft>
              <a:buClr>
                <a:schemeClr val="tx2"/>
              </a:buClr>
              <a:buFont typeface="Wingdings" panose="05000000000000000000" pitchFamily="2" charset="2"/>
              <a:buChar char="§"/>
              <a:defRPr/>
            </a:pPr>
            <a:r>
              <a:rPr lang="en-US" sz="900">
                <a:solidFill>
                  <a:schemeClr val="tx2"/>
                </a:solidFill>
              </a:rPr>
              <a:t>Check the format of dates and other structures that are fully defined within </a:t>
            </a:r>
            <a:r>
              <a:rPr lang="en-US" sz="900">
                <a:solidFill>
                  <a:schemeClr val="tx2"/>
                </a:solidFill>
                <a:hlinkClick r:id="rId10"/>
              </a:rPr>
              <a:t>GS1 standards</a:t>
            </a:r>
            <a:endParaRPr lang="en-US" sz="900">
              <a:solidFill>
                <a:schemeClr val="tx2"/>
              </a:solidFill>
            </a:endParaRPr>
          </a:p>
          <a:p>
            <a:pPr marL="129600" lvl="2" indent="-129600" fontAlgn="base">
              <a:spcAft>
                <a:spcPts val="150"/>
              </a:spcAft>
              <a:buClr>
                <a:schemeClr val="tx2"/>
              </a:buClr>
              <a:buFont typeface="Wingdings" panose="05000000000000000000" pitchFamily="2" charset="2"/>
              <a:buChar char="§"/>
              <a:defRPr/>
            </a:pPr>
            <a:r>
              <a:rPr lang="en-US" sz="900">
                <a:solidFill>
                  <a:schemeClr val="tx2"/>
                </a:solidFill>
              </a:rPr>
              <a:t>Even if you are not starting a pilot yet, when making changes to your data environment, start preparing for more product data.</a:t>
            </a:r>
          </a:p>
          <a:p>
            <a:pPr marL="129600" lvl="2" indent="-129600" fontAlgn="base">
              <a:spcAft>
                <a:spcPts val="150"/>
              </a:spcAft>
              <a:buClr>
                <a:schemeClr val="tx2"/>
              </a:buClr>
              <a:buFont typeface="Wingdings" panose="05000000000000000000" pitchFamily="2" charset="2"/>
              <a:buChar char="§"/>
              <a:defRPr/>
            </a:pPr>
            <a:r>
              <a:rPr lang="en-US" sz="900">
                <a:solidFill>
                  <a:schemeClr val="tx2"/>
                </a:solidFill>
              </a:rPr>
              <a:t>Please note that 2D implementation (and sometimes even piloting) is often not easy with e.g. in grocery with over 30k SKUs and many suppliers. It is therefore key to start with the right scope and set-up to then use the results to decide on further roll-out. </a:t>
            </a:r>
          </a:p>
          <a:p>
            <a:pPr marL="129600" lvl="2" indent="-129600" fontAlgn="base">
              <a:spcAft>
                <a:spcPts val="150"/>
              </a:spcAft>
              <a:buClr>
                <a:schemeClr val="tx2"/>
              </a:buClr>
              <a:buFont typeface="Wingdings" panose="05000000000000000000" pitchFamily="2" charset="2"/>
              <a:buChar char="§"/>
              <a:defRPr/>
            </a:pPr>
            <a:r>
              <a:rPr lang="en-US" sz="900">
                <a:solidFill>
                  <a:schemeClr val="tx2"/>
                </a:solidFill>
              </a:rPr>
              <a:t>Understanding obstacles and thinking about them up front will increase your chances of success. Key obstacles can be limited upside for a category/SKUs, large print and system investments, complex value chains, limited consumer response, number of SKUs, difficult cooperation in the value chain. </a:t>
            </a:r>
          </a:p>
        </p:txBody>
      </p:sp>
      <p:sp>
        <p:nvSpPr>
          <p:cNvPr id="90" name="Rectangle 89">
            <a:extLst>
              <a:ext uri="{FF2B5EF4-FFF2-40B4-BE49-F238E27FC236}">
                <a16:creationId xmlns:a16="http://schemas.microsoft.com/office/drawing/2014/main" id="{ACBC1FE2-6369-415E-A124-AB16747BB1AD}"/>
              </a:ext>
            </a:extLst>
          </p:cNvPr>
          <p:cNvSpPr>
            <a:spLocks/>
          </p:cNvSpPr>
          <p:nvPr/>
        </p:nvSpPr>
        <p:spPr>
          <a:xfrm>
            <a:off x="142183" y="1215017"/>
            <a:ext cx="2853371" cy="1508772"/>
          </a:xfrm>
          <a:prstGeom prst="rect">
            <a:avLst/>
          </a:prstGeom>
          <a:noFill/>
          <a:ln w="12700" cap="flat" cmpd="sng" algn="ctr">
            <a:noFill/>
            <a:prstDash val="solid"/>
          </a:ln>
          <a:effectLst/>
        </p:spPr>
        <p:txBody>
          <a:bodyPr wrap="square" tIns="54000" rtlCol="0" anchor="t">
            <a:spAutoFit/>
          </a:bodyPr>
          <a:lstStyle/>
          <a:p>
            <a:pPr marL="0" lvl="1" fontAlgn="base">
              <a:spcAft>
                <a:spcPts val="300"/>
              </a:spcAft>
              <a:buClr>
                <a:schemeClr val="bg1"/>
              </a:buClr>
            </a:pPr>
            <a:r>
              <a:rPr lang="en-US" sz="1050">
                <a:solidFill>
                  <a:schemeClr val="bg1"/>
                </a:solidFill>
              </a:rPr>
              <a:t>Review the key learnings and pitfalls from previous global 2D pilots to jump start your 2D pilot. You will find the learnings throughout the 2D pilot toolkit.</a:t>
            </a:r>
          </a:p>
          <a:p>
            <a:pPr marL="0" lvl="1" fontAlgn="base">
              <a:spcAft>
                <a:spcPts val="300"/>
              </a:spcAft>
              <a:buClr>
                <a:schemeClr val="bg1"/>
              </a:buClr>
            </a:pPr>
            <a:endParaRPr lang="en-US" sz="1050">
              <a:solidFill>
                <a:schemeClr val="bg1"/>
              </a:solidFill>
            </a:endParaRPr>
          </a:p>
          <a:p>
            <a:pPr marL="0" lvl="1" fontAlgn="base">
              <a:spcAft>
                <a:spcPts val="300"/>
              </a:spcAft>
              <a:buClr>
                <a:schemeClr val="bg1"/>
              </a:buClr>
            </a:pPr>
            <a:endParaRPr lang="en-US" sz="1050">
              <a:solidFill>
                <a:schemeClr val="bg1"/>
              </a:solidFill>
            </a:endParaRPr>
          </a:p>
          <a:p>
            <a:pPr marL="0" lvl="1" fontAlgn="base">
              <a:spcAft>
                <a:spcPts val="300"/>
              </a:spcAft>
              <a:buClr>
                <a:schemeClr val="bg1"/>
              </a:buClr>
            </a:pPr>
            <a:r>
              <a:rPr lang="en-US" sz="1050">
                <a:solidFill>
                  <a:schemeClr val="bg1"/>
                </a:solidFill>
              </a:rPr>
              <a:t> </a:t>
            </a:r>
          </a:p>
        </p:txBody>
      </p:sp>
      <p:sp>
        <p:nvSpPr>
          <p:cNvPr id="87" name="Slide Number Placeholder 3">
            <a:extLst>
              <a:ext uri="{FF2B5EF4-FFF2-40B4-BE49-F238E27FC236}">
                <a16:creationId xmlns:a16="http://schemas.microsoft.com/office/drawing/2014/main" id="{28DA6621-D440-452F-A52B-B0E49A1983ED}"/>
              </a:ext>
            </a:extLst>
          </p:cNvPr>
          <p:cNvSpPr>
            <a:spLocks noGrp="1"/>
          </p:cNvSpPr>
          <p:nvPr>
            <p:ph type="sldNum" sz="quarter" idx="12"/>
          </p:nvPr>
        </p:nvSpPr>
        <p:spPr>
          <a:xfrm>
            <a:off x="8447486" y="4759631"/>
            <a:ext cx="247535" cy="150195"/>
          </a:xfrm>
        </p:spPr>
        <p:txBody>
          <a:bodyPr/>
          <a:lstStyle>
            <a:lvl1pPr rtl="0">
              <a:defRPr/>
            </a:lvl1pPr>
          </a:lstStyle>
          <a:p>
            <a:pPr fontAlgn="base">
              <a:spcAft>
                <a:spcPct val="0"/>
              </a:spcAft>
              <a:defRPr/>
            </a:pPr>
            <a:fld id="{4472AB7F-E8D0-4874-A9B8-335B68DC5F05}" type="slidenum">
              <a:rPr lang="en-US" smtClean="0"/>
              <a:pPr fontAlgn="base">
                <a:spcAft>
                  <a:spcPct val="0"/>
                </a:spcAft>
                <a:defRPr/>
              </a:pPr>
              <a:t>46</a:t>
            </a:fld>
            <a:endParaRPr lang="en-US"/>
          </a:p>
        </p:txBody>
      </p:sp>
    </p:spTree>
    <p:extLst>
      <p:ext uri="{BB962C8B-B14F-4D97-AF65-F5344CB8AC3E}">
        <p14:creationId xmlns:p14="http://schemas.microsoft.com/office/powerpoint/2010/main" val="2773111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FDB0B2B-0EB1-455D-822F-0BA280AA664E}"/>
              </a:ext>
            </a:extLst>
          </p:cNvPr>
          <p:cNvGraphicFramePr>
            <a:graphicFrameLocks noChangeAspect="1"/>
          </p:cNvGraphicFramePr>
          <p:nvPr>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6" imgW="395" imgH="394" progId="TCLayout.ActiveDocument.1">
                  <p:embed/>
                </p:oleObj>
              </mc:Choice>
              <mc:Fallback>
                <p:oleObj name="think-cell Slide" r:id="rId6" imgW="395" imgH="394" progId="TCLayout.ActiveDocument.1">
                  <p:embed/>
                  <p:pic>
                    <p:nvPicPr>
                      <p:cNvPr id="4" name="Object 3" hidden="1">
                        <a:extLst>
                          <a:ext uri="{FF2B5EF4-FFF2-40B4-BE49-F238E27FC236}">
                            <a16:creationId xmlns:a16="http://schemas.microsoft.com/office/drawing/2014/main" id="{8FDB0B2B-0EB1-455D-822F-0BA280AA664E}"/>
                          </a:ext>
                        </a:extLst>
                      </p:cNvPr>
                      <p:cNvPicPr/>
                      <p:nvPr/>
                    </p:nvPicPr>
                    <p:blipFill>
                      <a:blip r:embed="rId7"/>
                      <a:stretch>
                        <a:fillRect/>
                      </a:stretch>
                    </p:blipFill>
                    <p:spPr>
                      <a:xfrm>
                        <a:off x="1191" y="1191"/>
                        <a:ext cx="1191" cy="1191"/>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FD416128-5647-472E-8DB5-D0456FC42AD7}"/>
              </a:ext>
            </a:extLst>
          </p:cNvPr>
          <p:cNvSpPr>
            <a:spLocks noGrp="1"/>
          </p:cNvSpPr>
          <p:nvPr>
            <p:ph type="sldNum" sz="quarter" idx="12"/>
          </p:nvPr>
        </p:nvSpPr>
        <p:spPr/>
        <p:txBody>
          <a:bodyPr/>
          <a:lstStyle/>
          <a:p>
            <a:pPr fontAlgn="base">
              <a:spcAft>
                <a:spcPct val="0"/>
              </a:spcAft>
              <a:defRPr/>
            </a:pPr>
            <a:fld id="{4472AB7F-E8D0-4874-A9B8-335B68DC5F05}" type="slidenum">
              <a:rPr lang="en-US" noProof="0" smtClean="0"/>
              <a:pPr fontAlgn="base">
                <a:spcAft>
                  <a:spcPct val="0"/>
                </a:spcAft>
                <a:defRPr/>
              </a:pPr>
              <a:t>47</a:t>
            </a:fld>
            <a:endParaRPr lang="en-US" noProof="0"/>
          </a:p>
        </p:txBody>
      </p:sp>
      <p:sp>
        <p:nvSpPr>
          <p:cNvPr id="20" name="Espace réservé du texte 3">
            <a:hlinkClick r:id="rId8" action="ppaction://hlinksldjump"/>
            <a:extLst>
              <a:ext uri="{FF2B5EF4-FFF2-40B4-BE49-F238E27FC236}">
                <a16:creationId xmlns:a16="http://schemas.microsoft.com/office/drawing/2014/main" id="{C2F73E14-873F-46C2-A547-A1F781B0ACD3}"/>
              </a:ext>
            </a:extLst>
          </p:cNvPr>
          <p:cNvSpPr txBox="1">
            <a:spLocks/>
          </p:cNvSpPr>
          <p:nvPr>
            <p:custDataLst>
              <p:tags r:id="rId2"/>
            </p:custDataLst>
          </p:nvPr>
        </p:nvSpPr>
        <p:spPr>
          <a:xfrm>
            <a:off x="0" y="-1"/>
            <a:ext cx="9144000" cy="4541950"/>
          </a:xfrm>
          <a:prstGeom prst="rect">
            <a:avLst/>
          </a:prstGeom>
          <a:solidFill>
            <a:srgbClr val="71B790"/>
          </a:solidFill>
        </p:spPr>
        <p:txBody>
          <a:bodyPr vert="horz" lIns="81000" tIns="0" rIns="81000" bIns="0" rtlCol="0" anchor="ctr"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lgn="ctr">
              <a:spcBef>
                <a:spcPts val="300"/>
              </a:spcBef>
              <a:buClr>
                <a:schemeClr val="tx1"/>
              </a:buClr>
              <a:buNone/>
            </a:pPr>
            <a:endParaRPr lang="en-US" sz="1350" b="1">
              <a:solidFill>
                <a:schemeClr val="bg1"/>
              </a:solidFill>
            </a:endParaRPr>
          </a:p>
        </p:txBody>
      </p:sp>
      <p:sp>
        <p:nvSpPr>
          <p:cNvPr id="21" name="Text Placeholder 2">
            <a:extLst>
              <a:ext uri="{FF2B5EF4-FFF2-40B4-BE49-F238E27FC236}">
                <a16:creationId xmlns:a16="http://schemas.microsoft.com/office/drawing/2014/main" id="{0729DBB4-5306-4781-8D07-68062C554D74}"/>
              </a:ext>
            </a:extLst>
          </p:cNvPr>
          <p:cNvSpPr>
            <a:spLocks noGrp="1"/>
          </p:cNvSpPr>
          <p:nvPr>
            <p:ph type="body" sz="quarter" idx="14"/>
          </p:nvPr>
        </p:nvSpPr>
        <p:spPr>
          <a:xfrm>
            <a:off x="453090" y="526008"/>
            <a:ext cx="8237820" cy="1588542"/>
          </a:xfrm>
        </p:spPr>
        <p:txBody>
          <a:bodyPr/>
          <a:lstStyle/>
          <a:p>
            <a:pPr algn="ctr"/>
            <a:r>
              <a:rPr lang="en-US" b="0"/>
              <a:t>Involving the </a:t>
            </a:r>
            <a:r>
              <a:rPr lang="en-US"/>
              <a:t>WHO</a:t>
            </a:r>
          </a:p>
        </p:txBody>
      </p:sp>
      <p:sp>
        <p:nvSpPr>
          <p:cNvPr id="22" name="Espace réservé du texte 3">
            <a:hlinkClick r:id="rId9" action="ppaction://hlinksldjump"/>
            <a:extLst>
              <a:ext uri="{FF2B5EF4-FFF2-40B4-BE49-F238E27FC236}">
                <a16:creationId xmlns:a16="http://schemas.microsoft.com/office/drawing/2014/main" id="{5FC1D8D4-F40C-4050-9FAE-39E33C32906C}"/>
              </a:ext>
            </a:extLst>
          </p:cNvPr>
          <p:cNvSpPr txBox="1">
            <a:spLocks/>
          </p:cNvSpPr>
          <p:nvPr>
            <p:custDataLst>
              <p:tags r:id="rId3"/>
            </p:custDataLst>
          </p:nvPr>
        </p:nvSpPr>
        <p:spPr>
          <a:xfrm>
            <a:off x="5216043" y="2347306"/>
            <a:ext cx="2629208" cy="574329"/>
          </a:xfrm>
          <a:prstGeom prst="rect">
            <a:avLst/>
          </a:prstGeom>
          <a:noFill/>
        </p:spPr>
        <p:txBody>
          <a:bodyPr vert="horz" lIns="81000" tIns="0" rIns="81000" bIns="0" rtlCol="0" anchor="t"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spcBef>
                <a:spcPts val="300"/>
              </a:spcBef>
              <a:buClr>
                <a:schemeClr val="tx1"/>
              </a:buClr>
              <a:buNone/>
            </a:pPr>
            <a:r>
              <a:rPr lang="en-US" sz="975">
                <a:solidFill>
                  <a:schemeClr val="bg1"/>
                </a:solidFill>
              </a:rPr>
              <a:t>Which supply chain partners, solution providers and internal stakeholders will you engage to create success</a:t>
            </a:r>
          </a:p>
        </p:txBody>
      </p:sp>
      <p:grpSp>
        <p:nvGrpSpPr>
          <p:cNvPr id="3" name="Group 2">
            <a:extLst>
              <a:ext uri="{FF2B5EF4-FFF2-40B4-BE49-F238E27FC236}">
                <a16:creationId xmlns:a16="http://schemas.microsoft.com/office/drawing/2014/main" id="{0765E63E-1B6B-47CD-AD8B-43AC1F58A894}"/>
              </a:ext>
            </a:extLst>
          </p:cNvPr>
          <p:cNvGrpSpPr/>
          <p:nvPr/>
        </p:nvGrpSpPr>
        <p:grpSpPr>
          <a:xfrm>
            <a:off x="4014662" y="1997421"/>
            <a:ext cx="1114678" cy="1159431"/>
            <a:chOff x="4014662" y="1997421"/>
            <a:chExt cx="1114678" cy="1159431"/>
          </a:xfrm>
        </p:grpSpPr>
        <p:grpSp>
          <p:nvGrpSpPr>
            <p:cNvPr id="37" name="Group 36">
              <a:extLst>
                <a:ext uri="{FF2B5EF4-FFF2-40B4-BE49-F238E27FC236}">
                  <a16:creationId xmlns:a16="http://schemas.microsoft.com/office/drawing/2014/main" id="{DB650EF4-AB4B-4F4F-9E0C-A47A697ABC81}"/>
                </a:ext>
              </a:extLst>
            </p:cNvPr>
            <p:cNvGrpSpPr/>
            <p:nvPr/>
          </p:nvGrpSpPr>
          <p:grpSpPr>
            <a:xfrm>
              <a:off x="4014662" y="1997421"/>
              <a:ext cx="1114678" cy="1159431"/>
              <a:chOff x="625817" y="935673"/>
              <a:chExt cx="1796366" cy="1868488"/>
            </a:xfrm>
            <a:solidFill>
              <a:schemeClr val="bg1"/>
            </a:solidFill>
          </p:grpSpPr>
          <p:sp>
            <p:nvSpPr>
              <p:cNvPr id="45" name="Freeform 5">
                <a:extLst>
                  <a:ext uri="{FF2B5EF4-FFF2-40B4-BE49-F238E27FC236}">
                    <a16:creationId xmlns:a16="http://schemas.microsoft.com/office/drawing/2014/main" id="{6492D006-18F6-43EA-8245-5A48526FF9A2}"/>
                  </a:ext>
                </a:extLst>
              </p:cNvPr>
              <p:cNvSpPr>
                <a:spLocks/>
              </p:cNvSpPr>
              <p:nvPr/>
            </p:nvSpPr>
            <p:spPr bwMode="auto">
              <a:xfrm>
                <a:off x="699274" y="935673"/>
                <a:ext cx="1722909" cy="942925"/>
              </a:xfrm>
              <a:custGeom>
                <a:avLst/>
                <a:gdLst>
                  <a:gd name="T0" fmla="*/ 89 w 93"/>
                  <a:gd name="T1" fmla="*/ 31 h 51"/>
                  <a:gd name="T2" fmla="*/ 79 w 93"/>
                  <a:gd name="T3" fmla="*/ 15 h 51"/>
                  <a:gd name="T4" fmla="*/ 63 w 93"/>
                  <a:gd name="T5" fmla="*/ 4 h 51"/>
                  <a:gd name="T6" fmla="*/ 43 w 93"/>
                  <a:gd name="T7" fmla="*/ 0 h 51"/>
                  <a:gd name="T8" fmla="*/ 43 w 93"/>
                  <a:gd name="T9" fmla="*/ 6 h 51"/>
                  <a:gd name="T10" fmla="*/ 0 w 93"/>
                  <a:gd name="T11" fmla="*/ 50 h 51"/>
                  <a:gd name="T12" fmla="*/ 43 w 93"/>
                  <a:gd name="T13" fmla="*/ 8 h 51"/>
                  <a:gd name="T14" fmla="*/ 43 w 93"/>
                  <a:gd name="T15" fmla="*/ 8 h 51"/>
                  <a:gd name="T16" fmla="*/ 86 w 93"/>
                  <a:gd name="T17" fmla="*/ 51 h 51"/>
                  <a:gd name="T18" fmla="*/ 93 w 93"/>
                  <a:gd name="T19" fmla="*/ 51 h 51"/>
                  <a:gd name="T20" fmla="*/ 89 w 93"/>
                  <a:gd name="T21" fmla="*/ 3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51">
                    <a:moveTo>
                      <a:pt x="89" y="31"/>
                    </a:moveTo>
                    <a:cubicBezTo>
                      <a:pt x="87" y="25"/>
                      <a:pt x="83" y="20"/>
                      <a:pt x="79" y="15"/>
                    </a:cubicBezTo>
                    <a:cubicBezTo>
                      <a:pt x="74" y="10"/>
                      <a:pt x="69" y="7"/>
                      <a:pt x="63" y="4"/>
                    </a:cubicBezTo>
                    <a:cubicBezTo>
                      <a:pt x="56" y="2"/>
                      <a:pt x="50" y="0"/>
                      <a:pt x="43" y="0"/>
                    </a:cubicBezTo>
                    <a:cubicBezTo>
                      <a:pt x="43" y="6"/>
                      <a:pt x="43" y="6"/>
                      <a:pt x="43" y="6"/>
                    </a:cubicBezTo>
                    <a:cubicBezTo>
                      <a:pt x="19" y="6"/>
                      <a:pt x="0" y="26"/>
                      <a:pt x="0" y="50"/>
                    </a:cubicBezTo>
                    <a:cubicBezTo>
                      <a:pt x="0" y="27"/>
                      <a:pt x="19" y="8"/>
                      <a:pt x="43" y="8"/>
                    </a:cubicBezTo>
                    <a:cubicBezTo>
                      <a:pt x="43" y="8"/>
                      <a:pt x="43" y="8"/>
                      <a:pt x="43" y="8"/>
                    </a:cubicBezTo>
                    <a:cubicBezTo>
                      <a:pt x="67" y="8"/>
                      <a:pt x="86" y="27"/>
                      <a:pt x="86" y="51"/>
                    </a:cubicBezTo>
                    <a:cubicBezTo>
                      <a:pt x="93" y="51"/>
                      <a:pt x="93" y="51"/>
                      <a:pt x="93" y="51"/>
                    </a:cubicBezTo>
                    <a:cubicBezTo>
                      <a:pt x="93" y="44"/>
                      <a:pt x="92" y="37"/>
                      <a:pt x="89" y="31"/>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46" name="Freeform 6">
                <a:extLst>
                  <a:ext uri="{FF2B5EF4-FFF2-40B4-BE49-F238E27FC236}">
                    <a16:creationId xmlns:a16="http://schemas.microsoft.com/office/drawing/2014/main" id="{2EDCF555-60A2-4229-A842-0DBFE9F002FB}"/>
                  </a:ext>
                </a:extLst>
              </p:cNvPr>
              <p:cNvSpPr>
                <a:spLocks/>
              </p:cNvSpPr>
              <p:nvPr/>
            </p:nvSpPr>
            <p:spPr bwMode="auto">
              <a:xfrm>
                <a:off x="625817" y="1878598"/>
                <a:ext cx="1740271" cy="925563"/>
              </a:xfrm>
              <a:custGeom>
                <a:avLst/>
                <a:gdLst>
                  <a:gd name="T0" fmla="*/ 4 w 94"/>
                  <a:gd name="T1" fmla="*/ 19 h 50"/>
                  <a:gd name="T2" fmla="*/ 15 w 94"/>
                  <a:gd name="T3" fmla="*/ 35 h 50"/>
                  <a:gd name="T4" fmla="*/ 31 w 94"/>
                  <a:gd name="T5" fmla="*/ 46 h 50"/>
                  <a:gd name="T6" fmla="*/ 51 w 94"/>
                  <a:gd name="T7" fmla="*/ 50 h 50"/>
                  <a:gd name="T8" fmla="*/ 51 w 94"/>
                  <a:gd name="T9" fmla="*/ 45 h 50"/>
                  <a:gd name="T10" fmla="*/ 94 w 94"/>
                  <a:gd name="T11" fmla="*/ 0 h 50"/>
                  <a:gd name="T12" fmla="*/ 51 w 94"/>
                  <a:gd name="T13" fmla="*/ 42 h 50"/>
                  <a:gd name="T14" fmla="*/ 51 w 94"/>
                  <a:gd name="T15" fmla="*/ 42 h 50"/>
                  <a:gd name="T16" fmla="*/ 8 w 94"/>
                  <a:gd name="T17" fmla="*/ 0 h 50"/>
                  <a:gd name="T18" fmla="*/ 0 w 94"/>
                  <a:gd name="T19" fmla="*/ 0 h 50"/>
                  <a:gd name="T20" fmla="*/ 4 w 94"/>
                  <a:gd name="T21" fmla="*/ 1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50">
                    <a:moveTo>
                      <a:pt x="4" y="19"/>
                    </a:moveTo>
                    <a:cubicBezTo>
                      <a:pt x="7" y="25"/>
                      <a:pt x="11" y="30"/>
                      <a:pt x="15" y="35"/>
                    </a:cubicBezTo>
                    <a:cubicBezTo>
                      <a:pt x="20" y="40"/>
                      <a:pt x="25" y="43"/>
                      <a:pt x="31" y="46"/>
                    </a:cubicBezTo>
                    <a:cubicBezTo>
                      <a:pt x="37" y="48"/>
                      <a:pt x="44" y="50"/>
                      <a:pt x="51" y="50"/>
                    </a:cubicBezTo>
                    <a:cubicBezTo>
                      <a:pt x="51" y="45"/>
                      <a:pt x="51" y="45"/>
                      <a:pt x="51" y="45"/>
                    </a:cubicBezTo>
                    <a:cubicBezTo>
                      <a:pt x="74" y="45"/>
                      <a:pt x="93" y="25"/>
                      <a:pt x="94" y="0"/>
                    </a:cubicBezTo>
                    <a:cubicBezTo>
                      <a:pt x="93" y="23"/>
                      <a:pt x="74" y="42"/>
                      <a:pt x="51" y="42"/>
                    </a:cubicBezTo>
                    <a:cubicBezTo>
                      <a:pt x="51" y="42"/>
                      <a:pt x="51" y="42"/>
                      <a:pt x="51" y="42"/>
                    </a:cubicBezTo>
                    <a:cubicBezTo>
                      <a:pt x="27" y="42"/>
                      <a:pt x="8" y="23"/>
                      <a:pt x="8" y="0"/>
                    </a:cubicBezTo>
                    <a:cubicBezTo>
                      <a:pt x="0" y="0"/>
                      <a:pt x="0" y="0"/>
                      <a:pt x="0" y="0"/>
                    </a:cubicBezTo>
                    <a:cubicBezTo>
                      <a:pt x="0" y="6"/>
                      <a:pt x="2" y="13"/>
                      <a:pt x="4" y="19"/>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47" name="Oval 7">
                <a:extLst>
                  <a:ext uri="{FF2B5EF4-FFF2-40B4-BE49-F238E27FC236}">
                    <a16:creationId xmlns:a16="http://schemas.microsoft.com/office/drawing/2014/main" id="{B9793D7D-0838-4BFF-9FD1-FF3826C9C846}"/>
                  </a:ext>
                </a:extLst>
              </p:cNvPr>
              <p:cNvSpPr>
                <a:spLocks noChangeArrowheads="1"/>
              </p:cNvSpPr>
              <p:nvPr/>
            </p:nvSpPr>
            <p:spPr bwMode="auto">
              <a:xfrm>
                <a:off x="866223" y="1194777"/>
                <a:ext cx="1351615" cy="1368978"/>
              </a:xfrm>
              <a:prstGeom prst="ellipse">
                <a:avLst/>
              </a:prstGeom>
              <a:grpFill/>
              <a:ln>
                <a:noFill/>
              </a:ln>
            </p:spPr>
            <p:txBody>
              <a:bodyPr vert="horz" wrap="square" lIns="68580" tIns="34290" rIns="68580" bIns="34290" numCol="1" anchor="t" anchorCtr="0" compatLnSpc="1">
                <a:prstTxWarp prst="textNoShape">
                  <a:avLst/>
                </a:prstTxWarp>
              </a:bodyPr>
              <a:lstStyle/>
              <a:p>
                <a:endParaRPr lang="en-US" sz="1013"/>
              </a:p>
            </p:txBody>
          </p:sp>
        </p:grpSp>
        <p:grpSp>
          <p:nvGrpSpPr>
            <p:cNvPr id="38" name="Groupe 364">
              <a:extLst>
                <a:ext uri="{FF2B5EF4-FFF2-40B4-BE49-F238E27FC236}">
                  <a16:creationId xmlns:a16="http://schemas.microsoft.com/office/drawing/2014/main" id="{812719D3-E668-4C20-9D3C-446EB7AEBDDD}"/>
                </a:ext>
              </a:extLst>
            </p:cNvPr>
            <p:cNvGrpSpPr/>
            <p:nvPr/>
          </p:nvGrpSpPr>
          <p:grpSpPr>
            <a:xfrm>
              <a:off x="4311836" y="2414826"/>
              <a:ext cx="528259" cy="324155"/>
              <a:chOff x="3092451" y="3854450"/>
              <a:chExt cx="450850" cy="327025"/>
            </a:xfrm>
            <a:solidFill>
              <a:srgbClr val="FBB034"/>
            </a:solidFill>
          </p:grpSpPr>
          <p:sp>
            <p:nvSpPr>
              <p:cNvPr id="39" name="Freeform 286">
                <a:extLst>
                  <a:ext uri="{FF2B5EF4-FFF2-40B4-BE49-F238E27FC236}">
                    <a16:creationId xmlns:a16="http://schemas.microsoft.com/office/drawing/2014/main" id="{F83E0FF9-1342-43C6-9000-EFE19B0F7CBC}"/>
                  </a:ext>
                </a:extLst>
              </p:cNvPr>
              <p:cNvSpPr>
                <a:spLocks/>
              </p:cNvSpPr>
              <p:nvPr/>
            </p:nvSpPr>
            <p:spPr bwMode="auto">
              <a:xfrm>
                <a:off x="3092451" y="3968750"/>
                <a:ext cx="168275" cy="123825"/>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0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39" y="7"/>
                      <a:pt x="42" y="12"/>
                    </a:cubicBezTo>
                    <a:cubicBezTo>
                      <a:pt x="44" y="18"/>
                      <a:pt x="45" y="25"/>
                      <a:pt x="40" y="30"/>
                    </a:cubicBezTo>
                    <a:cubicBezTo>
                      <a:pt x="37" y="32"/>
                      <a:pt x="33" y="33"/>
                      <a:pt x="30" y="33"/>
                    </a:cubicBezTo>
                    <a:cubicBezTo>
                      <a:pt x="23" y="33"/>
                      <a:pt x="17" y="33"/>
                      <a:pt x="11" y="32"/>
                    </a:cubicBezTo>
                    <a:cubicBezTo>
                      <a:pt x="9" y="32"/>
                      <a:pt x="1" y="30"/>
                      <a:pt x="0" y="30"/>
                    </a:cubicBezTo>
                    <a:cubicBezTo>
                      <a:pt x="0" y="30"/>
                      <a:pt x="0" y="29"/>
                      <a:pt x="0" y="29"/>
                    </a:cubicBezTo>
                    <a:cubicBezTo>
                      <a:pt x="0" y="21"/>
                      <a:pt x="0" y="21"/>
                      <a:pt x="0" y="21"/>
                    </a:cubicBezTo>
                    <a:cubicBezTo>
                      <a:pt x="0" y="13"/>
                      <a:pt x="5" y="4"/>
                      <a:pt x="14" y="1"/>
                    </a:cubicBezTo>
                  </a:path>
                </a:pathLst>
              </a:custGeom>
              <a:solidFill>
                <a:srgbClr val="71B7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40" name="Oval 287">
                <a:extLst>
                  <a:ext uri="{FF2B5EF4-FFF2-40B4-BE49-F238E27FC236}">
                    <a16:creationId xmlns:a16="http://schemas.microsoft.com/office/drawing/2014/main" id="{A24326D5-61BE-4FFE-B3C5-DC584FBABD26}"/>
                  </a:ext>
                </a:extLst>
              </p:cNvPr>
              <p:cNvSpPr>
                <a:spLocks noChangeArrowheads="1"/>
              </p:cNvSpPr>
              <p:nvPr/>
            </p:nvSpPr>
            <p:spPr bwMode="auto">
              <a:xfrm>
                <a:off x="3125788" y="3867150"/>
                <a:ext cx="90488" cy="112713"/>
              </a:xfrm>
              <a:prstGeom prst="ellipse">
                <a:avLst/>
              </a:prstGeom>
              <a:solidFill>
                <a:srgbClr val="71B7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41" name="Freeform 288">
                <a:extLst>
                  <a:ext uri="{FF2B5EF4-FFF2-40B4-BE49-F238E27FC236}">
                    <a16:creationId xmlns:a16="http://schemas.microsoft.com/office/drawing/2014/main" id="{3FF90228-E7E7-4A16-A31B-B357D6EB61EB}"/>
                  </a:ext>
                </a:extLst>
              </p:cNvPr>
              <p:cNvSpPr>
                <a:spLocks/>
              </p:cNvSpPr>
              <p:nvPr/>
            </p:nvSpPr>
            <p:spPr bwMode="auto">
              <a:xfrm>
                <a:off x="3373438" y="3956050"/>
                <a:ext cx="169863" cy="125413"/>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1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40" y="7"/>
                      <a:pt x="42" y="12"/>
                    </a:cubicBezTo>
                    <a:cubicBezTo>
                      <a:pt x="45" y="18"/>
                      <a:pt x="45" y="25"/>
                      <a:pt x="40" y="30"/>
                    </a:cubicBezTo>
                    <a:cubicBezTo>
                      <a:pt x="37" y="32"/>
                      <a:pt x="34" y="33"/>
                      <a:pt x="30" y="33"/>
                    </a:cubicBezTo>
                    <a:cubicBezTo>
                      <a:pt x="24" y="33"/>
                      <a:pt x="17" y="33"/>
                      <a:pt x="11" y="32"/>
                    </a:cubicBezTo>
                    <a:cubicBezTo>
                      <a:pt x="9" y="32"/>
                      <a:pt x="1" y="30"/>
                      <a:pt x="0" y="31"/>
                    </a:cubicBezTo>
                    <a:cubicBezTo>
                      <a:pt x="0" y="30"/>
                      <a:pt x="0" y="29"/>
                      <a:pt x="0" y="29"/>
                    </a:cubicBezTo>
                    <a:cubicBezTo>
                      <a:pt x="0" y="21"/>
                      <a:pt x="0" y="21"/>
                      <a:pt x="0" y="21"/>
                    </a:cubicBezTo>
                    <a:cubicBezTo>
                      <a:pt x="0" y="13"/>
                      <a:pt x="6" y="4"/>
                      <a:pt x="14" y="1"/>
                    </a:cubicBezTo>
                  </a:path>
                </a:pathLst>
              </a:custGeom>
              <a:solidFill>
                <a:srgbClr val="71B7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42" name="Oval 289">
                <a:extLst>
                  <a:ext uri="{FF2B5EF4-FFF2-40B4-BE49-F238E27FC236}">
                    <a16:creationId xmlns:a16="http://schemas.microsoft.com/office/drawing/2014/main" id="{F69DD07A-4B8A-4B5C-8610-08895C32A390}"/>
                  </a:ext>
                </a:extLst>
              </p:cNvPr>
              <p:cNvSpPr>
                <a:spLocks noChangeArrowheads="1"/>
              </p:cNvSpPr>
              <p:nvPr/>
            </p:nvSpPr>
            <p:spPr bwMode="auto">
              <a:xfrm>
                <a:off x="3411538" y="3854450"/>
                <a:ext cx="90488" cy="114300"/>
              </a:xfrm>
              <a:prstGeom prst="ellipse">
                <a:avLst/>
              </a:prstGeom>
              <a:solidFill>
                <a:srgbClr val="71B7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43" name="Freeform 290">
                <a:extLst>
                  <a:ext uri="{FF2B5EF4-FFF2-40B4-BE49-F238E27FC236}">
                    <a16:creationId xmlns:a16="http://schemas.microsoft.com/office/drawing/2014/main" id="{7BFFD5B3-DE00-4CA8-ABF3-B412705C1096}"/>
                  </a:ext>
                </a:extLst>
              </p:cNvPr>
              <p:cNvSpPr>
                <a:spLocks/>
              </p:cNvSpPr>
              <p:nvPr/>
            </p:nvSpPr>
            <p:spPr bwMode="auto">
              <a:xfrm>
                <a:off x="3205163" y="4013200"/>
                <a:ext cx="225425" cy="168275"/>
              </a:xfrm>
              <a:custGeom>
                <a:avLst/>
                <a:gdLst>
                  <a:gd name="T0" fmla="*/ 39 w 60"/>
                  <a:gd name="T1" fmla="*/ 0 h 45"/>
                  <a:gd name="T2" fmla="*/ 56 w 60"/>
                  <a:gd name="T3" fmla="*/ 16 h 45"/>
                  <a:gd name="T4" fmla="*/ 53 w 60"/>
                  <a:gd name="T5" fmla="*/ 39 h 45"/>
                  <a:gd name="T6" fmla="*/ 40 w 60"/>
                  <a:gd name="T7" fmla="*/ 44 h 45"/>
                  <a:gd name="T8" fmla="*/ 15 w 60"/>
                  <a:gd name="T9" fmla="*/ 43 h 45"/>
                  <a:gd name="T10" fmla="*/ 0 w 60"/>
                  <a:gd name="T11" fmla="*/ 41 h 45"/>
                  <a:gd name="T12" fmla="*/ 0 w 60"/>
                  <a:gd name="T13" fmla="*/ 39 h 45"/>
                  <a:gd name="T14" fmla="*/ 0 w 60"/>
                  <a:gd name="T15" fmla="*/ 29 h 45"/>
                  <a:gd name="T16" fmla="*/ 19 w 60"/>
                  <a:gd name="T17"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45">
                    <a:moveTo>
                      <a:pt x="39" y="0"/>
                    </a:moveTo>
                    <a:cubicBezTo>
                      <a:pt x="46" y="3"/>
                      <a:pt x="53" y="9"/>
                      <a:pt x="56" y="16"/>
                    </a:cubicBezTo>
                    <a:cubicBezTo>
                      <a:pt x="59" y="24"/>
                      <a:pt x="60" y="34"/>
                      <a:pt x="53" y="39"/>
                    </a:cubicBezTo>
                    <a:cubicBezTo>
                      <a:pt x="50" y="42"/>
                      <a:pt x="45" y="44"/>
                      <a:pt x="40" y="44"/>
                    </a:cubicBezTo>
                    <a:cubicBezTo>
                      <a:pt x="32" y="45"/>
                      <a:pt x="23" y="44"/>
                      <a:pt x="15" y="43"/>
                    </a:cubicBezTo>
                    <a:cubicBezTo>
                      <a:pt x="12" y="42"/>
                      <a:pt x="2" y="40"/>
                      <a:pt x="0" y="41"/>
                    </a:cubicBezTo>
                    <a:cubicBezTo>
                      <a:pt x="0" y="40"/>
                      <a:pt x="0" y="39"/>
                      <a:pt x="0" y="39"/>
                    </a:cubicBezTo>
                    <a:cubicBezTo>
                      <a:pt x="0" y="29"/>
                      <a:pt x="0" y="29"/>
                      <a:pt x="0" y="29"/>
                    </a:cubicBezTo>
                    <a:cubicBezTo>
                      <a:pt x="0" y="17"/>
                      <a:pt x="7" y="5"/>
                      <a:pt x="19" y="1"/>
                    </a:cubicBezTo>
                  </a:path>
                </a:pathLst>
              </a:custGeom>
              <a:solidFill>
                <a:srgbClr val="71B7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44" name="Freeform 291">
                <a:extLst>
                  <a:ext uri="{FF2B5EF4-FFF2-40B4-BE49-F238E27FC236}">
                    <a16:creationId xmlns:a16="http://schemas.microsoft.com/office/drawing/2014/main" id="{E627CB4C-9243-4440-B1EF-5F35E1B30F0E}"/>
                  </a:ext>
                </a:extLst>
              </p:cNvPr>
              <p:cNvSpPr>
                <a:spLocks/>
              </p:cNvSpPr>
              <p:nvPr/>
            </p:nvSpPr>
            <p:spPr bwMode="auto">
              <a:xfrm>
                <a:off x="3254376" y="3878263"/>
                <a:ext cx="119063" cy="149225"/>
              </a:xfrm>
              <a:custGeom>
                <a:avLst/>
                <a:gdLst>
                  <a:gd name="T0" fmla="*/ 32 w 32"/>
                  <a:gd name="T1" fmla="*/ 20 h 40"/>
                  <a:gd name="T2" fmla="*/ 16 w 32"/>
                  <a:gd name="T3" fmla="*/ 40 h 40"/>
                  <a:gd name="T4" fmla="*/ 0 w 32"/>
                  <a:gd name="T5" fmla="*/ 20 h 40"/>
                  <a:gd name="T6" fmla="*/ 16 w 32"/>
                  <a:gd name="T7" fmla="*/ 0 h 40"/>
                  <a:gd name="T8" fmla="*/ 32 w 32"/>
                  <a:gd name="T9" fmla="*/ 20 h 40"/>
                </a:gdLst>
                <a:ahLst/>
                <a:cxnLst>
                  <a:cxn ang="0">
                    <a:pos x="T0" y="T1"/>
                  </a:cxn>
                  <a:cxn ang="0">
                    <a:pos x="T2" y="T3"/>
                  </a:cxn>
                  <a:cxn ang="0">
                    <a:pos x="T4" y="T5"/>
                  </a:cxn>
                  <a:cxn ang="0">
                    <a:pos x="T6" y="T7"/>
                  </a:cxn>
                  <a:cxn ang="0">
                    <a:pos x="T8" y="T9"/>
                  </a:cxn>
                </a:cxnLst>
                <a:rect l="0" t="0" r="r" b="b"/>
                <a:pathLst>
                  <a:path w="32" h="40">
                    <a:moveTo>
                      <a:pt x="32" y="20"/>
                    </a:moveTo>
                    <a:cubicBezTo>
                      <a:pt x="32" y="31"/>
                      <a:pt x="25" y="40"/>
                      <a:pt x="16" y="40"/>
                    </a:cubicBezTo>
                    <a:cubicBezTo>
                      <a:pt x="7" y="40"/>
                      <a:pt x="0" y="31"/>
                      <a:pt x="0" y="20"/>
                    </a:cubicBezTo>
                    <a:cubicBezTo>
                      <a:pt x="0" y="9"/>
                      <a:pt x="7" y="0"/>
                      <a:pt x="16" y="0"/>
                    </a:cubicBezTo>
                    <a:cubicBezTo>
                      <a:pt x="24" y="0"/>
                      <a:pt x="32" y="9"/>
                      <a:pt x="32" y="20"/>
                    </a:cubicBezTo>
                    <a:close/>
                  </a:path>
                </a:pathLst>
              </a:custGeom>
              <a:solidFill>
                <a:srgbClr val="71B7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grpSp>
      <p:grpSp>
        <p:nvGrpSpPr>
          <p:cNvPr id="19" name="Group 18">
            <a:extLst>
              <a:ext uri="{FF2B5EF4-FFF2-40B4-BE49-F238E27FC236}">
                <a16:creationId xmlns:a16="http://schemas.microsoft.com/office/drawing/2014/main" id="{9EB13EA4-8656-6E3B-4BC8-6BD8C31E0EAC}"/>
              </a:ext>
            </a:extLst>
          </p:cNvPr>
          <p:cNvGrpSpPr/>
          <p:nvPr/>
        </p:nvGrpSpPr>
        <p:grpSpPr>
          <a:xfrm>
            <a:off x="1799208" y="4576029"/>
            <a:ext cx="5302641" cy="195507"/>
            <a:chOff x="1799208" y="4531579"/>
            <a:chExt cx="5302641" cy="195507"/>
          </a:xfrm>
        </p:grpSpPr>
        <p:sp>
          <p:nvSpPr>
            <p:cNvPr id="23" name="AutoShape 2">
              <a:hlinkClick r:id="rId10" action="ppaction://hlinksldjump"/>
              <a:extLst>
                <a:ext uri="{FF2B5EF4-FFF2-40B4-BE49-F238E27FC236}">
                  <a16:creationId xmlns:a16="http://schemas.microsoft.com/office/drawing/2014/main" id="{98F781A0-F4BB-27A0-BAE6-3111E8E69551}"/>
                </a:ext>
              </a:extLst>
            </p:cNvPr>
            <p:cNvSpPr>
              <a:spLocks noChangeArrowheads="1"/>
            </p:cNvSpPr>
            <p:nvPr/>
          </p:nvSpPr>
          <p:spPr bwMode="gray">
            <a:xfrm>
              <a:off x="3057027"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WHY</a:t>
              </a:r>
            </a:p>
          </p:txBody>
        </p:sp>
        <p:sp>
          <p:nvSpPr>
            <p:cNvPr id="24" name="AutoShape 2">
              <a:hlinkClick r:id="rId11" action="ppaction://hlinksldjump"/>
              <a:extLst>
                <a:ext uri="{FF2B5EF4-FFF2-40B4-BE49-F238E27FC236}">
                  <a16:creationId xmlns:a16="http://schemas.microsoft.com/office/drawing/2014/main" id="{404091DE-EFCA-D7E6-F911-9737B0E41F40}"/>
                </a:ext>
              </a:extLst>
            </p:cNvPr>
            <p:cNvSpPr>
              <a:spLocks noChangeArrowheads="1"/>
            </p:cNvSpPr>
            <p:nvPr/>
          </p:nvSpPr>
          <p:spPr bwMode="gray">
            <a:xfrm>
              <a:off x="4680554" y="4535155"/>
              <a:ext cx="797767" cy="185652"/>
            </a:xfrm>
            <a:prstGeom prst="roundRect">
              <a:avLst>
                <a:gd name="adj" fmla="val 50000"/>
              </a:avLst>
            </a:prstGeom>
            <a:solidFill>
              <a:srgbClr val="71B790"/>
            </a:solidFill>
            <a:ln w="10795">
              <a:noFill/>
              <a:round/>
              <a:headEnd/>
              <a:tailEnd/>
            </a:ln>
            <a:effectLst/>
          </p:spPr>
          <p:txBody>
            <a:bodyPr vert="horz" wrap="none" lIns="0" tIns="0" rIns="0" bIns="0" anchor="ctr" anchorCtr="0">
              <a:noAutofit/>
            </a:bodyPr>
            <a:lstStyle/>
            <a:p>
              <a:pPr algn="ctr">
                <a:lnSpc>
                  <a:spcPct val="95000"/>
                </a:lnSpc>
              </a:pPr>
              <a:r>
                <a:rPr lang="en-US" sz="525" b="1">
                  <a:solidFill>
                    <a:schemeClr val="bg1"/>
                  </a:solidFill>
                </a:rPr>
                <a:t>WHO</a:t>
              </a:r>
            </a:p>
          </p:txBody>
        </p:sp>
        <p:sp>
          <p:nvSpPr>
            <p:cNvPr id="25" name="AutoShape 2">
              <a:hlinkClick r:id="rId12" action="ppaction://hlinksldjump"/>
              <a:extLst>
                <a:ext uri="{FF2B5EF4-FFF2-40B4-BE49-F238E27FC236}">
                  <a16:creationId xmlns:a16="http://schemas.microsoft.com/office/drawing/2014/main" id="{B919DD1C-1AAD-0FBF-CD74-D168D5E929B1}"/>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WHAT</a:t>
              </a:r>
            </a:p>
          </p:txBody>
        </p:sp>
        <p:sp>
          <p:nvSpPr>
            <p:cNvPr id="26" name="AutoShape 2">
              <a:hlinkClick r:id="rId13" action="ppaction://hlinksldjump"/>
              <a:extLst>
                <a:ext uri="{FF2B5EF4-FFF2-40B4-BE49-F238E27FC236}">
                  <a16:creationId xmlns:a16="http://schemas.microsoft.com/office/drawing/2014/main" id="{A00A76E0-4A20-7ED1-5E63-5529BC87881A}"/>
                </a:ext>
              </a:extLst>
            </p:cNvPr>
            <p:cNvSpPr>
              <a:spLocks noChangeArrowheads="1"/>
            </p:cNvSpPr>
            <p:nvPr/>
          </p:nvSpPr>
          <p:spPr bwMode="gray">
            <a:xfrm>
              <a:off x="2245264"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GENERAL</a:t>
              </a:r>
            </a:p>
          </p:txBody>
        </p:sp>
        <p:sp>
          <p:nvSpPr>
            <p:cNvPr id="27" name="AutoShape 2">
              <a:hlinkClick r:id="rId14" action="ppaction://hlinksldjump"/>
              <a:extLst>
                <a:ext uri="{FF2B5EF4-FFF2-40B4-BE49-F238E27FC236}">
                  <a16:creationId xmlns:a16="http://schemas.microsoft.com/office/drawing/2014/main" id="{5C9162B2-AC51-4427-486A-CEC201A2C1B0}"/>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HOW</a:t>
              </a:r>
            </a:p>
          </p:txBody>
        </p:sp>
        <p:sp>
          <p:nvSpPr>
            <p:cNvPr id="28" name="AutoShape 2">
              <a:hlinkClick r:id="rId15" action="ppaction://hlinksldjump"/>
              <a:extLst>
                <a:ext uri="{FF2B5EF4-FFF2-40B4-BE49-F238E27FC236}">
                  <a16:creationId xmlns:a16="http://schemas.microsoft.com/office/drawing/2014/main" id="{85A27595-D966-21CD-9384-E9407F5DB343}"/>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REPORT &amp; LEARN</a:t>
              </a:r>
            </a:p>
          </p:txBody>
        </p:sp>
        <p:pic>
          <p:nvPicPr>
            <p:cNvPr id="29" name="Picture 28">
              <a:hlinkClick r:id="rId13" action="ppaction://hlinksldjump"/>
              <a:extLst>
                <a:ext uri="{FF2B5EF4-FFF2-40B4-BE49-F238E27FC236}">
                  <a16:creationId xmlns:a16="http://schemas.microsoft.com/office/drawing/2014/main" id="{DFC8A117-FFB9-2C69-67A2-F3D03D22173B}"/>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042152" y="4531579"/>
              <a:ext cx="189116" cy="189117"/>
            </a:xfrm>
            <a:prstGeom prst="rect">
              <a:avLst/>
            </a:prstGeom>
          </p:spPr>
        </p:pic>
        <p:sp>
          <p:nvSpPr>
            <p:cNvPr id="30" name="Arrow: Right 29">
              <a:hlinkClick r:id="" action="ppaction://hlinkshowjump?jump=lastslideviewed"/>
              <a:extLst>
                <a:ext uri="{FF2B5EF4-FFF2-40B4-BE49-F238E27FC236}">
                  <a16:creationId xmlns:a16="http://schemas.microsoft.com/office/drawing/2014/main" id="{548C2364-A6EA-C9BA-0527-D29402B846DE}"/>
                </a:ext>
              </a:extLst>
            </p:cNvPr>
            <p:cNvSpPr/>
            <p:nvPr/>
          </p:nvSpPr>
          <p:spPr>
            <a:xfrm rot="10800000">
              <a:off x="1799208" y="4541436"/>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2039860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3AD92E4-2278-1151-87A6-8CAF2CD7CF01}"/>
              </a:ext>
            </a:extLst>
          </p:cNvPr>
          <p:cNvSpPr/>
          <p:nvPr/>
        </p:nvSpPr>
        <p:spPr>
          <a:xfrm>
            <a:off x="2915256" y="841104"/>
            <a:ext cx="5928707" cy="247957"/>
          </a:xfrm>
          <a:prstGeom prst="rect">
            <a:avLst/>
          </a:prstGeom>
          <a:solidFill>
            <a:schemeClr val="bg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013"/>
          </a:p>
        </p:txBody>
      </p:sp>
      <p:graphicFrame>
        <p:nvGraphicFramePr>
          <p:cNvPr id="5" name="Object 4" hidden="1">
            <a:extLst>
              <a:ext uri="{FF2B5EF4-FFF2-40B4-BE49-F238E27FC236}">
                <a16:creationId xmlns:a16="http://schemas.microsoft.com/office/drawing/2014/main" id="{CFF175D2-2D4F-4570-80BE-7987D51BC950}"/>
              </a:ext>
            </a:extLst>
          </p:cNvPr>
          <p:cNvGraphicFramePr>
            <a:graphicFrameLocks noChangeAspect="1"/>
          </p:cNvGraphicFramePr>
          <p:nvPr>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6" imgW="395" imgH="394" progId="TCLayout.ActiveDocument.1">
                  <p:embed/>
                </p:oleObj>
              </mc:Choice>
              <mc:Fallback>
                <p:oleObj name="think-cell Slide" r:id="rId6" imgW="395" imgH="394" progId="TCLayout.ActiveDocument.1">
                  <p:embed/>
                  <p:pic>
                    <p:nvPicPr>
                      <p:cNvPr id="5" name="Object 4" hidden="1">
                        <a:extLst>
                          <a:ext uri="{FF2B5EF4-FFF2-40B4-BE49-F238E27FC236}">
                            <a16:creationId xmlns:a16="http://schemas.microsoft.com/office/drawing/2014/main" id="{CFF175D2-2D4F-4570-80BE-7987D51BC950}"/>
                          </a:ext>
                        </a:extLst>
                      </p:cNvPr>
                      <p:cNvPicPr/>
                      <p:nvPr/>
                    </p:nvPicPr>
                    <p:blipFill>
                      <a:blip r:embed="rId7"/>
                      <a:stretch>
                        <a:fillRect/>
                      </a:stretch>
                    </p:blipFill>
                    <p:spPr>
                      <a:xfrm>
                        <a:off x="1191" y="1191"/>
                        <a:ext cx="1191" cy="1191"/>
                      </a:xfrm>
                      <a:prstGeom prst="rect">
                        <a:avLst/>
                      </a:prstGeom>
                    </p:spPr>
                  </p:pic>
                </p:oleObj>
              </mc:Fallback>
            </mc:AlternateContent>
          </a:graphicData>
        </a:graphic>
      </p:graphicFrame>
      <p:sp>
        <p:nvSpPr>
          <p:cNvPr id="32" name="Rectangle 31">
            <a:extLst>
              <a:ext uri="{FF2B5EF4-FFF2-40B4-BE49-F238E27FC236}">
                <a16:creationId xmlns:a16="http://schemas.microsoft.com/office/drawing/2014/main" id="{EF457973-5D4A-4303-977B-A8F2758E43AF}"/>
              </a:ext>
            </a:extLst>
          </p:cNvPr>
          <p:cNvSpPr/>
          <p:nvPr/>
        </p:nvSpPr>
        <p:spPr>
          <a:xfrm>
            <a:off x="1966" y="0"/>
            <a:ext cx="2993588" cy="4445491"/>
          </a:xfrm>
          <a:prstGeom prst="rect">
            <a:avLst/>
          </a:prstGeom>
          <a:solidFill>
            <a:srgbClr val="71B7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3" name="Rectangle 32">
            <a:extLst>
              <a:ext uri="{FF2B5EF4-FFF2-40B4-BE49-F238E27FC236}">
                <a16:creationId xmlns:a16="http://schemas.microsoft.com/office/drawing/2014/main" id="{17F45EA3-5524-422C-9B1A-3DD9EC4D60C4}"/>
              </a:ext>
            </a:extLst>
          </p:cNvPr>
          <p:cNvSpPr/>
          <p:nvPr/>
        </p:nvSpPr>
        <p:spPr>
          <a:xfrm>
            <a:off x="146242" y="1378503"/>
            <a:ext cx="2696876" cy="2813591"/>
          </a:xfrm>
          <a:prstGeom prst="rect">
            <a:avLst/>
          </a:prstGeom>
        </p:spPr>
        <p:txBody>
          <a:bodyPr wrap="square" lIns="0">
            <a:spAutoFit/>
          </a:bodyPr>
          <a:lstStyle/>
          <a:p>
            <a:pPr marL="0" lvl="1">
              <a:spcAft>
                <a:spcPts val="750"/>
              </a:spcAft>
            </a:pPr>
            <a:r>
              <a:rPr lang="en-US" sz="1050">
                <a:solidFill>
                  <a:schemeClr val="bg1"/>
                </a:solidFill>
              </a:rPr>
              <a:t>Select your subject matter experts and other champions based on your pilot scope and use cases. </a:t>
            </a:r>
          </a:p>
          <a:p>
            <a:pPr marL="0" lvl="1">
              <a:spcAft>
                <a:spcPts val="750"/>
              </a:spcAft>
            </a:pPr>
            <a:r>
              <a:rPr lang="en-US" sz="1050">
                <a:solidFill>
                  <a:schemeClr val="bg1"/>
                </a:solidFill>
              </a:rPr>
              <a:t>Each internal stakeholder should be aligned with their counterparts at external partners.</a:t>
            </a:r>
          </a:p>
          <a:p>
            <a:pPr marL="0" lvl="1">
              <a:spcAft>
                <a:spcPts val="750"/>
              </a:spcAft>
            </a:pPr>
            <a:r>
              <a:rPr lang="en-US" sz="1050">
                <a:solidFill>
                  <a:schemeClr val="bg1"/>
                </a:solidFill>
              </a:rPr>
              <a:t>GS1 helps to provide:</a:t>
            </a:r>
          </a:p>
          <a:p>
            <a:pPr marL="514350" lvl="2" indent="-171450">
              <a:spcAft>
                <a:spcPts val="750"/>
              </a:spcAft>
              <a:buFont typeface="Arial" panose="020B0604020202020204" pitchFamily="34" charset="0"/>
              <a:buChar char="•"/>
            </a:pPr>
            <a:r>
              <a:rPr lang="en-US" sz="1000">
                <a:solidFill>
                  <a:schemeClr val="bg1"/>
                </a:solidFill>
              </a:rPr>
              <a:t>Guidance on the use of GS1 standards and solutions</a:t>
            </a:r>
          </a:p>
          <a:p>
            <a:pPr marL="514350" lvl="2" indent="-171450">
              <a:spcAft>
                <a:spcPts val="750"/>
              </a:spcAft>
              <a:buFont typeface="Arial" panose="020B0604020202020204" pitchFamily="34" charset="0"/>
              <a:buChar char="•"/>
            </a:pPr>
            <a:r>
              <a:rPr lang="en-US" sz="1000">
                <a:solidFill>
                  <a:schemeClr val="bg1"/>
                </a:solidFill>
              </a:rPr>
              <a:t>Expertise in 2D barcode and data selection</a:t>
            </a:r>
          </a:p>
          <a:p>
            <a:pPr marL="514350" lvl="2" indent="-171450">
              <a:spcAft>
                <a:spcPts val="750"/>
              </a:spcAft>
              <a:buFont typeface="Arial" panose="020B0604020202020204" pitchFamily="34" charset="0"/>
              <a:buChar char="•"/>
            </a:pPr>
            <a:r>
              <a:rPr lang="en-US" sz="1000">
                <a:solidFill>
                  <a:schemeClr val="bg1"/>
                </a:solidFill>
              </a:rPr>
              <a:t>Key learnings and other best practices for pilot implementation</a:t>
            </a:r>
          </a:p>
        </p:txBody>
      </p:sp>
      <p:sp>
        <p:nvSpPr>
          <p:cNvPr id="102" name="Rectangle 27">
            <a:extLst>
              <a:ext uri="{FF2B5EF4-FFF2-40B4-BE49-F238E27FC236}">
                <a16:creationId xmlns:a16="http://schemas.microsoft.com/office/drawing/2014/main" id="{81DF8984-3D06-3BB2-33C1-7D75F1950C7F}"/>
              </a:ext>
            </a:extLst>
          </p:cNvPr>
          <p:cNvSpPr>
            <a:spLocks noGrp="1" noChangeArrowheads="1"/>
          </p:cNvSpPr>
          <p:nvPr>
            <p:custDataLst>
              <p:tags r:id="rId2"/>
            </p:custDataLst>
          </p:nvPr>
        </p:nvSpPr>
        <p:spPr bwMode="auto">
          <a:xfrm>
            <a:off x="3139832" y="1302310"/>
            <a:ext cx="2872881" cy="2654459"/>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t" anchorCtr="0"/>
          <a:lstStyle>
            <a:lvl1pPr algn="l" rtl="0" eaLnBrk="1" fontAlgn="base" hangingPunct="1">
              <a:spcBef>
                <a:spcPts val="0"/>
              </a:spcBef>
              <a:spcAft>
                <a:spcPct val="0"/>
              </a:spcAft>
              <a:defRPr sz="1200" b="0" i="0">
                <a:solidFill>
                  <a:schemeClr val="tx1"/>
                </a:solidFill>
                <a:latin typeface="+mn-lt"/>
                <a:ea typeface="+mn-ea"/>
                <a:cs typeface="+mn-cs"/>
              </a:defRPr>
            </a:lvl1pPr>
            <a:lvl2pPr marL="176213" indent="-174625" algn="l" rtl="0" eaLnBrk="1" fontAlgn="base" hangingPunct="1">
              <a:lnSpc>
                <a:spcPct val="90000"/>
              </a:lnSpc>
              <a:spcBef>
                <a:spcPts val="0"/>
              </a:spcBef>
              <a:spcAft>
                <a:spcPct val="0"/>
              </a:spcAft>
              <a:buFont typeface="Wingdings" pitchFamily="2" charset="2"/>
              <a:buChar char="§"/>
              <a:defRPr sz="1200" baseline="0">
                <a:solidFill>
                  <a:schemeClr val="tx1"/>
                </a:solidFill>
                <a:latin typeface="+mn-lt"/>
              </a:defRPr>
            </a:lvl2pPr>
            <a:lvl3pPr marL="357188" indent="-176213" algn="l" rtl="0" eaLnBrk="1" fontAlgn="base" hangingPunct="1">
              <a:lnSpc>
                <a:spcPct val="90000"/>
              </a:lnSpc>
              <a:spcBef>
                <a:spcPts val="0"/>
              </a:spcBef>
              <a:spcAft>
                <a:spcPct val="0"/>
              </a:spcAft>
              <a:buFont typeface="Arial" pitchFamily="34" charset="0"/>
              <a:buChar char="-"/>
              <a:defRPr sz="1200">
                <a:solidFill>
                  <a:schemeClr val="tx1"/>
                </a:solidFill>
                <a:latin typeface="+mn-lt"/>
              </a:defRPr>
            </a:lvl3pPr>
            <a:lvl4pPr marL="538163" indent="-182563" algn="l" rtl="0" eaLnBrk="1" fontAlgn="base" hangingPunct="1">
              <a:lnSpc>
                <a:spcPct val="90000"/>
              </a:lnSpc>
              <a:spcBef>
                <a:spcPts val="0"/>
              </a:spcBef>
              <a:spcAft>
                <a:spcPct val="0"/>
              </a:spcAft>
              <a:buFont typeface="Arial" pitchFamily="34" charset="0"/>
              <a:buChar char="•"/>
              <a:defRPr sz="1200">
                <a:solidFill>
                  <a:schemeClr val="tx1"/>
                </a:solidFill>
                <a:latin typeface="+mn-lt"/>
              </a:defRPr>
            </a:lvl4pPr>
            <a:lvl5pPr marL="719138" indent="-180975" algn="l" rtl="0" eaLnBrk="1" fontAlgn="base" hangingPunct="1">
              <a:lnSpc>
                <a:spcPct val="90000"/>
              </a:lnSpc>
              <a:spcBef>
                <a:spcPts val="0"/>
              </a:spcBef>
              <a:spcAft>
                <a:spcPct val="0"/>
              </a:spcAft>
              <a:buChar char="-"/>
              <a:defRPr sz="1200">
                <a:solidFill>
                  <a:schemeClr val="tx1"/>
                </a:solidFill>
                <a:latin typeface="+mn-lt"/>
              </a:defRPr>
            </a:lvl5pPr>
            <a:lvl6pPr marL="895350" indent="-176213" algn="l" rtl="0" eaLnBrk="1" fontAlgn="base" hangingPunct="1">
              <a:lnSpc>
                <a:spcPct val="90000"/>
              </a:lnSpc>
              <a:spcBef>
                <a:spcPts val="0"/>
              </a:spcBef>
              <a:spcAft>
                <a:spcPct val="0"/>
              </a:spcAft>
              <a:buChar char="-"/>
              <a:defRPr sz="1200">
                <a:solidFill>
                  <a:schemeClr val="tx1"/>
                </a:solidFill>
                <a:latin typeface="+mn-lt"/>
              </a:defRPr>
            </a:lvl6pPr>
            <a:lvl7pPr marL="1076325" indent="-180975" algn="l" rtl="0" eaLnBrk="1" fontAlgn="base" hangingPunct="1">
              <a:lnSpc>
                <a:spcPct val="90000"/>
              </a:lnSpc>
              <a:spcBef>
                <a:spcPts val="0"/>
              </a:spcBef>
              <a:spcAft>
                <a:spcPct val="0"/>
              </a:spcAft>
              <a:buChar char="-"/>
              <a:defRPr sz="1200" baseline="0">
                <a:solidFill>
                  <a:schemeClr val="tx1"/>
                </a:solidFill>
                <a:latin typeface="+mn-lt"/>
              </a:defRPr>
            </a:lvl7pPr>
            <a:lvl8pPr marL="1257300" indent="-180975" algn="l" rtl="0" eaLnBrk="1" fontAlgn="base" hangingPunct="1">
              <a:lnSpc>
                <a:spcPct val="90000"/>
              </a:lnSpc>
              <a:spcBef>
                <a:spcPts val="0"/>
              </a:spcBef>
              <a:spcAft>
                <a:spcPct val="0"/>
              </a:spcAft>
              <a:buChar char="-"/>
              <a:defRPr sz="1200">
                <a:solidFill>
                  <a:schemeClr val="tx1"/>
                </a:solidFill>
                <a:latin typeface="+mn-lt"/>
              </a:defRPr>
            </a:lvl8pPr>
            <a:lvl9pPr marL="1433513" indent="-176213" algn="l" rtl="0" eaLnBrk="1" fontAlgn="base" hangingPunct="1">
              <a:lnSpc>
                <a:spcPct val="90000"/>
              </a:lnSpc>
              <a:spcBef>
                <a:spcPts val="0"/>
              </a:spcBef>
              <a:spcAft>
                <a:spcPct val="0"/>
              </a:spcAft>
              <a:buChar char="-"/>
              <a:defRPr sz="1200">
                <a:solidFill>
                  <a:schemeClr val="tx1"/>
                </a:solidFill>
                <a:latin typeface="+mn-lt"/>
              </a:defRPr>
            </a:lvl9pPr>
          </a:lstStyle>
          <a:p>
            <a:pPr marL="953" lvl="1" indent="0">
              <a:lnSpc>
                <a:spcPct val="100000"/>
              </a:lnSpc>
              <a:spcBef>
                <a:spcPts val="300"/>
              </a:spcBef>
              <a:spcAft>
                <a:spcPts val="0"/>
              </a:spcAft>
              <a:buClr>
                <a:srgbClr val="FBB034"/>
              </a:buClr>
              <a:buNone/>
              <a:defRPr/>
            </a:pPr>
            <a:r>
              <a:rPr lang="en-US" sz="1050" b="1">
                <a:solidFill>
                  <a:schemeClr val="tx2"/>
                </a:solidFill>
              </a:rPr>
              <a:t>Internal</a:t>
            </a:r>
          </a:p>
          <a:p>
            <a:pPr marL="953" lvl="1" indent="0">
              <a:lnSpc>
                <a:spcPct val="100000"/>
              </a:lnSpc>
              <a:spcBef>
                <a:spcPts val="300"/>
              </a:spcBef>
              <a:spcAft>
                <a:spcPts val="0"/>
              </a:spcAft>
              <a:buClr>
                <a:srgbClr val="FBB034"/>
              </a:buClr>
              <a:buNone/>
              <a:defRPr/>
            </a:pPr>
            <a:endParaRPr lang="en-US" sz="1050" b="1">
              <a:solidFill>
                <a:schemeClr val="tx2"/>
              </a:solidFill>
            </a:endParaRPr>
          </a:p>
          <a:p>
            <a:pPr marL="215265" lvl="1" indent="-214313">
              <a:lnSpc>
                <a:spcPct val="100000"/>
              </a:lnSpc>
              <a:spcBef>
                <a:spcPts val="300"/>
              </a:spcBef>
              <a:spcAft>
                <a:spcPts val="0"/>
              </a:spcAft>
              <a:buClr>
                <a:srgbClr val="71B790"/>
              </a:buClr>
              <a:buFont typeface="Arial" panose="020B0604020202020204" pitchFamily="34" charset="0"/>
              <a:buChar char="•"/>
              <a:defRPr/>
            </a:pPr>
            <a:r>
              <a:rPr lang="en-US" sz="1050">
                <a:solidFill>
                  <a:schemeClr val="tx2"/>
                </a:solidFill>
              </a:rPr>
              <a:t>IT </a:t>
            </a:r>
          </a:p>
          <a:p>
            <a:pPr marL="349805" lvl="2" indent="-214313">
              <a:lnSpc>
                <a:spcPct val="100000"/>
              </a:lnSpc>
              <a:spcBef>
                <a:spcPts val="300"/>
              </a:spcBef>
              <a:spcAft>
                <a:spcPts val="0"/>
              </a:spcAft>
              <a:buClr>
                <a:srgbClr val="71B790"/>
              </a:buClr>
              <a:buFont typeface="Arial" panose="020B0604020202020204" pitchFamily="34" charset="0"/>
              <a:buChar char="•"/>
              <a:defRPr/>
            </a:pPr>
            <a:r>
              <a:rPr lang="en-US" sz="1050">
                <a:solidFill>
                  <a:schemeClr val="tx2"/>
                </a:solidFill>
                <a:ea typeface="Verdana"/>
              </a:rPr>
              <a:t>ERP systems</a:t>
            </a:r>
          </a:p>
          <a:p>
            <a:pPr marL="349805" lvl="2" indent="-214313">
              <a:lnSpc>
                <a:spcPct val="100000"/>
              </a:lnSpc>
              <a:spcBef>
                <a:spcPts val="300"/>
              </a:spcBef>
              <a:spcAft>
                <a:spcPts val="0"/>
              </a:spcAft>
              <a:buClr>
                <a:srgbClr val="71B790"/>
              </a:buClr>
              <a:buFont typeface="Arial" panose="020B0604020202020204" pitchFamily="34" charset="0"/>
              <a:buChar char="•"/>
              <a:defRPr/>
            </a:pPr>
            <a:r>
              <a:rPr lang="en-US" sz="1050">
                <a:solidFill>
                  <a:schemeClr val="tx2"/>
                </a:solidFill>
                <a:ea typeface="Verdana"/>
              </a:rPr>
              <a:t>Point of sales systems</a:t>
            </a:r>
          </a:p>
          <a:p>
            <a:pPr marL="349805" lvl="2" indent="-214313">
              <a:lnSpc>
                <a:spcPct val="100000"/>
              </a:lnSpc>
              <a:spcBef>
                <a:spcPts val="300"/>
              </a:spcBef>
              <a:spcAft>
                <a:spcPts val="0"/>
              </a:spcAft>
              <a:buClr>
                <a:srgbClr val="71B790"/>
              </a:buClr>
              <a:buFont typeface="Arial" panose="020B0604020202020204" pitchFamily="34" charset="0"/>
              <a:buChar char="•"/>
              <a:defRPr/>
            </a:pPr>
            <a:r>
              <a:rPr lang="en-US" sz="1050">
                <a:solidFill>
                  <a:schemeClr val="tx2"/>
                </a:solidFill>
                <a:ea typeface="Verdana"/>
              </a:rPr>
              <a:t>Web and app infrastructure</a:t>
            </a:r>
          </a:p>
          <a:p>
            <a:pPr marL="349805" lvl="2" indent="-214313">
              <a:lnSpc>
                <a:spcPct val="100000"/>
              </a:lnSpc>
              <a:spcBef>
                <a:spcPts val="300"/>
              </a:spcBef>
              <a:spcAft>
                <a:spcPts val="0"/>
              </a:spcAft>
              <a:buClr>
                <a:srgbClr val="71B790"/>
              </a:buClr>
              <a:buFont typeface="Arial" panose="020B0604020202020204" pitchFamily="34" charset="0"/>
              <a:buChar char="•"/>
              <a:defRPr/>
            </a:pPr>
            <a:r>
              <a:rPr lang="en-US" sz="1050">
                <a:solidFill>
                  <a:schemeClr val="tx2"/>
                </a:solidFill>
                <a:ea typeface="Verdana"/>
              </a:rPr>
              <a:t>Reporting &amp; analytics systems</a:t>
            </a:r>
          </a:p>
          <a:p>
            <a:pPr marL="349805" lvl="2" indent="-214313">
              <a:lnSpc>
                <a:spcPct val="100000"/>
              </a:lnSpc>
              <a:spcBef>
                <a:spcPts val="300"/>
              </a:spcBef>
              <a:spcAft>
                <a:spcPts val="0"/>
              </a:spcAft>
              <a:buClr>
                <a:srgbClr val="71B790"/>
              </a:buClr>
              <a:buFont typeface="Arial" panose="020B0604020202020204" pitchFamily="34" charset="0"/>
              <a:buChar char="•"/>
              <a:defRPr/>
            </a:pPr>
            <a:r>
              <a:rPr lang="en-US" sz="1050">
                <a:solidFill>
                  <a:schemeClr val="tx2"/>
                </a:solidFill>
                <a:ea typeface="Verdana"/>
              </a:rPr>
              <a:t>Other systems</a:t>
            </a:r>
          </a:p>
          <a:p>
            <a:pPr marL="215265" lvl="1" indent="-214313">
              <a:lnSpc>
                <a:spcPct val="100000"/>
              </a:lnSpc>
              <a:spcBef>
                <a:spcPts val="300"/>
              </a:spcBef>
              <a:spcAft>
                <a:spcPts val="0"/>
              </a:spcAft>
              <a:buClr>
                <a:srgbClr val="71B790"/>
              </a:buClr>
              <a:buFont typeface="Arial" panose="020B0604020202020204" pitchFamily="34" charset="0"/>
              <a:buChar char="•"/>
              <a:defRPr/>
            </a:pPr>
            <a:r>
              <a:rPr lang="en-US" sz="1050">
                <a:solidFill>
                  <a:schemeClr val="tx2"/>
                </a:solidFill>
                <a:ea typeface="Verdana"/>
              </a:rPr>
              <a:t>Supply chain (incl. logistics)</a:t>
            </a:r>
          </a:p>
          <a:p>
            <a:pPr marL="215265" lvl="1" indent="-214313">
              <a:lnSpc>
                <a:spcPct val="100000"/>
              </a:lnSpc>
              <a:spcBef>
                <a:spcPts val="300"/>
              </a:spcBef>
              <a:spcAft>
                <a:spcPts val="0"/>
              </a:spcAft>
              <a:buClr>
                <a:srgbClr val="71B790"/>
              </a:buClr>
              <a:buFont typeface="Arial" panose="020B0604020202020204" pitchFamily="34" charset="0"/>
              <a:buChar char="•"/>
              <a:defRPr/>
            </a:pPr>
            <a:r>
              <a:rPr lang="en-US" sz="1050">
                <a:solidFill>
                  <a:schemeClr val="tx2"/>
                </a:solidFill>
              </a:rPr>
              <a:t>Marketing</a:t>
            </a:r>
          </a:p>
          <a:p>
            <a:pPr marL="215265" lvl="1" indent="-214313">
              <a:lnSpc>
                <a:spcPct val="100000"/>
              </a:lnSpc>
              <a:spcBef>
                <a:spcPts val="300"/>
              </a:spcBef>
              <a:spcAft>
                <a:spcPts val="0"/>
              </a:spcAft>
              <a:buClr>
                <a:srgbClr val="71B790"/>
              </a:buClr>
              <a:buFont typeface="Arial" panose="020B0604020202020204" pitchFamily="34" charset="0"/>
              <a:buChar char="•"/>
              <a:defRPr/>
            </a:pPr>
            <a:r>
              <a:rPr lang="en-US" sz="1050">
                <a:solidFill>
                  <a:schemeClr val="tx2"/>
                </a:solidFill>
                <a:ea typeface="Verdana"/>
              </a:rPr>
              <a:t>Finance</a:t>
            </a:r>
          </a:p>
          <a:p>
            <a:pPr marL="215265" lvl="1" indent="-214313">
              <a:lnSpc>
                <a:spcPct val="100000"/>
              </a:lnSpc>
              <a:spcBef>
                <a:spcPts val="300"/>
              </a:spcBef>
              <a:spcAft>
                <a:spcPts val="0"/>
              </a:spcAft>
              <a:buClr>
                <a:srgbClr val="71B790"/>
              </a:buClr>
              <a:buFont typeface="Arial" panose="020B0604020202020204" pitchFamily="34" charset="0"/>
              <a:buChar char="•"/>
              <a:defRPr/>
            </a:pPr>
            <a:r>
              <a:rPr lang="en-US" sz="1050">
                <a:solidFill>
                  <a:schemeClr val="tx2"/>
                </a:solidFill>
                <a:ea typeface="Verdana"/>
              </a:rPr>
              <a:t>Legal</a:t>
            </a:r>
          </a:p>
          <a:p>
            <a:pPr marL="215265" lvl="1" indent="-214313">
              <a:lnSpc>
                <a:spcPct val="100000"/>
              </a:lnSpc>
              <a:spcBef>
                <a:spcPts val="300"/>
              </a:spcBef>
              <a:spcAft>
                <a:spcPts val="0"/>
              </a:spcAft>
              <a:buClr>
                <a:srgbClr val="71B790"/>
              </a:buClr>
              <a:buFont typeface="Arial" panose="020B0604020202020204" pitchFamily="34" charset="0"/>
              <a:buChar char="•"/>
              <a:defRPr/>
            </a:pPr>
            <a:r>
              <a:rPr lang="en-US" sz="1050">
                <a:solidFill>
                  <a:schemeClr val="tx2"/>
                </a:solidFill>
                <a:ea typeface="Verdana"/>
              </a:rPr>
              <a:t>Operations (incl. in store employees)</a:t>
            </a:r>
          </a:p>
          <a:p>
            <a:pPr marL="215265" lvl="1" indent="-214313">
              <a:lnSpc>
                <a:spcPct val="100000"/>
              </a:lnSpc>
              <a:spcBef>
                <a:spcPts val="300"/>
              </a:spcBef>
              <a:spcAft>
                <a:spcPts val="0"/>
              </a:spcAft>
              <a:buClr>
                <a:srgbClr val="71B790"/>
              </a:buClr>
              <a:buFont typeface="Arial" panose="020B0604020202020204" pitchFamily="34" charset="0"/>
              <a:buChar char="•"/>
              <a:defRPr/>
            </a:pPr>
            <a:r>
              <a:rPr lang="en-US" sz="1050">
                <a:solidFill>
                  <a:schemeClr val="tx2"/>
                </a:solidFill>
                <a:ea typeface="Verdana"/>
              </a:rPr>
              <a:t>Purchasing department</a:t>
            </a:r>
          </a:p>
          <a:p>
            <a:pPr marL="215265" lvl="1" indent="-214313">
              <a:lnSpc>
                <a:spcPct val="100000"/>
              </a:lnSpc>
              <a:spcBef>
                <a:spcPts val="300"/>
              </a:spcBef>
              <a:spcAft>
                <a:spcPts val="0"/>
              </a:spcAft>
              <a:buClr>
                <a:srgbClr val="FBB034"/>
              </a:buClr>
              <a:buFont typeface="Arial" panose="020B0604020202020204" pitchFamily="34" charset="0"/>
              <a:buChar char="•"/>
              <a:defRPr/>
            </a:pPr>
            <a:endParaRPr lang="en-US" sz="1050">
              <a:solidFill>
                <a:schemeClr val="tx2"/>
              </a:solidFill>
              <a:ea typeface="Verdana"/>
            </a:endParaRPr>
          </a:p>
        </p:txBody>
      </p:sp>
      <p:sp>
        <p:nvSpPr>
          <p:cNvPr id="103" name="Rectangle 27">
            <a:extLst>
              <a:ext uri="{FF2B5EF4-FFF2-40B4-BE49-F238E27FC236}">
                <a16:creationId xmlns:a16="http://schemas.microsoft.com/office/drawing/2014/main" id="{74027683-861F-3A50-485A-2C1E2B880645}"/>
              </a:ext>
            </a:extLst>
          </p:cNvPr>
          <p:cNvSpPr>
            <a:spLocks noGrp="1" noChangeArrowheads="1"/>
          </p:cNvSpPr>
          <p:nvPr>
            <p:custDataLst>
              <p:tags r:id="rId3"/>
            </p:custDataLst>
          </p:nvPr>
        </p:nvSpPr>
        <p:spPr bwMode="auto">
          <a:xfrm>
            <a:off x="6012713" y="1302310"/>
            <a:ext cx="2647505" cy="2654459"/>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t" anchorCtr="0"/>
          <a:lstStyle>
            <a:lvl1pPr algn="l" rtl="0" eaLnBrk="1" fontAlgn="base" hangingPunct="1">
              <a:spcBef>
                <a:spcPts val="0"/>
              </a:spcBef>
              <a:spcAft>
                <a:spcPct val="0"/>
              </a:spcAft>
              <a:defRPr sz="1200" b="0" i="0">
                <a:solidFill>
                  <a:schemeClr val="tx1"/>
                </a:solidFill>
                <a:latin typeface="+mn-lt"/>
                <a:ea typeface="+mn-ea"/>
                <a:cs typeface="+mn-cs"/>
              </a:defRPr>
            </a:lvl1pPr>
            <a:lvl2pPr marL="176213" indent="-174625" algn="l" rtl="0" eaLnBrk="1" fontAlgn="base" hangingPunct="1">
              <a:lnSpc>
                <a:spcPct val="90000"/>
              </a:lnSpc>
              <a:spcBef>
                <a:spcPts val="0"/>
              </a:spcBef>
              <a:spcAft>
                <a:spcPct val="0"/>
              </a:spcAft>
              <a:buFont typeface="Wingdings" pitchFamily="2" charset="2"/>
              <a:buChar char="§"/>
              <a:defRPr sz="1200" baseline="0">
                <a:solidFill>
                  <a:schemeClr val="tx1"/>
                </a:solidFill>
                <a:latin typeface="+mn-lt"/>
              </a:defRPr>
            </a:lvl2pPr>
            <a:lvl3pPr marL="357188" indent="-176213" algn="l" rtl="0" eaLnBrk="1" fontAlgn="base" hangingPunct="1">
              <a:lnSpc>
                <a:spcPct val="90000"/>
              </a:lnSpc>
              <a:spcBef>
                <a:spcPts val="0"/>
              </a:spcBef>
              <a:spcAft>
                <a:spcPct val="0"/>
              </a:spcAft>
              <a:buFont typeface="Arial" pitchFamily="34" charset="0"/>
              <a:buChar char="-"/>
              <a:defRPr sz="1200">
                <a:solidFill>
                  <a:schemeClr val="tx1"/>
                </a:solidFill>
                <a:latin typeface="+mn-lt"/>
              </a:defRPr>
            </a:lvl3pPr>
            <a:lvl4pPr marL="538163" indent="-182563" algn="l" rtl="0" eaLnBrk="1" fontAlgn="base" hangingPunct="1">
              <a:lnSpc>
                <a:spcPct val="90000"/>
              </a:lnSpc>
              <a:spcBef>
                <a:spcPts val="0"/>
              </a:spcBef>
              <a:spcAft>
                <a:spcPct val="0"/>
              </a:spcAft>
              <a:buFont typeface="Arial" pitchFamily="34" charset="0"/>
              <a:buChar char="•"/>
              <a:defRPr sz="1200">
                <a:solidFill>
                  <a:schemeClr val="tx1"/>
                </a:solidFill>
                <a:latin typeface="+mn-lt"/>
              </a:defRPr>
            </a:lvl4pPr>
            <a:lvl5pPr marL="719138" indent="-180975" algn="l" rtl="0" eaLnBrk="1" fontAlgn="base" hangingPunct="1">
              <a:lnSpc>
                <a:spcPct val="90000"/>
              </a:lnSpc>
              <a:spcBef>
                <a:spcPts val="0"/>
              </a:spcBef>
              <a:spcAft>
                <a:spcPct val="0"/>
              </a:spcAft>
              <a:buChar char="-"/>
              <a:defRPr sz="1200">
                <a:solidFill>
                  <a:schemeClr val="tx1"/>
                </a:solidFill>
                <a:latin typeface="+mn-lt"/>
              </a:defRPr>
            </a:lvl5pPr>
            <a:lvl6pPr marL="895350" indent="-176213" algn="l" rtl="0" eaLnBrk="1" fontAlgn="base" hangingPunct="1">
              <a:lnSpc>
                <a:spcPct val="90000"/>
              </a:lnSpc>
              <a:spcBef>
                <a:spcPts val="0"/>
              </a:spcBef>
              <a:spcAft>
                <a:spcPct val="0"/>
              </a:spcAft>
              <a:buChar char="-"/>
              <a:defRPr sz="1200">
                <a:solidFill>
                  <a:schemeClr val="tx1"/>
                </a:solidFill>
                <a:latin typeface="+mn-lt"/>
              </a:defRPr>
            </a:lvl6pPr>
            <a:lvl7pPr marL="1076325" indent="-180975" algn="l" rtl="0" eaLnBrk="1" fontAlgn="base" hangingPunct="1">
              <a:lnSpc>
                <a:spcPct val="90000"/>
              </a:lnSpc>
              <a:spcBef>
                <a:spcPts val="0"/>
              </a:spcBef>
              <a:spcAft>
                <a:spcPct val="0"/>
              </a:spcAft>
              <a:buChar char="-"/>
              <a:defRPr sz="1200" baseline="0">
                <a:solidFill>
                  <a:schemeClr val="tx1"/>
                </a:solidFill>
                <a:latin typeface="+mn-lt"/>
              </a:defRPr>
            </a:lvl7pPr>
            <a:lvl8pPr marL="1257300" indent="-180975" algn="l" rtl="0" eaLnBrk="1" fontAlgn="base" hangingPunct="1">
              <a:lnSpc>
                <a:spcPct val="90000"/>
              </a:lnSpc>
              <a:spcBef>
                <a:spcPts val="0"/>
              </a:spcBef>
              <a:spcAft>
                <a:spcPct val="0"/>
              </a:spcAft>
              <a:buChar char="-"/>
              <a:defRPr sz="1200">
                <a:solidFill>
                  <a:schemeClr val="tx1"/>
                </a:solidFill>
                <a:latin typeface="+mn-lt"/>
              </a:defRPr>
            </a:lvl8pPr>
            <a:lvl9pPr marL="1433513" indent="-176213" algn="l" rtl="0" eaLnBrk="1" fontAlgn="base" hangingPunct="1">
              <a:lnSpc>
                <a:spcPct val="90000"/>
              </a:lnSpc>
              <a:spcBef>
                <a:spcPts val="0"/>
              </a:spcBef>
              <a:spcAft>
                <a:spcPct val="0"/>
              </a:spcAft>
              <a:buChar char="-"/>
              <a:defRPr sz="1200">
                <a:solidFill>
                  <a:schemeClr val="tx1"/>
                </a:solidFill>
                <a:latin typeface="+mn-lt"/>
              </a:defRPr>
            </a:lvl9pPr>
          </a:lstStyle>
          <a:p>
            <a:pPr marL="953" lvl="1" indent="0">
              <a:lnSpc>
                <a:spcPct val="100000"/>
              </a:lnSpc>
              <a:spcBef>
                <a:spcPts val="300"/>
              </a:spcBef>
              <a:spcAft>
                <a:spcPts val="0"/>
              </a:spcAft>
              <a:buClr>
                <a:srgbClr val="FBB034"/>
              </a:buClr>
              <a:buNone/>
              <a:defRPr/>
            </a:pPr>
            <a:r>
              <a:rPr lang="en-US" sz="1050" b="1">
                <a:solidFill>
                  <a:schemeClr val="tx2"/>
                </a:solidFill>
              </a:rPr>
              <a:t>External</a:t>
            </a:r>
          </a:p>
          <a:p>
            <a:pPr marL="953" lvl="1" indent="0">
              <a:lnSpc>
                <a:spcPct val="100000"/>
              </a:lnSpc>
              <a:spcBef>
                <a:spcPts val="300"/>
              </a:spcBef>
              <a:spcAft>
                <a:spcPts val="0"/>
              </a:spcAft>
              <a:buClr>
                <a:srgbClr val="FBB034"/>
              </a:buClr>
              <a:buNone/>
              <a:defRPr/>
            </a:pPr>
            <a:endParaRPr lang="en-US" sz="1050" b="1">
              <a:solidFill>
                <a:schemeClr val="tx2"/>
              </a:solidFill>
            </a:endParaRPr>
          </a:p>
          <a:p>
            <a:pPr marL="215265" lvl="1" indent="-214313">
              <a:lnSpc>
                <a:spcPct val="100000"/>
              </a:lnSpc>
              <a:spcBef>
                <a:spcPts val="300"/>
              </a:spcBef>
              <a:spcAft>
                <a:spcPts val="0"/>
              </a:spcAft>
              <a:buClr>
                <a:srgbClr val="71B790"/>
              </a:buClr>
              <a:buFont typeface="Arial" panose="020B0604020202020204" pitchFamily="34" charset="0"/>
              <a:buChar char="•"/>
              <a:defRPr/>
            </a:pPr>
            <a:r>
              <a:rPr lang="en-US" sz="1050">
                <a:solidFill>
                  <a:schemeClr val="tx2"/>
                </a:solidFill>
              </a:rPr>
              <a:t>Manufacturers / Brand owners</a:t>
            </a:r>
          </a:p>
          <a:p>
            <a:pPr marL="215265" lvl="1" indent="-214313">
              <a:lnSpc>
                <a:spcPct val="100000"/>
              </a:lnSpc>
              <a:spcBef>
                <a:spcPts val="300"/>
              </a:spcBef>
              <a:spcAft>
                <a:spcPts val="0"/>
              </a:spcAft>
              <a:buClr>
                <a:srgbClr val="71B790"/>
              </a:buClr>
              <a:buFont typeface="Arial" panose="020B0604020202020204" pitchFamily="34" charset="0"/>
              <a:buChar char="•"/>
              <a:defRPr/>
            </a:pPr>
            <a:r>
              <a:rPr lang="en-US" sz="1050">
                <a:solidFill>
                  <a:schemeClr val="tx2"/>
                </a:solidFill>
              </a:rPr>
              <a:t>Retailers</a:t>
            </a:r>
          </a:p>
          <a:p>
            <a:pPr marL="215265" lvl="1" indent="-214313">
              <a:lnSpc>
                <a:spcPct val="100000"/>
              </a:lnSpc>
              <a:spcBef>
                <a:spcPts val="300"/>
              </a:spcBef>
              <a:spcAft>
                <a:spcPts val="0"/>
              </a:spcAft>
              <a:buClr>
                <a:srgbClr val="71B790"/>
              </a:buClr>
              <a:buFont typeface="Arial" panose="020B0604020202020204" pitchFamily="34" charset="0"/>
              <a:buChar char="•"/>
              <a:defRPr/>
            </a:pPr>
            <a:r>
              <a:rPr lang="en-US" sz="1050">
                <a:solidFill>
                  <a:schemeClr val="tx2"/>
                </a:solidFill>
              </a:rPr>
              <a:t>Solution Providers</a:t>
            </a:r>
            <a:endParaRPr lang="en-US" sz="1050">
              <a:solidFill>
                <a:schemeClr val="tx2"/>
              </a:solidFill>
              <a:ea typeface="Verdana"/>
            </a:endParaRPr>
          </a:p>
          <a:p>
            <a:pPr lvl="2">
              <a:lnSpc>
                <a:spcPct val="100000"/>
              </a:lnSpc>
              <a:spcBef>
                <a:spcPts val="300"/>
              </a:spcBef>
              <a:spcAft>
                <a:spcPts val="0"/>
              </a:spcAft>
              <a:buClr>
                <a:srgbClr val="71B790"/>
              </a:buClr>
              <a:buFont typeface="Arial" panose="020B0604020202020204" pitchFamily="34" charset="0"/>
              <a:buChar char="•"/>
              <a:defRPr/>
            </a:pPr>
            <a:r>
              <a:rPr lang="en-US" sz="1050">
                <a:solidFill>
                  <a:schemeClr val="tx2"/>
                </a:solidFill>
              </a:rPr>
              <a:t>Scanning hardware &amp; software</a:t>
            </a:r>
          </a:p>
          <a:p>
            <a:pPr lvl="2">
              <a:lnSpc>
                <a:spcPct val="100000"/>
              </a:lnSpc>
              <a:spcBef>
                <a:spcPts val="300"/>
              </a:spcBef>
              <a:spcAft>
                <a:spcPts val="0"/>
              </a:spcAft>
              <a:buClr>
                <a:srgbClr val="71B790"/>
              </a:buClr>
              <a:buFont typeface="Arial" panose="020B0604020202020204" pitchFamily="34" charset="0"/>
              <a:buChar char="•"/>
              <a:defRPr/>
            </a:pPr>
            <a:r>
              <a:rPr lang="en-US" sz="1050">
                <a:solidFill>
                  <a:schemeClr val="tx2"/>
                </a:solidFill>
                <a:ea typeface="Verdana"/>
              </a:rPr>
              <a:t>On demand barcode printing</a:t>
            </a:r>
          </a:p>
          <a:p>
            <a:pPr lvl="2">
              <a:lnSpc>
                <a:spcPct val="100000"/>
              </a:lnSpc>
              <a:spcBef>
                <a:spcPts val="300"/>
              </a:spcBef>
              <a:spcAft>
                <a:spcPts val="0"/>
              </a:spcAft>
              <a:buClr>
                <a:srgbClr val="71B790"/>
              </a:buClr>
              <a:buFont typeface="Arial" panose="020B0604020202020204" pitchFamily="34" charset="0"/>
              <a:buChar char="•"/>
              <a:defRPr/>
            </a:pPr>
            <a:r>
              <a:rPr lang="en-US" sz="1050">
                <a:solidFill>
                  <a:schemeClr val="tx2"/>
                </a:solidFill>
              </a:rPr>
              <a:t>Printing</a:t>
            </a:r>
          </a:p>
          <a:p>
            <a:pPr lvl="2">
              <a:lnSpc>
                <a:spcPct val="100000"/>
              </a:lnSpc>
              <a:spcBef>
                <a:spcPts val="300"/>
              </a:spcBef>
              <a:spcAft>
                <a:spcPts val="0"/>
              </a:spcAft>
              <a:buClr>
                <a:srgbClr val="71B790"/>
              </a:buClr>
              <a:buFont typeface="Arial" panose="020B0604020202020204" pitchFamily="34" charset="0"/>
              <a:buChar char="•"/>
              <a:defRPr/>
            </a:pPr>
            <a:r>
              <a:rPr lang="en-US" sz="1050">
                <a:solidFill>
                  <a:schemeClr val="tx2"/>
                </a:solidFill>
                <a:ea typeface="Verdana"/>
              </a:rPr>
              <a:t>Scales</a:t>
            </a:r>
          </a:p>
          <a:p>
            <a:pPr lvl="2">
              <a:lnSpc>
                <a:spcPct val="100000"/>
              </a:lnSpc>
              <a:spcBef>
                <a:spcPts val="300"/>
              </a:spcBef>
              <a:spcAft>
                <a:spcPts val="0"/>
              </a:spcAft>
              <a:buClr>
                <a:srgbClr val="71B790"/>
              </a:buClr>
              <a:buFont typeface="Arial" panose="020B0604020202020204" pitchFamily="34" charset="0"/>
              <a:buChar char="•"/>
              <a:defRPr/>
            </a:pPr>
            <a:r>
              <a:rPr lang="en-US" sz="1050">
                <a:solidFill>
                  <a:schemeClr val="tx2"/>
                </a:solidFill>
              </a:rPr>
              <a:t>POS software</a:t>
            </a:r>
          </a:p>
          <a:p>
            <a:pPr lvl="2">
              <a:lnSpc>
                <a:spcPct val="100000"/>
              </a:lnSpc>
              <a:spcBef>
                <a:spcPts val="300"/>
              </a:spcBef>
              <a:spcAft>
                <a:spcPts val="0"/>
              </a:spcAft>
              <a:buClr>
                <a:srgbClr val="71B790"/>
              </a:buClr>
              <a:buFont typeface="Arial" panose="020B0604020202020204" pitchFamily="34" charset="0"/>
              <a:buChar char="•"/>
              <a:defRPr/>
            </a:pPr>
            <a:r>
              <a:rPr lang="en-US" sz="1050">
                <a:solidFill>
                  <a:schemeClr val="tx2"/>
                </a:solidFill>
              </a:rPr>
              <a:t>Other</a:t>
            </a:r>
          </a:p>
          <a:p>
            <a:pPr marL="214313" lvl="1" indent="-214313">
              <a:lnSpc>
                <a:spcPct val="100000"/>
              </a:lnSpc>
              <a:spcBef>
                <a:spcPts val="300"/>
              </a:spcBef>
              <a:spcAft>
                <a:spcPts val="0"/>
              </a:spcAft>
              <a:buClr>
                <a:srgbClr val="71B790"/>
              </a:buClr>
              <a:buFont typeface="Arial" panose="020B0604020202020204" pitchFamily="34" charset="0"/>
              <a:buChar char="•"/>
              <a:defRPr/>
            </a:pPr>
            <a:r>
              <a:rPr lang="en-US" sz="1050">
                <a:solidFill>
                  <a:schemeClr val="tx2"/>
                </a:solidFill>
                <a:ea typeface="Verdana"/>
              </a:rPr>
              <a:t>Local GS1 office</a:t>
            </a:r>
          </a:p>
          <a:p>
            <a:pPr marL="215265" lvl="1" indent="-214313">
              <a:lnSpc>
                <a:spcPct val="100000"/>
              </a:lnSpc>
              <a:spcBef>
                <a:spcPts val="300"/>
              </a:spcBef>
              <a:spcAft>
                <a:spcPts val="0"/>
              </a:spcAft>
              <a:buClr>
                <a:srgbClr val="FBB034"/>
              </a:buClr>
              <a:buFont typeface="Arial" panose="020B0604020202020204" pitchFamily="34" charset="0"/>
              <a:buChar char="•"/>
              <a:defRPr/>
            </a:pPr>
            <a:endParaRPr lang="en-US" sz="1050">
              <a:solidFill>
                <a:schemeClr val="tx2"/>
              </a:solidFill>
              <a:ea typeface="Verdana"/>
            </a:endParaRPr>
          </a:p>
          <a:p>
            <a:pPr marL="215265" lvl="1" indent="-214313">
              <a:lnSpc>
                <a:spcPct val="100000"/>
              </a:lnSpc>
              <a:spcBef>
                <a:spcPts val="300"/>
              </a:spcBef>
              <a:spcAft>
                <a:spcPts val="0"/>
              </a:spcAft>
              <a:buClr>
                <a:srgbClr val="FBB034"/>
              </a:buClr>
              <a:buFont typeface="Arial" panose="020B0604020202020204" pitchFamily="34" charset="0"/>
              <a:buChar char="•"/>
              <a:defRPr/>
            </a:pPr>
            <a:endParaRPr lang="en-US" sz="1050">
              <a:solidFill>
                <a:schemeClr val="tx2"/>
              </a:solidFill>
              <a:ea typeface="Verdana"/>
            </a:endParaRPr>
          </a:p>
        </p:txBody>
      </p:sp>
      <p:cxnSp>
        <p:nvCxnSpPr>
          <p:cNvPr id="24" name="Straight Connector 23">
            <a:extLst>
              <a:ext uri="{FF2B5EF4-FFF2-40B4-BE49-F238E27FC236}">
                <a16:creationId xmlns:a16="http://schemas.microsoft.com/office/drawing/2014/main" id="{519893C7-537A-402A-8E00-7C75FE4CFA92}"/>
              </a:ext>
            </a:extLst>
          </p:cNvPr>
          <p:cNvCxnSpPr>
            <a:cxnSpLocks/>
          </p:cNvCxnSpPr>
          <p:nvPr/>
        </p:nvCxnSpPr>
        <p:spPr>
          <a:xfrm flipV="1">
            <a:off x="3069900" y="926100"/>
            <a:ext cx="5179433"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5" name="Title 1">
            <a:extLst>
              <a:ext uri="{FF2B5EF4-FFF2-40B4-BE49-F238E27FC236}">
                <a16:creationId xmlns:a16="http://schemas.microsoft.com/office/drawing/2014/main" id="{4B580D11-E7FF-4F7F-9C5E-72F4CF7E8656}"/>
              </a:ext>
            </a:extLst>
          </p:cNvPr>
          <p:cNvSpPr txBox="1">
            <a:spLocks/>
          </p:cNvSpPr>
          <p:nvPr/>
        </p:nvSpPr>
        <p:spPr bwMode="auto">
          <a:xfrm>
            <a:off x="303610" y="87475"/>
            <a:ext cx="2163144" cy="537533"/>
          </a:xfrm>
          <a:prstGeom prst="rect">
            <a:avLst/>
          </a:prstGeom>
          <a:noFill/>
          <a:ln>
            <a:noFill/>
          </a:ln>
        </p:spPr>
        <p:txBody>
          <a:bodyPr vert="horz" wrap="square" lIns="0" tIns="34287" rIns="68573" bIns="34287" numCol="1" anchor="b" anchorCtr="0" compatLnSpc="1">
            <a:prstTxWarp prst="textNoShape">
              <a:avLst/>
            </a:prstTxWarp>
          </a:bodyPr>
          <a:lstStyle>
            <a:lvl1pPr algn="l" defTabSz="60952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a:lstStyle>
          <a:p>
            <a:r>
              <a:rPr lang="en-US" sz="1500">
                <a:solidFill>
                  <a:schemeClr val="bg1"/>
                </a:solidFill>
              </a:rPr>
              <a:t>Identify Stakeholders for Pilot</a:t>
            </a:r>
          </a:p>
        </p:txBody>
      </p:sp>
      <p:cxnSp>
        <p:nvCxnSpPr>
          <p:cNvPr id="76" name="Straight Connector 75">
            <a:extLst>
              <a:ext uri="{FF2B5EF4-FFF2-40B4-BE49-F238E27FC236}">
                <a16:creationId xmlns:a16="http://schemas.microsoft.com/office/drawing/2014/main" id="{81121338-3457-44E7-BB8C-7E50566F7974}"/>
              </a:ext>
            </a:extLst>
          </p:cNvPr>
          <p:cNvCxnSpPr>
            <a:cxnSpLocks/>
          </p:cNvCxnSpPr>
          <p:nvPr/>
        </p:nvCxnSpPr>
        <p:spPr>
          <a:xfrm flipV="1">
            <a:off x="1892621" y="925948"/>
            <a:ext cx="1058048" cy="2"/>
          </a:xfrm>
          <a:prstGeom prst="line">
            <a:avLst/>
          </a:prstGeom>
          <a:ln w="19050">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4A231C9C-E856-4496-B2C3-0B7D502FA26F}"/>
              </a:ext>
            </a:extLst>
          </p:cNvPr>
          <p:cNvGrpSpPr/>
          <p:nvPr/>
        </p:nvGrpSpPr>
        <p:grpSpPr>
          <a:xfrm>
            <a:off x="7405014" y="4531233"/>
            <a:ext cx="186825" cy="186825"/>
            <a:chOff x="9873352" y="6041644"/>
            <a:chExt cx="249100" cy="249100"/>
          </a:xfrm>
        </p:grpSpPr>
        <p:sp>
          <p:nvSpPr>
            <p:cNvPr id="43" name="Oval 42">
              <a:hlinkClick r:id="" action="ppaction://hlinkshowjump?jump=previousslide"/>
              <a:extLst>
                <a:ext uri="{FF2B5EF4-FFF2-40B4-BE49-F238E27FC236}">
                  <a16:creationId xmlns:a16="http://schemas.microsoft.com/office/drawing/2014/main" id="{289A2E35-A408-4783-82C6-C8A241DEC399}"/>
                </a:ext>
              </a:extLst>
            </p:cNvPr>
            <p:cNvSpPr/>
            <p:nvPr userDrawn="1"/>
          </p:nvSpPr>
          <p:spPr>
            <a:xfrm>
              <a:off x="9873352" y="6041644"/>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49" name="Group 48">
              <a:extLst>
                <a:ext uri="{FF2B5EF4-FFF2-40B4-BE49-F238E27FC236}">
                  <a16:creationId xmlns:a16="http://schemas.microsoft.com/office/drawing/2014/main" id="{F7DD0C77-F7DE-4B43-ACC3-C26AB8ACAB0B}"/>
                </a:ext>
              </a:extLst>
            </p:cNvPr>
            <p:cNvGrpSpPr/>
            <p:nvPr userDrawn="1"/>
          </p:nvGrpSpPr>
          <p:grpSpPr>
            <a:xfrm>
              <a:off x="9971776" y="6136088"/>
              <a:ext cx="41137" cy="66044"/>
              <a:chOff x="3345327" y="4804129"/>
              <a:chExt cx="74099" cy="118964"/>
            </a:xfrm>
          </p:grpSpPr>
          <p:cxnSp>
            <p:nvCxnSpPr>
              <p:cNvPr id="50" name="Straight Connector 49">
                <a:hlinkClick r:id="" action="ppaction://hlinkshowjump?jump=previousslide"/>
                <a:extLst>
                  <a:ext uri="{FF2B5EF4-FFF2-40B4-BE49-F238E27FC236}">
                    <a16:creationId xmlns:a16="http://schemas.microsoft.com/office/drawing/2014/main" id="{ED8954DA-9AFA-407B-8EF7-FE316B1C565A}"/>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hlinkClick r:id="" action="ppaction://hlinkshowjump?jump=previousslide"/>
                <a:extLst>
                  <a:ext uri="{FF2B5EF4-FFF2-40B4-BE49-F238E27FC236}">
                    <a16:creationId xmlns:a16="http://schemas.microsoft.com/office/drawing/2014/main" id="{E50C27E1-0303-4D00-B91B-B9C06C212AA2}"/>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58" name="Group 57">
            <a:extLst>
              <a:ext uri="{FF2B5EF4-FFF2-40B4-BE49-F238E27FC236}">
                <a16:creationId xmlns:a16="http://schemas.microsoft.com/office/drawing/2014/main" id="{1A966707-230C-40B8-8D31-95A66C749111}"/>
              </a:ext>
            </a:extLst>
          </p:cNvPr>
          <p:cNvGrpSpPr/>
          <p:nvPr/>
        </p:nvGrpSpPr>
        <p:grpSpPr>
          <a:xfrm>
            <a:off x="7642346" y="4531233"/>
            <a:ext cx="186825" cy="186825"/>
            <a:chOff x="10189795" y="6045160"/>
            <a:chExt cx="249100" cy="249100"/>
          </a:xfrm>
        </p:grpSpPr>
        <p:sp>
          <p:nvSpPr>
            <p:cNvPr id="59" name="Oval 58">
              <a:hlinkClick r:id="" action="ppaction://hlinkshowjump?jump=nextslide"/>
              <a:extLst>
                <a:ext uri="{FF2B5EF4-FFF2-40B4-BE49-F238E27FC236}">
                  <a16:creationId xmlns:a16="http://schemas.microsoft.com/office/drawing/2014/main" id="{EA454687-9CB0-48A1-8DE7-020D3F43AF7B}"/>
                </a:ext>
              </a:extLst>
            </p:cNvPr>
            <p:cNvSpPr/>
            <p:nvPr userDrawn="1"/>
          </p:nvSpPr>
          <p:spPr>
            <a:xfrm>
              <a:off x="10189795" y="6045160"/>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60" name="Group 59">
              <a:extLst>
                <a:ext uri="{FF2B5EF4-FFF2-40B4-BE49-F238E27FC236}">
                  <a16:creationId xmlns:a16="http://schemas.microsoft.com/office/drawing/2014/main" id="{2F5C2ADC-9267-4C5D-AB93-BBAB9FD6E6F0}"/>
                </a:ext>
              </a:extLst>
            </p:cNvPr>
            <p:cNvGrpSpPr/>
            <p:nvPr userDrawn="1"/>
          </p:nvGrpSpPr>
          <p:grpSpPr>
            <a:xfrm flipH="1" flipV="1">
              <a:off x="10297292" y="6133992"/>
              <a:ext cx="41137" cy="66044"/>
              <a:chOff x="3345327" y="4804129"/>
              <a:chExt cx="74099" cy="118964"/>
            </a:xfrm>
          </p:grpSpPr>
          <p:cxnSp>
            <p:nvCxnSpPr>
              <p:cNvPr id="61" name="Straight Connector 60">
                <a:hlinkClick r:id="" action="ppaction://hlinkshowjump?jump=nextslide"/>
                <a:extLst>
                  <a:ext uri="{FF2B5EF4-FFF2-40B4-BE49-F238E27FC236}">
                    <a16:creationId xmlns:a16="http://schemas.microsoft.com/office/drawing/2014/main" id="{226224C6-6A6C-4735-9297-B5498688E1FC}"/>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hlinkClick r:id="" action="ppaction://hlinkshowjump?jump=nextslide"/>
                <a:extLst>
                  <a:ext uri="{FF2B5EF4-FFF2-40B4-BE49-F238E27FC236}">
                    <a16:creationId xmlns:a16="http://schemas.microsoft.com/office/drawing/2014/main" id="{7863FFE2-99AC-44F4-9C24-6C5A69FEE7E1}"/>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sp>
        <p:nvSpPr>
          <p:cNvPr id="44" name="Rounded Rectangle 93">
            <a:extLst>
              <a:ext uri="{FF2B5EF4-FFF2-40B4-BE49-F238E27FC236}">
                <a16:creationId xmlns:a16="http://schemas.microsoft.com/office/drawing/2014/main" id="{B3F514B0-47E9-A472-B9DA-C37C9C4517E1}"/>
              </a:ext>
            </a:extLst>
          </p:cNvPr>
          <p:cNvSpPr/>
          <p:nvPr/>
        </p:nvSpPr>
        <p:spPr>
          <a:xfrm>
            <a:off x="411835" y="783044"/>
            <a:ext cx="1480787"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WHO</a:t>
            </a:r>
          </a:p>
        </p:txBody>
      </p:sp>
      <p:sp>
        <p:nvSpPr>
          <p:cNvPr id="46" name="Oval 20">
            <a:extLst>
              <a:ext uri="{FF2B5EF4-FFF2-40B4-BE49-F238E27FC236}">
                <a16:creationId xmlns:a16="http://schemas.microsoft.com/office/drawing/2014/main" id="{353F6087-5544-5929-AC6F-4A86CB033767}"/>
              </a:ext>
            </a:extLst>
          </p:cNvPr>
          <p:cNvSpPr/>
          <p:nvPr/>
        </p:nvSpPr>
        <p:spPr>
          <a:xfrm>
            <a:off x="125709" y="694902"/>
            <a:ext cx="456300" cy="45587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grpSp>
        <p:nvGrpSpPr>
          <p:cNvPr id="47" name="Group 46">
            <a:extLst>
              <a:ext uri="{FF2B5EF4-FFF2-40B4-BE49-F238E27FC236}">
                <a16:creationId xmlns:a16="http://schemas.microsoft.com/office/drawing/2014/main" id="{D64179ED-BBD0-1D65-A54F-8B0857420174}"/>
              </a:ext>
            </a:extLst>
          </p:cNvPr>
          <p:cNvGrpSpPr/>
          <p:nvPr/>
        </p:nvGrpSpPr>
        <p:grpSpPr>
          <a:xfrm>
            <a:off x="179084" y="843299"/>
            <a:ext cx="335080" cy="188652"/>
            <a:chOff x="5753233" y="98648"/>
            <a:chExt cx="528260" cy="324155"/>
          </a:xfrm>
          <a:solidFill>
            <a:schemeClr val="tx2"/>
          </a:solidFill>
        </p:grpSpPr>
        <p:sp>
          <p:nvSpPr>
            <p:cNvPr id="48" name="Freeform 286">
              <a:extLst>
                <a:ext uri="{FF2B5EF4-FFF2-40B4-BE49-F238E27FC236}">
                  <a16:creationId xmlns:a16="http://schemas.microsoft.com/office/drawing/2014/main" id="{408EEF7A-5797-FFDB-3CDD-2C03BFFEBD37}"/>
                </a:ext>
              </a:extLst>
            </p:cNvPr>
            <p:cNvSpPr>
              <a:spLocks/>
            </p:cNvSpPr>
            <p:nvPr/>
          </p:nvSpPr>
          <p:spPr bwMode="auto">
            <a:xfrm>
              <a:off x="5753233" y="211945"/>
              <a:ext cx="197167" cy="122738"/>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0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39" y="7"/>
                    <a:pt x="42" y="12"/>
                  </a:cubicBezTo>
                  <a:cubicBezTo>
                    <a:pt x="44" y="18"/>
                    <a:pt x="45" y="25"/>
                    <a:pt x="40" y="30"/>
                  </a:cubicBezTo>
                  <a:cubicBezTo>
                    <a:pt x="37" y="32"/>
                    <a:pt x="33" y="33"/>
                    <a:pt x="30" y="33"/>
                  </a:cubicBezTo>
                  <a:cubicBezTo>
                    <a:pt x="23" y="33"/>
                    <a:pt x="17" y="33"/>
                    <a:pt x="11" y="32"/>
                  </a:cubicBezTo>
                  <a:cubicBezTo>
                    <a:pt x="9" y="32"/>
                    <a:pt x="1" y="30"/>
                    <a:pt x="0" y="30"/>
                  </a:cubicBezTo>
                  <a:cubicBezTo>
                    <a:pt x="0" y="30"/>
                    <a:pt x="0" y="29"/>
                    <a:pt x="0" y="29"/>
                  </a:cubicBezTo>
                  <a:cubicBezTo>
                    <a:pt x="0" y="21"/>
                    <a:pt x="0" y="21"/>
                    <a:pt x="0" y="21"/>
                  </a:cubicBezTo>
                  <a:cubicBezTo>
                    <a:pt x="0" y="13"/>
                    <a:pt x="5" y="4"/>
                    <a:pt x="14" y="1"/>
                  </a:cubicBezTo>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51" name="Oval 287">
              <a:extLst>
                <a:ext uri="{FF2B5EF4-FFF2-40B4-BE49-F238E27FC236}">
                  <a16:creationId xmlns:a16="http://schemas.microsoft.com/office/drawing/2014/main" id="{FEDD647A-00DA-E05F-DD39-230561E93197}"/>
                </a:ext>
              </a:extLst>
            </p:cNvPr>
            <p:cNvSpPr>
              <a:spLocks noChangeArrowheads="1"/>
            </p:cNvSpPr>
            <p:nvPr/>
          </p:nvSpPr>
          <p:spPr bwMode="auto">
            <a:xfrm>
              <a:off x="5792294" y="111237"/>
              <a:ext cx="106025" cy="111724"/>
            </a:xfrm>
            <a:prstGeom prst="ellipse">
              <a:avLst/>
            </a:pr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52" name="Freeform 288">
              <a:extLst>
                <a:ext uri="{FF2B5EF4-FFF2-40B4-BE49-F238E27FC236}">
                  <a16:creationId xmlns:a16="http://schemas.microsoft.com/office/drawing/2014/main" id="{0E37CA88-FB8F-F8A5-CAB0-E64EBEF0B2A9}"/>
                </a:ext>
              </a:extLst>
            </p:cNvPr>
            <p:cNvSpPr>
              <a:spLocks/>
            </p:cNvSpPr>
            <p:nvPr/>
          </p:nvSpPr>
          <p:spPr bwMode="auto">
            <a:xfrm>
              <a:off x="6082465" y="199356"/>
              <a:ext cx="199028" cy="124312"/>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1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40" y="7"/>
                    <a:pt x="42" y="12"/>
                  </a:cubicBezTo>
                  <a:cubicBezTo>
                    <a:pt x="45" y="18"/>
                    <a:pt x="45" y="25"/>
                    <a:pt x="40" y="30"/>
                  </a:cubicBezTo>
                  <a:cubicBezTo>
                    <a:pt x="37" y="32"/>
                    <a:pt x="34" y="33"/>
                    <a:pt x="30" y="33"/>
                  </a:cubicBezTo>
                  <a:cubicBezTo>
                    <a:pt x="24" y="33"/>
                    <a:pt x="17" y="33"/>
                    <a:pt x="11" y="32"/>
                  </a:cubicBezTo>
                  <a:cubicBezTo>
                    <a:pt x="9" y="32"/>
                    <a:pt x="1" y="30"/>
                    <a:pt x="0" y="31"/>
                  </a:cubicBezTo>
                  <a:cubicBezTo>
                    <a:pt x="0" y="30"/>
                    <a:pt x="0" y="29"/>
                    <a:pt x="0" y="29"/>
                  </a:cubicBezTo>
                  <a:cubicBezTo>
                    <a:pt x="0" y="21"/>
                    <a:pt x="0" y="21"/>
                    <a:pt x="0" y="21"/>
                  </a:cubicBezTo>
                  <a:cubicBezTo>
                    <a:pt x="0" y="13"/>
                    <a:pt x="6" y="4"/>
                    <a:pt x="14" y="1"/>
                  </a:cubicBezTo>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53" name="Oval 289">
              <a:extLst>
                <a:ext uri="{FF2B5EF4-FFF2-40B4-BE49-F238E27FC236}">
                  <a16:creationId xmlns:a16="http://schemas.microsoft.com/office/drawing/2014/main" id="{A048B6CB-4BFB-94E5-02CB-BDEF64C3F746}"/>
                </a:ext>
              </a:extLst>
            </p:cNvPr>
            <p:cNvSpPr>
              <a:spLocks noChangeArrowheads="1"/>
            </p:cNvSpPr>
            <p:nvPr/>
          </p:nvSpPr>
          <p:spPr bwMode="auto">
            <a:xfrm>
              <a:off x="6127107" y="98648"/>
              <a:ext cx="106025" cy="113297"/>
            </a:xfrm>
            <a:prstGeom prst="ellipse">
              <a:avLst/>
            </a:pr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54" name="Freeform 290">
              <a:extLst>
                <a:ext uri="{FF2B5EF4-FFF2-40B4-BE49-F238E27FC236}">
                  <a16:creationId xmlns:a16="http://schemas.microsoft.com/office/drawing/2014/main" id="{38BE8445-32EB-DF02-898E-9F4790FA87D2}"/>
                </a:ext>
              </a:extLst>
            </p:cNvPr>
            <p:cNvSpPr>
              <a:spLocks/>
            </p:cNvSpPr>
            <p:nvPr/>
          </p:nvSpPr>
          <p:spPr bwMode="auto">
            <a:xfrm>
              <a:off x="5885297" y="256005"/>
              <a:ext cx="264130" cy="166798"/>
            </a:xfrm>
            <a:custGeom>
              <a:avLst/>
              <a:gdLst>
                <a:gd name="T0" fmla="*/ 39 w 60"/>
                <a:gd name="T1" fmla="*/ 0 h 45"/>
                <a:gd name="T2" fmla="*/ 56 w 60"/>
                <a:gd name="T3" fmla="*/ 16 h 45"/>
                <a:gd name="T4" fmla="*/ 53 w 60"/>
                <a:gd name="T5" fmla="*/ 39 h 45"/>
                <a:gd name="T6" fmla="*/ 40 w 60"/>
                <a:gd name="T7" fmla="*/ 44 h 45"/>
                <a:gd name="T8" fmla="*/ 15 w 60"/>
                <a:gd name="T9" fmla="*/ 43 h 45"/>
                <a:gd name="T10" fmla="*/ 0 w 60"/>
                <a:gd name="T11" fmla="*/ 41 h 45"/>
                <a:gd name="T12" fmla="*/ 0 w 60"/>
                <a:gd name="T13" fmla="*/ 39 h 45"/>
                <a:gd name="T14" fmla="*/ 0 w 60"/>
                <a:gd name="T15" fmla="*/ 29 h 45"/>
                <a:gd name="T16" fmla="*/ 19 w 60"/>
                <a:gd name="T17"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45">
                  <a:moveTo>
                    <a:pt x="39" y="0"/>
                  </a:moveTo>
                  <a:cubicBezTo>
                    <a:pt x="46" y="3"/>
                    <a:pt x="53" y="9"/>
                    <a:pt x="56" y="16"/>
                  </a:cubicBezTo>
                  <a:cubicBezTo>
                    <a:pt x="59" y="24"/>
                    <a:pt x="60" y="34"/>
                    <a:pt x="53" y="39"/>
                  </a:cubicBezTo>
                  <a:cubicBezTo>
                    <a:pt x="50" y="42"/>
                    <a:pt x="45" y="44"/>
                    <a:pt x="40" y="44"/>
                  </a:cubicBezTo>
                  <a:cubicBezTo>
                    <a:pt x="32" y="45"/>
                    <a:pt x="23" y="44"/>
                    <a:pt x="15" y="43"/>
                  </a:cubicBezTo>
                  <a:cubicBezTo>
                    <a:pt x="12" y="42"/>
                    <a:pt x="2" y="40"/>
                    <a:pt x="0" y="41"/>
                  </a:cubicBezTo>
                  <a:cubicBezTo>
                    <a:pt x="0" y="40"/>
                    <a:pt x="0" y="39"/>
                    <a:pt x="0" y="39"/>
                  </a:cubicBezTo>
                  <a:cubicBezTo>
                    <a:pt x="0" y="29"/>
                    <a:pt x="0" y="29"/>
                    <a:pt x="0" y="29"/>
                  </a:cubicBezTo>
                  <a:cubicBezTo>
                    <a:pt x="0" y="17"/>
                    <a:pt x="7" y="5"/>
                    <a:pt x="19" y="1"/>
                  </a:cubicBezTo>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55" name="Freeform 291">
              <a:extLst>
                <a:ext uri="{FF2B5EF4-FFF2-40B4-BE49-F238E27FC236}">
                  <a16:creationId xmlns:a16="http://schemas.microsoft.com/office/drawing/2014/main" id="{2586D019-DA83-D70E-F808-1FBD676244D8}"/>
                </a:ext>
              </a:extLst>
            </p:cNvPr>
            <p:cNvSpPr>
              <a:spLocks/>
            </p:cNvSpPr>
            <p:nvPr/>
          </p:nvSpPr>
          <p:spPr bwMode="auto">
            <a:xfrm>
              <a:off x="5942960" y="122252"/>
              <a:ext cx="139506" cy="147915"/>
            </a:xfrm>
            <a:custGeom>
              <a:avLst/>
              <a:gdLst>
                <a:gd name="T0" fmla="*/ 32 w 32"/>
                <a:gd name="T1" fmla="*/ 20 h 40"/>
                <a:gd name="T2" fmla="*/ 16 w 32"/>
                <a:gd name="T3" fmla="*/ 40 h 40"/>
                <a:gd name="T4" fmla="*/ 0 w 32"/>
                <a:gd name="T5" fmla="*/ 20 h 40"/>
                <a:gd name="T6" fmla="*/ 16 w 32"/>
                <a:gd name="T7" fmla="*/ 0 h 40"/>
                <a:gd name="T8" fmla="*/ 32 w 32"/>
                <a:gd name="T9" fmla="*/ 20 h 40"/>
              </a:gdLst>
              <a:ahLst/>
              <a:cxnLst>
                <a:cxn ang="0">
                  <a:pos x="T0" y="T1"/>
                </a:cxn>
                <a:cxn ang="0">
                  <a:pos x="T2" y="T3"/>
                </a:cxn>
                <a:cxn ang="0">
                  <a:pos x="T4" y="T5"/>
                </a:cxn>
                <a:cxn ang="0">
                  <a:pos x="T6" y="T7"/>
                </a:cxn>
                <a:cxn ang="0">
                  <a:pos x="T8" y="T9"/>
                </a:cxn>
              </a:cxnLst>
              <a:rect l="0" t="0" r="r" b="b"/>
              <a:pathLst>
                <a:path w="32" h="40">
                  <a:moveTo>
                    <a:pt x="32" y="20"/>
                  </a:moveTo>
                  <a:cubicBezTo>
                    <a:pt x="32" y="31"/>
                    <a:pt x="25" y="40"/>
                    <a:pt x="16" y="40"/>
                  </a:cubicBezTo>
                  <a:cubicBezTo>
                    <a:pt x="7" y="40"/>
                    <a:pt x="0" y="31"/>
                    <a:pt x="0" y="20"/>
                  </a:cubicBezTo>
                  <a:cubicBezTo>
                    <a:pt x="0" y="9"/>
                    <a:pt x="7" y="0"/>
                    <a:pt x="16" y="0"/>
                  </a:cubicBezTo>
                  <a:cubicBezTo>
                    <a:pt x="24" y="0"/>
                    <a:pt x="32" y="9"/>
                    <a:pt x="32" y="20"/>
                  </a:cubicBezTo>
                  <a:close/>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sp>
        <p:nvSpPr>
          <p:cNvPr id="56" name="Rectangle 55">
            <a:extLst>
              <a:ext uri="{FF2B5EF4-FFF2-40B4-BE49-F238E27FC236}">
                <a16:creationId xmlns:a16="http://schemas.microsoft.com/office/drawing/2014/main" id="{155F5725-5625-FCD3-9E31-577EB2E9E44B}"/>
              </a:ext>
            </a:extLst>
          </p:cNvPr>
          <p:cNvSpPr/>
          <p:nvPr/>
        </p:nvSpPr>
        <p:spPr>
          <a:xfrm>
            <a:off x="4593871" y="828003"/>
            <a:ext cx="2125878" cy="204580"/>
          </a:xfrm>
          <a:prstGeom prst="rect">
            <a:avLst/>
          </a:prstGeom>
          <a:solidFill>
            <a:schemeClr val="bg1"/>
          </a:solidFill>
        </p:spPr>
        <p:txBody>
          <a:bodyPr wrap="square" anchor="ctr">
            <a:noAutofit/>
          </a:bodyPr>
          <a:lstStyle/>
          <a:p>
            <a:pPr algn="ctr">
              <a:defRPr/>
            </a:pPr>
            <a:r>
              <a:rPr lang="en-US" altLang="nl-NL" sz="1200" b="1">
                <a:solidFill>
                  <a:schemeClr val="tx2"/>
                </a:solidFill>
                <a:ea typeface="Times New Roman" panose="02020603050405020304" pitchFamily="18" charset="0"/>
              </a:rPr>
              <a:t>STAKEHOLDERS</a:t>
            </a:r>
          </a:p>
        </p:txBody>
      </p:sp>
      <p:grpSp>
        <p:nvGrpSpPr>
          <p:cNvPr id="64" name="Group 63">
            <a:extLst>
              <a:ext uri="{FF2B5EF4-FFF2-40B4-BE49-F238E27FC236}">
                <a16:creationId xmlns:a16="http://schemas.microsoft.com/office/drawing/2014/main" id="{F19EF159-2A1C-4CB5-538A-797BD61324FA}"/>
              </a:ext>
            </a:extLst>
          </p:cNvPr>
          <p:cNvGrpSpPr/>
          <p:nvPr/>
        </p:nvGrpSpPr>
        <p:grpSpPr>
          <a:xfrm>
            <a:off x="1799208" y="4531579"/>
            <a:ext cx="5302641" cy="195507"/>
            <a:chOff x="1799208" y="4531579"/>
            <a:chExt cx="5302641" cy="195507"/>
          </a:xfrm>
        </p:grpSpPr>
        <p:sp>
          <p:nvSpPr>
            <p:cNvPr id="65" name="AutoShape 2">
              <a:hlinkClick r:id="rId8" action="ppaction://hlinksldjump"/>
              <a:extLst>
                <a:ext uri="{FF2B5EF4-FFF2-40B4-BE49-F238E27FC236}">
                  <a16:creationId xmlns:a16="http://schemas.microsoft.com/office/drawing/2014/main" id="{5E85B584-9D0C-2267-3DBA-ED1C4A03ED4F}"/>
                </a:ext>
              </a:extLst>
            </p:cNvPr>
            <p:cNvSpPr>
              <a:spLocks noChangeArrowheads="1"/>
            </p:cNvSpPr>
            <p:nvPr/>
          </p:nvSpPr>
          <p:spPr bwMode="gray">
            <a:xfrm>
              <a:off x="3057027"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WHY</a:t>
              </a:r>
            </a:p>
          </p:txBody>
        </p:sp>
        <p:sp>
          <p:nvSpPr>
            <p:cNvPr id="66" name="AutoShape 2">
              <a:hlinkClick r:id="rId9" action="ppaction://hlinksldjump"/>
              <a:extLst>
                <a:ext uri="{FF2B5EF4-FFF2-40B4-BE49-F238E27FC236}">
                  <a16:creationId xmlns:a16="http://schemas.microsoft.com/office/drawing/2014/main" id="{AABB7175-C44F-1C04-3941-A9B4CEBFEC9C}"/>
                </a:ext>
              </a:extLst>
            </p:cNvPr>
            <p:cNvSpPr>
              <a:spLocks noChangeArrowheads="1"/>
            </p:cNvSpPr>
            <p:nvPr/>
          </p:nvSpPr>
          <p:spPr bwMode="gray">
            <a:xfrm>
              <a:off x="4680554" y="4535155"/>
              <a:ext cx="797767" cy="185652"/>
            </a:xfrm>
            <a:prstGeom prst="roundRect">
              <a:avLst>
                <a:gd name="adj" fmla="val 50000"/>
              </a:avLst>
            </a:prstGeom>
            <a:solidFill>
              <a:srgbClr val="71B790"/>
            </a:solidFill>
            <a:ln w="10795">
              <a:noFill/>
              <a:round/>
              <a:headEnd/>
              <a:tailEnd/>
            </a:ln>
            <a:effectLst/>
          </p:spPr>
          <p:txBody>
            <a:bodyPr vert="horz" wrap="none" lIns="0" tIns="0" rIns="0" bIns="0" anchor="ctr" anchorCtr="0">
              <a:noAutofit/>
            </a:bodyPr>
            <a:lstStyle/>
            <a:p>
              <a:pPr algn="ctr">
                <a:lnSpc>
                  <a:spcPct val="95000"/>
                </a:lnSpc>
              </a:pPr>
              <a:r>
                <a:rPr lang="en-US" sz="525" b="1">
                  <a:solidFill>
                    <a:schemeClr val="bg1"/>
                  </a:solidFill>
                </a:rPr>
                <a:t>WHO</a:t>
              </a:r>
            </a:p>
          </p:txBody>
        </p:sp>
        <p:sp>
          <p:nvSpPr>
            <p:cNvPr id="67" name="AutoShape 2">
              <a:hlinkClick r:id="rId10" action="ppaction://hlinksldjump"/>
              <a:extLst>
                <a:ext uri="{FF2B5EF4-FFF2-40B4-BE49-F238E27FC236}">
                  <a16:creationId xmlns:a16="http://schemas.microsoft.com/office/drawing/2014/main" id="{ACD49357-AD32-C6B2-A163-729DB85B1865}"/>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WHAT</a:t>
              </a:r>
            </a:p>
          </p:txBody>
        </p:sp>
        <p:sp>
          <p:nvSpPr>
            <p:cNvPr id="68" name="AutoShape 2">
              <a:hlinkClick r:id="rId11" action="ppaction://hlinksldjump"/>
              <a:extLst>
                <a:ext uri="{FF2B5EF4-FFF2-40B4-BE49-F238E27FC236}">
                  <a16:creationId xmlns:a16="http://schemas.microsoft.com/office/drawing/2014/main" id="{29E2A147-5527-982F-0182-B477F6CB721E}"/>
                </a:ext>
              </a:extLst>
            </p:cNvPr>
            <p:cNvSpPr>
              <a:spLocks noChangeArrowheads="1"/>
            </p:cNvSpPr>
            <p:nvPr/>
          </p:nvSpPr>
          <p:spPr bwMode="gray">
            <a:xfrm>
              <a:off x="2245264"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GENERAL</a:t>
              </a:r>
            </a:p>
          </p:txBody>
        </p:sp>
        <p:sp>
          <p:nvSpPr>
            <p:cNvPr id="69" name="AutoShape 2">
              <a:hlinkClick r:id="rId12" action="ppaction://hlinksldjump"/>
              <a:extLst>
                <a:ext uri="{FF2B5EF4-FFF2-40B4-BE49-F238E27FC236}">
                  <a16:creationId xmlns:a16="http://schemas.microsoft.com/office/drawing/2014/main" id="{489B54DC-AA2C-2971-9D9E-42BB041DA298}"/>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HOW</a:t>
              </a:r>
            </a:p>
          </p:txBody>
        </p:sp>
        <p:sp>
          <p:nvSpPr>
            <p:cNvPr id="70" name="AutoShape 2">
              <a:hlinkClick r:id="rId13" action="ppaction://hlinksldjump"/>
              <a:extLst>
                <a:ext uri="{FF2B5EF4-FFF2-40B4-BE49-F238E27FC236}">
                  <a16:creationId xmlns:a16="http://schemas.microsoft.com/office/drawing/2014/main" id="{96C93E13-0891-17DD-27B8-C3604EA5F79F}"/>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REPORT &amp; LEARN</a:t>
              </a:r>
            </a:p>
          </p:txBody>
        </p:sp>
        <p:pic>
          <p:nvPicPr>
            <p:cNvPr id="71" name="Picture 70">
              <a:hlinkClick r:id="rId11" action="ppaction://hlinksldjump"/>
              <a:extLst>
                <a:ext uri="{FF2B5EF4-FFF2-40B4-BE49-F238E27FC236}">
                  <a16:creationId xmlns:a16="http://schemas.microsoft.com/office/drawing/2014/main" id="{D53BE946-20B8-A8D5-50DC-7595E441E3A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042152" y="4531579"/>
              <a:ext cx="189116" cy="189117"/>
            </a:xfrm>
            <a:prstGeom prst="rect">
              <a:avLst/>
            </a:prstGeom>
          </p:spPr>
        </p:pic>
        <p:sp>
          <p:nvSpPr>
            <p:cNvPr id="72" name="Arrow: Right 71">
              <a:hlinkClick r:id="" action="ppaction://hlinkshowjump?jump=lastslideviewed"/>
              <a:extLst>
                <a:ext uri="{FF2B5EF4-FFF2-40B4-BE49-F238E27FC236}">
                  <a16:creationId xmlns:a16="http://schemas.microsoft.com/office/drawing/2014/main" id="{F19BA3EF-46C2-7723-0267-4AB7086A4FBD}"/>
                </a:ext>
              </a:extLst>
            </p:cNvPr>
            <p:cNvSpPr/>
            <p:nvPr/>
          </p:nvSpPr>
          <p:spPr>
            <a:xfrm rot="10800000">
              <a:off x="1799208" y="4541436"/>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40" name="Slide Number Placeholder 3">
            <a:extLst>
              <a:ext uri="{FF2B5EF4-FFF2-40B4-BE49-F238E27FC236}">
                <a16:creationId xmlns:a16="http://schemas.microsoft.com/office/drawing/2014/main" id="{130EA018-5D01-4BC4-9EFA-01F39F1B0422}"/>
              </a:ext>
            </a:extLst>
          </p:cNvPr>
          <p:cNvSpPr>
            <a:spLocks noGrp="1"/>
          </p:cNvSpPr>
          <p:nvPr>
            <p:ph type="sldNum" sz="quarter" idx="12"/>
          </p:nvPr>
        </p:nvSpPr>
        <p:spPr>
          <a:xfrm>
            <a:off x="8447486" y="4759631"/>
            <a:ext cx="247535" cy="150195"/>
          </a:xfrm>
        </p:spPr>
        <p:txBody>
          <a:bodyPr/>
          <a:lstStyle>
            <a:lvl1pPr rtl="0">
              <a:defRPr/>
            </a:lvl1pPr>
          </a:lstStyle>
          <a:p>
            <a:pPr fontAlgn="base">
              <a:spcAft>
                <a:spcPct val="0"/>
              </a:spcAft>
              <a:defRPr/>
            </a:pPr>
            <a:fld id="{4472AB7F-E8D0-4874-A9B8-335B68DC5F05}" type="slidenum">
              <a:rPr lang="en-US" smtClean="0"/>
              <a:pPr fontAlgn="base">
                <a:spcAft>
                  <a:spcPct val="0"/>
                </a:spcAft>
                <a:defRPr/>
              </a:pPr>
              <a:t>48</a:t>
            </a:fld>
            <a:endParaRPr lang="en-US"/>
          </a:p>
        </p:txBody>
      </p:sp>
    </p:spTree>
    <p:extLst>
      <p:ext uri="{BB962C8B-B14F-4D97-AF65-F5344CB8AC3E}">
        <p14:creationId xmlns:p14="http://schemas.microsoft.com/office/powerpoint/2010/main" val="41206369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FF175D2-2D4F-4570-80BE-7987D51BC950}"/>
              </a:ext>
            </a:extLst>
          </p:cNvPr>
          <p:cNvGraphicFramePr>
            <a:graphicFrameLocks noChangeAspect="1"/>
          </p:cNvGraphicFramePr>
          <p:nvPr>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5" name="Object 4" hidden="1">
                        <a:extLst>
                          <a:ext uri="{FF2B5EF4-FFF2-40B4-BE49-F238E27FC236}">
                            <a16:creationId xmlns:a16="http://schemas.microsoft.com/office/drawing/2014/main" id="{CFF175D2-2D4F-4570-80BE-7987D51BC950}"/>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32" name="Rectangle 31">
            <a:extLst>
              <a:ext uri="{FF2B5EF4-FFF2-40B4-BE49-F238E27FC236}">
                <a16:creationId xmlns:a16="http://schemas.microsoft.com/office/drawing/2014/main" id="{EF457973-5D4A-4303-977B-A8F2758E43AF}"/>
              </a:ext>
            </a:extLst>
          </p:cNvPr>
          <p:cNvSpPr/>
          <p:nvPr/>
        </p:nvSpPr>
        <p:spPr>
          <a:xfrm>
            <a:off x="1966" y="0"/>
            <a:ext cx="2993588" cy="4445491"/>
          </a:xfrm>
          <a:prstGeom prst="rect">
            <a:avLst/>
          </a:prstGeom>
          <a:solidFill>
            <a:srgbClr val="71B7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3" name="Rectangle 32">
            <a:extLst>
              <a:ext uri="{FF2B5EF4-FFF2-40B4-BE49-F238E27FC236}">
                <a16:creationId xmlns:a16="http://schemas.microsoft.com/office/drawing/2014/main" id="{17F45EA3-5524-422C-9B1A-3DD9EC4D60C4}"/>
              </a:ext>
            </a:extLst>
          </p:cNvPr>
          <p:cNvSpPr/>
          <p:nvPr/>
        </p:nvSpPr>
        <p:spPr>
          <a:xfrm>
            <a:off x="146242" y="1378503"/>
            <a:ext cx="2696876" cy="777136"/>
          </a:xfrm>
          <a:prstGeom prst="rect">
            <a:avLst/>
          </a:prstGeom>
        </p:spPr>
        <p:txBody>
          <a:bodyPr wrap="square" lIns="0">
            <a:spAutoFit/>
          </a:bodyPr>
          <a:lstStyle/>
          <a:p>
            <a:pPr marL="0" lvl="1" fontAlgn="base">
              <a:spcAft>
                <a:spcPts val="300"/>
              </a:spcAft>
              <a:buClr>
                <a:schemeClr val="bg1"/>
              </a:buClr>
            </a:pPr>
            <a:r>
              <a:rPr lang="en-US" sz="1050">
                <a:solidFill>
                  <a:schemeClr val="bg1"/>
                </a:solidFill>
              </a:rPr>
              <a:t>Before selecting stakeholders for your 2D pilot, it is important to consider and achieve the following:</a:t>
            </a:r>
          </a:p>
          <a:p>
            <a:pPr marL="0" lvl="1" fontAlgn="base">
              <a:spcAft>
                <a:spcPts val="300"/>
              </a:spcAft>
              <a:buClr>
                <a:schemeClr val="bg1"/>
              </a:buClr>
            </a:pPr>
            <a:endParaRPr lang="en-US" sz="1050">
              <a:solidFill>
                <a:schemeClr val="bg1"/>
              </a:solidFill>
            </a:endParaRPr>
          </a:p>
        </p:txBody>
      </p:sp>
      <p:sp>
        <p:nvSpPr>
          <p:cNvPr id="45" name="Title 1">
            <a:extLst>
              <a:ext uri="{FF2B5EF4-FFF2-40B4-BE49-F238E27FC236}">
                <a16:creationId xmlns:a16="http://schemas.microsoft.com/office/drawing/2014/main" id="{4B580D11-E7FF-4F7F-9C5E-72F4CF7E8656}"/>
              </a:ext>
            </a:extLst>
          </p:cNvPr>
          <p:cNvSpPr txBox="1">
            <a:spLocks/>
          </p:cNvSpPr>
          <p:nvPr/>
        </p:nvSpPr>
        <p:spPr bwMode="auto">
          <a:xfrm>
            <a:off x="303610" y="87475"/>
            <a:ext cx="2163144" cy="537533"/>
          </a:xfrm>
          <a:prstGeom prst="rect">
            <a:avLst/>
          </a:prstGeom>
          <a:noFill/>
          <a:ln>
            <a:noFill/>
          </a:ln>
        </p:spPr>
        <p:txBody>
          <a:bodyPr vert="horz" wrap="square" lIns="0" tIns="34287" rIns="68573" bIns="34287" numCol="1" anchor="b" anchorCtr="0" compatLnSpc="1">
            <a:prstTxWarp prst="textNoShape">
              <a:avLst/>
            </a:prstTxWarp>
          </a:bodyPr>
          <a:lstStyle>
            <a:lvl1pPr algn="l" defTabSz="60952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a:lstStyle>
          <a:p>
            <a:r>
              <a:rPr lang="en-US" sz="1500">
                <a:solidFill>
                  <a:schemeClr val="bg1"/>
                </a:solidFill>
              </a:rPr>
              <a:t>Key learnings</a:t>
            </a:r>
          </a:p>
        </p:txBody>
      </p:sp>
      <p:cxnSp>
        <p:nvCxnSpPr>
          <p:cNvPr id="76" name="Straight Connector 75">
            <a:extLst>
              <a:ext uri="{FF2B5EF4-FFF2-40B4-BE49-F238E27FC236}">
                <a16:creationId xmlns:a16="http://schemas.microsoft.com/office/drawing/2014/main" id="{81121338-3457-44E7-BB8C-7E50566F7974}"/>
              </a:ext>
            </a:extLst>
          </p:cNvPr>
          <p:cNvCxnSpPr>
            <a:cxnSpLocks/>
          </p:cNvCxnSpPr>
          <p:nvPr/>
        </p:nvCxnSpPr>
        <p:spPr>
          <a:xfrm flipV="1">
            <a:off x="1892621" y="925948"/>
            <a:ext cx="1058048" cy="2"/>
          </a:xfrm>
          <a:prstGeom prst="line">
            <a:avLst/>
          </a:prstGeom>
          <a:ln w="19050">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4A231C9C-E856-4496-B2C3-0B7D502FA26F}"/>
              </a:ext>
            </a:extLst>
          </p:cNvPr>
          <p:cNvGrpSpPr/>
          <p:nvPr/>
        </p:nvGrpSpPr>
        <p:grpSpPr>
          <a:xfrm>
            <a:off x="7405014" y="4531233"/>
            <a:ext cx="186825" cy="186825"/>
            <a:chOff x="9873352" y="6041644"/>
            <a:chExt cx="249100" cy="249100"/>
          </a:xfrm>
        </p:grpSpPr>
        <p:sp>
          <p:nvSpPr>
            <p:cNvPr id="43" name="Oval 42">
              <a:hlinkClick r:id="" action="ppaction://hlinkshowjump?jump=previousslide"/>
              <a:extLst>
                <a:ext uri="{FF2B5EF4-FFF2-40B4-BE49-F238E27FC236}">
                  <a16:creationId xmlns:a16="http://schemas.microsoft.com/office/drawing/2014/main" id="{289A2E35-A408-4783-82C6-C8A241DEC399}"/>
                </a:ext>
              </a:extLst>
            </p:cNvPr>
            <p:cNvSpPr/>
            <p:nvPr userDrawn="1"/>
          </p:nvSpPr>
          <p:spPr>
            <a:xfrm>
              <a:off x="9873352" y="6041644"/>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49" name="Group 48">
              <a:extLst>
                <a:ext uri="{FF2B5EF4-FFF2-40B4-BE49-F238E27FC236}">
                  <a16:creationId xmlns:a16="http://schemas.microsoft.com/office/drawing/2014/main" id="{F7DD0C77-F7DE-4B43-ACC3-C26AB8ACAB0B}"/>
                </a:ext>
              </a:extLst>
            </p:cNvPr>
            <p:cNvGrpSpPr/>
            <p:nvPr userDrawn="1"/>
          </p:nvGrpSpPr>
          <p:grpSpPr>
            <a:xfrm>
              <a:off x="9971776" y="6136088"/>
              <a:ext cx="41137" cy="66044"/>
              <a:chOff x="3345327" y="4804129"/>
              <a:chExt cx="74099" cy="118964"/>
            </a:xfrm>
          </p:grpSpPr>
          <p:cxnSp>
            <p:nvCxnSpPr>
              <p:cNvPr id="50" name="Straight Connector 49">
                <a:hlinkClick r:id="" action="ppaction://hlinkshowjump?jump=previousslide"/>
                <a:extLst>
                  <a:ext uri="{FF2B5EF4-FFF2-40B4-BE49-F238E27FC236}">
                    <a16:creationId xmlns:a16="http://schemas.microsoft.com/office/drawing/2014/main" id="{ED8954DA-9AFA-407B-8EF7-FE316B1C565A}"/>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hlinkClick r:id="" action="ppaction://hlinkshowjump?jump=previousslide"/>
                <a:extLst>
                  <a:ext uri="{FF2B5EF4-FFF2-40B4-BE49-F238E27FC236}">
                    <a16:creationId xmlns:a16="http://schemas.microsoft.com/office/drawing/2014/main" id="{E50C27E1-0303-4D00-B91B-B9C06C212AA2}"/>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58" name="Group 57">
            <a:extLst>
              <a:ext uri="{FF2B5EF4-FFF2-40B4-BE49-F238E27FC236}">
                <a16:creationId xmlns:a16="http://schemas.microsoft.com/office/drawing/2014/main" id="{1A966707-230C-40B8-8D31-95A66C749111}"/>
              </a:ext>
            </a:extLst>
          </p:cNvPr>
          <p:cNvGrpSpPr/>
          <p:nvPr/>
        </p:nvGrpSpPr>
        <p:grpSpPr>
          <a:xfrm>
            <a:off x="7642346" y="4531233"/>
            <a:ext cx="186825" cy="186825"/>
            <a:chOff x="10189795" y="6045160"/>
            <a:chExt cx="249100" cy="249100"/>
          </a:xfrm>
        </p:grpSpPr>
        <p:sp>
          <p:nvSpPr>
            <p:cNvPr id="59" name="Oval 58">
              <a:hlinkClick r:id="" action="ppaction://hlinkshowjump?jump=nextslide"/>
              <a:extLst>
                <a:ext uri="{FF2B5EF4-FFF2-40B4-BE49-F238E27FC236}">
                  <a16:creationId xmlns:a16="http://schemas.microsoft.com/office/drawing/2014/main" id="{EA454687-9CB0-48A1-8DE7-020D3F43AF7B}"/>
                </a:ext>
              </a:extLst>
            </p:cNvPr>
            <p:cNvSpPr/>
            <p:nvPr userDrawn="1"/>
          </p:nvSpPr>
          <p:spPr>
            <a:xfrm>
              <a:off x="10189795" y="6045160"/>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60" name="Group 59">
              <a:extLst>
                <a:ext uri="{FF2B5EF4-FFF2-40B4-BE49-F238E27FC236}">
                  <a16:creationId xmlns:a16="http://schemas.microsoft.com/office/drawing/2014/main" id="{2F5C2ADC-9267-4C5D-AB93-BBAB9FD6E6F0}"/>
                </a:ext>
              </a:extLst>
            </p:cNvPr>
            <p:cNvGrpSpPr/>
            <p:nvPr userDrawn="1"/>
          </p:nvGrpSpPr>
          <p:grpSpPr>
            <a:xfrm flipH="1" flipV="1">
              <a:off x="10297292" y="6133992"/>
              <a:ext cx="41137" cy="66044"/>
              <a:chOff x="3345327" y="4804129"/>
              <a:chExt cx="74099" cy="118964"/>
            </a:xfrm>
          </p:grpSpPr>
          <p:cxnSp>
            <p:nvCxnSpPr>
              <p:cNvPr id="61" name="Straight Connector 60">
                <a:hlinkClick r:id="" action="ppaction://hlinkshowjump?jump=nextslide"/>
                <a:extLst>
                  <a:ext uri="{FF2B5EF4-FFF2-40B4-BE49-F238E27FC236}">
                    <a16:creationId xmlns:a16="http://schemas.microsoft.com/office/drawing/2014/main" id="{226224C6-6A6C-4735-9297-B5498688E1FC}"/>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hlinkClick r:id="" action="ppaction://hlinkshowjump?jump=nextslide"/>
                <a:extLst>
                  <a:ext uri="{FF2B5EF4-FFF2-40B4-BE49-F238E27FC236}">
                    <a16:creationId xmlns:a16="http://schemas.microsoft.com/office/drawing/2014/main" id="{7863FFE2-99AC-44F4-9C24-6C5A69FEE7E1}"/>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sp>
        <p:nvSpPr>
          <p:cNvPr id="44" name="Rounded Rectangle 93">
            <a:extLst>
              <a:ext uri="{FF2B5EF4-FFF2-40B4-BE49-F238E27FC236}">
                <a16:creationId xmlns:a16="http://schemas.microsoft.com/office/drawing/2014/main" id="{B3F514B0-47E9-A472-B9DA-C37C9C4517E1}"/>
              </a:ext>
            </a:extLst>
          </p:cNvPr>
          <p:cNvSpPr/>
          <p:nvPr/>
        </p:nvSpPr>
        <p:spPr>
          <a:xfrm>
            <a:off x="411835" y="783044"/>
            <a:ext cx="1480787"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WHO</a:t>
            </a:r>
          </a:p>
        </p:txBody>
      </p:sp>
      <p:sp>
        <p:nvSpPr>
          <p:cNvPr id="46" name="Oval 20">
            <a:extLst>
              <a:ext uri="{FF2B5EF4-FFF2-40B4-BE49-F238E27FC236}">
                <a16:creationId xmlns:a16="http://schemas.microsoft.com/office/drawing/2014/main" id="{353F6087-5544-5929-AC6F-4A86CB033767}"/>
              </a:ext>
            </a:extLst>
          </p:cNvPr>
          <p:cNvSpPr/>
          <p:nvPr/>
        </p:nvSpPr>
        <p:spPr>
          <a:xfrm>
            <a:off x="125709" y="694902"/>
            <a:ext cx="456300" cy="45587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grpSp>
        <p:nvGrpSpPr>
          <p:cNvPr id="47" name="Group 46">
            <a:extLst>
              <a:ext uri="{FF2B5EF4-FFF2-40B4-BE49-F238E27FC236}">
                <a16:creationId xmlns:a16="http://schemas.microsoft.com/office/drawing/2014/main" id="{D64179ED-BBD0-1D65-A54F-8B0857420174}"/>
              </a:ext>
            </a:extLst>
          </p:cNvPr>
          <p:cNvGrpSpPr/>
          <p:nvPr/>
        </p:nvGrpSpPr>
        <p:grpSpPr>
          <a:xfrm>
            <a:off x="179084" y="843299"/>
            <a:ext cx="335080" cy="188652"/>
            <a:chOff x="5753233" y="98648"/>
            <a:chExt cx="528260" cy="324155"/>
          </a:xfrm>
          <a:solidFill>
            <a:schemeClr val="tx2"/>
          </a:solidFill>
        </p:grpSpPr>
        <p:sp>
          <p:nvSpPr>
            <p:cNvPr id="48" name="Freeform 286">
              <a:extLst>
                <a:ext uri="{FF2B5EF4-FFF2-40B4-BE49-F238E27FC236}">
                  <a16:creationId xmlns:a16="http://schemas.microsoft.com/office/drawing/2014/main" id="{408EEF7A-5797-FFDB-3CDD-2C03BFFEBD37}"/>
                </a:ext>
              </a:extLst>
            </p:cNvPr>
            <p:cNvSpPr>
              <a:spLocks/>
            </p:cNvSpPr>
            <p:nvPr/>
          </p:nvSpPr>
          <p:spPr bwMode="auto">
            <a:xfrm>
              <a:off x="5753233" y="211945"/>
              <a:ext cx="197167" cy="122738"/>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0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39" y="7"/>
                    <a:pt x="42" y="12"/>
                  </a:cubicBezTo>
                  <a:cubicBezTo>
                    <a:pt x="44" y="18"/>
                    <a:pt x="45" y="25"/>
                    <a:pt x="40" y="30"/>
                  </a:cubicBezTo>
                  <a:cubicBezTo>
                    <a:pt x="37" y="32"/>
                    <a:pt x="33" y="33"/>
                    <a:pt x="30" y="33"/>
                  </a:cubicBezTo>
                  <a:cubicBezTo>
                    <a:pt x="23" y="33"/>
                    <a:pt x="17" y="33"/>
                    <a:pt x="11" y="32"/>
                  </a:cubicBezTo>
                  <a:cubicBezTo>
                    <a:pt x="9" y="32"/>
                    <a:pt x="1" y="30"/>
                    <a:pt x="0" y="30"/>
                  </a:cubicBezTo>
                  <a:cubicBezTo>
                    <a:pt x="0" y="30"/>
                    <a:pt x="0" y="29"/>
                    <a:pt x="0" y="29"/>
                  </a:cubicBezTo>
                  <a:cubicBezTo>
                    <a:pt x="0" y="21"/>
                    <a:pt x="0" y="21"/>
                    <a:pt x="0" y="21"/>
                  </a:cubicBezTo>
                  <a:cubicBezTo>
                    <a:pt x="0" y="13"/>
                    <a:pt x="5" y="4"/>
                    <a:pt x="14" y="1"/>
                  </a:cubicBezTo>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51" name="Oval 287">
              <a:extLst>
                <a:ext uri="{FF2B5EF4-FFF2-40B4-BE49-F238E27FC236}">
                  <a16:creationId xmlns:a16="http://schemas.microsoft.com/office/drawing/2014/main" id="{FEDD647A-00DA-E05F-DD39-230561E93197}"/>
                </a:ext>
              </a:extLst>
            </p:cNvPr>
            <p:cNvSpPr>
              <a:spLocks noChangeArrowheads="1"/>
            </p:cNvSpPr>
            <p:nvPr/>
          </p:nvSpPr>
          <p:spPr bwMode="auto">
            <a:xfrm>
              <a:off x="5792294" y="111237"/>
              <a:ext cx="106025" cy="111724"/>
            </a:xfrm>
            <a:prstGeom prst="ellipse">
              <a:avLst/>
            </a:pr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52" name="Freeform 288">
              <a:extLst>
                <a:ext uri="{FF2B5EF4-FFF2-40B4-BE49-F238E27FC236}">
                  <a16:creationId xmlns:a16="http://schemas.microsoft.com/office/drawing/2014/main" id="{0E37CA88-FB8F-F8A5-CAB0-E64EBEF0B2A9}"/>
                </a:ext>
              </a:extLst>
            </p:cNvPr>
            <p:cNvSpPr>
              <a:spLocks/>
            </p:cNvSpPr>
            <p:nvPr/>
          </p:nvSpPr>
          <p:spPr bwMode="auto">
            <a:xfrm>
              <a:off x="6082465" y="199356"/>
              <a:ext cx="199028" cy="124312"/>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1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40" y="7"/>
                    <a:pt x="42" y="12"/>
                  </a:cubicBezTo>
                  <a:cubicBezTo>
                    <a:pt x="45" y="18"/>
                    <a:pt x="45" y="25"/>
                    <a:pt x="40" y="30"/>
                  </a:cubicBezTo>
                  <a:cubicBezTo>
                    <a:pt x="37" y="32"/>
                    <a:pt x="34" y="33"/>
                    <a:pt x="30" y="33"/>
                  </a:cubicBezTo>
                  <a:cubicBezTo>
                    <a:pt x="24" y="33"/>
                    <a:pt x="17" y="33"/>
                    <a:pt x="11" y="32"/>
                  </a:cubicBezTo>
                  <a:cubicBezTo>
                    <a:pt x="9" y="32"/>
                    <a:pt x="1" y="30"/>
                    <a:pt x="0" y="31"/>
                  </a:cubicBezTo>
                  <a:cubicBezTo>
                    <a:pt x="0" y="30"/>
                    <a:pt x="0" y="29"/>
                    <a:pt x="0" y="29"/>
                  </a:cubicBezTo>
                  <a:cubicBezTo>
                    <a:pt x="0" y="21"/>
                    <a:pt x="0" y="21"/>
                    <a:pt x="0" y="21"/>
                  </a:cubicBezTo>
                  <a:cubicBezTo>
                    <a:pt x="0" y="13"/>
                    <a:pt x="6" y="4"/>
                    <a:pt x="14" y="1"/>
                  </a:cubicBezTo>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53" name="Oval 289">
              <a:extLst>
                <a:ext uri="{FF2B5EF4-FFF2-40B4-BE49-F238E27FC236}">
                  <a16:creationId xmlns:a16="http://schemas.microsoft.com/office/drawing/2014/main" id="{A048B6CB-4BFB-94E5-02CB-BDEF64C3F746}"/>
                </a:ext>
              </a:extLst>
            </p:cNvPr>
            <p:cNvSpPr>
              <a:spLocks noChangeArrowheads="1"/>
            </p:cNvSpPr>
            <p:nvPr/>
          </p:nvSpPr>
          <p:spPr bwMode="auto">
            <a:xfrm>
              <a:off x="6127107" y="98648"/>
              <a:ext cx="106025" cy="113297"/>
            </a:xfrm>
            <a:prstGeom prst="ellipse">
              <a:avLst/>
            </a:pr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54" name="Freeform 290">
              <a:extLst>
                <a:ext uri="{FF2B5EF4-FFF2-40B4-BE49-F238E27FC236}">
                  <a16:creationId xmlns:a16="http://schemas.microsoft.com/office/drawing/2014/main" id="{38BE8445-32EB-DF02-898E-9F4790FA87D2}"/>
                </a:ext>
              </a:extLst>
            </p:cNvPr>
            <p:cNvSpPr>
              <a:spLocks/>
            </p:cNvSpPr>
            <p:nvPr/>
          </p:nvSpPr>
          <p:spPr bwMode="auto">
            <a:xfrm>
              <a:off x="5885297" y="256005"/>
              <a:ext cx="264130" cy="166798"/>
            </a:xfrm>
            <a:custGeom>
              <a:avLst/>
              <a:gdLst>
                <a:gd name="T0" fmla="*/ 39 w 60"/>
                <a:gd name="T1" fmla="*/ 0 h 45"/>
                <a:gd name="T2" fmla="*/ 56 w 60"/>
                <a:gd name="T3" fmla="*/ 16 h 45"/>
                <a:gd name="T4" fmla="*/ 53 w 60"/>
                <a:gd name="T5" fmla="*/ 39 h 45"/>
                <a:gd name="T6" fmla="*/ 40 w 60"/>
                <a:gd name="T7" fmla="*/ 44 h 45"/>
                <a:gd name="T8" fmla="*/ 15 w 60"/>
                <a:gd name="T9" fmla="*/ 43 h 45"/>
                <a:gd name="T10" fmla="*/ 0 w 60"/>
                <a:gd name="T11" fmla="*/ 41 h 45"/>
                <a:gd name="T12" fmla="*/ 0 w 60"/>
                <a:gd name="T13" fmla="*/ 39 h 45"/>
                <a:gd name="T14" fmla="*/ 0 w 60"/>
                <a:gd name="T15" fmla="*/ 29 h 45"/>
                <a:gd name="T16" fmla="*/ 19 w 60"/>
                <a:gd name="T17"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45">
                  <a:moveTo>
                    <a:pt x="39" y="0"/>
                  </a:moveTo>
                  <a:cubicBezTo>
                    <a:pt x="46" y="3"/>
                    <a:pt x="53" y="9"/>
                    <a:pt x="56" y="16"/>
                  </a:cubicBezTo>
                  <a:cubicBezTo>
                    <a:pt x="59" y="24"/>
                    <a:pt x="60" y="34"/>
                    <a:pt x="53" y="39"/>
                  </a:cubicBezTo>
                  <a:cubicBezTo>
                    <a:pt x="50" y="42"/>
                    <a:pt x="45" y="44"/>
                    <a:pt x="40" y="44"/>
                  </a:cubicBezTo>
                  <a:cubicBezTo>
                    <a:pt x="32" y="45"/>
                    <a:pt x="23" y="44"/>
                    <a:pt x="15" y="43"/>
                  </a:cubicBezTo>
                  <a:cubicBezTo>
                    <a:pt x="12" y="42"/>
                    <a:pt x="2" y="40"/>
                    <a:pt x="0" y="41"/>
                  </a:cubicBezTo>
                  <a:cubicBezTo>
                    <a:pt x="0" y="40"/>
                    <a:pt x="0" y="39"/>
                    <a:pt x="0" y="39"/>
                  </a:cubicBezTo>
                  <a:cubicBezTo>
                    <a:pt x="0" y="29"/>
                    <a:pt x="0" y="29"/>
                    <a:pt x="0" y="29"/>
                  </a:cubicBezTo>
                  <a:cubicBezTo>
                    <a:pt x="0" y="17"/>
                    <a:pt x="7" y="5"/>
                    <a:pt x="19" y="1"/>
                  </a:cubicBezTo>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55" name="Freeform 291">
              <a:extLst>
                <a:ext uri="{FF2B5EF4-FFF2-40B4-BE49-F238E27FC236}">
                  <a16:creationId xmlns:a16="http://schemas.microsoft.com/office/drawing/2014/main" id="{2586D019-DA83-D70E-F808-1FBD676244D8}"/>
                </a:ext>
              </a:extLst>
            </p:cNvPr>
            <p:cNvSpPr>
              <a:spLocks/>
            </p:cNvSpPr>
            <p:nvPr/>
          </p:nvSpPr>
          <p:spPr bwMode="auto">
            <a:xfrm>
              <a:off x="5942960" y="122252"/>
              <a:ext cx="139506" cy="147915"/>
            </a:xfrm>
            <a:custGeom>
              <a:avLst/>
              <a:gdLst>
                <a:gd name="T0" fmla="*/ 32 w 32"/>
                <a:gd name="T1" fmla="*/ 20 h 40"/>
                <a:gd name="T2" fmla="*/ 16 w 32"/>
                <a:gd name="T3" fmla="*/ 40 h 40"/>
                <a:gd name="T4" fmla="*/ 0 w 32"/>
                <a:gd name="T5" fmla="*/ 20 h 40"/>
                <a:gd name="T6" fmla="*/ 16 w 32"/>
                <a:gd name="T7" fmla="*/ 0 h 40"/>
                <a:gd name="T8" fmla="*/ 32 w 32"/>
                <a:gd name="T9" fmla="*/ 20 h 40"/>
              </a:gdLst>
              <a:ahLst/>
              <a:cxnLst>
                <a:cxn ang="0">
                  <a:pos x="T0" y="T1"/>
                </a:cxn>
                <a:cxn ang="0">
                  <a:pos x="T2" y="T3"/>
                </a:cxn>
                <a:cxn ang="0">
                  <a:pos x="T4" y="T5"/>
                </a:cxn>
                <a:cxn ang="0">
                  <a:pos x="T6" y="T7"/>
                </a:cxn>
                <a:cxn ang="0">
                  <a:pos x="T8" y="T9"/>
                </a:cxn>
              </a:cxnLst>
              <a:rect l="0" t="0" r="r" b="b"/>
              <a:pathLst>
                <a:path w="32" h="40">
                  <a:moveTo>
                    <a:pt x="32" y="20"/>
                  </a:moveTo>
                  <a:cubicBezTo>
                    <a:pt x="32" y="31"/>
                    <a:pt x="25" y="40"/>
                    <a:pt x="16" y="40"/>
                  </a:cubicBezTo>
                  <a:cubicBezTo>
                    <a:pt x="7" y="40"/>
                    <a:pt x="0" y="31"/>
                    <a:pt x="0" y="20"/>
                  </a:cubicBezTo>
                  <a:cubicBezTo>
                    <a:pt x="0" y="9"/>
                    <a:pt x="7" y="0"/>
                    <a:pt x="16" y="0"/>
                  </a:cubicBezTo>
                  <a:cubicBezTo>
                    <a:pt x="24" y="0"/>
                    <a:pt x="32" y="9"/>
                    <a:pt x="32" y="20"/>
                  </a:cubicBezTo>
                  <a:close/>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grpSp>
        <p:nvGrpSpPr>
          <p:cNvPr id="64" name="Group 63">
            <a:extLst>
              <a:ext uri="{FF2B5EF4-FFF2-40B4-BE49-F238E27FC236}">
                <a16:creationId xmlns:a16="http://schemas.microsoft.com/office/drawing/2014/main" id="{F19EF159-2A1C-4CB5-538A-797BD61324FA}"/>
              </a:ext>
            </a:extLst>
          </p:cNvPr>
          <p:cNvGrpSpPr/>
          <p:nvPr/>
        </p:nvGrpSpPr>
        <p:grpSpPr>
          <a:xfrm>
            <a:off x="1799208" y="4531579"/>
            <a:ext cx="5302641" cy="195507"/>
            <a:chOff x="1799208" y="4531579"/>
            <a:chExt cx="5302641" cy="195507"/>
          </a:xfrm>
        </p:grpSpPr>
        <p:sp>
          <p:nvSpPr>
            <p:cNvPr id="65" name="AutoShape 2">
              <a:hlinkClick r:id="rId6" action="ppaction://hlinksldjump"/>
              <a:extLst>
                <a:ext uri="{FF2B5EF4-FFF2-40B4-BE49-F238E27FC236}">
                  <a16:creationId xmlns:a16="http://schemas.microsoft.com/office/drawing/2014/main" id="{5E85B584-9D0C-2267-3DBA-ED1C4A03ED4F}"/>
                </a:ext>
              </a:extLst>
            </p:cNvPr>
            <p:cNvSpPr>
              <a:spLocks noChangeArrowheads="1"/>
            </p:cNvSpPr>
            <p:nvPr/>
          </p:nvSpPr>
          <p:spPr bwMode="gray">
            <a:xfrm>
              <a:off x="3057027"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WHY</a:t>
              </a:r>
            </a:p>
          </p:txBody>
        </p:sp>
        <p:sp>
          <p:nvSpPr>
            <p:cNvPr id="66" name="AutoShape 2">
              <a:hlinkClick r:id="rId7" action="ppaction://hlinksldjump"/>
              <a:extLst>
                <a:ext uri="{FF2B5EF4-FFF2-40B4-BE49-F238E27FC236}">
                  <a16:creationId xmlns:a16="http://schemas.microsoft.com/office/drawing/2014/main" id="{AABB7175-C44F-1C04-3941-A9B4CEBFEC9C}"/>
                </a:ext>
              </a:extLst>
            </p:cNvPr>
            <p:cNvSpPr>
              <a:spLocks noChangeArrowheads="1"/>
            </p:cNvSpPr>
            <p:nvPr/>
          </p:nvSpPr>
          <p:spPr bwMode="gray">
            <a:xfrm>
              <a:off x="4680554" y="4535155"/>
              <a:ext cx="797767" cy="185652"/>
            </a:xfrm>
            <a:prstGeom prst="roundRect">
              <a:avLst>
                <a:gd name="adj" fmla="val 50000"/>
              </a:avLst>
            </a:prstGeom>
            <a:solidFill>
              <a:srgbClr val="71B790"/>
            </a:solidFill>
            <a:ln w="10795">
              <a:noFill/>
              <a:round/>
              <a:headEnd/>
              <a:tailEnd/>
            </a:ln>
            <a:effectLst/>
          </p:spPr>
          <p:txBody>
            <a:bodyPr vert="horz" wrap="none" lIns="0" tIns="0" rIns="0" bIns="0" anchor="ctr" anchorCtr="0">
              <a:noAutofit/>
            </a:bodyPr>
            <a:lstStyle/>
            <a:p>
              <a:pPr algn="ctr">
                <a:lnSpc>
                  <a:spcPct val="95000"/>
                </a:lnSpc>
              </a:pPr>
              <a:r>
                <a:rPr lang="en-US" sz="525" b="1">
                  <a:solidFill>
                    <a:schemeClr val="bg1"/>
                  </a:solidFill>
                </a:rPr>
                <a:t>WHO</a:t>
              </a:r>
            </a:p>
          </p:txBody>
        </p:sp>
        <p:sp>
          <p:nvSpPr>
            <p:cNvPr id="67" name="AutoShape 2">
              <a:hlinkClick r:id="rId8" action="ppaction://hlinksldjump"/>
              <a:extLst>
                <a:ext uri="{FF2B5EF4-FFF2-40B4-BE49-F238E27FC236}">
                  <a16:creationId xmlns:a16="http://schemas.microsoft.com/office/drawing/2014/main" id="{ACD49357-AD32-C6B2-A163-729DB85B1865}"/>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WHAT</a:t>
              </a:r>
            </a:p>
          </p:txBody>
        </p:sp>
        <p:sp>
          <p:nvSpPr>
            <p:cNvPr id="68" name="AutoShape 2">
              <a:hlinkClick r:id="rId9" action="ppaction://hlinksldjump"/>
              <a:extLst>
                <a:ext uri="{FF2B5EF4-FFF2-40B4-BE49-F238E27FC236}">
                  <a16:creationId xmlns:a16="http://schemas.microsoft.com/office/drawing/2014/main" id="{29E2A147-5527-982F-0182-B477F6CB721E}"/>
                </a:ext>
              </a:extLst>
            </p:cNvPr>
            <p:cNvSpPr>
              <a:spLocks noChangeArrowheads="1"/>
            </p:cNvSpPr>
            <p:nvPr/>
          </p:nvSpPr>
          <p:spPr bwMode="gray">
            <a:xfrm>
              <a:off x="2245264"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GENERAL</a:t>
              </a:r>
            </a:p>
          </p:txBody>
        </p:sp>
        <p:sp>
          <p:nvSpPr>
            <p:cNvPr id="69" name="AutoShape 2">
              <a:hlinkClick r:id="rId10" action="ppaction://hlinksldjump"/>
              <a:extLst>
                <a:ext uri="{FF2B5EF4-FFF2-40B4-BE49-F238E27FC236}">
                  <a16:creationId xmlns:a16="http://schemas.microsoft.com/office/drawing/2014/main" id="{489B54DC-AA2C-2971-9D9E-42BB041DA298}"/>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HOW</a:t>
              </a:r>
            </a:p>
          </p:txBody>
        </p:sp>
        <p:sp>
          <p:nvSpPr>
            <p:cNvPr id="70" name="AutoShape 2">
              <a:hlinkClick r:id="rId11" action="ppaction://hlinksldjump"/>
              <a:extLst>
                <a:ext uri="{FF2B5EF4-FFF2-40B4-BE49-F238E27FC236}">
                  <a16:creationId xmlns:a16="http://schemas.microsoft.com/office/drawing/2014/main" id="{96C93E13-0891-17DD-27B8-C3604EA5F79F}"/>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REPORT &amp; LEARN</a:t>
              </a:r>
            </a:p>
          </p:txBody>
        </p:sp>
        <p:pic>
          <p:nvPicPr>
            <p:cNvPr id="71" name="Picture 70">
              <a:hlinkClick r:id="rId9" action="ppaction://hlinksldjump"/>
              <a:extLst>
                <a:ext uri="{FF2B5EF4-FFF2-40B4-BE49-F238E27FC236}">
                  <a16:creationId xmlns:a16="http://schemas.microsoft.com/office/drawing/2014/main" id="{D53BE946-20B8-A8D5-50DC-7595E441E3A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042152" y="4531579"/>
              <a:ext cx="189116" cy="189117"/>
            </a:xfrm>
            <a:prstGeom prst="rect">
              <a:avLst/>
            </a:prstGeom>
          </p:spPr>
        </p:pic>
        <p:sp>
          <p:nvSpPr>
            <p:cNvPr id="72" name="Arrow: Right 71">
              <a:hlinkClick r:id="" action="ppaction://hlinkshowjump?jump=lastslideviewed"/>
              <a:extLst>
                <a:ext uri="{FF2B5EF4-FFF2-40B4-BE49-F238E27FC236}">
                  <a16:creationId xmlns:a16="http://schemas.microsoft.com/office/drawing/2014/main" id="{F19BA3EF-46C2-7723-0267-4AB7086A4FBD}"/>
                </a:ext>
              </a:extLst>
            </p:cNvPr>
            <p:cNvSpPr/>
            <p:nvPr/>
          </p:nvSpPr>
          <p:spPr>
            <a:xfrm rot="10800000">
              <a:off x="1799208" y="4541436"/>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40" name="Rectangle 39">
            <a:extLst>
              <a:ext uri="{FF2B5EF4-FFF2-40B4-BE49-F238E27FC236}">
                <a16:creationId xmlns:a16="http://schemas.microsoft.com/office/drawing/2014/main" id="{1861024A-C19C-4D1E-8C96-7DDB4E39FD34}"/>
              </a:ext>
            </a:extLst>
          </p:cNvPr>
          <p:cNvSpPr>
            <a:spLocks/>
          </p:cNvSpPr>
          <p:nvPr/>
        </p:nvSpPr>
        <p:spPr>
          <a:xfrm>
            <a:off x="3105490" y="1258619"/>
            <a:ext cx="5712954" cy="2780915"/>
          </a:xfrm>
          <a:prstGeom prst="rect">
            <a:avLst/>
          </a:prstGeom>
          <a:noFill/>
          <a:ln w="12700" cap="flat" cmpd="sng" algn="ctr">
            <a:noFill/>
            <a:prstDash val="solid"/>
          </a:ln>
          <a:effectLst/>
        </p:spPr>
        <p:txBody>
          <a:bodyPr wrap="square" tIns="54000" rtlCol="0" anchor="t">
            <a:spAutoFit/>
          </a:bodyPr>
          <a:lstStyle/>
          <a:p>
            <a:pPr marL="0" lvl="2" fontAlgn="base">
              <a:spcAft>
                <a:spcPts val="150"/>
              </a:spcAft>
              <a:buClr>
                <a:schemeClr val="tx2"/>
              </a:buClr>
              <a:defRPr/>
            </a:pPr>
            <a:r>
              <a:rPr lang="en-US" sz="1050" b="1">
                <a:solidFill>
                  <a:srgbClr val="71B790"/>
                </a:solidFill>
                <a:latin typeface="Verdana"/>
                <a:ea typeface="ＭＳ Ｐゴシック" charset="0"/>
              </a:rPr>
              <a:t>STAKEHOLDERS (WHO)</a:t>
            </a:r>
          </a:p>
          <a:p>
            <a:pPr marL="0" lvl="2" fontAlgn="base">
              <a:spcAft>
                <a:spcPts val="150"/>
              </a:spcAft>
              <a:buClr>
                <a:schemeClr val="tx2"/>
              </a:buClr>
              <a:defRPr/>
            </a:pPr>
            <a:endParaRPr lang="en-US" sz="1050" b="1">
              <a:solidFill>
                <a:srgbClr val="22BCB9"/>
              </a:solidFill>
              <a:latin typeface="Verdana"/>
              <a:ea typeface="ＭＳ Ｐゴシック" charset="0"/>
            </a:endParaRPr>
          </a:p>
          <a:p>
            <a:pPr marL="129600" lvl="2" indent="-129600" fontAlgn="base">
              <a:spcAft>
                <a:spcPts val="150"/>
              </a:spcAft>
              <a:buClr>
                <a:schemeClr val="tx2"/>
              </a:buClr>
              <a:buFont typeface="Wingdings" panose="05000000000000000000" pitchFamily="2" charset="2"/>
              <a:buChar char="§"/>
              <a:defRPr/>
            </a:pPr>
            <a:r>
              <a:rPr lang="en-US" sz="1050">
                <a:solidFill>
                  <a:schemeClr val="tx2"/>
                </a:solidFill>
              </a:rPr>
              <a:t>Ensure top-management commitment</a:t>
            </a:r>
          </a:p>
          <a:p>
            <a:pPr marL="129600" lvl="2" indent="-129600" fontAlgn="base">
              <a:spcAft>
                <a:spcPts val="150"/>
              </a:spcAft>
              <a:buClr>
                <a:schemeClr val="tx2"/>
              </a:buClr>
              <a:buFont typeface="Wingdings" panose="05000000000000000000" pitchFamily="2" charset="2"/>
              <a:buChar char="§"/>
              <a:defRPr/>
            </a:pPr>
            <a:r>
              <a:rPr lang="en-US" sz="1050">
                <a:solidFill>
                  <a:schemeClr val="tx2"/>
                </a:solidFill>
              </a:rPr>
              <a:t>Identify updates needed to data governance models</a:t>
            </a:r>
          </a:p>
          <a:p>
            <a:pPr marL="129600" lvl="2" indent="-129600" fontAlgn="base">
              <a:spcAft>
                <a:spcPts val="150"/>
              </a:spcAft>
              <a:buClr>
                <a:schemeClr val="tx2"/>
              </a:buClr>
              <a:buFont typeface="Wingdings" panose="05000000000000000000" pitchFamily="2" charset="2"/>
              <a:buChar char="§"/>
              <a:defRPr/>
            </a:pPr>
            <a:r>
              <a:rPr lang="en-US" sz="1050">
                <a:solidFill>
                  <a:schemeClr val="tx2"/>
                </a:solidFill>
              </a:rPr>
              <a:t>Identify adjustments needs to product lifecycle management processes</a:t>
            </a:r>
          </a:p>
          <a:p>
            <a:pPr marL="129600" lvl="2" indent="-129600" fontAlgn="base">
              <a:spcAft>
                <a:spcPts val="150"/>
              </a:spcAft>
              <a:buClr>
                <a:schemeClr val="tx2"/>
              </a:buClr>
              <a:buFont typeface="Wingdings" panose="05000000000000000000" pitchFamily="2" charset="2"/>
              <a:buChar char="§"/>
              <a:defRPr/>
            </a:pPr>
            <a:r>
              <a:rPr lang="en-US" sz="1050">
                <a:solidFill>
                  <a:schemeClr val="tx2"/>
                </a:solidFill>
              </a:rPr>
              <a:t>Ensure cross-functional teams are involved from IT, Supply Chain and marketing</a:t>
            </a:r>
          </a:p>
          <a:p>
            <a:pPr marL="129600" lvl="2" indent="-129600" fontAlgn="base">
              <a:spcAft>
                <a:spcPts val="150"/>
              </a:spcAft>
              <a:buClr>
                <a:schemeClr val="tx2"/>
              </a:buClr>
              <a:buFont typeface="Wingdings" panose="05000000000000000000" pitchFamily="2" charset="2"/>
              <a:buChar char="§"/>
              <a:defRPr/>
            </a:pPr>
            <a:r>
              <a:rPr lang="en-US" sz="1050">
                <a:solidFill>
                  <a:schemeClr val="tx2"/>
                </a:solidFill>
              </a:rPr>
              <a:t>Consider partnering with a trading partner that has similar timelines and goals</a:t>
            </a:r>
          </a:p>
          <a:p>
            <a:pPr marL="129600" lvl="2" indent="-129600" fontAlgn="base">
              <a:spcAft>
                <a:spcPts val="150"/>
              </a:spcAft>
              <a:buClr>
                <a:schemeClr val="tx2"/>
              </a:buClr>
              <a:buFont typeface="Wingdings" panose="05000000000000000000" pitchFamily="2" charset="2"/>
              <a:buChar char="§"/>
              <a:defRPr/>
            </a:pPr>
            <a:r>
              <a:rPr lang="en-US" sz="1050">
                <a:solidFill>
                  <a:schemeClr val="tx2"/>
                </a:solidFill>
              </a:rPr>
              <a:t>Involve applicable equipment system and IT solution providers</a:t>
            </a:r>
          </a:p>
          <a:p>
            <a:pPr marL="129600" lvl="2" indent="-129600" fontAlgn="base">
              <a:spcAft>
                <a:spcPts val="150"/>
              </a:spcAft>
              <a:buClr>
                <a:schemeClr val="tx2"/>
              </a:buClr>
              <a:buFont typeface="Wingdings" panose="05000000000000000000" pitchFamily="2" charset="2"/>
              <a:buChar char="§"/>
              <a:defRPr/>
            </a:pPr>
            <a:r>
              <a:rPr lang="en-US" sz="1050">
                <a:solidFill>
                  <a:schemeClr val="tx2"/>
                </a:solidFill>
              </a:rPr>
              <a:t>Ensure retailers and manufacturers collaborate on the desired barcode and data attributes and outline the benefits for each stakeholder</a:t>
            </a:r>
          </a:p>
          <a:p>
            <a:pPr marL="129600" lvl="2" indent="-129600" fontAlgn="base">
              <a:spcAft>
                <a:spcPts val="150"/>
              </a:spcAft>
              <a:buClr>
                <a:schemeClr val="tx2"/>
              </a:buClr>
              <a:buFont typeface="Wingdings" panose="05000000000000000000" pitchFamily="2" charset="2"/>
              <a:buChar char="§"/>
              <a:defRPr/>
            </a:pPr>
            <a:r>
              <a:rPr lang="en-US" sz="1050">
                <a:solidFill>
                  <a:schemeClr val="tx2"/>
                </a:solidFill>
              </a:rPr>
              <a:t>Set up a matrix to clarify roles and responsibilities within your organisation and between external partner organisations</a:t>
            </a:r>
          </a:p>
          <a:p>
            <a:pPr marL="129600" lvl="2" indent="-129600" fontAlgn="base">
              <a:spcAft>
                <a:spcPts val="150"/>
              </a:spcAft>
              <a:buClr>
                <a:schemeClr val="tx2"/>
              </a:buClr>
              <a:buFont typeface="Wingdings" panose="05000000000000000000" pitchFamily="2" charset="2"/>
              <a:buChar char="§"/>
              <a:defRPr/>
            </a:pPr>
            <a:r>
              <a:rPr lang="en-US" sz="1050">
                <a:solidFill>
                  <a:schemeClr val="tx2"/>
                </a:solidFill>
              </a:rPr>
              <a:t>Partner with internal and regulatory compliance resources if regulatory requirements need to be met</a:t>
            </a:r>
          </a:p>
        </p:txBody>
      </p:sp>
      <p:cxnSp>
        <p:nvCxnSpPr>
          <p:cNvPr id="41" name="Straight Connector 40">
            <a:extLst>
              <a:ext uri="{FF2B5EF4-FFF2-40B4-BE49-F238E27FC236}">
                <a16:creationId xmlns:a16="http://schemas.microsoft.com/office/drawing/2014/main" id="{D9044B54-E47E-4D1F-94BF-B9A45B005B7E}"/>
              </a:ext>
            </a:extLst>
          </p:cNvPr>
          <p:cNvCxnSpPr>
            <a:cxnSpLocks/>
          </p:cNvCxnSpPr>
          <p:nvPr/>
        </p:nvCxnSpPr>
        <p:spPr>
          <a:xfrm flipV="1">
            <a:off x="3069900" y="926100"/>
            <a:ext cx="5179433"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3" name="Rounded Rectangle 93">
            <a:extLst>
              <a:ext uri="{FF2B5EF4-FFF2-40B4-BE49-F238E27FC236}">
                <a16:creationId xmlns:a16="http://schemas.microsoft.com/office/drawing/2014/main" id="{44193A49-6312-4CC5-8151-1CA257E3C05C}"/>
              </a:ext>
            </a:extLst>
          </p:cNvPr>
          <p:cNvSpPr/>
          <p:nvPr/>
        </p:nvSpPr>
        <p:spPr>
          <a:xfrm>
            <a:off x="3666418" y="712481"/>
            <a:ext cx="1825901" cy="356372"/>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Key learnings</a:t>
            </a:r>
          </a:p>
        </p:txBody>
      </p:sp>
      <p:sp>
        <p:nvSpPr>
          <p:cNvPr id="74" name="Oval 20">
            <a:extLst>
              <a:ext uri="{FF2B5EF4-FFF2-40B4-BE49-F238E27FC236}">
                <a16:creationId xmlns:a16="http://schemas.microsoft.com/office/drawing/2014/main" id="{BDFA09F3-2D9E-4710-AF75-43A63DB12F3A}"/>
              </a:ext>
            </a:extLst>
          </p:cNvPr>
          <p:cNvSpPr/>
          <p:nvPr/>
        </p:nvSpPr>
        <p:spPr>
          <a:xfrm>
            <a:off x="3442487" y="698010"/>
            <a:ext cx="456300" cy="45587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grpSp>
        <p:nvGrpSpPr>
          <p:cNvPr id="85" name="Groupe 243">
            <a:extLst>
              <a:ext uri="{FF2B5EF4-FFF2-40B4-BE49-F238E27FC236}">
                <a16:creationId xmlns:a16="http://schemas.microsoft.com/office/drawing/2014/main" id="{2A2B700E-614E-400F-8A02-13D9C7F7BE70}"/>
              </a:ext>
            </a:extLst>
          </p:cNvPr>
          <p:cNvGrpSpPr/>
          <p:nvPr/>
        </p:nvGrpSpPr>
        <p:grpSpPr>
          <a:xfrm>
            <a:off x="3529255" y="772742"/>
            <a:ext cx="274325" cy="285809"/>
            <a:chOff x="7826375" y="766763"/>
            <a:chExt cx="412750" cy="501651"/>
          </a:xfrm>
          <a:solidFill>
            <a:schemeClr val="tx2"/>
          </a:solidFill>
        </p:grpSpPr>
        <p:sp>
          <p:nvSpPr>
            <p:cNvPr id="86" name="Freeform 103">
              <a:extLst>
                <a:ext uri="{FF2B5EF4-FFF2-40B4-BE49-F238E27FC236}">
                  <a16:creationId xmlns:a16="http://schemas.microsoft.com/office/drawing/2014/main" id="{C80E84AF-A54A-4781-AE96-95372746C9D4}"/>
                </a:ext>
              </a:extLst>
            </p:cNvPr>
            <p:cNvSpPr>
              <a:spLocks/>
            </p:cNvSpPr>
            <p:nvPr/>
          </p:nvSpPr>
          <p:spPr bwMode="auto">
            <a:xfrm>
              <a:off x="7861300" y="1184276"/>
              <a:ext cx="344488" cy="33338"/>
            </a:xfrm>
            <a:custGeom>
              <a:avLst/>
              <a:gdLst>
                <a:gd name="T0" fmla="*/ 0 w 102"/>
                <a:gd name="T1" fmla="*/ 10 h 10"/>
                <a:gd name="T2" fmla="*/ 91 w 102"/>
                <a:gd name="T3" fmla="*/ 10 h 10"/>
                <a:gd name="T4" fmla="*/ 102 w 102"/>
                <a:gd name="T5" fmla="*/ 0 h 10"/>
                <a:gd name="T6" fmla="*/ 102 w 102"/>
                <a:gd name="T7" fmla="*/ 0 h 10"/>
                <a:gd name="T8" fmla="*/ 0 w 102"/>
                <a:gd name="T9" fmla="*/ 0 h 10"/>
                <a:gd name="T10" fmla="*/ 0 w 102"/>
                <a:gd name="T11" fmla="*/ 10 h 10"/>
              </a:gdLst>
              <a:ahLst/>
              <a:cxnLst>
                <a:cxn ang="0">
                  <a:pos x="T0" y="T1"/>
                </a:cxn>
                <a:cxn ang="0">
                  <a:pos x="T2" y="T3"/>
                </a:cxn>
                <a:cxn ang="0">
                  <a:pos x="T4" y="T5"/>
                </a:cxn>
                <a:cxn ang="0">
                  <a:pos x="T6" y="T7"/>
                </a:cxn>
                <a:cxn ang="0">
                  <a:pos x="T8" y="T9"/>
                </a:cxn>
                <a:cxn ang="0">
                  <a:pos x="T10" y="T11"/>
                </a:cxn>
              </a:cxnLst>
              <a:rect l="0" t="0" r="r" b="b"/>
              <a:pathLst>
                <a:path w="102" h="10">
                  <a:moveTo>
                    <a:pt x="0" y="10"/>
                  </a:moveTo>
                  <a:cubicBezTo>
                    <a:pt x="91" y="10"/>
                    <a:pt x="91" y="10"/>
                    <a:pt x="91" y="10"/>
                  </a:cubicBezTo>
                  <a:cubicBezTo>
                    <a:pt x="97" y="10"/>
                    <a:pt x="102" y="5"/>
                    <a:pt x="102" y="0"/>
                  </a:cubicBezTo>
                  <a:cubicBezTo>
                    <a:pt x="102" y="0"/>
                    <a:pt x="102" y="0"/>
                    <a:pt x="102" y="0"/>
                  </a:cubicBezTo>
                  <a:cubicBezTo>
                    <a:pt x="0" y="0"/>
                    <a:pt x="0" y="0"/>
                    <a:pt x="0" y="0"/>
                  </a:cubicBez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87" name="Freeform 104">
              <a:extLst>
                <a:ext uri="{FF2B5EF4-FFF2-40B4-BE49-F238E27FC236}">
                  <a16:creationId xmlns:a16="http://schemas.microsoft.com/office/drawing/2014/main" id="{0538FA83-D5BC-41E4-99D1-1FA5E43DBD7E}"/>
                </a:ext>
              </a:extLst>
            </p:cNvPr>
            <p:cNvSpPr>
              <a:spLocks/>
            </p:cNvSpPr>
            <p:nvPr/>
          </p:nvSpPr>
          <p:spPr bwMode="auto">
            <a:xfrm>
              <a:off x="7826375" y="1231901"/>
              <a:ext cx="412750" cy="36513"/>
            </a:xfrm>
            <a:custGeom>
              <a:avLst/>
              <a:gdLst>
                <a:gd name="T0" fmla="*/ 0 w 122"/>
                <a:gd name="T1" fmla="*/ 0 h 11"/>
                <a:gd name="T2" fmla="*/ 0 w 122"/>
                <a:gd name="T3" fmla="*/ 11 h 11"/>
                <a:gd name="T4" fmla="*/ 112 w 122"/>
                <a:gd name="T5" fmla="*/ 11 h 11"/>
                <a:gd name="T6" fmla="*/ 122 w 122"/>
                <a:gd name="T7" fmla="*/ 0 h 11"/>
                <a:gd name="T8" fmla="*/ 122 w 122"/>
                <a:gd name="T9" fmla="*/ 0 h 11"/>
                <a:gd name="T10" fmla="*/ 0 w 122"/>
                <a:gd name="T11" fmla="*/ 0 h 11"/>
              </a:gdLst>
              <a:ahLst/>
              <a:cxnLst>
                <a:cxn ang="0">
                  <a:pos x="T0" y="T1"/>
                </a:cxn>
                <a:cxn ang="0">
                  <a:pos x="T2" y="T3"/>
                </a:cxn>
                <a:cxn ang="0">
                  <a:pos x="T4" y="T5"/>
                </a:cxn>
                <a:cxn ang="0">
                  <a:pos x="T6" y="T7"/>
                </a:cxn>
                <a:cxn ang="0">
                  <a:pos x="T8" y="T9"/>
                </a:cxn>
                <a:cxn ang="0">
                  <a:pos x="T10" y="T11"/>
                </a:cxn>
              </a:cxnLst>
              <a:rect l="0" t="0" r="r" b="b"/>
              <a:pathLst>
                <a:path w="122" h="11">
                  <a:moveTo>
                    <a:pt x="0" y="0"/>
                  </a:moveTo>
                  <a:cubicBezTo>
                    <a:pt x="0" y="11"/>
                    <a:pt x="0" y="11"/>
                    <a:pt x="0" y="11"/>
                  </a:cubicBezTo>
                  <a:cubicBezTo>
                    <a:pt x="112" y="11"/>
                    <a:pt x="112" y="11"/>
                    <a:pt x="112" y="11"/>
                  </a:cubicBezTo>
                  <a:cubicBezTo>
                    <a:pt x="118" y="11"/>
                    <a:pt x="122" y="6"/>
                    <a:pt x="122" y="0"/>
                  </a:cubicBezTo>
                  <a:cubicBezTo>
                    <a:pt x="122" y="0"/>
                    <a:pt x="122" y="0"/>
                    <a:pt x="122"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88" name="Freeform 105">
              <a:extLst>
                <a:ext uri="{FF2B5EF4-FFF2-40B4-BE49-F238E27FC236}">
                  <a16:creationId xmlns:a16="http://schemas.microsoft.com/office/drawing/2014/main" id="{6BEF5AB0-4C16-42BD-9E19-BDC6A5987233}"/>
                </a:ext>
              </a:extLst>
            </p:cNvPr>
            <p:cNvSpPr>
              <a:spLocks/>
            </p:cNvSpPr>
            <p:nvPr/>
          </p:nvSpPr>
          <p:spPr bwMode="auto">
            <a:xfrm>
              <a:off x="7870825" y="955676"/>
              <a:ext cx="325438" cy="30163"/>
            </a:xfrm>
            <a:custGeom>
              <a:avLst/>
              <a:gdLst>
                <a:gd name="T0" fmla="*/ 96 w 96"/>
                <a:gd name="T1" fmla="*/ 0 h 9"/>
                <a:gd name="T2" fmla="*/ 0 w 96"/>
                <a:gd name="T3" fmla="*/ 0 h 9"/>
                <a:gd name="T4" fmla="*/ 0 w 96"/>
                <a:gd name="T5" fmla="*/ 9 h 9"/>
                <a:gd name="T6" fmla="*/ 87 w 96"/>
                <a:gd name="T7" fmla="*/ 9 h 9"/>
                <a:gd name="T8" fmla="*/ 96 w 96"/>
                <a:gd name="T9" fmla="*/ 0 h 9"/>
              </a:gdLst>
              <a:ahLst/>
              <a:cxnLst>
                <a:cxn ang="0">
                  <a:pos x="T0" y="T1"/>
                </a:cxn>
                <a:cxn ang="0">
                  <a:pos x="T2" y="T3"/>
                </a:cxn>
                <a:cxn ang="0">
                  <a:pos x="T4" y="T5"/>
                </a:cxn>
                <a:cxn ang="0">
                  <a:pos x="T6" y="T7"/>
                </a:cxn>
                <a:cxn ang="0">
                  <a:pos x="T8" y="T9"/>
                </a:cxn>
              </a:cxnLst>
              <a:rect l="0" t="0" r="r" b="b"/>
              <a:pathLst>
                <a:path w="96" h="9">
                  <a:moveTo>
                    <a:pt x="96" y="0"/>
                  </a:moveTo>
                  <a:cubicBezTo>
                    <a:pt x="0" y="0"/>
                    <a:pt x="0" y="0"/>
                    <a:pt x="0" y="0"/>
                  </a:cubicBezTo>
                  <a:cubicBezTo>
                    <a:pt x="0" y="9"/>
                    <a:pt x="0" y="9"/>
                    <a:pt x="0" y="9"/>
                  </a:cubicBezTo>
                  <a:cubicBezTo>
                    <a:pt x="87" y="9"/>
                    <a:pt x="87" y="9"/>
                    <a:pt x="87" y="9"/>
                  </a:cubicBezTo>
                  <a:cubicBezTo>
                    <a:pt x="92" y="9"/>
                    <a:pt x="96" y="5"/>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89" name="Freeform 106">
              <a:extLst>
                <a:ext uri="{FF2B5EF4-FFF2-40B4-BE49-F238E27FC236}">
                  <a16:creationId xmlns:a16="http://schemas.microsoft.com/office/drawing/2014/main" id="{13C81242-9D0D-46F6-9A87-19DCF28E0994}"/>
                </a:ext>
              </a:extLst>
            </p:cNvPr>
            <p:cNvSpPr>
              <a:spLocks/>
            </p:cNvSpPr>
            <p:nvPr/>
          </p:nvSpPr>
          <p:spPr bwMode="auto">
            <a:xfrm>
              <a:off x="7900988" y="1003301"/>
              <a:ext cx="58738" cy="163513"/>
            </a:xfrm>
            <a:custGeom>
              <a:avLst/>
              <a:gdLst>
                <a:gd name="T0" fmla="*/ 17 w 17"/>
                <a:gd name="T1" fmla="*/ 48 h 48"/>
                <a:gd name="T2" fmla="*/ 17 w 17"/>
                <a:gd name="T3" fmla="*/ 9 h 48"/>
                <a:gd name="T4" fmla="*/ 8 w 17"/>
                <a:gd name="T5" fmla="*/ 0 h 48"/>
                <a:gd name="T6" fmla="*/ 0 w 17"/>
                <a:gd name="T7" fmla="*/ 0 h 48"/>
                <a:gd name="T8" fmla="*/ 0 w 17"/>
                <a:gd name="T9" fmla="*/ 37 h 48"/>
                <a:gd name="T10" fmla="*/ 11 w 17"/>
                <a:gd name="T11" fmla="*/ 48 h 48"/>
                <a:gd name="T12" fmla="*/ 17 w 17"/>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7" h="48">
                  <a:moveTo>
                    <a:pt x="17" y="48"/>
                  </a:moveTo>
                  <a:cubicBezTo>
                    <a:pt x="17" y="9"/>
                    <a:pt x="17" y="9"/>
                    <a:pt x="17" y="9"/>
                  </a:cubicBezTo>
                  <a:cubicBezTo>
                    <a:pt x="17" y="4"/>
                    <a:pt x="13" y="0"/>
                    <a:pt x="8" y="0"/>
                  </a:cubicBezTo>
                  <a:cubicBezTo>
                    <a:pt x="0" y="0"/>
                    <a:pt x="0" y="0"/>
                    <a:pt x="0" y="0"/>
                  </a:cubicBezTo>
                  <a:cubicBezTo>
                    <a:pt x="0" y="37"/>
                    <a:pt x="0" y="37"/>
                    <a:pt x="0" y="37"/>
                  </a:cubicBezTo>
                  <a:cubicBezTo>
                    <a:pt x="0" y="43"/>
                    <a:pt x="5" y="48"/>
                    <a:pt x="11" y="48"/>
                  </a:cubicBezTo>
                  <a:lnTo>
                    <a:pt x="17"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90" name="Rectangle 107">
              <a:extLst>
                <a:ext uri="{FF2B5EF4-FFF2-40B4-BE49-F238E27FC236}">
                  <a16:creationId xmlns:a16="http://schemas.microsoft.com/office/drawing/2014/main" id="{E5D4EBCF-4A04-41CB-8EF7-E6C3850F6A5F}"/>
                </a:ext>
              </a:extLst>
            </p:cNvPr>
            <p:cNvSpPr>
              <a:spLocks noChangeArrowheads="1"/>
            </p:cNvSpPr>
            <p:nvPr/>
          </p:nvSpPr>
          <p:spPr bwMode="auto">
            <a:xfrm>
              <a:off x="8002588" y="1003301"/>
              <a:ext cx="61913" cy="163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91" name="Freeform 108">
              <a:extLst>
                <a:ext uri="{FF2B5EF4-FFF2-40B4-BE49-F238E27FC236}">
                  <a16:creationId xmlns:a16="http://schemas.microsoft.com/office/drawing/2014/main" id="{9C561442-F737-45B8-8631-C185FB672DA7}"/>
                </a:ext>
              </a:extLst>
            </p:cNvPr>
            <p:cNvSpPr>
              <a:spLocks/>
            </p:cNvSpPr>
            <p:nvPr/>
          </p:nvSpPr>
          <p:spPr bwMode="auto">
            <a:xfrm>
              <a:off x="8107363" y="1003301"/>
              <a:ext cx="58738" cy="163513"/>
            </a:xfrm>
            <a:custGeom>
              <a:avLst/>
              <a:gdLst>
                <a:gd name="T0" fmla="*/ 17 w 17"/>
                <a:gd name="T1" fmla="*/ 38 h 48"/>
                <a:gd name="T2" fmla="*/ 17 w 17"/>
                <a:gd name="T3" fmla="*/ 0 h 48"/>
                <a:gd name="T4" fmla="*/ 7 w 17"/>
                <a:gd name="T5" fmla="*/ 0 h 48"/>
                <a:gd name="T6" fmla="*/ 0 w 17"/>
                <a:gd name="T7" fmla="*/ 7 h 48"/>
                <a:gd name="T8" fmla="*/ 0 w 17"/>
                <a:gd name="T9" fmla="*/ 48 h 48"/>
                <a:gd name="T10" fmla="*/ 7 w 17"/>
                <a:gd name="T11" fmla="*/ 48 h 48"/>
                <a:gd name="T12" fmla="*/ 17 w 17"/>
                <a:gd name="T13" fmla="*/ 38 h 48"/>
              </a:gdLst>
              <a:ahLst/>
              <a:cxnLst>
                <a:cxn ang="0">
                  <a:pos x="T0" y="T1"/>
                </a:cxn>
                <a:cxn ang="0">
                  <a:pos x="T2" y="T3"/>
                </a:cxn>
                <a:cxn ang="0">
                  <a:pos x="T4" y="T5"/>
                </a:cxn>
                <a:cxn ang="0">
                  <a:pos x="T6" y="T7"/>
                </a:cxn>
                <a:cxn ang="0">
                  <a:pos x="T8" y="T9"/>
                </a:cxn>
                <a:cxn ang="0">
                  <a:pos x="T10" y="T11"/>
                </a:cxn>
                <a:cxn ang="0">
                  <a:pos x="T12" y="T13"/>
                </a:cxn>
              </a:cxnLst>
              <a:rect l="0" t="0" r="r" b="b"/>
              <a:pathLst>
                <a:path w="17" h="48">
                  <a:moveTo>
                    <a:pt x="17" y="38"/>
                  </a:moveTo>
                  <a:cubicBezTo>
                    <a:pt x="17" y="0"/>
                    <a:pt x="17" y="0"/>
                    <a:pt x="17" y="0"/>
                  </a:cubicBezTo>
                  <a:cubicBezTo>
                    <a:pt x="7" y="0"/>
                    <a:pt x="7" y="0"/>
                    <a:pt x="7" y="0"/>
                  </a:cubicBezTo>
                  <a:cubicBezTo>
                    <a:pt x="3" y="0"/>
                    <a:pt x="0" y="3"/>
                    <a:pt x="0" y="7"/>
                  </a:cubicBezTo>
                  <a:cubicBezTo>
                    <a:pt x="0" y="48"/>
                    <a:pt x="0" y="48"/>
                    <a:pt x="0" y="48"/>
                  </a:cubicBezTo>
                  <a:cubicBezTo>
                    <a:pt x="7" y="48"/>
                    <a:pt x="7" y="48"/>
                    <a:pt x="7" y="48"/>
                  </a:cubicBezTo>
                  <a:cubicBezTo>
                    <a:pt x="13" y="48"/>
                    <a:pt x="17" y="44"/>
                    <a:pt x="17"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92" name="Freeform 109">
              <a:extLst>
                <a:ext uri="{FF2B5EF4-FFF2-40B4-BE49-F238E27FC236}">
                  <a16:creationId xmlns:a16="http://schemas.microsoft.com/office/drawing/2014/main" id="{CAB90950-FA12-45E0-B099-55DFD253D31C}"/>
                </a:ext>
              </a:extLst>
            </p:cNvPr>
            <p:cNvSpPr>
              <a:spLocks/>
            </p:cNvSpPr>
            <p:nvPr/>
          </p:nvSpPr>
          <p:spPr bwMode="auto">
            <a:xfrm>
              <a:off x="7826375" y="766763"/>
              <a:ext cx="412750" cy="174625"/>
            </a:xfrm>
            <a:custGeom>
              <a:avLst/>
              <a:gdLst>
                <a:gd name="T0" fmla="*/ 122 w 122"/>
                <a:gd name="T1" fmla="*/ 43 h 51"/>
                <a:gd name="T2" fmla="*/ 61 w 122"/>
                <a:gd name="T3" fmla="*/ 0 h 51"/>
                <a:gd name="T4" fmla="*/ 1 w 122"/>
                <a:gd name="T5" fmla="*/ 42 h 51"/>
                <a:gd name="T6" fmla="*/ 0 w 122"/>
                <a:gd name="T7" fmla="*/ 44 h 51"/>
                <a:gd name="T8" fmla="*/ 0 w 122"/>
                <a:gd name="T9" fmla="*/ 51 h 51"/>
                <a:gd name="T10" fmla="*/ 114 w 122"/>
                <a:gd name="T11" fmla="*/ 51 h 51"/>
                <a:gd name="T12" fmla="*/ 122 w 122"/>
                <a:gd name="T13" fmla="*/ 43 h 51"/>
              </a:gdLst>
              <a:ahLst/>
              <a:cxnLst>
                <a:cxn ang="0">
                  <a:pos x="T0" y="T1"/>
                </a:cxn>
                <a:cxn ang="0">
                  <a:pos x="T2" y="T3"/>
                </a:cxn>
                <a:cxn ang="0">
                  <a:pos x="T4" y="T5"/>
                </a:cxn>
                <a:cxn ang="0">
                  <a:pos x="T6" y="T7"/>
                </a:cxn>
                <a:cxn ang="0">
                  <a:pos x="T8" y="T9"/>
                </a:cxn>
                <a:cxn ang="0">
                  <a:pos x="T10" y="T11"/>
                </a:cxn>
                <a:cxn ang="0">
                  <a:pos x="T12" y="T13"/>
                </a:cxn>
              </a:cxnLst>
              <a:rect l="0" t="0" r="r" b="b"/>
              <a:pathLst>
                <a:path w="122" h="51">
                  <a:moveTo>
                    <a:pt x="122" y="43"/>
                  </a:moveTo>
                  <a:cubicBezTo>
                    <a:pt x="61" y="0"/>
                    <a:pt x="61" y="0"/>
                    <a:pt x="61" y="0"/>
                  </a:cubicBezTo>
                  <a:cubicBezTo>
                    <a:pt x="1" y="42"/>
                    <a:pt x="1" y="42"/>
                    <a:pt x="1" y="42"/>
                  </a:cubicBezTo>
                  <a:cubicBezTo>
                    <a:pt x="0" y="42"/>
                    <a:pt x="0" y="43"/>
                    <a:pt x="0" y="44"/>
                  </a:cubicBezTo>
                  <a:cubicBezTo>
                    <a:pt x="0" y="51"/>
                    <a:pt x="0" y="51"/>
                    <a:pt x="0" y="51"/>
                  </a:cubicBezTo>
                  <a:cubicBezTo>
                    <a:pt x="114" y="51"/>
                    <a:pt x="114" y="51"/>
                    <a:pt x="114" y="51"/>
                  </a:cubicBezTo>
                  <a:cubicBezTo>
                    <a:pt x="119" y="51"/>
                    <a:pt x="122" y="47"/>
                    <a:pt x="122"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93" name="Rectangle 110">
              <a:extLst>
                <a:ext uri="{FF2B5EF4-FFF2-40B4-BE49-F238E27FC236}">
                  <a16:creationId xmlns:a16="http://schemas.microsoft.com/office/drawing/2014/main" id="{5F7BF096-FF38-4848-B15A-5BEDAE532652}"/>
                </a:ext>
              </a:extLst>
            </p:cNvPr>
            <p:cNvSpPr>
              <a:spLocks noChangeArrowheads="1"/>
            </p:cNvSpPr>
            <p:nvPr/>
          </p:nvSpPr>
          <p:spPr bwMode="auto">
            <a:xfrm>
              <a:off x="7918450" y="1019176"/>
              <a:ext cx="6350" cy="130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94" name="Rectangle 111">
              <a:extLst>
                <a:ext uri="{FF2B5EF4-FFF2-40B4-BE49-F238E27FC236}">
                  <a16:creationId xmlns:a16="http://schemas.microsoft.com/office/drawing/2014/main" id="{892C1EDF-2374-48E1-BCB2-E6FD4CBC39E2}"/>
                </a:ext>
              </a:extLst>
            </p:cNvPr>
            <p:cNvSpPr>
              <a:spLocks noChangeArrowheads="1"/>
            </p:cNvSpPr>
            <p:nvPr/>
          </p:nvSpPr>
          <p:spPr bwMode="auto">
            <a:xfrm>
              <a:off x="8020050" y="1019176"/>
              <a:ext cx="6350" cy="130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95" name="Rectangle 112">
              <a:extLst>
                <a:ext uri="{FF2B5EF4-FFF2-40B4-BE49-F238E27FC236}">
                  <a16:creationId xmlns:a16="http://schemas.microsoft.com/office/drawing/2014/main" id="{0A4C5B00-5F7C-4175-AE96-C71D40A2F70A}"/>
                </a:ext>
              </a:extLst>
            </p:cNvPr>
            <p:cNvSpPr>
              <a:spLocks noChangeArrowheads="1"/>
            </p:cNvSpPr>
            <p:nvPr/>
          </p:nvSpPr>
          <p:spPr bwMode="auto">
            <a:xfrm>
              <a:off x="8124825" y="1019176"/>
              <a:ext cx="3175" cy="130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96" name="Freeform 113">
              <a:extLst>
                <a:ext uri="{FF2B5EF4-FFF2-40B4-BE49-F238E27FC236}">
                  <a16:creationId xmlns:a16="http://schemas.microsoft.com/office/drawing/2014/main" id="{E701ACDA-AB4A-4AA1-8346-EE1054752DD2}"/>
                </a:ext>
              </a:extLst>
            </p:cNvPr>
            <p:cNvSpPr>
              <a:spLocks/>
            </p:cNvSpPr>
            <p:nvPr/>
          </p:nvSpPr>
          <p:spPr bwMode="auto">
            <a:xfrm>
              <a:off x="7996238" y="828676"/>
              <a:ext cx="71438" cy="74613"/>
            </a:xfrm>
            <a:custGeom>
              <a:avLst/>
              <a:gdLst>
                <a:gd name="T0" fmla="*/ 21 w 21"/>
                <a:gd name="T1" fmla="*/ 10 h 22"/>
                <a:gd name="T2" fmla="*/ 16 w 21"/>
                <a:gd name="T3" fmla="*/ 3 h 22"/>
                <a:gd name="T4" fmla="*/ 8 w 21"/>
                <a:gd name="T5" fmla="*/ 1 h 22"/>
                <a:gd name="T6" fmla="*/ 7 w 21"/>
                <a:gd name="T7" fmla="*/ 1 h 22"/>
                <a:gd name="T8" fmla="*/ 7 w 21"/>
                <a:gd name="T9" fmla="*/ 1 h 22"/>
                <a:gd name="T10" fmla="*/ 3 w 21"/>
                <a:gd name="T11" fmla="*/ 5 h 22"/>
                <a:gd name="T12" fmla="*/ 6 w 21"/>
                <a:gd name="T13" fmla="*/ 19 h 22"/>
                <a:gd name="T14" fmla="*/ 20 w 21"/>
                <a:gd name="T15" fmla="*/ 15 h 22"/>
                <a:gd name="T16" fmla="*/ 21 w 21"/>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2">
                  <a:moveTo>
                    <a:pt x="21" y="10"/>
                  </a:moveTo>
                  <a:cubicBezTo>
                    <a:pt x="21" y="7"/>
                    <a:pt x="16" y="5"/>
                    <a:pt x="16" y="3"/>
                  </a:cubicBezTo>
                  <a:cubicBezTo>
                    <a:pt x="16" y="3"/>
                    <a:pt x="13" y="0"/>
                    <a:pt x="8" y="1"/>
                  </a:cubicBezTo>
                  <a:cubicBezTo>
                    <a:pt x="8" y="1"/>
                    <a:pt x="7" y="1"/>
                    <a:pt x="7" y="1"/>
                  </a:cubicBezTo>
                  <a:cubicBezTo>
                    <a:pt x="7" y="1"/>
                    <a:pt x="7" y="1"/>
                    <a:pt x="7" y="1"/>
                  </a:cubicBezTo>
                  <a:cubicBezTo>
                    <a:pt x="5" y="2"/>
                    <a:pt x="4" y="4"/>
                    <a:pt x="3" y="5"/>
                  </a:cubicBezTo>
                  <a:cubicBezTo>
                    <a:pt x="0" y="10"/>
                    <a:pt x="1" y="16"/>
                    <a:pt x="6" y="19"/>
                  </a:cubicBezTo>
                  <a:cubicBezTo>
                    <a:pt x="11" y="22"/>
                    <a:pt x="17" y="20"/>
                    <a:pt x="20" y="15"/>
                  </a:cubicBezTo>
                  <a:cubicBezTo>
                    <a:pt x="21" y="14"/>
                    <a:pt x="21" y="12"/>
                    <a:pt x="2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sp>
        <p:nvSpPr>
          <p:cNvPr id="56" name="Slide Number Placeholder 3">
            <a:extLst>
              <a:ext uri="{FF2B5EF4-FFF2-40B4-BE49-F238E27FC236}">
                <a16:creationId xmlns:a16="http://schemas.microsoft.com/office/drawing/2014/main" id="{5BC007EC-5A8C-43F2-B961-FACFE88F8161}"/>
              </a:ext>
            </a:extLst>
          </p:cNvPr>
          <p:cNvSpPr>
            <a:spLocks noGrp="1"/>
          </p:cNvSpPr>
          <p:nvPr>
            <p:ph type="sldNum" sz="quarter" idx="12"/>
          </p:nvPr>
        </p:nvSpPr>
        <p:spPr>
          <a:xfrm>
            <a:off x="8447486" y="4759631"/>
            <a:ext cx="247535" cy="150195"/>
          </a:xfrm>
        </p:spPr>
        <p:txBody>
          <a:bodyPr/>
          <a:lstStyle>
            <a:lvl1pPr rtl="0">
              <a:defRPr/>
            </a:lvl1pPr>
          </a:lstStyle>
          <a:p>
            <a:pPr fontAlgn="base">
              <a:spcAft>
                <a:spcPct val="0"/>
              </a:spcAft>
              <a:defRPr/>
            </a:pPr>
            <a:fld id="{4472AB7F-E8D0-4874-A9B8-335B68DC5F05}" type="slidenum">
              <a:rPr lang="en-US" smtClean="0"/>
              <a:pPr fontAlgn="base">
                <a:spcAft>
                  <a:spcPct val="0"/>
                </a:spcAft>
                <a:defRPr/>
              </a:pPr>
              <a:t>49</a:t>
            </a:fld>
            <a:endParaRPr lang="en-US"/>
          </a:p>
        </p:txBody>
      </p:sp>
    </p:spTree>
    <p:extLst>
      <p:ext uri="{BB962C8B-B14F-4D97-AF65-F5344CB8AC3E}">
        <p14:creationId xmlns:p14="http://schemas.microsoft.com/office/powerpoint/2010/main" val="3344471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F457973-5D4A-4303-977B-A8F2758E43AF}"/>
              </a:ext>
            </a:extLst>
          </p:cNvPr>
          <p:cNvSpPr/>
          <p:nvPr/>
        </p:nvSpPr>
        <p:spPr>
          <a:xfrm>
            <a:off x="1966" y="-23150"/>
            <a:ext cx="2993588" cy="4445491"/>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Verdana"/>
              <a:ea typeface="+mn-ea"/>
              <a:cs typeface="+mn-cs"/>
            </a:endParaRPr>
          </a:p>
        </p:txBody>
      </p:sp>
      <p:sp>
        <p:nvSpPr>
          <p:cNvPr id="68" name="Rounded Rectangle 93">
            <a:extLst>
              <a:ext uri="{FF2B5EF4-FFF2-40B4-BE49-F238E27FC236}">
                <a16:creationId xmlns:a16="http://schemas.microsoft.com/office/drawing/2014/main" id="{3C388DEF-C6E3-477A-A660-AE3D0F5C2AAC}"/>
              </a:ext>
            </a:extLst>
          </p:cNvPr>
          <p:cNvSpPr/>
          <p:nvPr/>
        </p:nvSpPr>
        <p:spPr>
          <a:xfrm>
            <a:off x="411835" y="783044"/>
            <a:ext cx="1480787"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marL="0" marR="0" lvl="0" indent="0" algn="l" defTabSz="654542"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prstClr val="white"/>
                </a:solidFill>
                <a:effectLst/>
                <a:uLnTx/>
                <a:uFillTx/>
                <a:latin typeface="Verdana"/>
                <a:ea typeface="+mn-ea"/>
                <a:cs typeface="Arial"/>
              </a:rPr>
              <a:t>WHY</a:t>
            </a:r>
          </a:p>
        </p:txBody>
      </p:sp>
      <p:graphicFrame>
        <p:nvGraphicFramePr>
          <p:cNvPr id="5" name="Object 4" hidden="1">
            <a:extLst>
              <a:ext uri="{FF2B5EF4-FFF2-40B4-BE49-F238E27FC236}">
                <a16:creationId xmlns:a16="http://schemas.microsoft.com/office/drawing/2014/main" id="{CFF175D2-2D4F-4570-80BE-7987D51BC950}"/>
              </a:ext>
            </a:extLst>
          </p:cNvPr>
          <p:cNvGraphicFramePr>
            <a:graphicFrameLocks noChangeAspect="1"/>
          </p:cNvGraphicFramePr>
          <p:nvPr>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5" name="Object 4" hidden="1">
                        <a:extLst>
                          <a:ext uri="{FF2B5EF4-FFF2-40B4-BE49-F238E27FC236}">
                            <a16:creationId xmlns:a16="http://schemas.microsoft.com/office/drawing/2014/main" id="{CFF175D2-2D4F-4570-80BE-7987D51BC950}"/>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50" name="Title 1">
            <a:extLst>
              <a:ext uri="{FF2B5EF4-FFF2-40B4-BE49-F238E27FC236}">
                <a16:creationId xmlns:a16="http://schemas.microsoft.com/office/drawing/2014/main" id="{2784B0B9-E27C-420D-A689-B4EEEA55FF12}"/>
              </a:ext>
            </a:extLst>
          </p:cNvPr>
          <p:cNvSpPr txBox="1">
            <a:spLocks/>
          </p:cNvSpPr>
          <p:nvPr/>
        </p:nvSpPr>
        <p:spPr bwMode="auto">
          <a:xfrm>
            <a:off x="303609" y="87475"/>
            <a:ext cx="8210829" cy="537533"/>
          </a:xfrm>
          <a:prstGeom prst="rect">
            <a:avLst/>
          </a:prstGeom>
          <a:noFill/>
          <a:ln>
            <a:noFill/>
          </a:ln>
        </p:spPr>
        <p:txBody>
          <a:bodyPr vert="horz" wrap="square" lIns="0" tIns="34287" rIns="68573" bIns="34287" numCol="1" anchor="b" anchorCtr="0" compatLnSpc="1">
            <a:prstTxWarp prst="textNoShape">
              <a:avLst/>
            </a:prstTxWarp>
          </a:bodyPr>
          <a:lstStyle>
            <a:lvl1pPr algn="l" defTabSz="60952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a:lstStyle>
          <a:p>
            <a:pPr marL="0" marR="0" lvl="0" indent="0" algn="l" defTabSz="609525" rtl="0" eaLnBrk="1" fontAlgn="base" latinLnBrk="0" hangingPunct="1">
              <a:lnSpc>
                <a:spcPct val="100000"/>
              </a:lnSpc>
              <a:spcBef>
                <a:spcPct val="0"/>
              </a:spcBef>
              <a:spcAft>
                <a:spcPct val="0"/>
              </a:spcAft>
              <a:buClrTx/>
              <a:buSzTx/>
              <a:buFontTx/>
              <a:buNone/>
              <a:tabLst/>
              <a:defRPr/>
            </a:pPr>
            <a:r>
              <a:rPr kumimoji="0" lang="en-US" sz="1500" b="0" i="0" u="none" strike="noStrike" kern="1200" cap="none" spc="0" normalizeH="0" baseline="0" noProof="0">
                <a:ln>
                  <a:noFill/>
                </a:ln>
                <a:solidFill>
                  <a:prstClr val="white"/>
                </a:solidFill>
                <a:effectLst/>
                <a:uLnTx/>
                <a:uFillTx/>
                <a:latin typeface="Verdana"/>
                <a:ea typeface="ＭＳ Ｐゴシック" charset="0"/>
              </a:rPr>
              <a:t>Piloting 2D barcodes</a:t>
            </a:r>
          </a:p>
        </p:txBody>
      </p:sp>
      <p:cxnSp>
        <p:nvCxnSpPr>
          <p:cNvPr id="55" name="Straight Connector 54">
            <a:extLst>
              <a:ext uri="{FF2B5EF4-FFF2-40B4-BE49-F238E27FC236}">
                <a16:creationId xmlns:a16="http://schemas.microsoft.com/office/drawing/2014/main" id="{DF58F752-212B-469A-990E-BE3E3B040CF8}"/>
              </a:ext>
            </a:extLst>
          </p:cNvPr>
          <p:cNvCxnSpPr>
            <a:cxnSpLocks/>
          </p:cNvCxnSpPr>
          <p:nvPr/>
        </p:nvCxnSpPr>
        <p:spPr>
          <a:xfrm flipV="1">
            <a:off x="1892621" y="925948"/>
            <a:ext cx="1058048" cy="2"/>
          </a:xfrm>
          <a:prstGeom prst="line">
            <a:avLst/>
          </a:prstGeom>
          <a:ln w="19050">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E49F476D-45A8-4B1B-BC14-9A7676E6A104}"/>
              </a:ext>
            </a:extLst>
          </p:cNvPr>
          <p:cNvGrpSpPr/>
          <p:nvPr/>
        </p:nvGrpSpPr>
        <p:grpSpPr>
          <a:xfrm>
            <a:off x="2042152" y="4531579"/>
            <a:ext cx="5059697" cy="189227"/>
            <a:chOff x="2722869" y="6042105"/>
            <a:chExt cx="6746263" cy="252302"/>
          </a:xfrm>
        </p:grpSpPr>
        <p:sp>
          <p:nvSpPr>
            <p:cNvPr id="45" name="AutoShape 2">
              <a:hlinkClick r:id="rId6" action="ppaction://hlinksldjump"/>
              <a:extLst>
                <a:ext uri="{FF2B5EF4-FFF2-40B4-BE49-F238E27FC236}">
                  <a16:creationId xmlns:a16="http://schemas.microsoft.com/office/drawing/2014/main" id="{1B77EDBA-228F-4B5D-B1EE-145747E0076F}"/>
                </a:ext>
              </a:extLst>
            </p:cNvPr>
            <p:cNvSpPr>
              <a:spLocks noChangeArrowheads="1"/>
            </p:cNvSpPr>
            <p:nvPr/>
          </p:nvSpPr>
          <p:spPr bwMode="gray">
            <a:xfrm>
              <a:off x="4076038" y="6046872"/>
              <a:ext cx="1063690" cy="247535"/>
            </a:xfrm>
            <a:prstGeom prst="roundRect">
              <a:avLst>
                <a:gd name="adj" fmla="val 50000"/>
              </a:avLst>
            </a:prstGeom>
            <a:solidFill>
              <a:srgbClr val="FF8200"/>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1" i="0" u="none" strike="noStrike" kern="1200" cap="none" spc="0" normalizeH="0" baseline="0" noProof="0">
                  <a:ln>
                    <a:noFill/>
                  </a:ln>
                  <a:solidFill>
                    <a:prstClr val="white"/>
                  </a:solidFill>
                  <a:effectLst/>
                  <a:uLnTx/>
                  <a:uFillTx/>
                  <a:latin typeface="Verdana"/>
                  <a:ea typeface="+mn-ea"/>
                  <a:cs typeface="+mn-cs"/>
                </a:rPr>
                <a:t>WHY</a:t>
              </a:r>
            </a:p>
          </p:txBody>
        </p:sp>
        <p:sp>
          <p:nvSpPr>
            <p:cNvPr id="46" name="AutoShape 2">
              <a:hlinkClick r:id="" action="ppaction://noaction"/>
              <a:extLst>
                <a:ext uri="{FF2B5EF4-FFF2-40B4-BE49-F238E27FC236}">
                  <a16:creationId xmlns:a16="http://schemas.microsoft.com/office/drawing/2014/main" id="{B0A9A1A0-C0E9-4EE1-BBFF-9C30C7A7770B}"/>
                </a:ext>
              </a:extLst>
            </p:cNvPr>
            <p:cNvSpPr>
              <a:spLocks noChangeArrowheads="1"/>
            </p:cNvSpPr>
            <p:nvPr/>
          </p:nvSpPr>
          <p:spPr bwMode="gray">
            <a:xfrm>
              <a:off x="2993686" y="6046872"/>
              <a:ext cx="1063690" cy="247535"/>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a:ln>
                    <a:noFill/>
                  </a:ln>
                  <a:solidFill>
                    <a:srgbClr val="888B8D">
                      <a:lumMod val="60000"/>
                      <a:lumOff val="40000"/>
                    </a:srgbClr>
                  </a:solidFill>
                  <a:effectLst/>
                  <a:uLnTx/>
                  <a:uFillTx/>
                  <a:latin typeface="Verdana"/>
                  <a:ea typeface="+mn-ea"/>
                  <a:cs typeface="+mn-cs"/>
                </a:rPr>
                <a:t>GENERAL</a:t>
              </a:r>
            </a:p>
          </p:txBody>
        </p:sp>
        <p:sp>
          <p:nvSpPr>
            <p:cNvPr id="47" name="AutoShape 2">
              <a:hlinkClick r:id="" action="ppaction://noaction"/>
              <a:extLst>
                <a:ext uri="{FF2B5EF4-FFF2-40B4-BE49-F238E27FC236}">
                  <a16:creationId xmlns:a16="http://schemas.microsoft.com/office/drawing/2014/main" id="{3B487DDE-711A-462D-9E0A-E7D7BB048F9C}"/>
                </a:ext>
              </a:extLst>
            </p:cNvPr>
            <p:cNvSpPr>
              <a:spLocks noChangeArrowheads="1"/>
            </p:cNvSpPr>
            <p:nvPr/>
          </p:nvSpPr>
          <p:spPr bwMode="gray">
            <a:xfrm>
              <a:off x="5158390" y="6046872"/>
              <a:ext cx="1063690" cy="247535"/>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a:ln>
                    <a:noFill/>
                  </a:ln>
                  <a:solidFill>
                    <a:srgbClr val="888B8D">
                      <a:lumMod val="60000"/>
                      <a:lumOff val="40000"/>
                    </a:srgbClr>
                  </a:solidFill>
                  <a:effectLst/>
                  <a:uLnTx/>
                  <a:uFillTx/>
                  <a:latin typeface="Verdana"/>
                  <a:ea typeface="+mn-ea"/>
                  <a:cs typeface="+mn-cs"/>
                </a:rPr>
                <a:t>WHAT</a:t>
              </a:r>
            </a:p>
          </p:txBody>
        </p:sp>
        <p:sp>
          <p:nvSpPr>
            <p:cNvPr id="48" name="AutoShape 2">
              <a:hlinkClick r:id="" action="ppaction://noaction"/>
              <a:extLst>
                <a:ext uri="{FF2B5EF4-FFF2-40B4-BE49-F238E27FC236}">
                  <a16:creationId xmlns:a16="http://schemas.microsoft.com/office/drawing/2014/main" id="{320E219B-6AFB-4BE6-BA87-D956F939225E}"/>
                </a:ext>
              </a:extLst>
            </p:cNvPr>
            <p:cNvSpPr>
              <a:spLocks noChangeArrowheads="1"/>
            </p:cNvSpPr>
            <p:nvPr/>
          </p:nvSpPr>
          <p:spPr bwMode="gray">
            <a:xfrm>
              <a:off x="6240742" y="6046872"/>
              <a:ext cx="1063690" cy="247535"/>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a:ln>
                    <a:noFill/>
                  </a:ln>
                  <a:solidFill>
                    <a:srgbClr val="888B8D">
                      <a:lumMod val="60000"/>
                      <a:lumOff val="40000"/>
                    </a:srgbClr>
                  </a:solidFill>
                  <a:effectLst/>
                  <a:uLnTx/>
                  <a:uFillTx/>
                  <a:latin typeface="Verdana"/>
                  <a:ea typeface="+mn-ea"/>
                  <a:cs typeface="+mn-cs"/>
                </a:rPr>
                <a:t>WHO</a:t>
              </a:r>
            </a:p>
          </p:txBody>
        </p:sp>
        <p:sp>
          <p:nvSpPr>
            <p:cNvPr id="49" name="AutoShape 2">
              <a:hlinkClick r:id="" action="ppaction://noaction"/>
              <a:extLst>
                <a:ext uri="{FF2B5EF4-FFF2-40B4-BE49-F238E27FC236}">
                  <a16:creationId xmlns:a16="http://schemas.microsoft.com/office/drawing/2014/main" id="{50420AC7-274B-4E85-A643-126CE28ABC26}"/>
                </a:ext>
              </a:extLst>
            </p:cNvPr>
            <p:cNvSpPr>
              <a:spLocks noChangeArrowheads="1"/>
            </p:cNvSpPr>
            <p:nvPr/>
          </p:nvSpPr>
          <p:spPr bwMode="gray">
            <a:xfrm>
              <a:off x="7323092" y="6046725"/>
              <a:ext cx="1063690" cy="247535"/>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a:ln>
                    <a:noFill/>
                  </a:ln>
                  <a:solidFill>
                    <a:srgbClr val="888B8D">
                      <a:lumMod val="60000"/>
                      <a:lumOff val="40000"/>
                    </a:srgbClr>
                  </a:solidFill>
                  <a:effectLst/>
                  <a:uLnTx/>
                  <a:uFillTx/>
                  <a:latin typeface="Verdana"/>
                  <a:ea typeface="+mn-ea"/>
                  <a:cs typeface="+mn-cs"/>
                </a:rPr>
                <a:t>HOW</a:t>
              </a:r>
            </a:p>
          </p:txBody>
        </p:sp>
        <p:sp>
          <p:nvSpPr>
            <p:cNvPr id="51" name="AutoShape 2">
              <a:hlinkClick r:id="" action="ppaction://noaction"/>
              <a:extLst>
                <a:ext uri="{FF2B5EF4-FFF2-40B4-BE49-F238E27FC236}">
                  <a16:creationId xmlns:a16="http://schemas.microsoft.com/office/drawing/2014/main" id="{DAEE8344-488A-453C-9F49-FD640946D49F}"/>
                </a:ext>
              </a:extLst>
            </p:cNvPr>
            <p:cNvSpPr>
              <a:spLocks noChangeArrowheads="1"/>
            </p:cNvSpPr>
            <p:nvPr/>
          </p:nvSpPr>
          <p:spPr bwMode="gray">
            <a:xfrm>
              <a:off x="8405442" y="6046725"/>
              <a:ext cx="1063690" cy="247535"/>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a:ln>
                    <a:noFill/>
                  </a:ln>
                  <a:solidFill>
                    <a:srgbClr val="888B8D">
                      <a:lumMod val="60000"/>
                      <a:lumOff val="40000"/>
                    </a:srgbClr>
                  </a:solidFill>
                  <a:effectLst/>
                  <a:uLnTx/>
                  <a:uFillTx/>
                  <a:latin typeface="Verdana"/>
                  <a:ea typeface="+mn-ea"/>
                  <a:cs typeface="+mn-cs"/>
                </a:rPr>
                <a:t>REPORT &amp; LEARN</a:t>
              </a:r>
            </a:p>
          </p:txBody>
        </p:sp>
        <p:pic>
          <p:nvPicPr>
            <p:cNvPr id="52" name="Picture 51">
              <a:hlinkClick r:id="" action="ppaction://noaction"/>
              <a:extLst>
                <a:ext uri="{FF2B5EF4-FFF2-40B4-BE49-F238E27FC236}">
                  <a16:creationId xmlns:a16="http://schemas.microsoft.com/office/drawing/2014/main" id="{1B58B242-F27E-4526-B348-F32C3D4AD2E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22869" y="6042105"/>
              <a:ext cx="252155" cy="252155"/>
            </a:xfrm>
            <a:prstGeom prst="rect">
              <a:avLst/>
            </a:prstGeom>
          </p:spPr>
        </p:pic>
      </p:grpSp>
      <p:grpSp>
        <p:nvGrpSpPr>
          <p:cNvPr id="53" name="Group 52">
            <a:extLst>
              <a:ext uri="{FF2B5EF4-FFF2-40B4-BE49-F238E27FC236}">
                <a16:creationId xmlns:a16="http://schemas.microsoft.com/office/drawing/2014/main" id="{A6D151C2-ABB7-4C3C-A541-64E6F132A032}"/>
              </a:ext>
            </a:extLst>
          </p:cNvPr>
          <p:cNvGrpSpPr/>
          <p:nvPr/>
        </p:nvGrpSpPr>
        <p:grpSpPr>
          <a:xfrm>
            <a:off x="7405014" y="4531233"/>
            <a:ext cx="186825" cy="186825"/>
            <a:chOff x="9873352" y="6041644"/>
            <a:chExt cx="249100" cy="249100"/>
          </a:xfrm>
        </p:grpSpPr>
        <p:sp>
          <p:nvSpPr>
            <p:cNvPr id="54" name="Oval 53">
              <a:hlinkClick r:id="" action="ppaction://hlinkshowjump?jump=previousslide"/>
              <a:extLst>
                <a:ext uri="{FF2B5EF4-FFF2-40B4-BE49-F238E27FC236}">
                  <a16:creationId xmlns:a16="http://schemas.microsoft.com/office/drawing/2014/main" id="{25AB801C-279A-4CAE-AE2E-6FD72D052195}"/>
                </a:ext>
              </a:extLst>
            </p:cNvPr>
            <p:cNvSpPr/>
            <p:nvPr userDrawn="1"/>
          </p:nvSpPr>
          <p:spPr>
            <a:xfrm>
              <a:off x="9873352" y="6041644"/>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57" name="Group 56">
              <a:extLst>
                <a:ext uri="{FF2B5EF4-FFF2-40B4-BE49-F238E27FC236}">
                  <a16:creationId xmlns:a16="http://schemas.microsoft.com/office/drawing/2014/main" id="{6E2A206E-E1DC-49D7-B0C1-D081865D8815}"/>
                </a:ext>
              </a:extLst>
            </p:cNvPr>
            <p:cNvGrpSpPr/>
            <p:nvPr userDrawn="1"/>
          </p:nvGrpSpPr>
          <p:grpSpPr>
            <a:xfrm>
              <a:off x="9971776" y="6136088"/>
              <a:ext cx="41137" cy="66044"/>
              <a:chOff x="3345327" y="4804129"/>
              <a:chExt cx="74099" cy="118964"/>
            </a:xfrm>
          </p:grpSpPr>
          <p:cxnSp>
            <p:nvCxnSpPr>
              <p:cNvPr id="69" name="Straight Connector 68">
                <a:hlinkClick r:id="" action="ppaction://hlinkshowjump?jump=previousslide"/>
                <a:extLst>
                  <a:ext uri="{FF2B5EF4-FFF2-40B4-BE49-F238E27FC236}">
                    <a16:creationId xmlns:a16="http://schemas.microsoft.com/office/drawing/2014/main" id="{789224B5-20BB-4366-A13C-13DDFA9AB34E}"/>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a:hlinkClick r:id="" action="ppaction://hlinkshowjump?jump=previousslide"/>
                <a:extLst>
                  <a:ext uri="{FF2B5EF4-FFF2-40B4-BE49-F238E27FC236}">
                    <a16:creationId xmlns:a16="http://schemas.microsoft.com/office/drawing/2014/main" id="{71A5FB2A-87DF-4954-90AF-EDE401445391}"/>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71" name="Group 70">
            <a:extLst>
              <a:ext uri="{FF2B5EF4-FFF2-40B4-BE49-F238E27FC236}">
                <a16:creationId xmlns:a16="http://schemas.microsoft.com/office/drawing/2014/main" id="{EB030C89-8C9E-44D0-BDC8-9FD197FAB976}"/>
              </a:ext>
            </a:extLst>
          </p:cNvPr>
          <p:cNvGrpSpPr/>
          <p:nvPr/>
        </p:nvGrpSpPr>
        <p:grpSpPr>
          <a:xfrm>
            <a:off x="7642346" y="4531233"/>
            <a:ext cx="186825" cy="186825"/>
            <a:chOff x="10189795" y="6045160"/>
            <a:chExt cx="249100" cy="249100"/>
          </a:xfrm>
        </p:grpSpPr>
        <p:sp>
          <p:nvSpPr>
            <p:cNvPr id="72" name="Oval 71">
              <a:hlinkClick r:id="" action="ppaction://hlinkshowjump?jump=nextslide"/>
              <a:extLst>
                <a:ext uri="{FF2B5EF4-FFF2-40B4-BE49-F238E27FC236}">
                  <a16:creationId xmlns:a16="http://schemas.microsoft.com/office/drawing/2014/main" id="{7E5328D3-674D-4EB4-A411-767D3D984612}"/>
                </a:ext>
              </a:extLst>
            </p:cNvPr>
            <p:cNvSpPr/>
            <p:nvPr userDrawn="1"/>
          </p:nvSpPr>
          <p:spPr>
            <a:xfrm>
              <a:off x="10189795" y="6045160"/>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73" name="Group 72">
              <a:extLst>
                <a:ext uri="{FF2B5EF4-FFF2-40B4-BE49-F238E27FC236}">
                  <a16:creationId xmlns:a16="http://schemas.microsoft.com/office/drawing/2014/main" id="{A9888A6D-A7CA-4B23-AEE0-AA45D860F018}"/>
                </a:ext>
              </a:extLst>
            </p:cNvPr>
            <p:cNvGrpSpPr/>
            <p:nvPr userDrawn="1"/>
          </p:nvGrpSpPr>
          <p:grpSpPr>
            <a:xfrm flipH="1" flipV="1">
              <a:off x="10297292" y="6133992"/>
              <a:ext cx="41137" cy="66044"/>
              <a:chOff x="3345327" y="4804129"/>
              <a:chExt cx="74099" cy="118964"/>
            </a:xfrm>
          </p:grpSpPr>
          <p:cxnSp>
            <p:nvCxnSpPr>
              <p:cNvPr id="74" name="Straight Connector 73">
                <a:hlinkClick r:id="" action="ppaction://hlinkshowjump?jump=nextslide"/>
                <a:extLst>
                  <a:ext uri="{FF2B5EF4-FFF2-40B4-BE49-F238E27FC236}">
                    <a16:creationId xmlns:a16="http://schemas.microsoft.com/office/drawing/2014/main" id="{776656C1-231A-447F-8080-7D317757177C}"/>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a:hlinkClick r:id="" action="ppaction://hlinkshowjump?jump=nextslide"/>
                <a:extLst>
                  <a:ext uri="{FF2B5EF4-FFF2-40B4-BE49-F238E27FC236}">
                    <a16:creationId xmlns:a16="http://schemas.microsoft.com/office/drawing/2014/main" id="{58BF4A7D-88A0-4D31-8E4D-75192767E94B}"/>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13" name="Group 12">
            <a:extLst>
              <a:ext uri="{FF2B5EF4-FFF2-40B4-BE49-F238E27FC236}">
                <a16:creationId xmlns:a16="http://schemas.microsoft.com/office/drawing/2014/main" id="{9EA5CDC3-0F8E-BB65-22D2-CD1E6F67218C}"/>
              </a:ext>
            </a:extLst>
          </p:cNvPr>
          <p:cNvGrpSpPr/>
          <p:nvPr/>
        </p:nvGrpSpPr>
        <p:grpSpPr>
          <a:xfrm>
            <a:off x="3156845" y="1224293"/>
            <a:ext cx="5673852" cy="3098687"/>
            <a:chOff x="3156845" y="1224293"/>
            <a:chExt cx="5673852" cy="3098687"/>
          </a:xfrm>
        </p:grpSpPr>
        <p:grpSp>
          <p:nvGrpSpPr>
            <p:cNvPr id="9" name="Group 8">
              <a:extLst>
                <a:ext uri="{FF2B5EF4-FFF2-40B4-BE49-F238E27FC236}">
                  <a16:creationId xmlns:a16="http://schemas.microsoft.com/office/drawing/2014/main" id="{D49CAD3E-6E73-AFD2-5607-CCD8A701CDE7}"/>
                </a:ext>
              </a:extLst>
            </p:cNvPr>
            <p:cNvGrpSpPr/>
            <p:nvPr/>
          </p:nvGrpSpPr>
          <p:grpSpPr>
            <a:xfrm>
              <a:off x="6066085" y="2312886"/>
              <a:ext cx="2764612" cy="797099"/>
              <a:chOff x="6066085" y="2312886"/>
              <a:chExt cx="2764612" cy="797099"/>
            </a:xfrm>
          </p:grpSpPr>
          <p:sp>
            <p:nvSpPr>
              <p:cNvPr id="76" name="TextBox 75">
                <a:extLst>
                  <a:ext uri="{FF2B5EF4-FFF2-40B4-BE49-F238E27FC236}">
                    <a16:creationId xmlns:a16="http://schemas.microsoft.com/office/drawing/2014/main" id="{1F889FE2-DC46-4317-89E3-0D7C48567489}"/>
                  </a:ext>
                </a:extLst>
              </p:cNvPr>
              <p:cNvSpPr txBox="1"/>
              <p:nvPr/>
            </p:nvSpPr>
            <p:spPr>
              <a:xfrm>
                <a:off x="6863184" y="2565748"/>
                <a:ext cx="1967513" cy="253916"/>
              </a:xfrm>
              <a:prstGeom prst="rect">
                <a:avLst/>
              </a:prstGeom>
              <a:noFill/>
            </p:spPr>
            <p:txBody>
              <a:bodyPr wrap="square" rtlCol="0">
                <a:spAutoFit/>
              </a:bodyPr>
              <a:lstStyle/>
              <a:p>
                <a:pPr marL="0" marR="0" lvl="0" indent="0" algn="l" defTabSz="685699"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2C6C"/>
                    </a:solidFill>
                    <a:effectLst/>
                    <a:uLnTx/>
                    <a:uFillTx/>
                    <a:latin typeface="Verdana"/>
                    <a:ea typeface="+mn-ea"/>
                    <a:cs typeface="+mn-cs"/>
                  </a:rPr>
                  <a:t>Inventory Management</a:t>
                </a:r>
              </a:p>
            </p:txBody>
          </p:sp>
          <p:pic>
            <p:nvPicPr>
              <p:cNvPr id="78" name="Picture 77">
                <a:extLst>
                  <a:ext uri="{FF2B5EF4-FFF2-40B4-BE49-F238E27FC236}">
                    <a16:creationId xmlns:a16="http://schemas.microsoft.com/office/drawing/2014/main" id="{C24D2AD1-6FE4-4192-B534-424B6B9F7EDC}"/>
                  </a:ext>
                </a:extLst>
              </p:cNvPr>
              <p:cNvPicPr>
                <a:picLocks noChangeAspect="1"/>
              </p:cNvPicPr>
              <p:nvPr/>
            </p:nvPicPr>
            <p:blipFill>
              <a:blip r:embed="rId8"/>
              <a:stretch>
                <a:fillRect/>
              </a:stretch>
            </p:blipFill>
            <p:spPr>
              <a:xfrm>
                <a:off x="6066085" y="2312886"/>
                <a:ext cx="797099" cy="797099"/>
              </a:xfrm>
              <a:prstGeom prst="rect">
                <a:avLst/>
              </a:prstGeom>
            </p:spPr>
          </p:pic>
        </p:grpSp>
        <p:grpSp>
          <p:nvGrpSpPr>
            <p:cNvPr id="7" name="Group 6">
              <a:extLst>
                <a:ext uri="{FF2B5EF4-FFF2-40B4-BE49-F238E27FC236}">
                  <a16:creationId xmlns:a16="http://schemas.microsoft.com/office/drawing/2014/main" id="{F9D7A6AA-2D3E-A2AD-7811-890CFD6735A0}"/>
                </a:ext>
              </a:extLst>
            </p:cNvPr>
            <p:cNvGrpSpPr/>
            <p:nvPr/>
          </p:nvGrpSpPr>
          <p:grpSpPr>
            <a:xfrm>
              <a:off x="3161780" y="2312886"/>
              <a:ext cx="2666221" cy="767036"/>
              <a:chOff x="3161780" y="2312886"/>
              <a:chExt cx="2666221" cy="767036"/>
            </a:xfrm>
          </p:grpSpPr>
          <p:sp>
            <p:nvSpPr>
              <p:cNvPr id="79" name="TextBox 78">
                <a:extLst>
                  <a:ext uri="{FF2B5EF4-FFF2-40B4-BE49-F238E27FC236}">
                    <a16:creationId xmlns:a16="http://schemas.microsoft.com/office/drawing/2014/main" id="{6964ECCA-E26D-4821-ADE8-0B4E7D5C9DDE}"/>
                  </a:ext>
                </a:extLst>
              </p:cNvPr>
              <p:cNvSpPr txBox="1"/>
              <p:nvPr/>
            </p:nvSpPr>
            <p:spPr>
              <a:xfrm>
                <a:off x="3961006" y="2565748"/>
                <a:ext cx="1866995" cy="253916"/>
              </a:xfrm>
              <a:prstGeom prst="rect">
                <a:avLst/>
              </a:prstGeom>
              <a:noFill/>
            </p:spPr>
            <p:txBody>
              <a:bodyPr wrap="square" rIns="0" rtlCol="0">
                <a:spAutoFit/>
              </a:bodyPr>
              <a:lstStyle/>
              <a:p>
                <a:pPr marL="0" marR="0" lvl="0" indent="0" algn="l" defTabSz="685699"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2C6C"/>
                    </a:solidFill>
                    <a:effectLst/>
                    <a:uLnTx/>
                    <a:uFillTx/>
                    <a:latin typeface="Verdana"/>
                    <a:ea typeface="+mn-ea"/>
                    <a:cs typeface="+mn-cs"/>
                  </a:rPr>
                  <a:t>Sustainability</a:t>
                </a:r>
              </a:p>
            </p:txBody>
          </p:sp>
          <p:pic>
            <p:nvPicPr>
              <p:cNvPr id="80" name="Picture 79">
                <a:extLst>
                  <a:ext uri="{FF2B5EF4-FFF2-40B4-BE49-F238E27FC236}">
                    <a16:creationId xmlns:a16="http://schemas.microsoft.com/office/drawing/2014/main" id="{860A6C73-48F5-4A2C-B679-72E7560B7EC8}"/>
                  </a:ext>
                </a:extLst>
              </p:cNvPr>
              <p:cNvPicPr>
                <a:picLocks noChangeAspect="1"/>
              </p:cNvPicPr>
              <p:nvPr/>
            </p:nvPicPr>
            <p:blipFill>
              <a:blip r:embed="rId9"/>
              <a:stretch>
                <a:fillRect/>
              </a:stretch>
            </p:blipFill>
            <p:spPr>
              <a:xfrm>
                <a:off x="3161780" y="2312886"/>
                <a:ext cx="767036" cy="767036"/>
              </a:xfrm>
              <a:prstGeom prst="rect">
                <a:avLst/>
              </a:prstGeom>
            </p:spPr>
          </p:pic>
        </p:grpSp>
        <p:grpSp>
          <p:nvGrpSpPr>
            <p:cNvPr id="4" name="Group 3">
              <a:extLst>
                <a:ext uri="{FF2B5EF4-FFF2-40B4-BE49-F238E27FC236}">
                  <a16:creationId xmlns:a16="http://schemas.microsoft.com/office/drawing/2014/main" id="{3B26F5FF-B917-78E2-E1B9-A2E34B31F260}"/>
                </a:ext>
              </a:extLst>
            </p:cNvPr>
            <p:cNvGrpSpPr/>
            <p:nvPr/>
          </p:nvGrpSpPr>
          <p:grpSpPr>
            <a:xfrm>
              <a:off x="6110932" y="1224294"/>
              <a:ext cx="2381270" cy="743891"/>
              <a:chOff x="6110932" y="1224294"/>
              <a:chExt cx="2381270" cy="743891"/>
            </a:xfrm>
          </p:grpSpPr>
          <p:pic>
            <p:nvPicPr>
              <p:cNvPr id="82" name="Picture 81">
                <a:extLst>
                  <a:ext uri="{FF2B5EF4-FFF2-40B4-BE49-F238E27FC236}">
                    <a16:creationId xmlns:a16="http://schemas.microsoft.com/office/drawing/2014/main" id="{91243D5E-5C14-480C-8C69-FA1395319E40}"/>
                  </a:ext>
                </a:extLst>
              </p:cNvPr>
              <p:cNvPicPr>
                <a:picLocks noChangeAspect="1"/>
              </p:cNvPicPr>
              <p:nvPr/>
            </p:nvPicPr>
            <p:blipFill>
              <a:blip r:embed="rId10"/>
              <a:stretch>
                <a:fillRect/>
              </a:stretch>
            </p:blipFill>
            <p:spPr>
              <a:xfrm>
                <a:off x="6110932" y="1224294"/>
                <a:ext cx="743891" cy="743891"/>
              </a:xfrm>
              <a:prstGeom prst="rect">
                <a:avLst/>
              </a:prstGeom>
            </p:spPr>
          </p:pic>
          <p:sp>
            <p:nvSpPr>
              <p:cNvPr id="83" name="TextBox 82">
                <a:extLst>
                  <a:ext uri="{FF2B5EF4-FFF2-40B4-BE49-F238E27FC236}">
                    <a16:creationId xmlns:a16="http://schemas.microsoft.com/office/drawing/2014/main" id="{8D347092-1FE9-42FA-B59D-D305EC2DC2AD}"/>
                  </a:ext>
                </a:extLst>
              </p:cNvPr>
              <p:cNvSpPr txBox="1"/>
              <p:nvPr/>
            </p:nvSpPr>
            <p:spPr>
              <a:xfrm>
                <a:off x="6854823" y="1472345"/>
                <a:ext cx="1637379" cy="253916"/>
              </a:xfrm>
              <a:prstGeom prst="rect">
                <a:avLst/>
              </a:prstGeom>
              <a:noFill/>
            </p:spPr>
            <p:txBody>
              <a:bodyPr wrap="square" rtlCol="0">
                <a:spAutoFit/>
              </a:bodyPr>
              <a:lstStyle/>
              <a:p>
                <a:pPr marL="0" marR="0" lvl="0" indent="0" algn="l" defTabSz="685699"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2C6C"/>
                    </a:solidFill>
                    <a:effectLst/>
                    <a:uLnTx/>
                    <a:uFillTx/>
                    <a:latin typeface="Verdana"/>
                    <a:ea typeface="+mn-ea"/>
                    <a:cs typeface="+mn-cs"/>
                  </a:rPr>
                  <a:t>Safety</a:t>
                </a:r>
              </a:p>
            </p:txBody>
          </p:sp>
        </p:grpSp>
        <p:grpSp>
          <p:nvGrpSpPr>
            <p:cNvPr id="2" name="Group 1">
              <a:extLst>
                <a:ext uri="{FF2B5EF4-FFF2-40B4-BE49-F238E27FC236}">
                  <a16:creationId xmlns:a16="http://schemas.microsoft.com/office/drawing/2014/main" id="{7363F1C4-1D77-846C-460E-2E936A068F8A}"/>
                </a:ext>
              </a:extLst>
            </p:cNvPr>
            <p:cNvGrpSpPr/>
            <p:nvPr/>
          </p:nvGrpSpPr>
          <p:grpSpPr>
            <a:xfrm>
              <a:off x="3156845" y="1224293"/>
              <a:ext cx="2833967" cy="767036"/>
              <a:chOff x="3156845" y="1224293"/>
              <a:chExt cx="2833967" cy="767036"/>
            </a:xfrm>
          </p:grpSpPr>
          <p:pic>
            <p:nvPicPr>
              <p:cNvPr id="85" name="Picture 84">
                <a:extLst>
                  <a:ext uri="{FF2B5EF4-FFF2-40B4-BE49-F238E27FC236}">
                    <a16:creationId xmlns:a16="http://schemas.microsoft.com/office/drawing/2014/main" id="{F4DEBACD-CD39-4D62-8097-FD7D3EA68790}"/>
                  </a:ext>
                </a:extLst>
              </p:cNvPr>
              <p:cNvPicPr>
                <a:picLocks noChangeAspect="1"/>
              </p:cNvPicPr>
              <p:nvPr/>
            </p:nvPicPr>
            <p:blipFill>
              <a:blip r:embed="rId11"/>
              <a:stretch>
                <a:fillRect/>
              </a:stretch>
            </p:blipFill>
            <p:spPr>
              <a:xfrm>
                <a:off x="3156845" y="1224293"/>
                <a:ext cx="767036" cy="767036"/>
              </a:xfrm>
              <a:prstGeom prst="rect">
                <a:avLst/>
              </a:prstGeom>
            </p:spPr>
          </p:pic>
          <p:sp>
            <p:nvSpPr>
              <p:cNvPr id="86" name="TextBox 85">
                <a:extLst>
                  <a:ext uri="{FF2B5EF4-FFF2-40B4-BE49-F238E27FC236}">
                    <a16:creationId xmlns:a16="http://schemas.microsoft.com/office/drawing/2014/main" id="{31388F4F-1DC9-4FFD-9B11-22CEBFDE802E}"/>
                  </a:ext>
                </a:extLst>
              </p:cNvPr>
              <p:cNvSpPr txBox="1"/>
              <p:nvPr/>
            </p:nvSpPr>
            <p:spPr>
              <a:xfrm>
                <a:off x="3961006" y="1472345"/>
                <a:ext cx="2029806" cy="253916"/>
              </a:xfrm>
              <a:prstGeom prst="rect">
                <a:avLst/>
              </a:prstGeom>
              <a:noFill/>
            </p:spPr>
            <p:txBody>
              <a:bodyPr wrap="square" rIns="0" rtlCol="0">
                <a:spAutoFit/>
              </a:bodyPr>
              <a:lstStyle/>
              <a:p>
                <a:pPr marL="0" marR="0" lvl="0" indent="0" algn="l" defTabSz="685699"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2C6C"/>
                    </a:solidFill>
                    <a:effectLst/>
                    <a:uLnTx/>
                    <a:uFillTx/>
                    <a:latin typeface="Verdana"/>
                    <a:ea typeface="+mn-ea"/>
                    <a:cs typeface="+mn-cs"/>
                  </a:rPr>
                  <a:t>Consumer Engagement</a:t>
                </a:r>
              </a:p>
            </p:txBody>
          </p:sp>
        </p:grpSp>
        <p:grpSp>
          <p:nvGrpSpPr>
            <p:cNvPr id="11" name="Group 10">
              <a:extLst>
                <a:ext uri="{FF2B5EF4-FFF2-40B4-BE49-F238E27FC236}">
                  <a16:creationId xmlns:a16="http://schemas.microsoft.com/office/drawing/2014/main" id="{4AA3527D-E267-4F38-014A-559BE041D7F1}"/>
                </a:ext>
              </a:extLst>
            </p:cNvPr>
            <p:cNvGrpSpPr/>
            <p:nvPr/>
          </p:nvGrpSpPr>
          <p:grpSpPr>
            <a:xfrm>
              <a:off x="3161781" y="3555945"/>
              <a:ext cx="2546088" cy="750800"/>
              <a:chOff x="3161781" y="3555945"/>
              <a:chExt cx="2546088" cy="750800"/>
            </a:xfrm>
          </p:grpSpPr>
          <p:pic>
            <p:nvPicPr>
              <p:cNvPr id="88" name="Picture 87">
                <a:extLst>
                  <a:ext uri="{FF2B5EF4-FFF2-40B4-BE49-F238E27FC236}">
                    <a16:creationId xmlns:a16="http://schemas.microsoft.com/office/drawing/2014/main" id="{0EAD520F-3906-4185-8F5C-C9F62F9DCD78}"/>
                  </a:ext>
                </a:extLst>
              </p:cNvPr>
              <p:cNvPicPr>
                <a:picLocks noChangeAspect="1"/>
              </p:cNvPicPr>
              <p:nvPr/>
            </p:nvPicPr>
            <p:blipFill>
              <a:blip r:embed="rId12"/>
              <a:stretch>
                <a:fillRect/>
              </a:stretch>
            </p:blipFill>
            <p:spPr>
              <a:xfrm>
                <a:off x="3161781" y="3555945"/>
                <a:ext cx="750800" cy="750800"/>
              </a:xfrm>
              <a:prstGeom prst="rect">
                <a:avLst/>
              </a:prstGeom>
            </p:spPr>
          </p:pic>
          <p:sp>
            <p:nvSpPr>
              <p:cNvPr id="89" name="TextBox 88">
                <a:extLst>
                  <a:ext uri="{FF2B5EF4-FFF2-40B4-BE49-F238E27FC236}">
                    <a16:creationId xmlns:a16="http://schemas.microsoft.com/office/drawing/2014/main" id="{E530F1C1-1B3C-4D79-9C7C-FFCA17BF0580}"/>
                  </a:ext>
                </a:extLst>
              </p:cNvPr>
              <p:cNvSpPr txBox="1"/>
              <p:nvPr/>
            </p:nvSpPr>
            <p:spPr>
              <a:xfrm>
                <a:off x="3980269" y="3804387"/>
                <a:ext cx="1727600" cy="253916"/>
              </a:xfrm>
              <a:prstGeom prst="rect">
                <a:avLst/>
              </a:prstGeom>
              <a:noFill/>
            </p:spPr>
            <p:txBody>
              <a:bodyPr wrap="square" rtlCol="0">
                <a:spAutoFit/>
              </a:bodyPr>
              <a:lstStyle/>
              <a:p>
                <a:pPr marL="0" marR="0" lvl="0" indent="0" algn="l" defTabSz="685699"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2C6C"/>
                    </a:solidFill>
                    <a:effectLst/>
                    <a:uLnTx/>
                    <a:uFillTx/>
                    <a:latin typeface="Verdana"/>
                    <a:ea typeface="+mn-ea"/>
                    <a:cs typeface="+mn-cs"/>
                  </a:rPr>
                  <a:t>Traceability</a:t>
                </a:r>
              </a:p>
            </p:txBody>
          </p:sp>
        </p:grpSp>
        <p:grpSp>
          <p:nvGrpSpPr>
            <p:cNvPr id="12" name="Group 11">
              <a:extLst>
                <a:ext uri="{FF2B5EF4-FFF2-40B4-BE49-F238E27FC236}">
                  <a16:creationId xmlns:a16="http://schemas.microsoft.com/office/drawing/2014/main" id="{7832331F-7B64-23E1-9D21-0EDC1296A893}"/>
                </a:ext>
              </a:extLst>
            </p:cNvPr>
            <p:cNvGrpSpPr/>
            <p:nvPr/>
          </p:nvGrpSpPr>
          <p:grpSpPr>
            <a:xfrm>
              <a:off x="6098274" y="3555944"/>
              <a:ext cx="2561528" cy="767036"/>
              <a:chOff x="6098274" y="3555944"/>
              <a:chExt cx="2561528" cy="767036"/>
            </a:xfrm>
          </p:grpSpPr>
          <p:sp>
            <p:nvSpPr>
              <p:cNvPr id="91" name="TextBox 90">
                <a:extLst>
                  <a:ext uri="{FF2B5EF4-FFF2-40B4-BE49-F238E27FC236}">
                    <a16:creationId xmlns:a16="http://schemas.microsoft.com/office/drawing/2014/main" id="{713419D3-5417-4FB5-B9E5-DD4D0D09EB4E}"/>
                  </a:ext>
                </a:extLst>
              </p:cNvPr>
              <p:cNvSpPr txBox="1"/>
              <p:nvPr/>
            </p:nvSpPr>
            <p:spPr>
              <a:xfrm>
                <a:off x="6863184" y="3804387"/>
                <a:ext cx="1796618" cy="253916"/>
              </a:xfrm>
              <a:prstGeom prst="rect">
                <a:avLst/>
              </a:prstGeom>
              <a:noFill/>
            </p:spPr>
            <p:txBody>
              <a:bodyPr wrap="square" rtlCol="0">
                <a:spAutoFit/>
              </a:bodyPr>
              <a:lstStyle/>
              <a:p>
                <a:pPr marL="0" marR="0" lvl="0" indent="0" algn="l" defTabSz="685699"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2C6C"/>
                    </a:solidFill>
                    <a:effectLst/>
                    <a:uLnTx/>
                    <a:uFillTx/>
                    <a:latin typeface="Verdana"/>
                    <a:ea typeface="+mn-ea"/>
                    <a:cs typeface="+mn-cs"/>
                  </a:rPr>
                  <a:t>Improved Packaging</a:t>
                </a:r>
              </a:p>
            </p:txBody>
          </p:sp>
          <p:pic>
            <p:nvPicPr>
              <p:cNvPr id="93" name="Picture 92">
                <a:extLst>
                  <a:ext uri="{FF2B5EF4-FFF2-40B4-BE49-F238E27FC236}">
                    <a16:creationId xmlns:a16="http://schemas.microsoft.com/office/drawing/2014/main" id="{3D2179A1-1CC7-4410-BFD0-BEDC6B5A483C}"/>
                  </a:ext>
                </a:extLst>
              </p:cNvPr>
              <p:cNvPicPr>
                <a:picLocks noChangeAspect="1"/>
              </p:cNvPicPr>
              <p:nvPr/>
            </p:nvPicPr>
            <p:blipFill>
              <a:blip r:embed="rId13"/>
              <a:stretch>
                <a:fillRect/>
              </a:stretch>
            </p:blipFill>
            <p:spPr>
              <a:xfrm>
                <a:off x="6098274" y="3555944"/>
                <a:ext cx="767036" cy="767036"/>
              </a:xfrm>
              <a:prstGeom prst="rect">
                <a:avLst/>
              </a:prstGeom>
            </p:spPr>
          </p:pic>
        </p:grpSp>
      </p:grpSp>
      <p:cxnSp>
        <p:nvCxnSpPr>
          <p:cNvPr id="94" name="Straight Connector 93">
            <a:extLst>
              <a:ext uri="{FF2B5EF4-FFF2-40B4-BE49-F238E27FC236}">
                <a16:creationId xmlns:a16="http://schemas.microsoft.com/office/drawing/2014/main" id="{A55023E5-0032-44EB-9A68-4C191B7B977E}"/>
              </a:ext>
            </a:extLst>
          </p:cNvPr>
          <p:cNvCxnSpPr>
            <a:cxnSpLocks/>
          </p:cNvCxnSpPr>
          <p:nvPr/>
        </p:nvCxnSpPr>
        <p:spPr>
          <a:xfrm flipV="1">
            <a:off x="3069900" y="926100"/>
            <a:ext cx="5179433"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5" name="Rectangle 94">
            <a:extLst>
              <a:ext uri="{FF2B5EF4-FFF2-40B4-BE49-F238E27FC236}">
                <a16:creationId xmlns:a16="http://schemas.microsoft.com/office/drawing/2014/main" id="{6B338982-D1BD-469D-8B6F-671EB595C13B}"/>
              </a:ext>
            </a:extLst>
          </p:cNvPr>
          <p:cNvSpPr/>
          <p:nvPr/>
        </p:nvSpPr>
        <p:spPr>
          <a:xfrm>
            <a:off x="5125501" y="828003"/>
            <a:ext cx="1318303" cy="204580"/>
          </a:xfrm>
          <a:prstGeom prst="rect">
            <a:avLst/>
          </a:prstGeom>
          <a:solidFill>
            <a:schemeClr val="bg1"/>
          </a:solidFill>
        </p:spPr>
        <p:txBody>
          <a:bodyPr wrap="square"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nl-NL" sz="1200" b="1" i="0" u="none" strike="noStrike" kern="1200" cap="none" spc="0" normalizeH="0" baseline="0" noProof="0">
                <a:ln>
                  <a:noFill/>
                </a:ln>
                <a:solidFill>
                  <a:srgbClr val="002C6C"/>
                </a:solidFill>
                <a:effectLst/>
                <a:uLnTx/>
                <a:uFillTx/>
                <a:latin typeface="Verdana"/>
                <a:ea typeface="Times New Roman" panose="02020603050405020304" pitchFamily="18" charset="0"/>
                <a:cs typeface="+mn-cs"/>
              </a:rPr>
              <a:t>KEY DRIVERS</a:t>
            </a:r>
          </a:p>
        </p:txBody>
      </p:sp>
      <p:grpSp>
        <p:nvGrpSpPr>
          <p:cNvPr id="96" name="Group 95">
            <a:extLst>
              <a:ext uri="{FF2B5EF4-FFF2-40B4-BE49-F238E27FC236}">
                <a16:creationId xmlns:a16="http://schemas.microsoft.com/office/drawing/2014/main" id="{F4209ACD-D711-401A-8756-0404F8319F9C}"/>
              </a:ext>
            </a:extLst>
          </p:cNvPr>
          <p:cNvGrpSpPr/>
          <p:nvPr/>
        </p:nvGrpSpPr>
        <p:grpSpPr>
          <a:xfrm>
            <a:off x="125709" y="694902"/>
            <a:ext cx="456300" cy="455879"/>
            <a:chOff x="4727848" y="1172232"/>
            <a:chExt cx="608400" cy="607839"/>
          </a:xfrm>
        </p:grpSpPr>
        <p:sp>
          <p:nvSpPr>
            <p:cNvPr id="97" name="Oval 20">
              <a:extLst>
                <a:ext uri="{FF2B5EF4-FFF2-40B4-BE49-F238E27FC236}">
                  <a16:creationId xmlns:a16="http://schemas.microsoft.com/office/drawing/2014/main" id="{D0000879-C528-4BCA-AD8C-CA7F73A1FFE8}"/>
                </a:ext>
              </a:extLst>
            </p:cNvPr>
            <p:cNvSpPr/>
            <p:nvPr/>
          </p:nvSpPr>
          <p:spPr>
            <a:xfrm>
              <a:off x="4727848" y="1172232"/>
              <a:ext cx="608400" cy="607839"/>
            </a:xfrm>
            <a:prstGeom prst="ellipse">
              <a:avLst/>
            </a:prstGeom>
            <a:solidFill>
              <a:schemeClr val="bg1"/>
            </a:solidFill>
            <a:ln w="19050" cap="flat" cmpd="sng" algn="ctr">
              <a:solidFill>
                <a:schemeClr val="tx2"/>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75" b="0" i="0" u="none" strike="noStrike" kern="0" cap="none" spc="0" normalizeH="0" baseline="0" noProof="0">
                <a:ln>
                  <a:noFill/>
                </a:ln>
                <a:solidFill>
                  <a:prstClr val="white"/>
                </a:solidFill>
                <a:effectLst/>
                <a:uLnTx/>
                <a:uFillTx/>
                <a:latin typeface="Verdana"/>
                <a:ea typeface="+mn-ea"/>
                <a:cs typeface="+mn-cs"/>
              </a:endParaRPr>
            </a:p>
          </p:txBody>
        </p:sp>
        <p:grpSp>
          <p:nvGrpSpPr>
            <p:cNvPr id="98" name="Groupe 355">
              <a:extLst>
                <a:ext uri="{FF2B5EF4-FFF2-40B4-BE49-F238E27FC236}">
                  <a16:creationId xmlns:a16="http://schemas.microsoft.com/office/drawing/2014/main" id="{3CDECEA4-D270-496B-9445-368EADB5738F}"/>
                </a:ext>
              </a:extLst>
            </p:cNvPr>
            <p:cNvGrpSpPr/>
            <p:nvPr/>
          </p:nvGrpSpPr>
          <p:grpSpPr>
            <a:xfrm>
              <a:off x="4869880" y="1285172"/>
              <a:ext cx="323920" cy="381923"/>
              <a:chOff x="9153875" y="3671977"/>
              <a:chExt cx="363537" cy="428625"/>
            </a:xfrm>
            <a:solidFill>
              <a:srgbClr val="007D74"/>
            </a:solidFill>
          </p:grpSpPr>
          <p:sp>
            <p:nvSpPr>
              <p:cNvPr id="99" name="Freeform 76">
                <a:extLst>
                  <a:ext uri="{FF2B5EF4-FFF2-40B4-BE49-F238E27FC236}">
                    <a16:creationId xmlns:a16="http://schemas.microsoft.com/office/drawing/2014/main" id="{9B96C567-EA62-464B-A587-5098FA37E7A2}"/>
                  </a:ext>
                </a:extLst>
              </p:cNvPr>
              <p:cNvSpPr>
                <a:spLocks/>
              </p:cNvSpPr>
              <p:nvPr/>
            </p:nvSpPr>
            <p:spPr bwMode="auto">
              <a:xfrm>
                <a:off x="9330087" y="3671977"/>
                <a:ext cx="19050" cy="85725"/>
              </a:xfrm>
              <a:custGeom>
                <a:avLst/>
                <a:gdLst>
                  <a:gd name="T0" fmla="*/ 3 w 5"/>
                  <a:gd name="T1" fmla="*/ 23 h 23"/>
                  <a:gd name="T2" fmla="*/ 5 w 5"/>
                  <a:gd name="T3" fmla="*/ 21 h 23"/>
                  <a:gd name="T4" fmla="*/ 5 w 5"/>
                  <a:gd name="T5" fmla="*/ 2 h 23"/>
                  <a:gd name="T6" fmla="*/ 3 w 5"/>
                  <a:gd name="T7" fmla="*/ 0 h 23"/>
                  <a:gd name="T8" fmla="*/ 0 w 5"/>
                  <a:gd name="T9" fmla="*/ 2 h 23"/>
                  <a:gd name="T10" fmla="*/ 0 w 5"/>
                  <a:gd name="T11" fmla="*/ 21 h 23"/>
                  <a:gd name="T12" fmla="*/ 3 w 5"/>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5" h="23">
                    <a:moveTo>
                      <a:pt x="3" y="23"/>
                    </a:moveTo>
                    <a:cubicBezTo>
                      <a:pt x="4" y="23"/>
                      <a:pt x="5" y="22"/>
                      <a:pt x="5" y="21"/>
                    </a:cubicBezTo>
                    <a:cubicBezTo>
                      <a:pt x="5" y="2"/>
                      <a:pt x="5" y="2"/>
                      <a:pt x="5" y="2"/>
                    </a:cubicBezTo>
                    <a:cubicBezTo>
                      <a:pt x="5" y="1"/>
                      <a:pt x="4" y="0"/>
                      <a:pt x="3" y="0"/>
                    </a:cubicBezTo>
                    <a:cubicBezTo>
                      <a:pt x="1" y="0"/>
                      <a:pt x="0" y="1"/>
                      <a:pt x="0" y="2"/>
                    </a:cubicBezTo>
                    <a:cubicBezTo>
                      <a:pt x="0" y="21"/>
                      <a:pt x="0" y="21"/>
                      <a:pt x="0" y="21"/>
                    </a:cubicBezTo>
                    <a:cubicBezTo>
                      <a:pt x="0" y="22"/>
                      <a:pt x="1" y="23"/>
                      <a:pt x="3" y="23"/>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100" name="Freeform 77">
                <a:extLst>
                  <a:ext uri="{FF2B5EF4-FFF2-40B4-BE49-F238E27FC236}">
                    <a16:creationId xmlns:a16="http://schemas.microsoft.com/office/drawing/2014/main" id="{9374EB1D-31C7-4D84-A3AB-577B5A39125E}"/>
                  </a:ext>
                </a:extLst>
              </p:cNvPr>
              <p:cNvSpPr>
                <a:spLocks/>
              </p:cNvSpPr>
              <p:nvPr/>
            </p:nvSpPr>
            <p:spPr bwMode="auto">
              <a:xfrm>
                <a:off x="9157050" y="3765639"/>
                <a:ext cx="79375" cy="55563"/>
              </a:xfrm>
              <a:custGeom>
                <a:avLst/>
                <a:gdLst>
                  <a:gd name="T0" fmla="*/ 20 w 21"/>
                  <a:gd name="T1" fmla="*/ 10 h 15"/>
                  <a:gd name="T2" fmla="*/ 4 w 21"/>
                  <a:gd name="T3" fmla="*/ 1 h 15"/>
                  <a:gd name="T4" fmla="*/ 4 w 21"/>
                  <a:gd name="T5" fmla="*/ 1 h 15"/>
                  <a:gd name="T6" fmla="*/ 2 w 21"/>
                  <a:gd name="T7" fmla="*/ 1 h 15"/>
                  <a:gd name="T8" fmla="*/ 0 w 21"/>
                  <a:gd name="T9" fmla="*/ 2 h 15"/>
                  <a:gd name="T10" fmla="*/ 0 w 21"/>
                  <a:gd name="T11" fmla="*/ 4 h 15"/>
                  <a:gd name="T12" fmla="*/ 1 w 21"/>
                  <a:gd name="T13" fmla="*/ 5 h 15"/>
                  <a:gd name="T14" fmla="*/ 17 w 21"/>
                  <a:gd name="T15" fmla="*/ 14 h 15"/>
                  <a:gd name="T16" fmla="*/ 18 w 21"/>
                  <a:gd name="T17" fmla="*/ 15 h 15"/>
                  <a:gd name="T18" fmla="*/ 20 w 21"/>
                  <a:gd name="T19" fmla="*/ 13 h 15"/>
                  <a:gd name="T20" fmla="*/ 21 w 21"/>
                  <a:gd name="T21" fmla="*/ 12 h 15"/>
                  <a:gd name="T22" fmla="*/ 20 w 21"/>
                  <a:gd name="T23"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5">
                    <a:moveTo>
                      <a:pt x="20" y="10"/>
                    </a:moveTo>
                    <a:cubicBezTo>
                      <a:pt x="4" y="1"/>
                      <a:pt x="4" y="1"/>
                      <a:pt x="4" y="1"/>
                    </a:cubicBezTo>
                    <a:cubicBezTo>
                      <a:pt x="4" y="1"/>
                      <a:pt x="4" y="1"/>
                      <a:pt x="4" y="1"/>
                    </a:cubicBezTo>
                    <a:cubicBezTo>
                      <a:pt x="3" y="1"/>
                      <a:pt x="2" y="0"/>
                      <a:pt x="2" y="1"/>
                    </a:cubicBezTo>
                    <a:cubicBezTo>
                      <a:pt x="1" y="1"/>
                      <a:pt x="1" y="1"/>
                      <a:pt x="0" y="2"/>
                    </a:cubicBezTo>
                    <a:cubicBezTo>
                      <a:pt x="0" y="2"/>
                      <a:pt x="0" y="3"/>
                      <a:pt x="0" y="4"/>
                    </a:cubicBezTo>
                    <a:cubicBezTo>
                      <a:pt x="0" y="4"/>
                      <a:pt x="1" y="5"/>
                      <a:pt x="1" y="5"/>
                    </a:cubicBezTo>
                    <a:cubicBezTo>
                      <a:pt x="17" y="14"/>
                      <a:pt x="17" y="14"/>
                      <a:pt x="17" y="14"/>
                    </a:cubicBezTo>
                    <a:cubicBezTo>
                      <a:pt x="17" y="15"/>
                      <a:pt x="18" y="15"/>
                      <a:pt x="18" y="15"/>
                    </a:cubicBezTo>
                    <a:cubicBezTo>
                      <a:pt x="19" y="15"/>
                      <a:pt x="20" y="14"/>
                      <a:pt x="20" y="13"/>
                    </a:cubicBezTo>
                    <a:cubicBezTo>
                      <a:pt x="21" y="13"/>
                      <a:pt x="21" y="12"/>
                      <a:pt x="21" y="12"/>
                    </a:cubicBezTo>
                    <a:cubicBezTo>
                      <a:pt x="21" y="11"/>
                      <a:pt x="20" y="10"/>
                      <a:pt x="20" y="1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101" name="Freeform 78">
                <a:extLst>
                  <a:ext uri="{FF2B5EF4-FFF2-40B4-BE49-F238E27FC236}">
                    <a16:creationId xmlns:a16="http://schemas.microsoft.com/office/drawing/2014/main" id="{3C8327C8-B3A8-4FAE-8518-14D4492306EF}"/>
                  </a:ext>
                </a:extLst>
              </p:cNvPr>
              <p:cNvSpPr>
                <a:spLocks/>
              </p:cNvSpPr>
              <p:nvPr/>
            </p:nvSpPr>
            <p:spPr bwMode="auto">
              <a:xfrm>
                <a:off x="9153875" y="3930739"/>
                <a:ext cx="77788" cy="52388"/>
              </a:xfrm>
              <a:custGeom>
                <a:avLst/>
                <a:gdLst>
                  <a:gd name="T0" fmla="*/ 19 w 21"/>
                  <a:gd name="T1" fmla="*/ 0 h 14"/>
                  <a:gd name="T2" fmla="*/ 17 w 21"/>
                  <a:gd name="T3" fmla="*/ 0 h 14"/>
                  <a:gd name="T4" fmla="*/ 1 w 21"/>
                  <a:gd name="T5" fmla="*/ 10 h 14"/>
                  <a:gd name="T6" fmla="*/ 0 w 21"/>
                  <a:gd name="T7" fmla="*/ 11 h 14"/>
                  <a:gd name="T8" fmla="*/ 0 w 21"/>
                  <a:gd name="T9" fmla="*/ 13 h 14"/>
                  <a:gd name="T10" fmla="*/ 3 w 21"/>
                  <a:gd name="T11" fmla="*/ 14 h 14"/>
                  <a:gd name="T12" fmla="*/ 4 w 21"/>
                  <a:gd name="T13" fmla="*/ 14 h 14"/>
                  <a:gd name="T14" fmla="*/ 20 w 21"/>
                  <a:gd name="T15" fmla="*/ 5 h 14"/>
                  <a:gd name="T16" fmla="*/ 21 w 21"/>
                  <a:gd name="T17" fmla="*/ 3 h 14"/>
                  <a:gd name="T18" fmla="*/ 21 w 21"/>
                  <a:gd name="T19" fmla="*/ 1 h 14"/>
                  <a:gd name="T20" fmla="*/ 19 w 21"/>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19" y="0"/>
                    </a:moveTo>
                    <a:cubicBezTo>
                      <a:pt x="18" y="0"/>
                      <a:pt x="18" y="0"/>
                      <a:pt x="17" y="0"/>
                    </a:cubicBezTo>
                    <a:cubicBezTo>
                      <a:pt x="1" y="10"/>
                      <a:pt x="1" y="10"/>
                      <a:pt x="1" y="10"/>
                    </a:cubicBezTo>
                    <a:cubicBezTo>
                      <a:pt x="1" y="10"/>
                      <a:pt x="0" y="11"/>
                      <a:pt x="0" y="11"/>
                    </a:cubicBezTo>
                    <a:cubicBezTo>
                      <a:pt x="0" y="12"/>
                      <a:pt x="0" y="12"/>
                      <a:pt x="0" y="13"/>
                    </a:cubicBezTo>
                    <a:cubicBezTo>
                      <a:pt x="1" y="14"/>
                      <a:pt x="2" y="14"/>
                      <a:pt x="3" y="14"/>
                    </a:cubicBezTo>
                    <a:cubicBezTo>
                      <a:pt x="3" y="14"/>
                      <a:pt x="3" y="14"/>
                      <a:pt x="4" y="14"/>
                    </a:cubicBezTo>
                    <a:cubicBezTo>
                      <a:pt x="20" y="5"/>
                      <a:pt x="20" y="5"/>
                      <a:pt x="20" y="5"/>
                    </a:cubicBezTo>
                    <a:cubicBezTo>
                      <a:pt x="20" y="4"/>
                      <a:pt x="21" y="4"/>
                      <a:pt x="21" y="3"/>
                    </a:cubicBezTo>
                    <a:cubicBezTo>
                      <a:pt x="21" y="3"/>
                      <a:pt x="21" y="2"/>
                      <a:pt x="21" y="1"/>
                    </a:cubicBezTo>
                    <a:cubicBezTo>
                      <a:pt x="20" y="1"/>
                      <a:pt x="20" y="0"/>
                      <a:pt x="19"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102" name="Freeform 79">
                <a:extLst>
                  <a:ext uri="{FF2B5EF4-FFF2-40B4-BE49-F238E27FC236}">
                    <a16:creationId xmlns:a16="http://schemas.microsoft.com/office/drawing/2014/main" id="{CC03CCA0-6394-4D48-B160-3F1B223B3472}"/>
                  </a:ext>
                </a:extLst>
              </p:cNvPr>
              <p:cNvSpPr>
                <a:spLocks/>
              </p:cNvSpPr>
              <p:nvPr/>
            </p:nvSpPr>
            <p:spPr bwMode="auto">
              <a:xfrm>
                <a:off x="9434862" y="3938677"/>
                <a:ext cx="79375" cy="52388"/>
              </a:xfrm>
              <a:custGeom>
                <a:avLst/>
                <a:gdLst>
                  <a:gd name="T0" fmla="*/ 20 w 21"/>
                  <a:gd name="T1" fmla="*/ 9 h 14"/>
                  <a:gd name="T2" fmla="*/ 4 w 21"/>
                  <a:gd name="T3" fmla="*/ 0 h 14"/>
                  <a:gd name="T4" fmla="*/ 2 w 21"/>
                  <a:gd name="T5" fmla="*/ 0 h 14"/>
                  <a:gd name="T6" fmla="*/ 1 w 21"/>
                  <a:gd name="T7" fmla="*/ 1 h 14"/>
                  <a:gd name="T8" fmla="*/ 1 w 21"/>
                  <a:gd name="T9" fmla="*/ 3 h 14"/>
                  <a:gd name="T10" fmla="*/ 2 w 21"/>
                  <a:gd name="T11" fmla="*/ 4 h 14"/>
                  <a:gd name="T12" fmla="*/ 18 w 21"/>
                  <a:gd name="T13" fmla="*/ 13 h 14"/>
                  <a:gd name="T14" fmla="*/ 19 w 21"/>
                  <a:gd name="T15" fmla="*/ 14 h 14"/>
                  <a:gd name="T16" fmla="*/ 21 w 21"/>
                  <a:gd name="T17" fmla="*/ 13 h 14"/>
                  <a:gd name="T18" fmla="*/ 21 w 21"/>
                  <a:gd name="T19" fmla="*/ 11 h 14"/>
                  <a:gd name="T20" fmla="*/ 20 w 21"/>
                  <a:gd name="T2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0" y="9"/>
                    </a:moveTo>
                    <a:cubicBezTo>
                      <a:pt x="4" y="0"/>
                      <a:pt x="4" y="0"/>
                      <a:pt x="4" y="0"/>
                    </a:cubicBezTo>
                    <a:cubicBezTo>
                      <a:pt x="4" y="0"/>
                      <a:pt x="3" y="0"/>
                      <a:pt x="2" y="0"/>
                    </a:cubicBezTo>
                    <a:cubicBezTo>
                      <a:pt x="2" y="0"/>
                      <a:pt x="1" y="0"/>
                      <a:pt x="1" y="1"/>
                    </a:cubicBezTo>
                    <a:cubicBezTo>
                      <a:pt x="1" y="1"/>
                      <a:pt x="0" y="2"/>
                      <a:pt x="1" y="3"/>
                    </a:cubicBezTo>
                    <a:cubicBezTo>
                      <a:pt x="1" y="3"/>
                      <a:pt x="1" y="4"/>
                      <a:pt x="2" y="4"/>
                    </a:cubicBezTo>
                    <a:cubicBezTo>
                      <a:pt x="18" y="13"/>
                      <a:pt x="18" y="13"/>
                      <a:pt x="18" y="13"/>
                    </a:cubicBezTo>
                    <a:cubicBezTo>
                      <a:pt x="18" y="14"/>
                      <a:pt x="18" y="14"/>
                      <a:pt x="19" y="14"/>
                    </a:cubicBezTo>
                    <a:cubicBezTo>
                      <a:pt x="20" y="14"/>
                      <a:pt x="21" y="13"/>
                      <a:pt x="21" y="13"/>
                    </a:cubicBezTo>
                    <a:cubicBezTo>
                      <a:pt x="21" y="12"/>
                      <a:pt x="21" y="11"/>
                      <a:pt x="21" y="11"/>
                    </a:cubicBezTo>
                    <a:cubicBezTo>
                      <a:pt x="21" y="10"/>
                      <a:pt x="21" y="9"/>
                      <a:pt x="20" y="9"/>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103" name="Freeform 80">
                <a:extLst>
                  <a:ext uri="{FF2B5EF4-FFF2-40B4-BE49-F238E27FC236}">
                    <a16:creationId xmlns:a16="http://schemas.microsoft.com/office/drawing/2014/main" id="{94F27011-879F-484E-B1AD-0A9E8500B271}"/>
                  </a:ext>
                </a:extLst>
              </p:cNvPr>
              <p:cNvSpPr>
                <a:spLocks/>
              </p:cNvSpPr>
              <p:nvPr/>
            </p:nvSpPr>
            <p:spPr bwMode="auto">
              <a:xfrm>
                <a:off x="9438037" y="3773577"/>
                <a:ext cx="79375" cy="52388"/>
              </a:xfrm>
              <a:custGeom>
                <a:avLst/>
                <a:gdLst>
                  <a:gd name="T0" fmla="*/ 21 w 21"/>
                  <a:gd name="T1" fmla="*/ 1 h 14"/>
                  <a:gd name="T2" fmla="*/ 19 w 21"/>
                  <a:gd name="T3" fmla="*/ 0 h 14"/>
                  <a:gd name="T4" fmla="*/ 17 w 21"/>
                  <a:gd name="T5" fmla="*/ 0 h 14"/>
                  <a:gd name="T6" fmla="*/ 2 w 21"/>
                  <a:gd name="T7" fmla="*/ 10 h 14"/>
                  <a:gd name="T8" fmla="*/ 0 w 21"/>
                  <a:gd name="T9" fmla="*/ 11 h 14"/>
                  <a:gd name="T10" fmla="*/ 1 w 21"/>
                  <a:gd name="T11" fmla="*/ 13 h 14"/>
                  <a:gd name="T12" fmla="*/ 3 w 21"/>
                  <a:gd name="T13" fmla="*/ 14 h 14"/>
                  <a:gd name="T14" fmla="*/ 4 w 21"/>
                  <a:gd name="T15" fmla="*/ 14 h 14"/>
                  <a:gd name="T16" fmla="*/ 20 w 21"/>
                  <a:gd name="T17" fmla="*/ 5 h 14"/>
                  <a:gd name="T18" fmla="*/ 21 w 21"/>
                  <a:gd name="T19" fmla="*/ 3 h 14"/>
                  <a:gd name="T20" fmla="*/ 21 w 21"/>
                  <a:gd name="T21"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1" y="1"/>
                    </a:moveTo>
                    <a:cubicBezTo>
                      <a:pt x="21" y="1"/>
                      <a:pt x="20" y="0"/>
                      <a:pt x="19" y="0"/>
                    </a:cubicBezTo>
                    <a:cubicBezTo>
                      <a:pt x="19" y="0"/>
                      <a:pt x="18" y="0"/>
                      <a:pt x="17" y="0"/>
                    </a:cubicBezTo>
                    <a:cubicBezTo>
                      <a:pt x="2" y="10"/>
                      <a:pt x="2" y="10"/>
                      <a:pt x="2" y="10"/>
                    </a:cubicBezTo>
                    <a:cubicBezTo>
                      <a:pt x="1" y="10"/>
                      <a:pt x="1" y="10"/>
                      <a:pt x="0" y="11"/>
                    </a:cubicBezTo>
                    <a:cubicBezTo>
                      <a:pt x="0" y="12"/>
                      <a:pt x="0" y="12"/>
                      <a:pt x="1" y="13"/>
                    </a:cubicBezTo>
                    <a:cubicBezTo>
                      <a:pt x="1" y="14"/>
                      <a:pt x="2" y="14"/>
                      <a:pt x="3" y="14"/>
                    </a:cubicBezTo>
                    <a:cubicBezTo>
                      <a:pt x="3" y="14"/>
                      <a:pt x="4" y="14"/>
                      <a:pt x="4" y="14"/>
                    </a:cubicBezTo>
                    <a:cubicBezTo>
                      <a:pt x="20" y="5"/>
                      <a:pt x="20" y="5"/>
                      <a:pt x="20" y="5"/>
                    </a:cubicBezTo>
                    <a:cubicBezTo>
                      <a:pt x="21" y="4"/>
                      <a:pt x="21" y="4"/>
                      <a:pt x="21" y="3"/>
                    </a:cubicBezTo>
                    <a:cubicBezTo>
                      <a:pt x="21" y="3"/>
                      <a:pt x="21" y="2"/>
                      <a:pt x="21" y="1"/>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104" name="Freeform 81">
                <a:extLst>
                  <a:ext uri="{FF2B5EF4-FFF2-40B4-BE49-F238E27FC236}">
                    <a16:creationId xmlns:a16="http://schemas.microsoft.com/office/drawing/2014/main" id="{E2B007D5-6B97-43EA-B9C1-56FEA7D73225}"/>
                  </a:ext>
                </a:extLst>
              </p:cNvPr>
              <p:cNvSpPr>
                <a:spLocks noEditPoints="1"/>
              </p:cNvSpPr>
              <p:nvPr/>
            </p:nvSpPr>
            <p:spPr bwMode="auto">
              <a:xfrm>
                <a:off x="9220550" y="3776752"/>
                <a:ext cx="222250" cy="323850"/>
              </a:xfrm>
              <a:custGeom>
                <a:avLst/>
                <a:gdLst>
                  <a:gd name="T0" fmla="*/ 58 w 59"/>
                  <a:gd name="T1" fmla="*/ 31 h 86"/>
                  <a:gd name="T2" fmla="*/ 58 w 59"/>
                  <a:gd name="T3" fmla="*/ 26 h 86"/>
                  <a:gd name="T4" fmla="*/ 58 w 59"/>
                  <a:gd name="T5" fmla="*/ 25 h 86"/>
                  <a:gd name="T6" fmla="*/ 59 w 59"/>
                  <a:gd name="T7" fmla="*/ 18 h 86"/>
                  <a:gd name="T8" fmla="*/ 54 w 59"/>
                  <a:gd name="T9" fmla="*/ 11 h 86"/>
                  <a:gd name="T10" fmla="*/ 54 w 59"/>
                  <a:gd name="T11" fmla="*/ 11 h 86"/>
                  <a:gd name="T12" fmla="*/ 45 w 59"/>
                  <a:gd name="T13" fmla="*/ 3 h 86"/>
                  <a:gd name="T14" fmla="*/ 44 w 59"/>
                  <a:gd name="T15" fmla="*/ 3 h 86"/>
                  <a:gd name="T16" fmla="*/ 32 w 59"/>
                  <a:gd name="T17" fmla="*/ 0 h 86"/>
                  <a:gd name="T18" fmla="*/ 19 w 59"/>
                  <a:gd name="T19" fmla="*/ 3 h 86"/>
                  <a:gd name="T20" fmla="*/ 8 w 59"/>
                  <a:gd name="T21" fmla="*/ 40 h 86"/>
                  <a:gd name="T22" fmla="*/ 18 w 59"/>
                  <a:gd name="T23" fmla="*/ 51 h 86"/>
                  <a:gd name="T24" fmla="*/ 18 w 59"/>
                  <a:gd name="T25" fmla="*/ 61 h 86"/>
                  <a:gd name="T26" fmla="*/ 18 w 59"/>
                  <a:gd name="T27" fmla="*/ 61 h 86"/>
                  <a:gd name="T28" fmla="*/ 18 w 59"/>
                  <a:gd name="T29" fmla="*/ 61 h 86"/>
                  <a:gd name="T30" fmla="*/ 18 w 59"/>
                  <a:gd name="T31" fmla="*/ 74 h 86"/>
                  <a:gd name="T32" fmla="*/ 23 w 59"/>
                  <a:gd name="T33" fmla="*/ 81 h 86"/>
                  <a:gd name="T34" fmla="*/ 31 w 59"/>
                  <a:gd name="T35" fmla="*/ 86 h 86"/>
                  <a:gd name="T36" fmla="*/ 40 w 59"/>
                  <a:gd name="T37" fmla="*/ 81 h 86"/>
                  <a:gd name="T38" fmla="*/ 45 w 59"/>
                  <a:gd name="T39" fmla="*/ 74 h 86"/>
                  <a:gd name="T40" fmla="*/ 45 w 59"/>
                  <a:gd name="T41" fmla="*/ 52 h 86"/>
                  <a:gd name="T42" fmla="*/ 45 w 59"/>
                  <a:gd name="T43" fmla="*/ 52 h 86"/>
                  <a:gd name="T44" fmla="*/ 52 w 59"/>
                  <a:gd name="T45" fmla="*/ 46 h 86"/>
                  <a:gd name="T46" fmla="*/ 55 w 59"/>
                  <a:gd name="T47" fmla="*/ 41 h 86"/>
                  <a:gd name="T48" fmla="*/ 58 w 59"/>
                  <a:gd name="T49" fmla="*/ 31 h 86"/>
                  <a:gd name="T50" fmla="*/ 58 w 59"/>
                  <a:gd name="T51" fmla="*/ 31 h 86"/>
                  <a:gd name="T52" fmla="*/ 17 w 59"/>
                  <a:gd name="T53" fmla="*/ 28 h 86"/>
                  <a:gd name="T54" fmla="*/ 16 w 59"/>
                  <a:gd name="T55" fmla="*/ 30 h 86"/>
                  <a:gd name="T56" fmla="*/ 15 w 59"/>
                  <a:gd name="T57" fmla="*/ 28 h 86"/>
                  <a:gd name="T58" fmla="*/ 34 w 59"/>
                  <a:gd name="T59" fmla="*/ 10 h 86"/>
                  <a:gd name="T60" fmla="*/ 35 w 59"/>
                  <a:gd name="T61" fmla="*/ 11 h 86"/>
                  <a:gd name="T62" fmla="*/ 34 w 59"/>
                  <a:gd name="T63" fmla="*/ 12 h 86"/>
                  <a:gd name="T64" fmla="*/ 17 w 59"/>
                  <a:gd name="T65" fmla="*/ 28 h 86"/>
                  <a:gd name="T66" fmla="*/ 42 w 59"/>
                  <a:gd name="T67" fmla="*/ 74 h 86"/>
                  <a:gd name="T68" fmla="*/ 38 w 59"/>
                  <a:gd name="T69" fmla="*/ 79 h 86"/>
                  <a:gd name="T70" fmla="*/ 37 w 59"/>
                  <a:gd name="T71" fmla="*/ 80 h 86"/>
                  <a:gd name="T72" fmla="*/ 37 w 59"/>
                  <a:gd name="T73" fmla="*/ 80 h 86"/>
                  <a:gd name="T74" fmla="*/ 31 w 59"/>
                  <a:gd name="T75" fmla="*/ 83 h 86"/>
                  <a:gd name="T76" fmla="*/ 26 w 59"/>
                  <a:gd name="T77" fmla="*/ 80 h 86"/>
                  <a:gd name="T78" fmla="*/ 26 w 59"/>
                  <a:gd name="T79" fmla="*/ 80 h 86"/>
                  <a:gd name="T80" fmla="*/ 25 w 59"/>
                  <a:gd name="T81" fmla="*/ 79 h 86"/>
                  <a:gd name="T82" fmla="*/ 21 w 59"/>
                  <a:gd name="T83" fmla="*/ 74 h 86"/>
                  <a:gd name="T84" fmla="*/ 21 w 59"/>
                  <a:gd name="T85" fmla="*/ 62 h 86"/>
                  <a:gd name="T86" fmla="*/ 42 w 59"/>
                  <a:gd name="T87" fmla="*/ 62 h 86"/>
                  <a:gd name="T88" fmla="*/ 42 w 59"/>
                  <a:gd name="T89" fmla="*/ 7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 h="86">
                    <a:moveTo>
                      <a:pt x="58" y="31"/>
                    </a:moveTo>
                    <a:cubicBezTo>
                      <a:pt x="58" y="29"/>
                      <a:pt x="58" y="27"/>
                      <a:pt x="58" y="26"/>
                    </a:cubicBezTo>
                    <a:cubicBezTo>
                      <a:pt x="58" y="25"/>
                      <a:pt x="58" y="25"/>
                      <a:pt x="58" y="25"/>
                    </a:cubicBezTo>
                    <a:cubicBezTo>
                      <a:pt x="58" y="22"/>
                      <a:pt x="59" y="20"/>
                      <a:pt x="59" y="18"/>
                    </a:cubicBezTo>
                    <a:cubicBezTo>
                      <a:pt x="59" y="18"/>
                      <a:pt x="58" y="15"/>
                      <a:pt x="54" y="11"/>
                    </a:cubicBezTo>
                    <a:cubicBezTo>
                      <a:pt x="54" y="11"/>
                      <a:pt x="54" y="11"/>
                      <a:pt x="54" y="11"/>
                    </a:cubicBezTo>
                    <a:cubicBezTo>
                      <a:pt x="52" y="8"/>
                      <a:pt x="49" y="5"/>
                      <a:pt x="45" y="3"/>
                    </a:cubicBezTo>
                    <a:cubicBezTo>
                      <a:pt x="44" y="3"/>
                      <a:pt x="44" y="3"/>
                      <a:pt x="44" y="3"/>
                    </a:cubicBezTo>
                    <a:cubicBezTo>
                      <a:pt x="40" y="1"/>
                      <a:pt x="36" y="0"/>
                      <a:pt x="32" y="0"/>
                    </a:cubicBezTo>
                    <a:cubicBezTo>
                      <a:pt x="27" y="0"/>
                      <a:pt x="23" y="1"/>
                      <a:pt x="19" y="3"/>
                    </a:cubicBezTo>
                    <a:cubicBezTo>
                      <a:pt x="5" y="11"/>
                      <a:pt x="0" y="27"/>
                      <a:pt x="8" y="40"/>
                    </a:cubicBezTo>
                    <a:cubicBezTo>
                      <a:pt x="10" y="45"/>
                      <a:pt x="14" y="49"/>
                      <a:pt x="18" y="51"/>
                    </a:cubicBezTo>
                    <a:cubicBezTo>
                      <a:pt x="18" y="61"/>
                      <a:pt x="18" y="61"/>
                      <a:pt x="18" y="61"/>
                    </a:cubicBezTo>
                    <a:cubicBezTo>
                      <a:pt x="18" y="61"/>
                      <a:pt x="18" y="61"/>
                      <a:pt x="18" y="61"/>
                    </a:cubicBezTo>
                    <a:cubicBezTo>
                      <a:pt x="18" y="61"/>
                      <a:pt x="18" y="61"/>
                      <a:pt x="18" y="61"/>
                    </a:cubicBezTo>
                    <a:cubicBezTo>
                      <a:pt x="18" y="74"/>
                      <a:pt x="18" y="74"/>
                      <a:pt x="18" y="74"/>
                    </a:cubicBezTo>
                    <a:cubicBezTo>
                      <a:pt x="18" y="77"/>
                      <a:pt x="20" y="79"/>
                      <a:pt x="23" y="81"/>
                    </a:cubicBezTo>
                    <a:cubicBezTo>
                      <a:pt x="24" y="83"/>
                      <a:pt x="27" y="86"/>
                      <a:pt x="31" y="86"/>
                    </a:cubicBezTo>
                    <a:cubicBezTo>
                      <a:pt x="36" y="86"/>
                      <a:pt x="39" y="83"/>
                      <a:pt x="40" y="81"/>
                    </a:cubicBezTo>
                    <a:cubicBezTo>
                      <a:pt x="43" y="79"/>
                      <a:pt x="45" y="77"/>
                      <a:pt x="45" y="74"/>
                    </a:cubicBezTo>
                    <a:cubicBezTo>
                      <a:pt x="45" y="52"/>
                      <a:pt x="45" y="52"/>
                      <a:pt x="45" y="52"/>
                    </a:cubicBezTo>
                    <a:cubicBezTo>
                      <a:pt x="45" y="52"/>
                      <a:pt x="45" y="52"/>
                      <a:pt x="45" y="52"/>
                    </a:cubicBezTo>
                    <a:cubicBezTo>
                      <a:pt x="47" y="50"/>
                      <a:pt x="50" y="48"/>
                      <a:pt x="52" y="46"/>
                    </a:cubicBezTo>
                    <a:cubicBezTo>
                      <a:pt x="53" y="45"/>
                      <a:pt x="54" y="43"/>
                      <a:pt x="55" y="41"/>
                    </a:cubicBezTo>
                    <a:cubicBezTo>
                      <a:pt x="56" y="38"/>
                      <a:pt x="57" y="34"/>
                      <a:pt x="58" y="31"/>
                    </a:cubicBezTo>
                    <a:cubicBezTo>
                      <a:pt x="58" y="31"/>
                      <a:pt x="58" y="31"/>
                      <a:pt x="58" y="31"/>
                    </a:cubicBezTo>
                    <a:moveTo>
                      <a:pt x="17" y="28"/>
                    </a:moveTo>
                    <a:cubicBezTo>
                      <a:pt x="17" y="29"/>
                      <a:pt x="17" y="30"/>
                      <a:pt x="16" y="30"/>
                    </a:cubicBezTo>
                    <a:cubicBezTo>
                      <a:pt x="16" y="30"/>
                      <a:pt x="15" y="29"/>
                      <a:pt x="15" y="28"/>
                    </a:cubicBezTo>
                    <a:cubicBezTo>
                      <a:pt x="15" y="18"/>
                      <a:pt x="23" y="10"/>
                      <a:pt x="34" y="10"/>
                    </a:cubicBezTo>
                    <a:cubicBezTo>
                      <a:pt x="35" y="10"/>
                      <a:pt x="35" y="10"/>
                      <a:pt x="35" y="11"/>
                    </a:cubicBezTo>
                    <a:cubicBezTo>
                      <a:pt x="35" y="11"/>
                      <a:pt x="35" y="12"/>
                      <a:pt x="34" y="12"/>
                    </a:cubicBezTo>
                    <a:cubicBezTo>
                      <a:pt x="25" y="12"/>
                      <a:pt x="17" y="19"/>
                      <a:pt x="17" y="28"/>
                    </a:cubicBezTo>
                    <a:moveTo>
                      <a:pt x="42" y="74"/>
                    </a:moveTo>
                    <a:cubicBezTo>
                      <a:pt x="42" y="76"/>
                      <a:pt x="40" y="78"/>
                      <a:pt x="38" y="79"/>
                    </a:cubicBezTo>
                    <a:cubicBezTo>
                      <a:pt x="37" y="79"/>
                      <a:pt x="37" y="80"/>
                      <a:pt x="37" y="80"/>
                    </a:cubicBezTo>
                    <a:cubicBezTo>
                      <a:pt x="37" y="80"/>
                      <a:pt x="37" y="80"/>
                      <a:pt x="37" y="80"/>
                    </a:cubicBezTo>
                    <a:cubicBezTo>
                      <a:pt x="37" y="82"/>
                      <a:pt x="35" y="83"/>
                      <a:pt x="31" y="83"/>
                    </a:cubicBezTo>
                    <a:cubicBezTo>
                      <a:pt x="28" y="83"/>
                      <a:pt x="26" y="82"/>
                      <a:pt x="26" y="80"/>
                    </a:cubicBezTo>
                    <a:cubicBezTo>
                      <a:pt x="26" y="80"/>
                      <a:pt x="26" y="80"/>
                      <a:pt x="26" y="80"/>
                    </a:cubicBezTo>
                    <a:cubicBezTo>
                      <a:pt x="26" y="80"/>
                      <a:pt x="25" y="79"/>
                      <a:pt x="25" y="79"/>
                    </a:cubicBezTo>
                    <a:cubicBezTo>
                      <a:pt x="22" y="78"/>
                      <a:pt x="21" y="76"/>
                      <a:pt x="21" y="74"/>
                    </a:cubicBezTo>
                    <a:cubicBezTo>
                      <a:pt x="21" y="62"/>
                      <a:pt x="21" y="62"/>
                      <a:pt x="21" y="62"/>
                    </a:cubicBezTo>
                    <a:cubicBezTo>
                      <a:pt x="42" y="62"/>
                      <a:pt x="42" y="62"/>
                      <a:pt x="42" y="62"/>
                    </a:cubicBezTo>
                    <a:lnTo>
                      <a:pt x="42" y="7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grpSp>
      </p:grpSp>
    </p:spTree>
    <p:extLst>
      <p:ext uri="{BB962C8B-B14F-4D97-AF65-F5344CB8AC3E}">
        <p14:creationId xmlns:p14="http://schemas.microsoft.com/office/powerpoint/2010/main" val="119869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BD31183-10B3-47F9-AB96-0860552C8D23}"/>
              </a:ext>
            </a:extLst>
          </p:cNvPr>
          <p:cNvGraphicFramePr>
            <a:graphicFrameLocks noChangeAspect="1"/>
          </p:cNvGraphicFramePr>
          <p:nvPr>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6" imgW="395" imgH="394" progId="TCLayout.ActiveDocument.1">
                  <p:embed/>
                </p:oleObj>
              </mc:Choice>
              <mc:Fallback>
                <p:oleObj name="think-cell Slide" r:id="rId6" imgW="395" imgH="394" progId="TCLayout.ActiveDocument.1">
                  <p:embed/>
                  <p:pic>
                    <p:nvPicPr>
                      <p:cNvPr id="4" name="Object 3" hidden="1">
                        <a:extLst>
                          <a:ext uri="{FF2B5EF4-FFF2-40B4-BE49-F238E27FC236}">
                            <a16:creationId xmlns:a16="http://schemas.microsoft.com/office/drawing/2014/main" id="{9BD31183-10B3-47F9-AB96-0860552C8D23}"/>
                          </a:ext>
                        </a:extLst>
                      </p:cNvPr>
                      <p:cNvPicPr/>
                      <p:nvPr/>
                    </p:nvPicPr>
                    <p:blipFill>
                      <a:blip r:embed="rId7"/>
                      <a:stretch>
                        <a:fillRect/>
                      </a:stretch>
                    </p:blipFill>
                    <p:spPr>
                      <a:xfrm>
                        <a:off x="1191" y="1191"/>
                        <a:ext cx="1191" cy="1191"/>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FD416128-5647-472E-8DB5-D0456FC42AD7}"/>
              </a:ext>
            </a:extLst>
          </p:cNvPr>
          <p:cNvSpPr>
            <a:spLocks noGrp="1"/>
          </p:cNvSpPr>
          <p:nvPr>
            <p:ph type="sldNum" sz="quarter" idx="12"/>
          </p:nvPr>
        </p:nvSpPr>
        <p:spPr/>
        <p:txBody>
          <a:bodyPr/>
          <a:lstStyle/>
          <a:p>
            <a:pPr fontAlgn="base">
              <a:spcAft>
                <a:spcPct val="0"/>
              </a:spcAft>
              <a:defRPr/>
            </a:pPr>
            <a:fld id="{4472AB7F-E8D0-4874-A9B8-335B68DC5F05}" type="slidenum">
              <a:rPr lang="en-US" noProof="0" smtClean="0"/>
              <a:pPr fontAlgn="base">
                <a:spcAft>
                  <a:spcPct val="0"/>
                </a:spcAft>
                <a:defRPr/>
              </a:pPr>
              <a:t>50</a:t>
            </a:fld>
            <a:endParaRPr lang="en-US" noProof="0"/>
          </a:p>
        </p:txBody>
      </p:sp>
      <p:sp>
        <p:nvSpPr>
          <p:cNvPr id="15" name="Espace réservé du texte 3">
            <a:hlinkClick r:id="rId8" action="ppaction://hlinksldjump"/>
            <a:extLst>
              <a:ext uri="{FF2B5EF4-FFF2-40B4-BE49-F238E27FC236}">
                <a16:creationId xmlns:a16="http://schemas.microsoft.com/office/drawing/2014/main" id="{213ED067-EC05-4822-9BAE-2D1C0245B455}"/>
              </a:ext>
            </a:extLst>
          </p:cNvPr>
          <p:cNvSpPr txBox="1">
            <a:spLocks/>
          </p:cNvSpPr>
          <p:nvPr>
            <p:custDataLst>
              <p:tags r:id="rId2"/>
            </p:custDataLst>
          </p:nvPr>
        </p:nvSpPr>
        <p:spPr>
          <a:xfrm>
            <a:off x="0" y="-1"/>
            <a:ext cx="9144000" cy="4541950"/>
          </a:xfrm>
          <a:prstGeom prst="rect">
            <a:avLst/>
          </a:prstGeom>
          <a:solidFill>
            <a:srgbClr val="22BCB9"/>
          </a:solidFill>
        </p:spPr>
        <p:txBody>
          <a:bodyPr vert="horz" lIns="81000" tIns="0" rIns="81000" bIns="0" rtlCol="0" anchor="ctr"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lgn="ctr">
              <a:spcBef>
                <a:spcPts val="300"/>
              </a:spcBef>
              <a:buClr>
                <a:schemeClr val="tx1"/>
              </a:buClr>
              <a:buNone/>
            </a:pPr>
            <a:endParaRPr lang="en-US" sz="1350" b="1">
              <a:solidFill>
                <a:schemeClr val="bg1"/>
              </a:solidFill>
            </a:endParaRPr>
          </a:p>
        </p:txBody>
      </p:sp>
      <p:sp>
        <p:nvSpPr>
          <p:cNvPr id="16" name="Text Placeholder 2">
            <a:extLst>
              <a:ext uri="{FF2B5EF4-FFF2-40B4-BE49-F238E27FC236}">
                <a16:creationId xmlns:a16="http://schemas.microsoft.com/office/drawing/2014/main" id="{F863C65F-507A-413B-8B76-7EBE8052A8E0}"/>
              </a:ext>
            </a:extLst>
          </p:cNvPr>
          <p:cNvSpPr>
            <a:spLocks noGrp="1"/>
          </p:cNvSpPr>
          <p:nvPr>
            <p:ph type="body" sz="quarter" idx="14"/>
          </p:nvPr>
        </p:nvSpPr>
        <p:spPr>
          <a:xfrm>
            <a:off x="453090" y="526008"/>
            <a:ext cx="8237820" cy="1588542"/>
          </a:xfrm>
        </p:spPr>
        <p:txBody>
          <a:bodyPr/>
          <a:lstStyle/>
          <a:p>
            <a:pPr algn="ctr"/>
            <a:r>
              <a:rPr lang="en-US" b="0"/>
              <a:t>Set up the project, the </a:t>
            </a:r>
            <a:r>
              <a:rPr lang="en-US"/>
              <a:t>HOW</a:t>
            </a:r>
          </a:p>
        </p:txBody>
      </p:sp>
      <p:sp>
        <p:nvSpPr>
          <p:cNvPr id="17" name="Espace réservé du texte 3">
            <a:hlinkClick r:id="rId9" action="ppaction://hlinksldjump"/>
            <a:extLst>
              <a:ext uri="{FF2B5EF4-FFF2-40B4-BE49-F238E27FC236}">
                <a16:creationId xmlns:a16="http://schemas.microsoft.com/office/drawing/2014/main" id="{B65ECB77-D4B8-4C8A-AC77-C7B3FA93838E}"/>
              </a:ext>
            </a:extLst>
          </p:cNvPr>
          <p:cNvSpPr txBox="1">
            <a:spLocks/>
          </p:cNvSpPr>
          <p:nvPr>
            <p:custDataLst>
              <p:tags r:id="rId3"/>
            </p:custDataLst>
          </p:nvPr>
        </p:nvSpPr>
        <p:spPr>
          <a:xfrm>
            <a:off x="5216042" y="2347306"/>
            <a:ext cx="2953923" cy="574329"/>
          </a:xfrm>
          <a:prstGeom prst="rect">
            <a:avLst/>
          </a:prstGeom>
          <a:noFill/>
        </p:spPr>
        <p:txBody>
          <a:bodyPr vert="horz" lIns="81000" tIns="0" rIns="81000" bIns="0" rtlCol="0" anchor="t"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spcBef>
                <a:spcPts val="300"/>
              </a:spcBef>
              <a:buClr>
                <a:schemeClr val="tx1"/>
              </a:buClr>
              <a:buNone/>
            </a:pPr>
            <a:r>
              <a:rPr lang="en-US" sz="975">
                <a:solidFill>
                  <a:schemeClr val="bg1"/>
                </a:solidFill>
              </a:rPr>
              <a:t>How to set up and implement a 2D pilot; looking at different pilot building blocks, learnings and pitfalls</a:t>
            </a:r>
          </a:p>
        </p:txBody>
      </p:sp>
      <p:grpSp>
        <p:nvGrpSpPr>
          <p:cNvPr id="40" name="Group 39">
            <a:extLst>
              <a:ext uri="{FF2B5EF4-FFF2-40B4-BE49-F238E27FC236}">
                <a16:creationId xmlns:a16="http://schemas.microsoft.com/office/drawing/2014/main" id="{8C0EFCC5-F191-407D-AACD-C7D85AF2427A}"/>
              </a:ext>
            </a:extLst>
          </p:cNvPr>
          <p:cNvGrpSpPr/>
          <p:nvPr/>
        </p:nvGrpSpPr>
        <p:grpSpPr>
          <a:xfrm>
            <a:off x="4014662" y="1992035"/>
            <a:ext cx="1114678" cy="1159431"/>
            <a:chOff x="7250861" y="4011186"/>
            <a:chExt cx="1720037" cy="1789097"/>
          </a:xfrm>
        </p:grpSpPr>
        <p:grpSp>
          <p:nvGrpSpPr>
            <p:cNvPr id="41" name="Group 40">
              <a:extLst>
                <a:ext uri="{FF2B5EF4-FFF2-40B4-BE49-F238E27FC236}">
                  <a16:creationId xmlns:a16="http://schemas.microsoft.com/office/drawing/2014/main" id="{FA0B44E5-9395-4881-90D0-38236AE2C331}"/>
                </a:ext>
              </a:extLst>
            </p:cNvPr>
            <p:cNvGrpSpPr/>
            <p:nvPr/>
          </p:nvGrpSpPr>
          <p:grpSpPr>
            <a:xfrm>
              <a:off x="7250861" y="4011186"/>
              <a:ext cx="1720037" cy="1789097"/>
              <a:chOff x="6721817" y="935673"/>
              <a:chExt cx="1796366" cy="1868488"/>
            </a:xfrm>
            <a:solidFill>
              <a:schemeClr val="bg1"/>
            </a:solidFill>
          </p:grpSpPr>
          <p:sp>
            <p:nvSpPr>
              <p:cNvPr id="46" name="Freeform 5">
                <a:extLst>
                  <a:ext uri="{FF2B5EF4-FFF2-40B4-BE49-F238E27FC236}">
                    <a16:creationId xmlns:a16="http://schemas.microsoft.com/office/drawing/2014/main" id="{834E2D13-75DC-4F7B-B104-FBFAF2916FB9}"/>
                  </a:ext>
                </a:extLst>
              </p:cNvPr>
              <p:cNvSpPr>
                <a:spLocks/>
              </p:cNvSpPr>
              <p:nvPr/>
            </p:nvSpPr>
            <p:spPr bwMode="auto">
              <a:xfrm>
                <a:off x="6795274" y="935673"/>
                <a:ext cx="1722909" cy="942925"/>
              </a:xfrm>
              <a:custGeom>
                <a:avLst/>
                <a:gdLst>
                  <a:gd name="T0" fmla="*/ 89 w 93"/>
                  <a:gd name="T1" fmla="*/ 31 h 51"/>
                  <a:gd name="T2" fmla="*/ 79 w 93"/>
                  <a:gd name="T3" fmla="*/ 15 h 51"/>
                  <a:gd name="T4" fmla="*/ 63 w 93"/>
                  <a:gd name="T5" fmla="*/ 4 h 51"/>
                  <a:gd name="T6" fmla="*/ 43 w 93"/>
                  <a:gd name="T7" fmla="*/ 0 h 51"/>
                  <a:gd name="T8" fmla="*/ 43 w 93"/>
                  <a:gd name="T9" fmla="*/ 6 h 51"/>
                  <a:gd name="T10" fmla="*/ 0 w 93"/>
                  <a:gd name="T11" fmla="*/ 50 h 51"/>
                  <a:gd name="T12" fmla="*/ 43 w 93"/>
                  <a:gd name="T13" fmla="*/ 8 h 51"/>
                  <a:gd name="T14" fmla="*/ 43 w 93"/>
                  <a:gd name="T15" fmla="*/ 8 h 51"/>
                  <a:gd name="T16" fmla="*/ 86 w 93"/>
                  <a:gd name="T17" fmla="*/ 51 h 51"/>
                  <a:gd name="T18" fmla="*/ 93 w 93"/>
                  <a:gd name="T19" fmla="*/ 51 h 51"/>
                  <a:gd name="T20" fmla="*/ 89 w 93"/>
                  <a:gd name="T21" fmla="*/ 3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51">
                    <a:moveTo>
                      <a:pt x="89" y="31"/>
                    </a:moveTo>
                    <a:cubicBezTo>
                      <a:pt x="87" y="25"/>
                      <a:pt x="83" y="20"/>
                      <a:pt x="79" y="15"/>
                    </a:cubicBezTo>
                    <a:cubicBezTo>
                      <a:pt x="74" y="10"/>
                      <a:pt x="69" y="7"/>
                      <a:pt x="63" y="4"/>
                    </a:cubicBezTo>
                    <a:cubicBezTo>
                      <a:pt x="56" y="2"/>
                      <a:pt x="50" y="0"/>
                      <a:pt x="43" y="0"/>
                    </a:cubicBezTo>
                    <a:cubicBezTo>
                      <a:pt x="43" y="6"/>
                      <a:pt x="43" y="6"/>
                      <a:pt x="43" y="6"/>
                    </a:cubicBezTo>
                    <a:cubicBezTo>
                      <a:pt x="19" y="6"/>
                      <a:pt x="0" y="26"/>
                      <a:pt x="0" y="50"/>
                    </a:cubicBezTo>
                    <a:cubicBezTo>
                      <a:pt x="0" y="27"/>
                      <a:pt x="19" y="8"/>
                      <a:pt x="43" y="8"/>
                    </a:cubicBezTo>
                    <a:cubicBezTo>
                      <a:pt x="43" y="8"/>
                      <a:pt x="43" y="8"/>
                      <a:pt x="43" y="8"/>
                    </a:cubicBezTo>
                    <a:cubicBezTo>
                      <a:pt x="67" y="8"/>
                      <a:pt x="86" y="27"/>
                      <a:pt x="86" y="51"/>
                    </a:cubicBezTo>
                    <a:cubicBezTo>
                      <a:pt x="93" y="51"/>
                      <a:pt x="93" y="51"/>
                      <a:pt x="93" y="51"/>
                    </a:cubicBezTo>
                    <a:cubicBezTo>
                      <a:pt x="93" y="44"/>
                      <a:pt x="92" y="37"/>
                      <a:pt x="89" y="31"/>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47" name="Freeform 6">
                <a:extLst>
                  <a:ext uri="{FF2B5EF4-FFF2-40B4-BE49-F238E27FC236}">
                    <a16:creationId xmlns:a16="http://schemas.microsoft.com/office/drawing/2014/main" id="{905A00E7-9DAC-4D43-87B4-96F4D3160357}"/>
                  </a:ext>
                </a:extLst>
              </p:cNvPr>
              <p:cNvSpPr>
                <a:spLocks/>
              </p:cNvSpPr>
              <p:nvPr/>
            </p:nvSpPr>
            <p:spPr bwMode="auto">
              <a:xfrm>
                <a:off x="6721817" y="1878598"/>
                <a:ext cx="1740271" cy="925563"/>
              </a:xfrm>
              <a:custGeom>
                <a:avLst/>
                <a:gdLst>
                  <a:gd name="T0" fmla="*/ 4 w 94"/>
                  <a:gd name="T1" fmla="*/ 19 h 50"/>
                  <a:gd name="T2" fmla="*/ 15 w 94"/>
                  <a:gd name="T3" fmla="*/ 35 h 50"/>
                  <a:gd name="T4" fmla="*/ 31 w 94"/>
                  <a:gd name="T5" fmla="*/ 46 h 50"/>
                  <a:gd name="T6" fmla="*/ 51 w 94"/>
                  <a:gd name="T7" fmla="*/ 50 h 50"/>
                  <a:gd name="T8" fmla="*/ 51 w 94"/>
                  <a:gd name="T9" fmla="*/ 45 h 50"/>
                  <a:gd name="T10" fmla="*/ 94 w 94"/>
                  <a:gd name="T11" fmla="*/ 0 h 50"/>
                  <a:gd name="T12" fmla="*/ 51 w 94"/>
                  <a:gd name="T13" fmla="*/ 42 h 50"/>
                  <a:gd name="T14" fmla="*/ 51 w 94"/>
                  <a:gd name="T15" fmla="*/ 42 h 50"/>
                  <a:gd name="T16" fmla="*/ 8 w 94"/>
                  <a:gd name="T17" fmla="*/ 0 h 50"/>
                  <a:gd name="T18" fmla="*/ 0 w 94"/>
                  <a:gd name="T19" fmla="*/ 0 h 50"/>
                  <a:gd name="T20" fmla="*/ 4 w 94"/>
                  <a:gd name="T21" fmla="*/ 1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50">
                    <a:moveTo>
                      <a:pt x="4" y="19"/>
                    </a:moveTo>
                    <a:cubicBezTo>
                      <a:pt x="7" y="25"/>
                      <a:pt x="11" y="30"/>
                      <a:pt x="15" y="35"/>
                    </a:cubicBezTo>
                    <a:cubicBezTo>
                      <a:pt x="20" y="40"/>
                      <a:pt x="25" y="43"/>
                      <a:pt x="31" y="46"/>
                    </a:cubicBezTo>
                    <a:cubicBezTo>
                      <a:pt x="37" y="48"/>
                      <a:pt x="44" y="50"/>
                      <a:pt x="51" y="50"/>
                    </a:cubicBezTo>
                    <a:cubicBezTo>
                      <a:pt x="51" y="45"/>
                      <a:pt x="51" y="45"/>
                      <a:pt x="51" y="45"/>
                    </a:cubicBezTo>
                    <a:cubicBezTo>
                      <a:pt x="74" y="45"/>
                      <a:pt x="93" y="25"/>
                      <a:pt x="94" y="0"/>
                    </a:cubicBezTo>
                    <a:cubicBezTo>
                      <a:pt x="93" y="23"/>
                      <a:pt x="74" y="42"/>
                      <a:pt x="51" y="42"/>
                    </a:cubicBezTo>
                    <a:cubicBezTo>
                      <a:pt x="51" y="42"/>
                      <a:pt x="51" y="42"/>
                      <a:pt x="51" y="42"/>
                    </a:cubicBezTo>
                    <a:cubicBezTo>
                      <a:pt x="27" y="42"/>
                      <a:pt x="8" y="23"/>
                      <a:pt x="8" y="0"/>
                    </a:cubicBezTo>
                    <a:cubicBezTo>
                      <a:pt x="0" y="0"/>
                      <a:pt x="0" y="0"/>
                      <a:pt x="0" y="0"/>
                    </a:cubicBezTo>
                    <a:cubicBezTo>
                      <a:pt x="0" y="6"/>
                      <a:pt x="2" y="13"/>
                      <a:pt x="4" y="19"/>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48" name="Oval 7">
                <a:extLst>
                  <a:ext uri="{FF2B5EF4-FFF2-40B4-BE49-F238E27FC236}">
                    <a16:creationId xmlns:a16="http://schemas.microsoft.com/office/drawing/2014/main" id="{7116E673-168E-458F-9972-388BEC247821}"/>
                  </a:ext>
                </a:extLst>
              </p:cNvPr>
              <p:cNvSpPr>
                <a:spLocks noChangeArrowheads="1"/>
              </p:cNvSpPr>
              <p:nvPr/>
            </p:nvSpPr>
            <p:spPr bwMode="auto">
              <a:xfrm>
                <a:off x="6962223" y="1194777"/>
                <a:ext cx="1351615" cy="1368978"/>
              </a:xfrm>
              <a:prstGeom prst="ellipse">
                <a:avLst/>
              </a:prstGeom>
              <a:grpFill/>
              <a:ln>
                <a:noFill/>
              </a:ln>
            </p:spPr>
            <p:txBody>
              <a:bodyPr vert="horz" wrap="square" lIns="68580" tIns="34290" rIns="68580" bIns="34290" numCol="1" anchor="t" anchorCtr="0" compatLnSpc="1">
                <a:prstTxWarp prst="textNoShape">
                  <a:avLst/>
                </a:prstTxWarp>
              </a:bodyPr>
              <a:lstStyle/>
              <a:p>
                <a:endParaRPr lang="en-US" sz="1013"/>
              </a:p>
            </p:txBody>
          </p:sp>
        </p:grpSp>
        <p:grpSp>
          <p:nvGrpSpPr>
            <p:cNvPr id="42" name="Group 41">
              <a:extLst>
                <a:ext uri="{FF2B5EF4-FFF2-40B4-BE49-F238E27FC236}">
                  <a16:creationId xmlns:a16="http://schemas.microsoft.com/office/drawing/2014/main" id="{889EC5F6-95AA-4CE7-9390-2ECE329B99B5}"/>
                </a:ext>
              </a:extLst>
            </p:cNvPr>
            <p:cNvGrpSpPr/>
            <p:nvPr/>
          </p:nvGrpSpPr>
          <p:grpSpPr>
            <a:xfrm>
              <a:off x="7760367" y="4555213"/>
              <a:ext cx="701038" cy="701039"/>
              <a:chOff x="5677361" y="5775659"/>
              <a:chExt cx="733425" cy="733425"/>
            </a:xfrm>
            <a:solidFill>
              <a:srgbClr val="22BCB9"/>
            </a:solidFill>
          </p:grpSpPr>
          <p:sp>
            <p:nvSpPr>
              <p:cNvPr id="43" name="Freeform: Shape 48">
                <a:extLst>
                  <a:ext uri="{FF2B5EF4-FFF2-40B4-BE49-F238E27FC236}">
                    <a16:creationId xmlns:a16="http://schemas.microsoft.com/office/drawing/2014/main" id="{CCCA4D3B-6B50-4969-94E7-4E8949E31E72}"/>
                  </a:ext>
                </a:extLst>
              </p:cNvPr>
              <p:cNvSpPr/>
              <p:nvPr/>
            </p:nvSpPr>
            <p:spPr>
              <a:xfrm>
                <a:off x="5677361" y="5775659"/>
                <a:ext cx="733425" cy="733425"/>
              </a:xfrm>
              <a:custGeom>
                <a:avLst/>
                <a:gdLst>
                  <a:gd name="connsiteX0" fmla="*/ 627300 w 733425"/>
                  <a:gd name="connsiteY0" fmla="*/ 205532 h 733425"/>
                  <a:gd name="connsiteX1" fmla="*/ 599391 w 733425"/>
                  <a:gd name="connsiteY1" fmla="*/ 162194 h 733425"/>
                  <a:gd name="connsiteX2" fmla="*/ 641016 w 733425"/>
                  <a:gd name="connsiteY2" fmla="*/ 117045 h 733425"/>
                  <a:gd name="connsiteX3" fmla="*/ 513285 w 733425"/>
                  <a:gd name="connsiteY3" fmla="*/ 28558 h 733425"/>
                  <a:gd name="connsiteX4" fmla="*/ 485662 w 733425"/>
                  <a:gd name="connsiteY4" fmla="*/ 83422 h 733425"/>
                  <a:gd name="connsiteX5" fmla="*/ 435275 w 733425"/>
                  <a:gd name="connsiteY5" fmla="*/ 72563 h 733425"/>
                  <a:gd name="connsiteX6" fmla="*/ 384888 w 733425"/>
                  <a:gd name="connsiteY6" fmla="*/ 61705 h 733425"/>
                  <a:gd name="connsiteX7" fmla="*/ 382412 w 733425"/>
                  <a:gd name="connsiteY7" fmla="*/ 173 h 733425"/>
                  <a:gd name="connsiteX8" fmla="*/ 303926 w 733425"/>
                  <a:gd name="connsiteY8" fmla="*/ 5984 h 733425"/>
                  <a:gd name="connsiteX9" fmla="*/ 229535 w 733425"/>
                  <a:gd name="connsiteY9" fmla="*/ 27891 h 733425"/>
                  <a:gd name="connsiteX10" fmla="*/ 248871 w 733425"/>
                  <a:gd name="connsiteY10" fmla="*/ 86375 h 733425"/>
                  <a:gd name="connsiteX11" fmla="*/ 205532 w 733425"/>
                  <a:gd name="connsiteY11" fmla="*/ 114283 h 733425"/>
                  <a:gd name="connsiteX12" fmla="*/ 162194 w 733425"/>
                  <a:gd name="connsiteY12" fmla="*/ 142191 h 733425"/>
                  <a:gd name="connsiteX13" fmla="*/ 117045 w 733425"/>
                  <a:gd name="connsiteY13" fmla="*/ 100567 h 733425"/>
                  <a:gd name="connsiteX14" fmla="*/ 28558 w 733425"/>
                  <a:gd name="connsiteY14" fmla="*/ 228297 h 733425"/>
                  <a:gd name="connsiteX15" fmla="*/ 83422 w 733425"/>
                  <a:gd name="connsiteY15" fmla="*/ 255920 h 733425"/>
                  <a:gd name="connsiteX16" fmla="*/ 72564 w 733425"/>
                  <a:gd name="connsiteY16" fmla="*/ 306307 h 733425"/>
                  <a:gd name="connsiteX17" fmla="*/ 61705 w 733425"/>
                  <a:gd name="connsiteY17" fmla="*/ 356694 h 733425"/>
                  <a:gd name="connsiteX18" fmla="*/ 173 w 733425"/>
                  <a:gd name="connsiteY18" fmla="*/ 359171 h 733425"/>
                  <a:gd name="connsiteX19" fmla="*/ 5984 w 733425"/>
                  <a:gd name="connsiteY19" fmla="*/ 437657 h 733425"/>
                  <a:gd name="connsiteX20" fmla="*/ 27891 w 733425"/>
                  <a:gd name="connsiteY20" fmla="*/ 512047 h 733425"/>
                  <a:gd name="connsiteX21" fmla="*/ 86375 w 733425"/>
                  <a:gd name="connsiteY21" fmla="*/ 492711 h 733425"/>
                  <a:gd name="connsiteX22" fmla="*/ 114283 w 733425"/>
                  <a:gd name="connsiteY22" fmla="*/ 536050 h 733425"/>
                  <a:gd name="connsiteX23" fmla="*/ 142191 w 733425"/>
                  <a:gd name="connsiteY23" fmla="*/ 579389 h 733425"/>
                  <a:gd name="connsiteX24" fmla="*/ 100567 w 733425"/>
                  <a:gd name="connsiteY24" fmla="*/ 624537 h 733425"/>
                  <a:gd name="connsiteX25" fmla="*/ 228297 w 733425"/>
                  <a:gd name="connsiteY25" fmla="*/ 713025 h 733425"/>
                  <a:gd name="connsiteX26" fmla="*/ 255920 w 733425"/>
                  <a:gd name="connsiteY26" fmla="*/ 658161 h 733425"/>
                  <a:gd name="connsiteX27" fmla="*/ 306307 w 733425"/>
                  <a:gd name="connsiteY27" fmla="*/ 669019 h 733425"/>
                  <a:gd name="connsiteX28" fmla="*/ 356694 w 733425"/>
                  <a:gd name="connsiteY28" fmla="*/ 679877 h 733425"/>
                  <a:gd name="connsiteX29" fmla="*/ 359171 w 733425"/>
                  <a:gd name="connsiteY29" fmla="*/ 741409 h 733425"/>
                  <a:gd name="connsiteX30" fmla="*/ 437657 w 733425"/>
                  <a:gd name="connsiteY30" fmla="*/ 735599 h 733425"/>
                  <a:gd name="connsiteX31" fmla="*/ 512047 w 733425"/>
                  <a:gd name="connsiteY31" fmla="*/ 713691 h 733425"/>
                  <a:gd name="connsiteX32" fmla="*/ 492711 w 733425"/>
                  <a:gd name="connsiteY32" fmla="*/ 655208 h 733425"/>
                  <a:gd name="connsiteX33" fmla="*/ 536050 w 733425"/>
                  <a:gd name="connsiteY33" fmla="*/ 627300 h 733425"/>
                  <a:gd name="connsiteX34" fmla="*/ 579389 w 733425"/>
                  <a:gd name="connsiteY34" fmla="*/ 599391 h 733425"/>
                  <a:gd name="connsiteX35" fmla="*/ 624537 w 733425"/>
                  <a:gd name="connsiteY35" fmla="*/ 641016 h 733425"/>
                  <a:gd name="connsiteX36" fmla="*/ 713025 w 733425"/>
                  <a:gd name="connsiteY36" fmla="*/ 513285 h 733425"/>
                  <a:gd name="connsiteX37" fmla="*/ 658161 w 733425"/>
                  <a:gd name="connsiteY37" fmla="*/ 485663 h 733425"/>
                  <a:gd name="connsiteX38" fmla="*/ 669019 w 733425"/>
                  <a:gd name="connsiteY38" fmla="*/ 435276 h 733425"/>
                  <a:gd name="connsiteX39" fmla="*/ 679877 w 733425"/>
                  <a:gd name="connsiteY39" fmla="*/ 384888 h 733425"/>
                  <a:gd name="connsiteX40" fmla="*/ 741409 w 733425"/>
                  <a:gd name="connsiteY40" fmla="*/ 382412 h 733425"/>
                  <a:gd name="connsiteX41" fmla="*/ 735599 w 733425"/>
                  <a:gd name="connsiteY41" fmla="*/ 303926 h 733425"/>
                  <a:gd name="connsiteX42" fmla="*/ 713691 w 733425"/>
                  <a:gd name="connsiteY42" fmla="*/ 229536 h 733425"/>
                  <a:gd name="connsiteX43" fmla="*/ 655208 w 733425"/>
                  <a:gd name="connsiteY43" fmla="*/ 248871 h 733425"/>
                  <a:gd name="connsiteX44" fmla="*/ 627300 w 733425"/>
                  <a:gd name="connsiteY44" fmla="*/ 205532 h 733425"/>
                  <a:gd name="connsiteX45" fmla="*/ 412130 w 733425"/>
                  <a:gd name="connsiteY45" fmla="*/ 596629 h 733425"/>
                  <a:gd name="connsiteX46" fmla="*/ 144954 w 733425"/>
                  <a:gd name="connsiteY46" fmla="*/ 412225 h 733425"/>
                  <a:gd name="connsiteX47" fmla="*/ 329357 w 733425"/>
                  <a:gd name="connsiteY47" fmla="*/ 145049 h 733425"/>
                  <a:gd name="connsiteX48" fmla="*/ 596534 w 733425"/>
                  <a:gd name="connsiteY48" fmla="*/ 329453 h 733425"/>
                  <a:gd name="connsiteX49" fmla="*/ 412130 w 733425"/>
                  <a:gd name="connsiteY49" fmla="*/ 596629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33425" h="733425">
                    <a:moveTo>
                      <a:pt x="627300" y="205532"/>
                    </a:moveTo>
                    <a:lnTo>
                      <a:pt x="599391" y="162194"/>
                    </a:lnTo>
                    <a:lnTo>
                      <a:pt x="641016" y="117045"/>
                    </a:lnTo>
                    <a:cubicBezTo>
                      <a:pt x="605106" y="78945"/>
                      <a:pt x="561577" y="48751"/>
                      <a:pt x="513285" y="28558"/>
                    </a:cubicBezTo>
                    <a:lnTo>
                      <a:pt x="485662" y="83422"/>
                    </a:lnTo>
                    <a:lnTo>
                      <a:pt x="435275" y="72563"/>
                    </a:lnTo>
                    <a:lnTo>
                      <a:pt x="384888" y="61705"/>
                    </a:lnTo>
                    <a:lnTo>
                      <a:pt x="382412" y="173"/>
                    </a:lnTo>
                    <a:cubicBezTo>
                      <a:pt x="356599" y="-589"/>
                      <a:pt x="330310" y="1126"/>
                      <a:pt x="303926" y="5984"/>
                    </a:cubicBezTo>
                    <a:cubicBezTo>
                      <a:pt x="277922" y="10746"/>
                      <a:pt x="253062" y="18271"/>
                      <a:pt x="229535" y="27891"/>
                    </a:cubicBezTo>
                    <a:lnTo>
                      <a:pt x="248871" y="86375"/>
                    </a:lnTo>
                    <a:lnTo>
                      <a:pt x="205532" y="114283"/>
                    </a:lnTo>
                    <a:lnTo>
                      <a:pt x="162194" y="142191"/>
                    </a:lnTo>
                    <a:lnTo>
                      <a:pt x="117045" y="100567"/>
                    </a:lnTo>
                    <a:cubicBezTo>
                      <a:pt x="78945" y="136476"/>
                      <a:pt x="48751" y="180005"/>
                      <a:pt x="28558" y="228297"/>
                    </a:cubicBezTo>
                    <a:lnTo>
                      <a:pt x="83422" y="255920"/>
                    </a:lnTo>
                    <a:lnTo>
                      <a:pt x="72564" y="306307"/>
                    </a:lnTo>
                    <a:lnTo>
                      <a:pt x="61705" y="356694"/>
                    </a:lnTo>
                    <a:lnTo>
                      <a:pt x="173" y="359171"/>
                    </a:lnTo>
                    <a:cubicBezTo>
                      <a:pt x="-588" y="384983"/>
                      <a:pt x="1126" y="411273"/>
                      <a:pt x="5984" y="437657"/>
                    </a:cubicBezTo>
                    <a:cubicBezTo>
                      <a:pt x="10746" y="463660"/>
                      <a:pt x="18271" y="488520"/>
                      <a:pt x="27891" y="512047"/>
                    </a:cubicBezTo>
                    <a:lnTo>
                      <a:pt x="86375" y="492711"/>
                    </a:lnTo>
                    <a:lnTo>
                      <a:pt x="114283" y="536050"/>
                    </a:lnTo>
                    <a:lnTo>
                      <a:pt x="142191" y="579389"/>
                    </a:lnTo>
                    <a:lnTo>
                      <a:pt x="100567" y="624537"/>
                    </a:lnTo>
                    <a:cubicBezTo>
                      <a:pt x="136476" y="662637"/>
                      <a:pt x="180006" y="692832"/>
                      <a:pt x="228297" y="713025"/>
                    </a:cubicBezTo>
                    <a:lnTo>
                      <a:pt x="255920" y="658161"/>
                    </a:lnTo>
                    <a:lnTo>
                      <a:pt x="306307" y="669019"/>
                    </a:lnTo>
                    <a:lnTo>
                      <a:pt x="356694" y="679877"/>
                    </a:lnTo>
                    <a:lnTo>
                      <a:pt x="359171" y="741409"/>
                    </a:lnTo>
                    <a:cubicBezTo>
                      <a:pt x="384984" y="742171"/>
                      <a:pt x="411272" y="740457"/>
                      <a:pt x="437657" y="735599"/>
                    </a:cubicBezTo>
                    <a:cubicBezTo>
                      <a:pt x="463660" y="730836"/>
                      <a:pt x="488520" y="723312"/>
                      <a:pt x="512047" y="713691"/>
                    </a:cubicBezTo>
                    <a:lnTo>
                      <a:pt x="492711" y="655208"/>
                    </a:lnTo>
                    <a:lnTo>
                      <a:pt x="536050" y="627300"/>
                    </a:lnTo>
                    <a:lnTo>
                      <a:pt x="579389" y="599391"/>
                    </a:lnTo>
                    <a:lnTo>
                      <a:pt x="624537" y="641016"/>
                    </a:lnTo>
                    <a:cubicBezTo>
                      <a:pt x="662637" y="605106"/>
                      <a:pt x="692831" y="561577"/>
                      <a:pt x="713025" y="513285"/>
                    </a:cubicBezTo>
                    <a:lnTo>
                      <a:pt x="658161" y="485663"/>
                    </a:lnTo>
                    <a:lnTo>
                      <a:pt x="669019" y="435276"/>
                    </a:lnTo>
                    <a:lnTo>
                      <a:pt x="679877" y="384888"/>
                    </a:lnTo>
                    <a:lnTo>
                      <a:pt x="741409" y="382412"/>
                    </a:lnTo>
                    <a:cubicBezTo>
                      <a:pt x="742171" y="356599"/>
                      <a:pt x="740456" y="330310"/>
                      <a:pt x="735599" y="303926"/>
                    </a:cubicBezTo>
                    <a:cubicBezTo>
                      <a:pt x="730836" y="277923"/>
                      <a:pt x="723311" y="253062"/>
                      <a:pt x="713691" y="229536"/>
                    </a:cubicBezTo>
                    <a:lnTo>
                      <a:pt x="655208" y="248871"/>
                    </a:lnTo>
                    <a:lnTo>
                      <a:pt x="627300" y="205532"/>
                    </a:lnTo>
                    <a:close/>
                    <a:moveTo>
                      <a:pt x="412130" y="596629"/>
                    </a:moveTo>
                    <a:cubicBezTo>
                      <a:pt x="287447" y="619489"/>
                      <a:pt x="167814" y="536907"/>
                      <a:pt x="144954" y="412225"/>
                    </a:cubicBezTo>
                    <a:cubicBezTo>
                      <a:pt x="122093" y="287543"/>
                      <a:pt x="204675" y="167909"/>
                      <a:pt x="329357" y="145049"/>
                    </a:cubicBezTo>
                    <a:cubicBezTo>
                      <a:pt x="454040" y="122189"/>
                      <a:pt x="573674" y="204770"/>
                      <a:pt x="596534" y="329453"/>
                    </a:cubicBezTo>
                    <a:cubicBezTo>
                      <a:pt x="619394" y="454230"/>
                      <a:pt x="536812" y="573769"/>
                      <a:pt x="412130" y="596629"/>
                    </a:cubicBezTo>
                    <a:close/>
                  </a:path>
                </a:pathLst>
              </a:custGeom>
              <a:grpFill/>
              <a:ln w="9525" cap="flat">
                <a:noFill/>
                <a:prstDash val="solid"/>
                <a:miter/>
              </a:ln>
            </p:spPr>
            <p:txBody>
              <a:bodyPr rtlCol="0" anchor="ctr"/>
              <a:lstStyle/>
              <a:p>
                <a:endParaRPr lang="en-US" sz="1013"/>
              </a:p>
            </p:txBody>
          </p:sp>
          <p:sp>
            <p:nvSpPr>
              <p:cNvPr id="44" name="Freeform: Shape 49">
                <a:extLst>
                  <a:ext uri="{FF2B5EF4-FFF2-40B4-BE49-F238E27FC236}">
                    <a16:creationId xmlns:a16="http://schemas.microsoft.com/office/drawing/2014/main" id="{544D7BB5-7550-4907-A546-A3402BD1369C}"/>
                  </a:ext>
                </a:extLst>
              </p:cNvPr>
              <p:cNvSpPr/>
              <p:nvPr/>
            </p:nvSpPr>
            <p:spPr>
              <a:xfrm>
                <a:off x="5962713" y="6050438"/>
                <a:ext cx="219075" cy="295275"/>
              </a:xfrm>
              <a:custGeom>
                <a:avLst/>
                <a:gdLst>
                  <a:gd name="connsiteX0" fmla="*/ 196120 w 219075"/>
                  <a:gd name="connsiteY0" fmla="*/ 14954 h 295275"/>
                  <a:gd name="connsiteX1" fmla="*/ 185357 w 219075"/>
                  <a:gd name="connsiteY1" fmla="*/ 0 h 295275"/>
                  <a:gd name="connsiteX2" fmla="*/ 143827 w 219075"/>
                  <a:gd name="connsiteY2" fmla="*/ 41529 h 295275"/>
                  <a:gd name="connsiteX3" fmla="*/ 150781 w 219075"/>
                  <a:gd name="connsiteY3" fmla="*/ 52197 h 295275"/>
                  <a:gd name="connsiteX4" fmla="*/ 140113 w 219075"/>
                  <a:gd name="connsiteY4" fmla="*/ 154496 h 295275"/>
                  <a:gd name="connsiteX5" fmla="*/ 88297 w 219075"/>
                  <a:gd name="connsiteY5" fmla="*/ 178117 h 295275"/>
                  <a:gd name="connsiteX6" fmla="*/ 88297 w 219075"/>
                  <a:gd name="connsiteY6" fmla="*/ 117158 h 295275"/>
                  <a:gd name="connsiteX7" fmla="*/ 0 w 219075"/>
                  <a:gd name="connsiteY7" fmla="*/ 205454 h 295275"/>
                  <a:gd name="connsiteX8" fmla="*/ 88297 w 219075"/>
                  <a:gd name="connsiteY8" fmla="*/ 296418 h 295275"/>
                  <a:gd name="connsiteX9" fmla="*/ 88297 w 219075"/>
                  <a:gd name="connsiteY9" fmla="*/ 236601 h 295275"/>
                  <a:gd name="connsiteX10" fmla="*/ 181356 w 219075"/>
                  <a:gd name="connsiteY10" fmla="*/ 195834 h 295275"/>
                  <a:gd name="connsiteX11" fmla="*/ 196120 w 219075"/>
                  <a:gd name="connsiteY11" fmla="*/ 1495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9075" h="295275">
                    <a:moveTo>
                      <a:pt x="196120" y="14954"/>
                    </a:moveTo>
                    <a:lnTo>
                      <a:pt x="185357" y="0"/>
                    </a:lnTo>
                    <a:lnTo>
                      <a:pt x="143827" y="41529"/>
                    </a:lnTo>
                    <a:lnTo>
                      <a:pt x="150781" y="52197"/>
                    </a:lnTo>
                    <a:cubicBezTo>
                      <a:pt x="172117" y="84773"/>
                      <a:pt x="167735" y="126778"/>
                      <a:pt x="140113" y="154496"/>
                    </a:cubicBezTo>
                    <a:cubicBezTo>
                      <a:pt x="126206" y="168402"/>
                      <a:pt x="107918" y="176689"/>
                      <a:pt x="88297" y="178117"/>
                    </a:cubicBezTo>
                    <a:lnTo>
                      <a:pt x="88297" y="117158"/>
                    </a:lnTo>
                    <a:lnTo>
                      <a:pt x="0" y="205454"/>
                    </a:lnTo>
                    <a:lnTo>
                      <a:pt x="88297" y="296418"/>
                    </a:lnTo>
                    <a:lnTo>
                      <a:pt x="88297" y="236601"/>
                    </a:lnTo>
                    <a:cubicBezTo>
                      <a:pt x="123539" y="235172"/>
                      <a:pt x="156496" y="220694"/>
                      <a:pt x="181356" y="195834"/>
                    </a:cubicBezTo>
                    <a:cubicBezTo>
                      <a:pt x="230314" y="146971"/>
                      <a:pt x="236411" y="70866"/>
                      <a:pt x="196120" y="14954"/>
                    </a:cubicBezTo>
                    <a:close/>
                  </a:path>
                </a:pathLst>
              </a:custGeom>
              <a:grpFill/>
              <a:ln w="9525" cap="flat">
                <a:noFill/>
                <a:prstDash val="solid"/>
                <a:miter/>
              </a:ln>
            </p:spPr>
            <p:txBody>
              <a:bodyPr rtlCol="0" anchor="ctr"/>
              <a:lstStyle/>
              <a:p>
                <a:endParaRPr lang="en-US" sz="1013"/>
              </a:p>
            </p:txBody>
          </p:sp>
          <p:sp>
            <p:nvSpPr>
              <p:cNvPr id="45" name="Freeform: Shape 50">
                <a:extLst>
                  <a:ext uri="{FF2B5EF4-FFF2-40B4-BE49-F238E27FC236}">
                    <a16:creationId xmlns:a16="http://schemas.microsoft.com/office/drawing/2014/main" id="{A4D0A1FD-128E-4BAA-8F28-B71802A5C32C}"/>
                  </a:ext>
                </a:extLst>
              </p:cNvPr>
              <p:cNvSpPr/>
              <p:nvPr/>
            </p:nvSpPr>
            <p:spPr>
              <a:xfrm>
                <a:off x="5910825" y="5947187"/>
                <a:ext cx="219075" cy="295275"/>
              </a:xfrm>
              <a:custGeom>
                <a:avLst/>
                <a:gdLst>
                  <a:gd name="connsiteX0" fmla="*/ 71795 w 219075"/>
                  <a:gd name="connsiteY0" fmla="*/ 244221 h 295275"/>
                  <a:gd name="connsiteX1" fmla="*/ 82463 w 219075"/>
                  <a:gd name="connsiteY1" fmla="*/ 141923 h 295275"/>
                  <a:gd name="connsiteX2" fmla="*/ 134279 w 219075"/>
                  <a:gd name="connsiteY2" fmla="*/ 118301 h 295275"/>
                  <a:gd name="connsiteX3" fmla="*/ 134279 w 219075"/>
                  <a:gd name="connsiteY3" fmla="*/ 179261 h 295275"/>
                  <a:gd name="connsiteX4" fmla="*/ 222576 w 219075"/>
                  <a:gd name="connsiteY4" fmla="*/ 90964 h 295275"/>
                  <a:gd name="connsiteX5" fmla="*/ 134279 w 219075"/>
                  <a:gd name="connsiteY5" fmla="*/ 0 h 295275"/>
                  <a:gd name="connsiteX6" fmla="*/ 134279 w 219075"/>
                  <a:gd name="connsiteY6" fmla="*/ 59817 h 295275"/>
                  <a:gd name="connsiteX7" fmla="*/ 41220 w 219075"/>
                  <a:gd name="connsiteY7" fmla="*/ 100584 h 295275"/>
                  <a:gd name="connsiteX8" fmla="*/ 26551 w 219075"/>
                  <a:gd name="connsiteY8" fmla="*/ 281369 h 295275"/>
                  <a:gd name="connsiteX9" fmla="*/ 37315 w 219075"/>
                  <a:gd name="connsiteY9" fmla="*/ 296323 h 295275"/>
                  <a:gd name="connsiteX10" fmla="*/ 78844 w 219075"/>
                  <a:gd name="connsiteY10" fmla="*/ 254794 h 295275"/>
                  <a:gd name="connsiteX11" fmla="*/ 71795 w 219075"/>
                  <a:gd name="connsiteY11" fmla="*/ 244221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9075" h="295275">
                    <a:moveTo>
                      <a:pt x="71795" y="244221"/>
                    </a:moveTo>
                    <a:cubicBezTo>
                      <a:pt x="50459" y="211646"/>
                      <a:pt x="54840" y="169640"/>
                      <a:pt x="82463" y="141923"/>
                    </a:cubicBezTo>
                    <a:cubicBezTo>
                      <a:pt x="96369" y="128016"/>
                      <a:pt x="114658" y="119729"/>
                      <a:pt x="134279" y="118301"/>
                    </a:cubicBezTo>
                    <a:lnTo>
                      <a:pt x="134279" y="179261"/>
                    </a:lnTo>
                    <a:lnTo>
                      <a:pt x="222576" y="90964"/>
                    </a:lnTo>
                    <a:lnTo>
                      <a:pt x="134279" y="0"/>
                    </a:lnTo>
                    <a:lnTo>
                      <a:pt x="134279" y="59817"/>
                    </a:lnTo>
                    <a:cubicBezTo>
                      <a:pt x="99037" y="61246"/>
                      <a:pt x="66080" y="75724"/>
                      <a:pt x="41220" y="100584"/>
                    </a:cubicBezTo>
                    <a:cubicBezTo>
                      <a:pt x="-7644" y="149447"/>
                      <a:pt x="-13740" y="225457"/>
                      <a:pt x="26551" y="281369"/>
                    </a:cubicBezTo>
                    <a:lnTo>
                      <a:pt x="37315" y="296323"/>
                    </a:lnTo>
                    <a:lnTo>
                      <a:pt x="78844" y="254794"/>
                    </a:lnTo>
                    <a:lnTo>
                      <a:pt x="71795" y="244221"/>
                    </a:lnTo>
                    <a:close/>
                  </a:path>
                </a:pathLst>
              </a:custGeom>
              <a:grpFill/>
              <a:ln w="9525" cap="flat">
                <a:noFill/>
                <a:prstDash val="solid"/>
                <a:miter/>
              </a:ln>
            </p:spPr>
            <p:txBody>
              <a:bodyPr rtlCol="0" anchor="ctr"/>
              <a:lstStyle/>
              <a:p>
                <a:endParaRPr lang="en-US" sz="1013"/>
              </a:p>
            </p:txBody>
          </p:sp>
        </p:grpSp>
      </p:grpSp>
      <p:grpSp>
        <p:nvGrpSpPr>
          <p:cNvPr id="19" name="Group 18">
            <a:extLst>
              <a:ext uri="{FF2B5EF4-FFF2-40B4-BE49-F238E27FC236}">
                <a16:creationId xmlns:a16="http://schemas.microsoft.com/office/drawing/2014/main" id="{3F620890-5EFF-05E5-C9DB-3FF4959DAB45}"/>
              </a:ext>
            </a:extLst>
          </p:cNvPr>
          <p:cNvGrpSpPr/>
          <p:nvPr/>
        </p:nvGrpSpPr>
        <p:grpSpPr>
          <a:xfrm>
            <a:off x="1799208" y="4576029"/>
            <a:ext cx="5302641" cy="195507"/>
            <a:chOff x="1799208" y="4531579"/>
            <a:chExt cx="5302641" cy="195507"/>
          </a:xfrm>
        </p:grpSpPr>
        <p:sp>
          <p:nvSpPr>
            <p:cNvPr id="20" name="AutoShape 2">
              <a:hlinkClick r:id="rId10" action="ppaction://hlinksldjump"/>
              <a:extLst>
                <a:ext uri="{FF2B5EF4-FFF2-40B4-BE49-F238E27FC236}">
                  <a16:creationId xmlns:a16="http://schemas.microsoft.com/office/drawing/2014/main" id="{549B5A63-2075-A5CC-068F-325E204B0D0C}"/>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HOW</a:t>
              </a:r>
            </a:p>
          </p:txBody>
        </p:sp>
        <p:sp>
          <p:nvSpPr>
            <p:cNvPr id="21" name="AutoShape 2">
              <a:hlinkClick r:id="rId11" action="ppaction://hlinksldjump"/>
              <a:extLst>
                <a:ext uri="{FF2B5EF4-FFF2-40B4-BE49-F238E27FC236}">
                  <a16:creationId xmlns:a16="http://schemas.microsoft.com/office/drawing/2014/main" id="{57C64703-3396-3A01-31F6-C85C5F71DFDC}"/>
                </a:ext>
              </a:extLst>
            </p:cNvPr>
            <p:cNvSpPr>
              <a:spLocks noChangeArrowheads="1"/>
            </p:cNvSpPr>
            <p:nvPr/>
          </p:nvSpPr>
          <p:spPr bwMode="gray">
            <a:xfrm>
              <a:off x="5492320" y="4535045"/>
              <a:ext cx="797767" cy="185652"/>
            </a:xfrm>
            <a:prstGeom prst="roundRect">
              <a:avLst>
                <a:gd name="adj" fmla="val 50000"/>
              </a:avLst>
            </a:prstGeom>
            <a:solidFill>
              <a:srgbClr val="22BCB9"/>
            </a:solidFill>
            <a:ln w="10795">
              <a:noFill/>
              <a:round/>
              <a:headEnd/>
              <a:tailEnd/>
            </a:ln>
            <a:effectLst/>
          </p:spPr>
          <p:txBody>
            <a:bodyPr vert="horz" wrap="none" lIns="0" tIns="0" rIns="0" bIns="0" anchor="ctr" anchorCtr="0">
              <a:noAutofit/>
            </a:bodyPr>
            <a:lstStyle/>
            <a:p>
              <a:pPr algn="ctr" defTabSz="685783">
                <a:lnSpc>
                  <a:spcPct val="95000"/>
                </a:lnSpc>
              </a:pPr>
              <a:r>
                <a:rPr lang="en-US" sz="525" b="1">
                  <a:solidFill>
                    <a:prstClr val="white"/>
                  </a:solidFill>
                  <a:latin typeface="Verdana"/>
                </a:rPr>
                <a:t>HOW</a:t>
              </a:r>
            </a:p>
          </p:txBody>
        </p:sp>
        <p:sp>
          <p:nvSpPr>
            <p:cNvPr id="22" name="AutoShape 2">
              <a:hlinkClick r:id="rId12" action="ppaction://hlinksldjump"/>
              <a:extLst>
                <a:ext uri="{FF2B5EF4-FFF2-40B4-BE49-F238E27FC236}">
                  <a16:creationId xmlns:a16="http://schemas.microsoft.com/office/drawing/2014/main" id="{BCA79711-E96F-1958-99B6-DE320060ECB2}"/>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WHO</a:t>
              </a:r>
            </a:p>
          </p:txBody>
        </p:sp>
        <p:sp>
          <p:nvSpPr>
            <p:cNvPr id="23" name="AutoShape 2">
              <a:hlinkClick r:id="rId13" action="ppaction://hlinksldjump"/>
              <a:extLst>
                <a:ext uri="{FF2B5EF4-FFF2-40B4-BE49-F238E27FC236}">
                  <a16:creationId xmlns:a16="http://schemas.microsoft.com/office/drawing/2014/main" id="{FB5362B8-849D-9688-4C83-944A36350E26}"/>
                </a:ext>
              </a:extLst>
            </p:cNvPr>
            <p:cNvSpPr>
              <a:spLocks noChangeArrowheads="1"/>
            </p:cNvSpPr>
            <p:nvPr/>
          </p:nvSpPr>
          <p:spPr bwMode="gray">
            <a:xfrm>
              <a:off x="3057027"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WHY</a:t>
              </a:r>
            </a:p>
          </p:txBody>
        </p:sp>
        <p:sp>
          <p:nvSpPr>
            <p:cNvPr id="24" name="AutoShape 2">
              <a:hlinkClick r:id="rId14" action="ppaction://hlinksldjump"/>
              <a:extLst>
                <a:ext uri="{FF2B5EF4-FFF2-40B4-BE49-F238E27FC236}">
                  <a16:creationId xmlns:a16="http://schemas.microsoft.com/office/drawing/2014/main" id="{C231C4B9-AE6E-33C2-FED0-542187C5C589}"/>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WHAT</a:t>
              </a:r>
            </a:p>
          </p:txBody>
        </p:sp>
        <p:sp>
          <p:nvSpPr>
            <p:cNvPr id="25" name="AutoShape 2">
              <a:hlinkClick r:id="rId15" action="ppaction://hlinksldjump"/>
              <a:extLst>
                <a:ext uri="{FF2B5EF4-FFF2-40B4-BE49-F238E27FC236}">
                  <a16:creationId xmlns:a16="http://schemas.microsoft.com/office/drawing/2014/main" id="{FF3D9EA1-DF49-522A-CA74-4E61AA0702DF}"/>
                </a:ext>
              </a:extLst>
            </p:cNvPr>
            <p:cNvSpPr>
              <a:spLocks noChangeArrowheads="1"/>
            </p:cNvSpPr>
            <p:nvPr/>
          </p:nvSpPr>
          <p:spPr bwMode="gray">
            <a:xfrm>
              <a:off x="2245264"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GENERAL</a:t>
              </a:r>
            </a:p>
          </p:txBody>
        </p:sp>
        <p:sp>
          <p:nvSpPr>
            <p:cNvPr id="26" name="AutoShape 2">
              <a:hlinkClick r:id="rId16" action="ppaction://hlinksldjump"/>
              <a:extLst>
                <a:ext uri="{FF2B5EF4-FFF2-40B4-BE49-F238E27FC236}">
                  <a16:creationId xmlns:a16="http://schemas.microsoft.com/office/drawing/2014/main" id="{5B1C0D2F-D21A-40CB-D4C5-F5D037D7FD89}"/>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REPORT &amp; LEARN</a:t>
              </a:r>
            </a:p>
          </p:txBody>
        </p:sp>
        <p:pic>
          <p:nvPicPr>
            <p:cNvPr id="27" name="Picture 26">
              <a:hlinkClick r:id="rId15" action="ppaction://hlinksldjump"/>
              <a:extLst>
                <a:ext uri="{FF2B5EF4-FFF2-40B4-BE49-F238E27FC236}">
                  <a16:creationId xmlns:a16="http://schemas.microsoft.com/office/drawing/2014/main" id="{3F170B28-79F1-FAFE-671D-AF35F8868A25}"/>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042152" y="4531579"/>
              <a:ext cx="189116" cy="189117"/>
            </a:xfrm>
            <a:prstGeom prst="rect">
              <a:avLst/>
            </a:prstGeom>
          </p:spPr>
        </p:pic>
        <p:sp>
          <p:nvSpPr>
            <p:cNvPr id="28" name="Arrow: Right 27">
              <a:hlinkClick r:id="" action="ppaction://hlinkshowjump?jump=lastslideviewed"/>
              <a:extLst>
                <a:ext uri="{FF2B5EF4-FFF2-40B4-BE49-F238E27FC236}">
                  <a16:creationId xmlns:a16="http://schemas.microsoft.com/office/drawing/2014/main" id="{FDFD13C3-3FB1-B9D6-EB9B-A9081ED5BF36}"/>
                </a:ext>
              </a:extLst>
            </p:cNvPr>
            <p:cNvSpPr/>
            <p:nvPr/>
          </p:nvSpPr>
          <p:spPr>
            <a:xfrm rot="10800000">
              <a:off x="1799208" y="4541436"/>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7299708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3AD92E4-2278-1151-87A6-8CAF2CD7CF01}"/>
              </a:ext>
            </a:extLst>
          </p:cNvPr>
          <p:cNvSpPr/>
          <p:nvPr/>
        </p:nvSpPr>
        <p:spPr>
          <a:xfrm>
            <a:off x="2915256" y="841104"/>
            <a:ext cx="5928707" cy="247957"/>
          </a:xfrm>
          <a:prstGeom prst="rect">
            <a:avLst/>
          </a:prstGeom>
          <a:solidFill>
            <a:schemeClr val="bg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013"/>
          </a:p>
        </p:txBody>
      </p:sp>
      <p:sp>
        <p:nvSpPr>
          <p:cNvPr id="67" name="Espace réservé du texte 3">
            <a:hlinkClick r:id="rId9" action="ppaction://hlinksldjump"/>
            <a:extLst>
              <a:ext uri="{FF2B5EF4-FFF2-40B4-BE49-F238E27FC236}">
                <a16:creationId xmlns:a16="http://schemas.microsoft.com/office/drawing/2014/main" id="{CD212E17-D61D-E46D-4066-74105FCE570C}"/>
              </a:ext>
            </a:extLst>
          </p:cNvPr>
          <p:cNvSpPr txBox="1">
            <a:spLocks/>
          </p:cNvSpPr>
          <p:nvPr>
            <p:custDataLst>
              <p:tags r:id="rId1"/>
            </p:custDataLst>
          </p:nvPr>
        </p:nvSpPr>
        <p:spPr>
          <a:xfrm>
            <a:off x="0" y="-1"/>
            <a:ext cx="2986130" cy="4445485"/>
          </a:xfrm>
          <a:prstGeom prst="rect">
            <a:avLst/>
          </a:prstGeom>
          <a:solidFill>
            <a:srgbClr val="22BCB9"/>
          </a:solidFill>
        </p:spPr>
        <p:txBody>
          <a:bodyPr vert="horz" lIns="81000" tIns="0" rIns="81000" bIns="0" rtlCol="0" anchor="ctr"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lgn="ctr">
              <a:spcBef>
                <a:spcPts val="300"/>
              </a:spcBef>
              <a:buClr>
                <a:schemeClr val="tx1"/>
              </a:buClr>
              <a:buNone/>
            </a:pPr>
            <a:endParaRPr lang="en-US" sz="1350" b="1">
              <a:solidFill>
                <a:schemeClr val="bg1"/>
              </a:solidFill>
            </a:endParaRPr>
          </a:p>
        </p:txBody>
      </p:sp>
      <p:graphicFrame>
        <p:nvGraphicFramePr>
          <p:cNvPr id="5" name="Object 4" hidden="1">
            <a:extLst>
              <a:ext uri="{FF2B5EF4-FFF2-40B4-BE49-F238E27FC236}">
                <a16:creationId xmlns:a16="http://schemas.microsoft.com/office/drawing/2014/main" id="{CFF175D2-2D4F-4570-80BE-7987D51BC950}"/>
              </a:ext>
            </a:extLst>
          </p:cNvPr>
          <p:cNvGraphicFramePr>
            <a:graphicFrameLocks noChangeAspect="1"/>
          </p:cNvGraphicFramePr>
          <p:nvPr>
            <p:custDataLst>
              <p:tags r:id="rId2"/>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10" imgW="395" imgH="394" progId="TCLayout.ActiveDocument.1">
                  <p:embed/>
                </p:oleObj>
              </mc:Choice>
              <mc:Fallback>
                <p:oleObj name="think-cell Slide" r:id="rId10" imgW="395" imgH="394" progId="TCLayout.ActiveDocument.1">
                  <p:embed/>
                  <p:pic>
                    <p:nvPicPr>
                      <p:cNvPr id="5" name="Object 4" hidden="1">
                        <a:extLst>
                          <a:ext uri="{FF2B5EF4-FFF2-40B4-BE49-F238E27FC236}">
                            <a16:creationId xmlns:a16="http://schemas.microsoft.com/office/drawing/2014/main" id="{CFF175D2-2D4F-4570-80BE-7987D51BC950}"/>
                          </a:ext>
                        </a:extLst>
                      </p:cNvPr>
                      <p:cNvPicPr/>
                      <p:nvPr/>
                    </p:nvPicPr>
                    <p:blipFill>
                      <a:blip r:embed="rId11"/>
                      <a:stretch>
                        <a:fillRect/>
                      </a:stretch>
                    </p:blipFill>
                    <p:spPr>
                      <a:xfrm>
                        <a:off x="1191" y="1191"/>
                        <a:ext cx="1191" cy="1191"/>
                      </a:xfrm>
                      <a:prstGeom prst="rect">
                        <a:avLst/>
                      </a:prstGeom>
                    </p:spPr>
                  </p:pic>
                </p:oleObj>
              </mc:Fallback>
            </mc:AlternateContent>
          </a:graphicData>
        </a:graphic>
      </p:graphicFrame>
      <p:sp>
        <p:nvSpPr>
          <p:cNvPr id="33" name="Rectangle 32">
            <a:extLst>
              <a:ext uri="{FF2B5EF4-FFF2-40B4-BE49-F238E27FC236}">
                <a16:creationId xmlns:a16="http://schemas.microsoft.com/office/drawing/2014/main" id="{17F45EA3-5524-422C-9B1A-3DD9EC4D60C4}"/>
              </a:ext>
            </a:extLst>
          </p:cNvPr>
          <p:cNvSpPr/>
          <p:nvPr/>
        </p:nvSpPr>
        <p:spPr>
          <a:xfrm>
            <a:off x="146242" y="1378503"/>
            <a:ext cx="2696876" cy="1384995"/>
          </a:xfrm>
          <a:prstGeom prst="rect">
            <a:avLst/>
          </a:prstGeom>
        </p:spPr>
        <p:txBody>
          <a:bodyPr wrap="square" lIns="0">
            <a:spAutoFit/>
          </a:bodyPr>
          <a:lstStyle/>
          <a:p>
            <a:pPr marL="0" lvl="1">
              <a:spcAft>
                <a:spcPts val="750"/>
              </a:spcAft>
            </a:pPr>
            <a:r>
              <a:rPr lang="en-US" sz="1050">
                <a:solidFill>
                  <a:schemeClr val="bg1"/>
                </a:solidFill>
              </a:rPr>
              <a:t>Now that you’ve explored the use cases, identified the scope and partners, it is time to set up and run your pilot. This section breaks down the key steps to not only prepare for a successful pilot but guides you in reporting on the results and capturing learnings.</a:t>
            </a:r>
          </a:p>
        </p:txBody>
      </p:sp>
      <p:cxnSp>
        <p:nvCxnSpPr>
          <p:cNvPr id="24" name="Straight Connector 23">
            <a:extLst>
              <a:ext uri="{FF2B5EF4-FFF2-40B4-BE49-F238E27FC236}">
                <a16:creationId xmlns:a16="http://schemas.microsoft.com/office/drawing/2014/main" id="{519893C7-537A-402A-8E00-7C75FE4CFA92}"/>
              </a:ext>
            </a:extLst>
          </p:cNvPr>
          <p:cNvCxnSpPr>
            <a:cxnSpLocks/>
          </p:cNvCxnSpPr>
          <p:nvPr/>
        </p:nvCxnSpPr>
        <p:spPr>
          <a:xfrm flipV="1">
            <a:off x="3069900" y="926100"/>
            <a:ext cx="5179433"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5" name="Title 1">
            <a:extLst>
              <a:ext uri="{FF2B5EF4-FFF2-40B4-BE49-F238E27FC236}">
                <a16:creationId xmlns:a16="http://schemas.microsoft.com/office/drawing/2014/main" id="{4B580D11-E7FF-4F7F-9C5E-72F4CF7E8656}"/>
              </a:ext>
            </a:extLst>
          </p:cNvPr>
          <p:cNvSpPr txBox="1">
            <a:spLocks/>
          </p:cNvSpPr>
          <p:nvPr/>
        </p:nvSpPr>
        <p:spPr bwMode="auto">
          <a:xfrm>
            <a:off x="303609" y="87475"/>
            <a:ext cx="8210829" cy="537533"/>
          </a:xfrm>
          <a:prstGeom prst="rect">
            <a:avLst/>
          </a:prstGeom>
          <a:noFill/>
          <a:ln>
            <a:noFill/>
          </a:ln>
        </p:spPr>
        <p:txBody>
          <a:bodyPr vert="horz" wrap="square" lIns="0" tIns="34287" rIns="68573" bIns="34287" numCol="1" anchor="b" anchorCtr="0" compatLnSpc="1">
            <a:prstTxWarp prst="textNoShape">
              <a:avLst/>
            </a:prstTxWarp>
          </a:bodyPr>
          <a:lstStyle>
            <a:lvl1pPr algn="l" defTabSz="60952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a:lstStyle>
          <a:p>
            <a:r>
              <a:rPr lang="en-US" sz="1500">
                <a:solidFill>
                  <a:schemeClr val="bg1"/>
                </a:solidFill>
              </a:rPr>
              <a:t>Set Up Pilot</a:t>
            </a:r>
          </a:p>
        </p:txBody>
      </p:sp>
      <p:sp>
        <p:nvSpPr>
          <p:cNvPr id="65" name="Rounded Rectangle 93">
            <a:extLst>
              <a:ext uri="{FF2B5EF4-FFF2-40B4-BE49-F238E27FC236}">
                <a16:creationId xmlns:a16="http://schemas.microsoft.com/office/drawing/2014/main" id="{01ABCAFC-D64B-4E43-A740-9A67189CE7E7}"/>
              </a:ext>
            </a:extLst>
          </p:cNvPr>
          <p:cNvSpPr/>
          <p:nvPr/>
        </p:nvSpPr>
        <p:spPr>
          <a:xfrm>
            <a:off x="411835" y="783044"/>
            <a:ext cx="1480787"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HOW</a:t>
            </a:r>
          </a:p>
        </p:txBody>
      </p:sp>
      <p:cxnSp>
        <p:nvCxnSpPr>
          <p:cNvPr id="76" name="Straight Connector 75">
            <a:extLst>
              <a:ext uri="{FF2B5EF4-FFF2-40B4-BE49-F238E27FC236}">
                <a16:creationId xmlns:a16="http://schemas.microsoft.com/office/drawing/2014/main" id="{81121338-3457-44E7-BB8C-7E50566F7974}"/>
              </a:ext>
            </a:extLst>
          </p:cNvPr>
          <p:cNvCxnSpPr>
            <a:cxnSpLocks/>
          </p:cNvCxnSpPr>
          <p:nvPr/>
        </p:nvCxnSpPr>
        <p:spPr>
          <a:xfrm flipV="1">
            <a:off x="1892621" y="925948"/>
            <a:ext cx="1058048" cy="2"/>
          </a:xfrm>
          <a:prstGeom prst="line">
            <a:avLst/>
          </a:prstGeom>
          <a:ln w="19050">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4A231C9C-E856-4496-B2C3-0B7D502FA26F}"/>
              </a:ext>
            </a:extLst>
          </p:cNvPr>
          <p:cNvGrpSpPr/>
          <p:nvPr/>
        </p:nvGrpSpPr>
        <p:grpSpPr>
          <a:xfrm>
            <a:off x="7405014" y="4531233"/>
            <a:ext cx="186825" cy="186825"/>
            <a:chOff x="9873352" y="6041644"/>
            <a:chExt cx="249100" cy="249100"/>
          </a:xfrm>
        </p:grpSpPr>
        <p:sp>
          <p:nvSpPr>
            <p:cNvPr id="43" name="Oval 42">
              <a:hlinkClick r:id="" action="ppaction://hlinkshowjump?jump=previousslide"/>
              <a:extLst>
                <a:ext uri="{FF2B5EF4-FFF2-40B4-BE49-F238E27FC236}">
                  <a16:creationId xmlns:a16="http://schemas.microsoft.com/office/drawing/2014/main" id="{289A2E35-A408-4783-82C6-C8A241DEC399}"/>
                </a:ext>
              </a:extLst>
            </p:cNvPr>
            <p:cNvSpPr/>
            <p:nvPr userDrawn="1"/>
          </p:nvSpPr>
          <p:spPr>
            <a:xfrm>
              <a:off x="9873352" y="6041644"/>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49" name="Group 48">
              <a:extLst>
                <a:ext uri="{FF2B5EF4-FFF2-40B4-BE49-F238E27FC236}">
                  <a16:creationId xmlns:a16="http://schemas.microsoft.com/office/drawing/2014/main" id="{F7DD0C77-F7DE-4B43-ACC3-C26AB8ACAB0B}"/>
                </a:ext>
              </a:extLst>
            </p:cNvPr>
            <p:cNvGrpSpPr/>
            <p:nvPr userDrawn="1"/>
          </p:nvGrpSpPr>
          <p:grpSpPr>
            <a:xfrm>
              <a:off x="9971776" y="6136088"/>
              <a:ext cx="41137" cy="66044"/>
              <a:chOff x="3345327" y="4804129"/>
              <a:chExt cx="74099" cy="118964"/>
            </a:xfrm>
          </p:grpSpPr>
          <p:cxnSp>
            <p:nvCxnSpPr>
              <p:cNvPr id="50" name="Straight Connector 49">
                <a:hlinkClick r:id="" action="ppaction://hlinkshowjump?jump=previousslide"/>
                <a:extLst>
                  <a:ext uri="{FF2B5EF4-FFF2-40B4-BE49-F238E27FC236}">
                    <a16:creationId xmlns:a16="http://schemas.microsoft.com/office/drawing/2014/main" id="{ED8954DA-9AFA-407B-8EF7-FE316B1C565A}"/>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hlinkClick r:id="" action="ppaction://hlinkshowjump?jump=previousslide"/>
                <a:extLst>
                  <a:ext uri="{FF2B5EF4-FFF2-40B4-BE49-F238E27FC236}">
                    <a16:creationId xmlns:a16="http://schemas.microsoft.com/office/drawing/2014/main" id="{E50C27E1-0303-4D00-B91B-B9C06C212AA2}"/>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58" name="Group 57">
            <a:extLst>
              <a:ext uri="{FF2B5EF4-FFF2-40B4-BE49-F238E27FC236}">
                <a16:creationId xmlns:a16="http://schemas.microsoft.com/office/drawing/2014/main" id="{1A966707-230C-40B8-8D31-95A66C749111}"/>
              </a:ext>
            </a:extLst>
          </p:cNvPr>
          <p:cNvGrpSpPr/>
          <p:nvPr/>
        </p:nvGrpSpPr>
        <p:grpSpPr>
          <a:xfrm>
            <a:off x="7642346" y="4531233"/>
            <a:ext cx="186825" cy="186825"/>
            <a:chOff x="10189795" y="6045160"/>
            <a:chExt cx="249100" cy="249100"/>
          </a:xfrm>
        </p:grpSpPr>
        <p:sp>
          <p:nvSpPr>
            <p:cNvPr id="59" name="Oval 58">
              <a:hlinkClick r:id="" action="ppaction://hlinkshowjump?jump=nextslide"/>
              <a:extLst>
                <a:ext uri="{FF2B5EF4-FFF2-40B4-BE49-F238E27FC236}">
                  <a16:creationId xmlns:a16="http://schemas.microsoft.com/office/drawing/2014/main" id="{EA454687-9CB0-48A1-8DE7-020D3F43AF7B}"/>
                </a:ext>
              </a:extLst>
            </p:cNvPr>
            <p:cNvSpPr/>
            <p:nvPr userDrawn="1"/>
          </p:nvSpPr>
          <p:spPr>
            <a:xfrm>
              <a:off x="10189795" y="6045160"/>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60" name="Group 59">
              <a:extLst>
                <a:ext uri="{FF2B5EF4-FFF2-40B4-BE49-F238E27FC236}">
                  <a16:creationId xmlns:a16="http://schemas.microsoft.com/office/drawing/2014/main" id="{2F5C2ADC-9267-4C5D-AB93-BBAB9FD6E6F0}"/>
                </a:ext>
              </a:extLst>
            </p:cNvPr>
            <p:cNvGrpSpPr/>
            <p:nvPr userDrawn="1"/>
          </p:nvGrpSpPr>
          <p:grpSpPr>
            <a:xfrm flipH="1" flipV="1">
              <a:off x="10297292" y="6133992"/>
              <a:ext cx="41137" cy="66044"/>
              <a:chOff x="3345327" y="4804129"/>
              <a:chExt cx="74099" cy="118964"/>
            </a:xfrm>
          </p:grpSpPr>
          <p:cxnSp>
            <p:nvCxnSpPr>
              <p:cNvPr id="61" name="Straight Connector 60">
                <a:hlinkClick r:id="" action="ppaction://hlinkshowjump?jump=nextslide"/>
                <a:extLst>
                  <a:ext uri="{FF2B5EF4-FFF2-40B4-BE49-F238E27FC236}">
                    <a16:creationId xmlns:a16="http://schemas.microsoft.com/office/drawing/2014/main" id="{226224C6-6A6C-4735-9297-B5498688E1FC}"/>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hlinkClick r:id="" action="ppaction://hlinkshowjump?jump=nextslide"/>
                <a:extLst>
                  <a:ext uri="{FF2B5EF4-FFF2-40B4-BE49-F238E27FC236}">
                    <a16:creationId xmlns:a16="http://schemas.microsoft.com/office/drawing/2014/main" id="{7863FFE2-99AC-44F4-9C24-6C5A69FEE7E1}"/>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sp>
        <p:nvSpPr>
          <p:cNvPr id="64" name="Oval 20">
            <a:extLst>
              <a:ext uri="{FF2B5EF4-FFF2-40B4-BE49-F238E27FC236}">
                <a16:creationId xmlns:a16="http://schemas.microsoft.com/office/drawing/2014/main" id="{738F8DA2-7CCF-4D3C-B0B6-4C117C1ACCD2}"/>
              </a:ext>
            </a:extLst>
          </p:cNvPr>
          <p:cNvSpPr/>
          <p:nvPr/>
        </p:nvSpPr>
        <p:spPr>
          <a:xfrm>
            <a:off x="125709" y="694902"/>
            <a:ext cx="456300" cy="45587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sp>
        <p:nvSpPr>
          <p:cNvPr id="44" name="Eingekerbter Richtungspfeil 10">
            <a:extLst>
              <a:ext uri="{FF2B5EF4-FFF2-40B4-BE49-F238E27FC236}">
                <a16:creationId xmlns:a16="http://schemas.microsoft.com/office/drawing/2014/main" id="{6438770E-1DCB-1A04-DA2F-0B052129BCD3}"/>
              </a:ext>
            </a:extLst>
          </p:cNvPr>
          <p:cNvSpPr/>
          <p:nvPr>
            <p:custDataLst>
              <p:tags r:id="rId3"/>
            </p:custDataLst>
          </p:nvPr>
        </p:nvSpPr>
        <p:spPr bwMode="auto">
          <a:xfrm rot="5400000">
            <a:off x="4179499" y="1320791"/>
            <a:ext cx="434022" cy="825402"/>
          </a:xfrm>
          <a:prstGeom prst="chevron">
            <a:avLst>
              <a:gd name="adj" fmla="val 17963"/>
            </a:avLst>
          </a:prstGeom>
          <a:solidFill>
            <a:schemeClr val="tx2"/>
          </a:solidFill>
          <a:ln w="9525" cmpd="sng">
            <a:noFill/>
            <a:prstDash val="solid"/>
            <a:miter lim="800000"/>
            <a:headEnd/>
            <a:tailEnd/>
          </a:ln>
          <a:effectLst/>
        </p:spPr>
        <p:txBody>
          <a:bodyPr vert="vert270" lIns="108000" tIns="81000" rIns="108000" bIns="81000" anchor="ctr"/>
          <a:lstStyle/>
          <a:p>
            <a:pPr algn="ctr" defTabSz="685783">
              <a:spcBef>
                <a:spcPct val="0"/>
              </a:spcBef>
              <a:spcAft>
                <a:spcPct val="0"/>
              </a:spcAft>
            </a:pPr>
            <a:r>
              <a:rPr lang="en-US" sz="1200" b="1">
                <a:solidFill>
                  <a:prstClr val="white"/>
                </a:solidFill>
                <a:latin typeface="Verdana"/>
              </a:rPr>
              <a:t>1</a:t>
            </a:r>
          </a:p>
        </p:txBody>
      </p:sp>
      <p:sp>
        <p:nvSpPr>
          <p:cNvPr id="46" name="Rectangle 45">
            <a:extLst>
              <a:ext uri="{FF2B5EF4-FFF2-40B4-BE49-F238E27FC236}">
                <a16:creationId xmlns:a16="http://schemas.microsoft.com/office/drawing/2014/main" id="{16B8F4FA-51A8-1481-A6F4-24EB0508A7D2}"/>
              </a:ext>
            </a:extLst>
          </p:cNvPr>
          <p:cNvSpPr/>
          <p:nvPr/>
        </p:nvSpPr>
        <p:spPr>
          <a:xfrm>
            <a:off x="4910067" y="1516482"/>
            <a:ext cx="2677988" cy="354421"/>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85783"/>
            <a:r>
              <a:rPr lang="en-US" sz="1400" b="1">
                <a:solidFill>
                  <a:srgbClr val="002C6C"/>
                </a:solidFill>
                <a:latin typeface="Verdana"/>
              </a:rPr>
              <a:t>Discovery</a:t>
            </a:r>
          </a:p>
        </p:txBody>
      </p:sp>
      <p:sp>
        <p:nvSpPr>
          <p:cNvPr id="47" name="Eingekerbter Richtungspfeil 10">
            <a:extLst>
              <a:ext uri="{FF2B5EF4-FFF2-40B4-BE49-F238E27FC236}">
                <a16:creationId xmlns:a16="http://schemas.microsoft.com/office/drawing/2014/main" id="{99566DE9-98D8-6A88-BAA4-C7D3280C6D3A}"/>
              </a:ext>
            </a:extLst>
          </p:cNvPr>
          <p:cNvSpPr/>
          <p:nvPr>
            <p:custDataLst>
              <p:tags r:id="rId4"/>
            </p:custDataLst>
          </p:nvPr>
        </p:nvSpPr>
        <p:spPr bwMode="auto">
          <a:xfrm rot="5400000">
            <a:off x="4179499" y="1759819"/>
            <a:ext cx="434022" cy="825402"/>
          </a:xfrm>
          <a:prstGeom prst="chevron">
            <a:avLst>
              <a:gd name="adj" fmla="val 17963"/>
            </a:avLst>
          </a:prstGeom>
          <a:solidFill>
            <a:schemeClr val="tx2"/>
          </a:solidFill>
          <a:ln w="9525" cmpd="sng">
            <a:noFill/>
            <a:prstDash val="solid"/>
            <a:miter lim="800000"/>
            <a:headEnd/>
            <a:tailEnd/>
          </a:ln>
          <a:effectLst/>
        </p:spPr>
        <p:txBody>
          <a:bodyPr vert="vert270" lIns="108000" tIns="81000" rIns="108000" bIns="81000" anchor="ctr"/>
          <a:lstStyle/>
          <a:p>
            <a:pPr algn="ctr" defTabSz="685783">
              <a:spcBef>
                <a:spcPct val="0"/>
              </a:spcBef>
              <a:spcAft>
                <a:spcPct val="0"/>
              </a:spcAft>
            </a:pPr>
            <a:r>
              <a:rPr lang="en-US" sz="1200" b="1">
                <a:solidFill>
                  <a:prstClr val="white"/>
                </a:solidFill>
                <a:latin typeface="Verdana"/>
              </a:rPr>
              <a:t>2</a:t>
            </a:r>
          </a:p>
        </p:txBody>
      </p:sp>
      <p:sp>
        <p:nvSpPr>
          <p:cNvPr id="48" name="Rectangle 47">
            <a:extLst>
              <a:ext uri="{FF2B5EF4-FFF2-40B4-BE49-F238E27FC236}">
                <a16:creationId xmlns:a16="http://schemas.microsoft.com/office/drawing/2014/main" id="{645DF423-2A77-086D-D1F0-645FD2BF4C46}"/>
              </a:ext>
            </a:extLst>
          </p:cNvPr>
          <p:cNvSpPr/>
          <p:nvPr/>
        </p:nvSpPr>
        <p:spPr>
          <a:xfrm>
            <a:off x="4910067" y="1955510"/>
            <a:ext cx="2677988" cy="354421"/>
          </a:xfrm>
          <a:prstGeom prst="rect">
            <a:avLst/>
          </a:prstGeom>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85783"/>
            <a:r>
              <a:rPr lang="en-US" sz="1400" b="1">
                <a:solidFill>
                  <a:schemeClr val="tx2"/>
                </a:solidFill>
              </a:rPr>
              <a:t>Prepare &amp; Mobilize</a:t>
            </a:r>
          </a:p>
        </p:txBody>
      </p:sp>
      <p:sp>
        <p:nvSpPr>
          <p:cNvPr id="51" name="Eingekerbter Richtungspfeil 10">
            <a:extLst>
              <a:ext uri="{FF2B5EF4-FFF2-40B4-BE49-F238E27FC236}">
                <a16:creationId xmlns:a16="http://schemas.microsoft.com/office/drawing/2014/main" id="{6AF735B1-3996-9AB9-85BC-3E918BD98C00}"/>
              </a:ext>
            </a:extLst>
          </p:cNvPr>
          <p:cNvSpPr/>
          <p:nvPr>
            <p:custDataLst>
              <p:tags r:id="rId5"/>
            </p:custDataLst>
          </p:nvPr>
        </p:nvSpPr>
        <p:spPr bwMode="auto">
          <a:xfrm rot="5400000">
            <a:off x="4178986" y="2198848"/>
            <a:ext cx="434022" cy="825402"/>
          </a:xfrm>
          <a:prstGeom prst="chevron">
            <a:avLst>
              <a:gd name="adj" fmla="val 17963"/>
            </a:avLst>
          </a:prstGeom>
          <a:solidFill>
            <a:schemeClr val="tx2"/>
          </a:solidFill>
          <a:ln w="9525" cmpd="sng">
            <a:noFill/>
            <a:prstDash val="solid"/>
            <a:miter lim="800000"/>
            <a:headEnd/>
            <a:tailEnd/>
          </a:ln>
          <a:effectLst/>
        </p:spPr>
        <p:txBody>
          <a:bodyPr vert="vert270" lIns="108000" tIns="81000" rIns="108000" bIns="81000" anchor="ctr"/>
          <a:lstStyle/>
          <a:p>
            <a:pPr algn="ctr" defTabSz="685783">
              <a:spcBef>
                <a:spcPct val="0"/>
              </a:spcBef>
              <a:spcAft>
                <a:spcPct val="0"/>
              </a:spcAft>
            </a:pPr>
            <a:r>
              <a:rPr lang="en-US" sz="1200" b="1">
                <a:solidFill>
                  <a:prstClr val="white"/>
                </a:solidFill>
                <a:latin typeface="Verdana"/>
              </a:rPr>
              <a:t>3</a:t>
            </a:r>
          </a:p>
        </p:txBody>
      </p:sp>
      <p:sp>
        <p:nvSpPr>
          <p:cNvPr id="52" name="Rectangle 51">
            <a:extLst>
              <a:ext uri="{FF2B5EF4-FFF2-40B4-BE49-F238E27FC236}">
                <a16:creationId xmlns:a16="http://schemas.microsoft.com/office/drawing/2014/main" id="{5BD06324-B71B-86A0-1E48-3A38E55946D5}"/>
              </a:ext>
            </a:extLst>
          </p:cNvPr>
          <p:cNvSpPr/>
          <p:nvPr/>
        </p:nvSpPr>
        <p:spPr>
          <a:xfrm>
            <a:off x="4910067" y="2394539"/>
            <a:ext cx="2677988" cy="354421"/>
          </a:xfrm>
          <a:prstGeom prst="rect">
            <a:avLst/>
          </a:prstGeom>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lvl="1" algn="ctr" defTabSz="685783"/>
            <a:r>
              <a:rPr lang="en-US" sz="1400" b="1">
                <a:solidFill>
                  <a:schemeClr val="tx2"/>
                </a:solidFill>
              </a:rPr>
              <a:t>Execute</a:t>
            </a:r>
          </a:p>
        </p:txBody>
      </p:sp>
      <p:cxnSp>
        <p:nvCxnSpPr>
          <p:cNvPr id="53" name="Straight Connector 52">
            <a:extLst>
              <a:ext uri="{FF2B5EF4-FFF2-40B4-BE49-F238E27FC236}">
                <a16:creationId xmlns:a16="http://schemas.microsoft.com/office/drawing/2014/main" id="{E3C7432A-3766-A67C-5CF5-992D6960C1AA}"/>
              </a:ext>
            </a:extLst>
          </p:cNvPr>
          <p:cNvCxnSpPr/>
          <p:nvPr/>
        </p:nvCxnSpPr>
        <p:spPr>
          <a:xfrm>
            <a:off x="4910067" y="2352234"/>
            <a:ext cx="2677988"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3FAA71B9-9E2E-74D1-4C41-729EA93A4E2E}"/>
              </a:ext>
            </a:extLst>
          </p:cNvPr>
          <p:cNvCxnSpPr/>
          <p:nvPr/>
        </p:nvCxnSpPr>
        <p:spPr>
          <a:xfrm>
            <a:off x="4910067" y="1913205"/>
            <a:ext cx="2677988"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5" name="Eingekerbter Richtungspfeil 10">
            <a:extLst>
              <a:ext uri="{FF2B5EF4-FFF2-40B4-BE49-F238E27FC236}">
                <a16:creationId xmlns:a16="http://schemas.microsoft.com/office/drawing/2014/main" id="{5ACC85D9-7190-3469-5506-451832AE9AFF}"/>
              </a:ext>
            </a:extLst>
          </p:cNvPr>
          <p:cNvSpPr/>
          <p:nvPr>
            <p:custDataLst>
              <p:tags r:id="rId6"/>
            </p:custDataLst>
          </p:nvPr>
        </p:nvSpPr>
        <p:spPr bwMode="auto">
          <a:xfrm rot="5400000">
            <a:off x="4178986" y="2626065"/>
            <a:ext cx="434022" cy="825402"/>
          </a:xfrm>
          <a:prstGeom prst="chevron">
            <a:avLst>
              <a:gd name="adj" fmla="val 17963"/>
            </a:avLst>
          </a:prstGeom>
          <a:solidFill>
            <a:schemeClr val="tx2"/>
          </a:solidFill>
          <a:ln w="9525" cmpd="sng">
            <a:noFill/>
            <a:prstDash val="solid"/>
            <a:miter lim="800000"/>
            <a:headEnd/>
            <a:tailEnd/>
          </a:ln>
          <a:effectLst/>
        </p:spPr>
        <p:txBody>
          <a:bodyPr vert="vert270" lIns="108000" tIns="81000" rIns="108000" bIns="81000" anchor="ctr"/>
          <a:lstStyle/>
          <a:p>
            <a:pPr algn="ctr" defTabSz="685783">
              <a:spcBef>
                <a:spcPct val="0"/>
              </a:spcBef>
              <a:spcAft>
                <a:spcPct val="0"/>
              </a:spcAft>
            </a:pPr>
            <a:r>
              <a:rPr lang="en-US" sz="1200" b="1">
                <a:solidFill>
                  <a:prstClr val="white"/>
                </a:solidFill>
                <a:latin typeface="Verdana"/>
              </a:rPr>
              <a:t>4</a:t>
            </a:r>
          </a:p>
        </p:txBody>
      </p:sp>
      <p:sp>
        <p:nvSpPr>
          <p:cNvPr id="56" name="Rectangle 55">
            <a:extLst>
              <a:ext uri="{FF2B5EF4-FFF2-40B4-BE49-F238E27FC236}">
                <a16:creationId xmlns:a16="http://schemas.microsoft.com/office/drawing/2014/main" id="{6A34C449-19D4-4B48-6184-032B7E808777}"/>
              </a:ext>
            </a:extLst>
          </p:cNvPr>
          <p:cNvSpPr/>
          <p:nvPr/>
        </p:nvSpPr>
        <p:spPr>
          <a:xfrm>
            <a:off x="4939331" y="2822482"/>
            <a:ext cx="2677988" cy="354421"/>
          </a:xfrm>
          <a:prstGeom prst="rect">
            <a:avLst/>
          </a:prstGeom>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lvl="1" algn="ctr" defTabSz="685783"/>
            <a:r>
              <a:rPr lang="en-US" sz="1400" b="1">
                <a:solidFill>
                  <a:schemeClr val="tx2"/>
                </a:solidFill>
              </a:rPr>
              <a:t>Report &amp; Learn</a:t>
            </a:r>
          </a:p>
        </p:txBody>
      </p:sp>
      <p:cxnSp>
        <p:nvCxnSpPr>
          <p:cNvPr id="66" name="Straight Connector 65">
            <a:extLst>
              <a:ext uri="{FF2B5EF4-FFF2-40B4-BE49-F238E27FC236}">
                <a16:creationId xmlns:a16="http://schemas.microsoft.com/office/drawing/2014/main" id="{84EA1F3E-6ADD-2AC9-0D19-1E30A83A41F5}"/>
              </a:ext>
            </a:extLst>
          </p:cNvPr>
          <p:cNvCxnSpPr/>
          <p:nvPr/>
        </p:nvCxnSpPr>
        <p:spPr>
          <a:xfrm>
            <a:off x="4939331" y="2780177"/>
            <a:ext cx="2677988"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69" name="Graphic 68" descr="Gears with solid fill">
            <a:extLst>
              <a:ext uri="{FF2B5EF4-FFF2-40B4-BE49-F238E27FC236}">
                <a16:creationId xmlns:a16="http://schemas.microsoft.com/office/drawing/2014/main" id="{96B04269-2587-AB62-3A73-56DC67E487B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40023" y="712112"/>
            <a:ext cx="427671" cy="427671"/>
          </a:xfrm>
          <a:prstGeom prst="rect">
            <a:avLst/>
          </a:prstGeom>
        </p:spPr>
      </p:pic>
      <p:sp>
        <p:nvSpPr>
          <p:cNvPr id="70" name="Rectangle 69">
            <a:extLst>
              <a:ext uri="{FF2B5EF4-FFF2-40B4-BE49-F238E27FC236}">
                <a16:creationId xmlns:a16="http://schemas.microsoft.com/office/drawing/2014/main" id="{8CEAA9BE-1B8B-7F2D-3DCF-8F75BEC3A43C}"/>
              </a:ext>
            </a:extLst>
          </p:cNvPr>
          <p:cNvSpPr/>
          <p:nvPr/>
        </p:nvSpPr>
        <p:spPr>
          <a:xfrm>
            <a:off x="5054612" y="828003"/>
            <a:ext cx="2125878" cy="204580"/>
          </a:xfrm>
          <a:prstGeom prst="rect">
            <a:avLst/>
          </a:prstGeom>
          <a:solidFill>
            <a:schemeClr val="bg1"/>
          </a:solidFill>
        </p:spPr>
        <p:txBody>
          <a:bodyPr wrap="square" anchor="ctr">
            <a:noAutofit/>
          </a:bodyPr>
          <a:lstStyle/>
          <a:p>
            <a:pPr algn="ctr">
              <a:defRPr/>
            </a:pPr>
            <a:r>
              <a:rPr lang="en-US" altLang="nl-NL" sz="1200" b="1">
                <a:solidFill>
                  <a:schemeClr val="tx2"/>
                </a:solidFill>
                <a:ea typeface="Times New Roman" panose="02020603050405020304" pitchFamily="18" charset="0"/>
              </a:rPr>
              <a:t>Pilot Steps</a:t>
            </a:r>
          </a:p>
        </p:txBody>
      </p:sp>
      <p:grpSp>
        <p:nvGrpSpPr>
          <p:cNvPr id="68" name="Group 67">
            <a:extLst>
              <a:ext uri="{FF2B5EF4-FFF2-40B4-BE49-F238E27FC236}">
                <a16:creationId xmlns:a16="http://schemas.microsoft.com/office/drawing/2014/main" id="{7F31FDE5-A53B-2741-8FBF-A1529A9606E9}"/>
              </a:ext>
            </a:extLst>
          </p:cNvPr>
          <p:cNvGrpSpPr/>
          <p:nvPr/>
        </p:nvGrpSpPr>
        <p:grpSpPr>
          <a:xfrm>
            <a:off x="1799208" y="4531579"/>
            <a:ext cx="5302641" cy="195507"/>
            <a:chOff x="1799208" y="4531579"/>
            <a:chExt cx="5302641" cy="195507"/>
          </a:xfrm>
        </p:grpSpPr>
        <p:sp>
          <p:nvSpPr>
            <p:cNvPr id="71" name="AutoShape 2">
              <a:hlinkClick r:id="rId14" action="ppaction://hlinksldjump"/>
              <a:extLst>
                <a:ext uri="{FF2B5EF4-FFF2-40B4-BE49-F238E27FC236}">
                  <a16:creationId xmlns:a16="http://schemas.microsoft.com/office/drawing/2014/main" id="{075969A0-41AE-EAFB-7D57-194AFE185BEE}"/>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HOW</a:t>
              </a:r>
            </a:p>
          </p:txBody>
        </p:sp>
        <p:sp>
          <p:nvSpPr>
            <p:cNvPr id="72" name="AutoShape 2">
              <a:hlinkClick r:id="rId15" action="ppaction://hlinksldjump"/>
              <a:extLst>
                <a:ext uri="{FF2B5EF4-FFF2-40B4-BE49-F238E27FC236}">
                  <a16:creationId xmlns:a16="http://schemas.microsoft.com/office/drawing/2014/main" id="{83673AB2-D781-8D41-559F-166017CB051D}"/>
                </a:ext>
              </a:extLst>
            </p:cNvPr>
            <p:cNvSpPr>
              <a:spLocks noChangeArrowheads="1"/>
            </p:cNvSpPr>
            <p:nvPr/>
          </p:nvSpPr>
          <p:spPr bwMode="gray">
            <a:xfrm>
              <a:off x="5492320" y="4535045"/>
              <a:ext cx="797767" cy="185652"/>
            </a:xfrm>
            <a:prstGeom prst="roundRect">
              <a:avLst>
                <a:gd name="adj" fmla="val 50000"/>
              </a:avLst>
            </a:prstGeom>
            <a:solidFill>
              <a:srgbClr val="22BCB9"/>
            </a:solidFill>
            <a:ln w="10795">
              <a:noFill/>
              <a:round/>
              <a:headEnd/>
              <a:tailEnd/>
            </a:ln>
            <a:effectLst/>
          </p:spPr>
          <p:txBody>
            <a:bodyPr vert="horz" wrap="none" lIns="0" tIns="0" rIns="0" bIns="0" anchor="ctr" anchorCtr="0">
              <a:noAutofit/>
            </a:bodyPr>
            <a:lstStyle/>
            <a:p>
              <a:pPr algn="ctr" defTabSz="685783">
                <a:lnSpc>
                  <a:spcPct val="95000"/>
                </a:lnSpc>
              </a:pPr>
              <a:r>
                <a:rPr lang="en-US" sz="525" b="1">
                  <a:solidFill>
                    <a:prstClr val="white"/>
                  </a:solidFill>
                  <a:latin typeface="Verdana"/>
                </a:rPr>
                <a:t>HOW</a:t>
              </a:r>
            </a:p>
          </p:txBody>
        </p:sp>
        <p:sp>
          <p:nvSpPr>
            <p:cNvPr id="73" name="AutoShape 2">
              <a:hlinkClick r:id="rId16" action="ppaction://hlinksldjump"/>
              <a:extLst>
                <a:ext uri="{FF2B5EF4-FFF2-40B4-BE49-F238E27FC236}">
                  <a16:creationId xmlns:a16="http://schemas.microsoft.com/office/drawing/2014/main" id="{7AF05B97-2CF1-A4A8-7B1A-3F4F426F4C1F}"/>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WHO</a:t>
              </a:r>
            </a:p>
          </p:txBody>
        </p:sp>
        <p:sp>
          <p:nvSpPr>
            <p:cNvPr id="74" name="AutoShape 2">
              <a:hlinkClick r:id="rId17" action="ppaction://hlinksldjump"/>
              <a:extLst>
                <a:ext uri="{FF2B5EF4-FFF2-40B4-BE49-F238E27FC236}">
                  <a16:creationId xmlns:a16="http://schemas.microsoft.com/office/drawing/2014/main" id="{ED27A35D-7F4A-86A5-C01C-8D913AAE40DB}"/>
                </a:ext>
              </a:extLst>
            </p:cNvPr>
            <p:cNvSpPr>
              <a:spLocks noChangeArrowheads="1"/>
            </p:cNvSpPr>
            <p:nvPr/>
          </p:nvSpPr>
          <p:spPr bwMode="gray">
            <a:xfrm>
              <a:off x="3057027"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WHY</a:t>
              </a:r>
            </a:p>
          </p:txBody>
        </p:sp>
        <p:sp>
          <p:nvSpPr>
            <p:cNvPr id="75" name="AutoShape 2">
              <a:hlinkClick r:id="rId18" action="ppaction://hlinksldjump"/>
              <a:extLst>
                <a:ext uri="{FF2B5EF4-FFF2-40B4-BE49-F238E27FC236}">
                  <a16:creationId xmlns:a16="http://schemas.microsoft.com/office/drawing/2014/main" id="{66CCBECC-EFF9-9DCB-C602-634B9317C8F2}"/>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WHAT</a:t>
              </a:r>
            </a:p>
          </p:txBody>
        </p:sp>
        <p:sp>
          <p:nvSpPr>
            <p:cNvPr id="77" name="AutoShape 2">
              <a:hlinkClick r:id="rId19" action="ppaction://hlinksldjump"/>
              <a:extLst>
                <a:ext uri="{FF2B5EF4-FFF2-40B4-BE49-F238E27FC236}">
                  <a16:creationId xmlns:a16="http://schemas.microsoft.com/office/drawing/2014/main" id="{71119975-44D1-9308-DDDC-7E5808154573}"/>
                </a:ext>
              </a:extLst>
            </p:cNvPr>
            <p:cNvSpPr>
              <a:spLocks noChangeArrowheads="1"/>
            </p:cNvSpPr>
            <p:nvPr/>
          </p:nvSpPr>
          <p:spPr bwMode="gray">
            <a:xfrm>
              <a:off x="2245264"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GENERAL</a:t>
              </a:r>
            </a:p>
          </p:txBody>
        </p:sp>
        <p:sp>
          <p:nvSpPr>
            <p:cNvPr id="78" name="AutoShape 2">
              <a:hlinkClick r:id="rId20" action="ppaction://hlinksldjump"/>
              <a:extLst>
                <a:ext uri="{FF2B5EF4-FFF2-40B4-BE49-F238E27FC236}">
                  <a16:creationId xmlns:a16="http://schemas.microsoft.com/office/drawing/2014/main" id="{CF9C0609-8B84-85FA-212E-4B832F7658EB}"/>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REPORT &amp; LEARN</a:t>
              </a:r>
            </a:p>
          </p:txBody>
        </p:sp>
        <p:pic>
          <p:nvPicPr>
            <p:cNvPr id="79" name="Picture 78">
              <a:hlinkClick r:id="rId19" action="ppaction://hlinksldjump"/>
              <a:extLst>
                <a:ext uri="{FF2B5EF4-FFF2-40B4-BE49-F238E27FC236}">
                  <a16:creationId xmlns:a16="http://schemas.microsoft.com/office/drawing/2014/main" id="{EFE3F454-C93D-4080-7650-82982760A902}"/>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042152" y="4531579"/>
              <a:ext cx="189116" cy="189117"/>
            </a:xfrm>
            <a:prstGeom prst="rect">
              <a:avLst/>
            </a:prstGeom>
          </p:spPr>
        </p:pic>
        <p:sp>
          <p:nvSpPr>
            <p:cNvPr id="80" name="Arrow: Right 79">
              <a:hlinkClick r:id="" action="ppaction://hlinkshowjump?jump=lastslideviewed"/>
              <a:extLst>
                <a:ext uri="{FF2B5EF4-FFF2-40B4-BE49-F238E27FC236}">
                  <a16:creationId xmlns:a16="http://schemas.microsoft.com/office/drawing/2014/main" id="{9A2CD303-9BDD-8D5B-0733-2983BC78AFB1}"/>
                </a:ext>
              </a:extLst>
            </p:cNvPr>
            <p:cNvSpPr/>
            <p:nvPr/>
          </p:nvSpPr>
          <p:spPr>
            <a:xfrm rot="10800000">
              <a:off x="1799208" y="4541436"/>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63" name="Slide Number Placeholder 3">
            <a:extLst>
              <a:ext uri="{FF2B5EF4-FFF2-40B4-BE49-F238E27FC236}">
                <a16:creationId xmlns:a16="http://schemas.microsoft.com/office/drawing/2014/main" id="{980663DC-61A7-4D67-A344-48F500A84C2A}"/>
              </a:ext>
            </a:extLst>
          </p:cNvPr>
          <p:cNvSpPr>
            <a:spLocks noGrp="1"/>
          </p:cNvSpPr>
          <p:nvPr>
            <p:ph type="sldNum" sz="quarter" idx="12"/>
          </p:nvPr>
        </p:nvSpPr>
        <p:spPr>
          <a:xfrm>
            <a:off x="8447486" y="4759631"/>
            <a:ext cx="247535" cy="150195"/>
          </a:xfrm>
        </p:spPr>
        <p:txBody>
          <a:bodyPr/>
          <a:lstStyle>
            <a:lvl1pPr rtl="0">
              <a:defRPr/>
            </a:lvl1pPr>
          </a:lstStyle>
          <a:p>
            <a:pPr fontAlgn="base">
              <a:spcAft>
                <a:spcPct val="0"/>
              </a:spcAft>
              <a:defRPr/>
            </a:pPr>
            <a:fld id="{4472AB7F-E8D0-4874-A9B8-335B68DC5F05}" type="slidenum">
              <a:rPr lang="en-US" smtClean="0"/>
              <a:pPr fontAlgn="base">
                <a:spcAft>
                  <a:spcPct val="0"/>
                </a:spcAft>
                <a:defRPr/>
              </a:pPr>
              <a:t>51</a:t>
            </a:fld>
            <a:endParaRPr lang="en-US"/>
          </a:p>
        </p:txBody>
      </p:sp>
    </p:spTree>
    <p:extLst>
      <p:ext uri="{BB962C8B-B14F-4D97-AF65-F5344CB8AC3E}">
        <p14:creationId xmlns:p14="http://schemas.microsoft.com/office/powerpoint/2010/main" val="13411554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3F00E77-1B29-98DB-8855-80AC92262F2A}"/>
              </a:ext>
            </a:extLst>
          </p:cNvPr>
          <p:cNvGrpSpPr/>
          <p:nvPr/>
        </p:nvGrpSpPr>
        <p:grpSpPr>
          <a:xfrm>
            <a:off x="4028666" y="2790791"/>
            <a:ext cx="4811106" cy="230739"/>
            <a:chOff x="4028666" y="3308279"/>
            <a:chExt cx="4811106" cy="230739"/>
          </a:xfrm>
        </p:grpSpPr>
        <p:sp>
          <p:nvSpPr>
            <p:cNvPr id="94" name="AutoShape 18">
              <a:extLst>
                <a:ext uri="{FF2B5EF4-FFF2-40B4-BE49-F238E27FC236}">
                  <a16:creationId xmlns:a16="http://schemas.microsoft.com/office/drawing/2014/main" id="{435FF43E-7A7A-5B5D-6190-C02EFE1695ED}"/>
                </a:ext>
              </a:extLst>
            </p:cNvPr>
            <p:cNvSpPr>
              <a:spLocks noChangeArrowheads="1"/>
            </p:cNvSpPr>
            <p:nvPr/>
          </p:nvSpPr>
          <p:spPr bwMode="auto">
            <a:xfrm>
              <a:off x="4028666" y="3323575"/>
              <a:ext cx="1417061" cy="215443"/>
            </a:xfrm>
            <a:prstGeom prst="roundRect">
              <a:avLst>
                <a:gd name="adj" fmla="val 16667"/>
              </a:avLst>
            </a:prstGeom>
            <a:solidFill>
              <a:schemeClr val="accent1"/>
            </a:solidFill>
            <a:ln w="9525">
              <a:solidFill>
                <a:schemeClr val="accent1"/>
              </a:solidFill>
              <a:round/>
              <a:headEnd/>
              <a:tailEnd/>
            </a:ln>
            <a:effectLst/>
          </p:spPr>
          <p:txBody>
            <a:bodyPr lIns="0" tIns="0" rIns="0" bIns="0" anchor="ctr"/>
            <a:lstStyle/>
            <a:p>
              <a:pPr algn="ctr" defTabSz="685783">
                <a:lnSpc>
                  <a:spcPct val="85000"/>
                </a:lnSpc>
              </a:pPr>
              <a:r>
                <a:rPr lang="en-US" sz="900">
                  <a:solidFill>
                    <a:prstClr val="white"/>
                  </a:solidFill>
                  <a:latin typeface="Verdana"/>
                </a:rPr>
                <a:t>Impact/effort matrix</a:t>
              </a:r>
            </a:p>
          </p:txBody>
        </p:sp>
        <p:sp>
          <p:nvSpPr>
            <p:cNvPr id="97" name="AutoShape 18">
              <a:hlinkClick r:id="" action="ppaction://noaction"/>
              <a:extLst>
                <a:ext uri="{FF2B5EF4-FFF2-40B4-BE49-F238E27FC236}">
                  <a16:creationId xmlns:a16="http://schemas.microsoft.com/office/drawing/2014/main" id="{B001C60D-428A-84B4-F9B0-DCF1ABDF3BF2}"/>
                </a:ext>
              </a:extLst>
            </p:cNvPr>
            <p:cNvSpPr>
              <a:spLocks noChangeArrowheads="1"/>
            </p:cNvSpPr>
            <p:nvPr/>
          </p:nvSpPr>
          <p:spPr bwMode="auto">
            <a:xfrm>
              <a:off x="5582409" y="3308279"/>
              <a:ext cx="3257363" cy="209769"/>
            </a:xfrm>
            <a:prstGeom prst="rect">
              <a:avLst/>
            </a:prstGeom>
            <a:solidFill>
              <a:schemeClr val="bg1"/>
            </a:solidFill>
            <a:ln>
              <a:noFill/>
            </a:ln>
            <a:effectLst/>
          </p:spPr>
          <p:txBody>
            <a:bodyPr lIns="0" tIns="0" rIns="0" bIns="0" anchor="ctr"/>
            <a:lstStyle/>
            <a:p>
              <a:pPr defTabSz="685783">
                <a:lnSpc>
                  <a:spcPct val="85000"/>
                </a:lnSpc>
                <a:buClr>
                  <a:srgbClr val="418AB3"/>
                </a:buClr>
                <a:buSzPct val="100000"/>
                <a:defRPr/>
              </a:pPr>
              <a:r>
                <a:rPr lang="en-US" sz="825">
                  <a:solidFill>
                    <a:schemeClr val="tx2"/>
                  </a:solidFill>
                </a:rPr>
                <a:t>Create impact/effort matrix</a:t>
              </a:r>
            </a:p>
          </p:txBody>
        </p:sp>
      </p:grpSp>
      <p:graphicFrame>
        <p:nvGraphicFramePr>
          <p:cNvPr id="5" name="Object 4" hidden="1">
            <a:extLst>
              <a:ext uri="{FF2B5EF4-FFF2-40B4-BE49-F238E27FC236}">
                <a16:creationId xmlns:a16="http://schemas.microsoft.com/office/drawing/2014/main" id="{0154834D-4C4B-4E29-8EAC-F344E3FDB8C5}"/>
              </a:ext>
            </a:extLst>
          </p:cNvPr>
          <p:cNvGraphicFramePr>
            <a:graphicFrameLocks noChangeAspect="1"/>
          </p:cNvGraphicFramePr>
          <p:nvPr>
            <p:custDataLst>
              <p:tags r:id="rId1"/>
            </p:custDataLst>
          </p:nvPr>
        </p:nvGraphicFramePr>
        <p:xfrm>
          <a:off x="1192" y="1192"/>
          <a:ext cx="1191" cy="1191"/>
        </p:xfrm>
        <a:graphic>
          <a:graphicData uri="http://schemas.openxmlformats.org/presentationml/2006/ole">
            <mc:AlternateContent xmlns:mc="http://schemas.openxmlformats.org/markup-compatibility/2006">
              <mc:Choice xmlns:v="urn:schemas-microsoft-com:vml" Requires="v">
                <p:oleObj name="think-cell Slide" r:id="rId8" imgW="395" imgH="394" progId="TCLayout.ActiveDocument.1">
                  <p:embed/>
                </p:oleObj>
              </mc:Choice>
              <mc:Fallback>
                <p:oleObj name="think-cell Slide" r:id="rId8" imgW="395" imgH="394" progId="TCLayout.ActiveDocument.1">
                  <p:embed/>
                  <p:pic>
                    <p:nvPicPr>
                      <p:cNvPr id="5" name="Object 4" hidden="1">
                        <a:extLst>
                          <a:ext uri="{FF2B5EF4-FFF2-40B4-BE49-F238E27FC236}">
                            <a16:creationId xmlns:a16="http://schemas.microsoft.com/office/drawing/2014/main" id="{0154834D-4C4B-4E29-8EAC-F344E3FDB8C5}"/>
                          </a:ext>
                        </a:extLst>
                      </p:cNvPr>
                      <p:cNvPicPr/>
                      <p:nvPr/>
                    </p:nvPicPr>
                    <p:blipFill>
                      <a:blip r:embed="rId9"/>
                      <a:stretch>
                        <a:fillRect/>
                      </a:stretch>
                    </p:blipFill>
                    <p:spPr>
                      <a:xfrm>
                        <a:off x="1192" y="1192"/>
                        <a:ext cx="1191" cy="1191"/>
                      </a:xfrm>
                      <a:prstGeom prst="rect">
                        <a:avLst/>
                      </a:prstGeom>
                    </p:spPr>
                  </p:pic>
                </p:oleObj>
              </mc:Fallback>
            </mc:AlternateContent>
          </a:graphicData>
        </a:graphic>
      </p:graphicFrame>
      <p:sp>
        <p:nvSpPr>
          <p:cNvPr id="57" name="Rectangle 56">
            <a:extLst>
              <a:ext uri="{FF2B5EF4-FFF2-40B4-BE49-F238E27FC236}">
                <a16:creationId xmlns:a16="http://schemas.microsoft.com/office/drawing/2014/main" id="{43147C13-B5F9-4314-85AA-D0F9A9401CD6}"/>
              </a:ext>
            </a:extLst>
          </p:cNvPr>
          <p:cNvSpPr/>
          <p:nvPr/>
        </p:nvSpPr>
        <p:spPr>
          <a:xfrm>
            <a:off x="1451346" y="912641"/>
            <a:ext cx="7386665" cy="394051"/>
          </a:xfrm>
          <a:prstGeom prst="rect">
            <a:avLst/>
          </a:prstGeom>
          <a:solidFill>
            <a:schemeClr val="bg1">
              <a:lumMod val="95000"/>
            </a:schemeClr>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34290" rIns="68580" bIns="34290" numCol="1" spcCol="0" rtlCol="0" fromWordArt="0" anchor="ctr" anchorCtr="0" forceAA="0" compatLnSpc="1">
            <a:prstTxWarp prst="textNoShape">
              <a:avLst/>
            </a:prstTxWarp>
            <a:noAutofit/>
          </a:bodyPr>
          <a:lstStyle/>
          <a:p>
            <a:pPr>
              <a:spcBef>
                <a:spcPct val="0"/>
              </a:spcBef>
            </a:pPr>
            <a:r>
              <a:rPr lang="en-US" altLang="nl-NL" sz="900">
                <a:solidFill>
                  <a:schemeClr val="tx2"/>
                </a:solidFill>
              </a:rPr>
              <a:t>The key objective of the Discovery phase is to gather information and to enable a data-driven decision on the pilot</a:t>
            </a:r>
            <a:endParaRPr lang="en-US" sz="900">
              <a:solidFill>
                <a:schemeClr val="tx2"/>
              </a:solidFill>
            </a:endParaRPr>
          </a:p>
        </p:txBody>
      </p:sp>
      <p:sp>
        <p:nvSpPr>
          <p:cNvPr id="2" name="Title 1"/>
          <p:cNvSpPr>
            <a:spLocks noGrp="1"/>
          </p:cNvSpPr>
          <p:nvPr>
            <p:ph type="title"/>
          </p:nvPr>
        </p:nvSpPr>
        <p:spPr/>
        <p:txBody>
          <a:bodyPr vert="horz"/>
          <a:lstStyle/>
          <a:p>
            <a:r>
              <a:rPr lang="en-US">
                <a:solidFill>
                  <a:schemeClr val="tx2"/>
                </a:solidFill>
              </a:rPr>
              <a:t>Discovery</a:t>
            </a:r>
            <a:br>
              <a:rPr lang="en-US"/>
            </a:br>
            <a:r>
              <a:rPr lang="en-US" sz="1350" b="1">
                <a:solidFill>
                  <a:srgbClr val="22BCB9"/>
                </a:solidFill>
              </a:rPr>
              <a:t>Project Phase Overview</a:t>
            </a:r>
          </a:p>
        </p:txBody>
      </p:sp>
      <p:sp>
        <p:nvSpPr>
          <p:cNvPr id="3" name="Oval 2"/>
          <p:cNvSpPr/>
          <p:nvPr/>
        </p:nvSpPr>
        <p:spPr>
          <a:xfrm>
            <a:off x="54993" y="249492"/>
            <a:ext cx="202182" cy="202182"/>
          </a:xfrm>
          <a:prstGeom prst="ellipse">
            <a:avLst/>
          </a:prstGeom>
          <a:solidFill>
            <a:srgbClr val="22B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r>
              <a:rPr lang="en-US" sz="1050" b="1">
                <a:solidFill>
                  <a:prstClr val="white"/>
                </a:solidFill>
                <a:latin typeface="Verdana"/>
              </a:rPr>
              <a:t>1</a:t>
            </a:r>
          </a:p>
        </p:txBody>
      </p:sp>
      <p:sp>
        <p:nvSpPr>
          <p:cNvPr id="6" name="Rectangle 5">
            <a:extLst>
              <a:ext uri="{FF2B5EF4-FFF2-40B4-BE49-F238E27FC236}">
                <a16:creationId xmlns:a16="http://schemas.microsoft.com/office/drawing/2014/main" id="{43147C13-B5F9-4314-85AA-D0F9A9401CD6}"/>
              </a:ext>
            </a:extLst>
          </p:cNvPr>
          <p:cNvSpPr/>
          <p:nvPr/>
        </p:nvSpPr>
        <p:spPr>
          <a:xfrm>
            <a:off x="303611" y="912641"/>
            <a:ext cx="1147735" cy="394051"/>
          </a:xfrm>
          <a:prstGeom prst="rect">
            <a:avLst/>
          </a:prstGeom>
          <a:solidFill>
            <a:schemeClr val="tx2"/>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78000" tIns="34290" rIns="68580" bIns="34290" numCol="1" spcCol="0" rtlCol="0" fromWordArt="0" anchor="ctr" anchorCtr="0" forceAA="0" compatLnSpc="1">
            <a:prstTxWarp prst="textNoShape">
              <a:avLst/>
            </a:prstTxWarp>
            <a:noAutofit/>
          </a:bodyPr>
          <a:lstStyle/>
          <a:p>
            <a:pPr defTabSz="685783"/>
            <a:r>
              <a:rPr lang="en-US" sz="825" b="1">
                <a:solidFill>
                  <a:prstClr val="white"/>
                </a:solidFill>
                <a:latin typeface="Verdana"/>
              </a:rPr>
              <a:t>KEY </a:t>
            </a:r>
            <a:br>
              <a:rPr lang="en-US" sz="825" b="1">
                <a:solidFill>
                  <a:prstClr val="white"/>
                </a:solidFill>
                <a:latin typeface="Verdana"/>
              </a:rPr>
            </a:br>
            <a:r>
              <a:rPr lang="en-US" sz="825" b="1">
                <a:solidFill>
                  <a:prstClr val="white"/>
                </a:solidFill>
                <a:latin typeface="Verdana"/>
              </a:rPr>
              <a:t>OBJECTIVE</a:t>
            </a:r>
          </a:p>
        </p:txBody>
      </p:sp>
      <p:sp>
        <p:nvSpPr>
          <p:cNvPr id="9" name="Rectangle 8">
            <a:extLst>
              <a:ext uri="{FF2B5EF4-FFF2-40B4-BE49-F238E27FC236}">
                <a16:creationId xmlns:a16="http://schemas.microsoft.com/office/drawing/2014/main" id="{855A997B-C6EF-4398-BD60-B67A50EA7A6E}"/>
              </a:ext>
            </a:extLst>
          </p:cNvPr>
          <p:cNvSpPr/>
          <p:nvPr/>
        </p:nvSpPr>
        <p:spPr>
          <a:xfrm>
            <a:off x="4028666" y="1389170"/>
            <a:ext cx="1417863" cy="317357"/>
          </a:xfrm>
          <a:prstGeom prst="rect">
            <a:avLst/>
          </a:prstGeom>
          <a:solidFill>
            <a:schemeClr val="tx2"/>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34290" rIns="68580" bIns="34290" numCol="1" spcCol="0" rtlCol="0" fromWordArt="0" anchor="ctr" anchorCtr="0" forceAA="0" compatLnSpc="1">
            <a:prstTxWarp prst="textNoShape">
              <a:avLst/>
            </a:prstTxWarp>
            <a:noAutofit/>
          </a:bodyPr>
          <a:lstStyle/>
          <a:p>
            <a:pPr algn="ctr" defTabSz="685783"/>
            <a:r>
              <a:rPr lang="en-US" sz="825" b="1">
                <a:solidFill>
                  <a:prstClr val="white"/>
                </a:solidFill>
                <a:latin typeface="Verdana"/>
              </a:rPr>
              <a:t>ELEMENT</a:t>
            </a:r>
          </a:p>
        </p:txBody>
      </p:sp>
      <p:sp>
        <p:nvSpPr>
          <p:cNvPr id="32" name="Rectangle 31">
            <a:extLst>
              <a:ext uri="{FF2B5EF4-FFF2-40B4-BE49-F238E27FC236}">
                <a16:creationId xmlns:a16="http://schemas.microsoft.com/office/drawing/2014/main" id="{1F35DB85-9299-4DC1-8342-B969E4B57A56}"/>
              </a:ext>
            </a:extLst>
          </p:cNvPr>
          <p:cNvSpPr/>
          <p:nvPr/>
        </p:nvSpPr>
        <p:spPr>
          <a:xfrm>
            <a:off x="291075" y="1394999"/>
            <a:ext cx="3626248" cy="318600"/>
          </a:xfrm>
          <a:prstGeom prst="rect">
            <a:avLst/>
          </a:prstGeom>
          <a:solidFill>
            <a:schemeClr val="tx2"/>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34290" rIns="68580" bIns="34290" numCol="1" spcCol="0" rtlCol="0" fromWordArt="0" anchor="ctr" anchorCtr="0" forceAA="0" compatLnSpc="1">
            <a:prstTxWarp prst="textNoShape">
              <a:avLst/>
            </a:prstTxWarp>
            <a:noAutofit/>
          </a:bodyPr>
          <a:lstStyle/>
          <a:p>
            <a:pPr algn="ctr" defTabSz="685783"/>
            <a:r>
              <a:rPr lang="en-US" sz="825" b="1">
                <a:solidFill>
                  <a:prstClr val="white"/>
                </a:solidFill>
                <a:latin typeface="Verdana"/>
              </a:rPr>
              <a:t>OVERVIEW</a:t>
            </a:r>
          </a:p>
        </p:txBody>
      </p:sp>
      <p:sp>
        <p:nvSpPr>
          <p:cNvPr id="33" name="Eingekerbter Richtungspfeil 10">
            <a:extLst>
              <a:ext uri="{FF2B5EF4-FFF2-40B4-BE49-F238E27FC236}">
                <a16:creationId xmlns:a16="http://schemas.microsoft.com/office/drawing/2014/main" id="{1E767279-490F-4EC7-B934-EB49A54B7440}"/>
              </a:ext>
            </a:extLst>
          </p:cNvPr>
          <p:cNvSpPr/>
          <p:nvPr>
            <p:custDataLst>
              <p:tags r:id="rId2"/>
            </p:custDataLst>
          </p:nvPr>
        </p:nvSpPr>
        <p:spPr bwMode="auto">
          <a:xfrm rot="5400000">
            <a:off x="479504" y="1584565"/>
            <a:ext cx="434022" cy="825402"/>
          </a:xfrm>
          <a:prstGeom prst="chevron">
            <a:avLst>
              <a:gd name="adj" fmla="val 17963"/>
            </a:avLst>
          </a:prstGeom>
          <a:solidFill>
            <a:srgbClr val="22BCB9"/>
          </a:solidFill>
          <a:ln w="9525" cmpd="sng">
            <a:noFill/>
            <a:prstDash val="solid"/>
            <a:miter lim="800000"/>
            <a:headEnd/>
            <a:tailEnd/>
          </a:ln>
          <a:effectLst/>
        </p:spPr>
        <p:txBody>
          <a:bodyPr vert="vert270" lIns="108000" tIns="81000" rIns="108000" bIns="81000" anchor="ctr"/>
          <a:lstStyle/>
          <a:p>
            <a:pPr algn="ctr" defTabSz="685783">
              <a:spcBef>
                <a:spcPct val="0"/>
              </a:spcBef>
              <a:spcAft>
                <a:spcPct val="0"/>
              </a:spcAft>
            </a:pPr>
            <a:r>
              <a:rPr lang="en-US" sz="1200" b="1">
                <a:solidFill>
                  <a:prstClr val="white"/>
                </a:solidFill>
                <a:latin typeface="Verdana"/>
              </a:rPr>
              <a:t>1</a:t>
            </a:r>
          </a:p>
        </p:txBody>
      </p:sp>
      <p:sp>
        <p:nvSpPr>
          <p:cNvPr id="34" name="Rectangle 33">
            <a:extLst>
              <a:ext uri="{FF2B5EF4-FFF2-40B4-BE49-F238E27FC236}">
                <a16:creationId xmlns:a16="http://schemas.microsoft.com/office/drawing/2014/main" id="{BBE640BB-923C-415E-9AD6-2D57E4D426AB}"/>
              </a:ext>
            </a:extLst>
          </p:cNvPr>
          <p:cNvSpPr/>
          <p:nvPr/>
        </p:nvSpPr>
        <p:spPr>
          <a:xfrm>
            <a:off x="1210072" y="1780256"/>
            <a:ext cx="2677988" cy="354421"/>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85783"/>
            <a:r>
              <a:rPr lang="en-US" sz="900" b="1">
                <a:solidFill>
                  <a:srgbClr val="22BCB9"/>
                </a:solidFill>
                <a:latin typeface="Verdana"/>
              </a:rPr>
              <a:t>Discovery</a:t>
            </a:r>
          </a:p>
        </p:txBody>
      </p:sp>
      <p:sp>
        <p:nvSpPr>
          <p:cNvPr id="35" name="Eingekerbter Richtungspfeil 10">
            <a:extLst>
              <a:ext uri="{FF2B5EF4-FFF2-40B4-BE49-F238E27FC236}">
                <a16:creationId xmlns:a16="http://schemas.microsoft.com/office/drawing/2014/main" id="{97AB7827-C2A5-4424-8D11-CEE19E65E7AA}"/>
              </a:ext>
            </a:extLst>
          </p:cNvPr>
          <p:cNvSpPr/>
          <p:nvPr>
            <p:custDataLst>
              <p:tags r:id="rId3"/>
            </p:custDataLst>
          </p:nvPr>
        </p:nvSpPr>
        <p:spPr bwMode="auto">
          <a:xfrm rot="5400000">
            <a:off x="479504" y="2023593"/>
            <a:ext cx="434022" cy="825402"/>
          </a:xfrm>
          <a:prstGeom prst="chevron">
            <a:avLst>
              <a:gd name="adj" fmla="val 17963"/>
            </a:avLst>
          </a:prstGeom>
          <a:solidFill>
            <a:schemeClr val="tx2"/>
          </a:solidFill>
          <a:ln w="9525" cmpd="sng">
            <a:noFill/>
            <a:prstDash val="solid"/>
            <a:miter lim="800000"/>
            <a:headEnd/>
            <a:tailEnd/>
          </a:ln>
          <a:effectLst/>
        </p:spPr>
        <p:txBody>
          <a:bodyPr vert="vert270" lIns="108000" tIns="81000" rIns="108000" bIns="81000" anchor="ctr"/>
          <a:lstStyle/>
          <a:p>
            <a:pPr algn="ctr" defTabSz="685783">
              <a:spcBef>
                <a:spcPct val="0"/>
              </a:spcBef>
              <a:spcAft>
                <a:spcPct val="0"/>
              </a:spcAft>
            </a:pPr>
            <a:r>
              <a:rPr lang="en-US" sz="1200" b="1">
                <a:solidFill>
                  <a:prstClr val="white"/>
                </a:solidFill>
                <a:latin typeface="Verdana"/>
              </a:rPr>
              <a:t>2</a:t>
            </a:r>
          </a:p>
        </p:txBody>
      </p:sp>
      <p:sp>
        <p:nvSpPr>
          <p:cNvPr id="36" name="Rectangle 35">
            <a:extLst>
              <a:ext uri="{FF2B5EF4-FFF2-40B4-BE49-F238E27FC236}">
                <a16:creationId xmlns:a16="http://schemas.microsoft.com/office/drawing/2014/main" id="{4E2A9B1F-BA8D-4B89-8B53-8E977A139663}"/>
              </a:ext>
            </a:extLst>
          </p:cNvPr>
          <p:cNvSpPr/>
          <p:nvPr/>
        </p:nvSpPr>
        <p:spPr>
          <a:xfrm>
            <a:off x="1210072" y="2219284"/>
            <a:ext cx="2677988" cy="354421"/>
          </a:xfrm>
          <a:prstGeom prst="rect">
            <a:avLst/>
          </a:prstGeom>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85783"/>
            <a:r>
              <a:rPr lang="en-US" sz="900">
                <a:solidFill>
                  <a:schemeClr val="tx2"/>
                </a:solidFill>
              </a:rPr>
              <a:t>Prepare &amp; Mobilize</a:t>
            </a:r>
          </a:p>
        </p:txBody>
      </p:sp>
      <p:sp>
        <p:nvSpPr>
          <p:cNvPr id="37" name="Eingekerbter Richtungspfeil 10">
            <a:extLst>
              <a:ext uri="{FF2B5EF4-FFF2-40B4-BE49-F238E27FC236}">
                <a16:creationId xmlns:a16="http://schemas.microsoft.com/office/drawing/2014/main" id="{7CEE649C-B1B0-43DD-A8EF-C7956C57BE2E}"/>
              </a:ext>
            </a:extLst>
          </p:cNvPr>
          <p:cNvSpPr/>
          <p:nvPr>
            <p:custDataLst>
              <p:tags r:id="rId4"/>
            </p:custDataLst>
          </p:nvPr>
        </p:nvSpPr>
        <p:spPr bwMode="auto">
          <a:xfrm rot="5400000">
            <a:off x="478991" y="2462622"/>
            <a:ext cx="434022" cy="825402"/>
          </a:xfrm>
          <a:prstGeom prst="chevron">
            <a:avLst>
              <a:gd name="adj" fmla="val 17963"/>
            </a:avLst>
          </a:prstGeom>
          <a:solidFill>
            <a:schemeClr val="tx2"/>
          </a:solidFill>
          <a:ln w="9525" cmpd="sng">
            <a:noFill/>
            <a:prstDash val="solid"/>
            <a:miter lim="800000"/>
            <a:headEnd/>
            <a:tailEnd/>
          </a:ln>
          <a:effectLst/>
        </p:spPr>
        <p:txBody>
          <a:bodyPr vert="vert270" lIns="108000" tIns="81000" rIns="108000" bIns="81000" anchor="ctr"/>
          <a:lstStyle/>
          <a:p>
            <a:pPr algn="ctr" defTabSz="685783">
              <a:spcBef>
                <a:spcPct val="0"/>
              </a:spcBef>
              <a:spcAft>
                <a:spcPct val="0"/>
              </a:spcAft>
            </a:pPr>
            <a:r>
              <a:rPr lang="en-US" sz="1200" b="1">
                <a:solidFill>
                  <a:prstClr val="white"/>
                </a:solidFill>
                <a:latin typeface="Verdana"/>
              </a:rPr>
              <a:t>3</a:t>
            </a:r>
          </a:p>
        </p:txBody>
      </p:sp>
      <p:sp>
        <p:nvSpPr>
          <p:cNvPr id="38" name="Rectangle 37">
            <a:extLst>
              <a:ext uri="{FF2B5EF4-FFF2-40B4-BE49-F238E27FC236}">
                <a16:creationId xmlns:a16="http://schemas.microsoft.com/office/drawing/2014/main" id="{45645C99-81B3-4D58-92B7-F27E19C9E329}"/>
              </a:ext>
            </a:extLst>
          </p:cNvPr>
          <p:cNvSpPr/>
          <p:nvPr/>
        </p:nvSpPr>
        <p:spPr>
          <a:xfrm>
            <a:off x="1210072" y="2658313"/>
            <a:ext cx="2677988" cy="354421"/>
          </a:xfrm>
          <a:prstGeom prst="rect">
            <a:avLst/>
          </a:prstGeom>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lvl="1" algn="ctr" defTabSz="685783"/>
            <a:r>
              <a:rPr lang="en-US" sz="900">
                <a:solidFill>
                  <a:schemeClr val="tx2"/>
                </a:solidFill>
              </a:rPr>
              <a:t>Execute</a:t>
            </a:r>
          </a:p>
        </p:txBody>
      </p:sp>
      <p:sp>
        <p:nvSpPr>
          <p:cNvPr id="39" name="Rectangle 38">
            <a:extLst>
              <a:ext uri="{FF2B5EF4-FFF2-40B4-BE49-F238E27FC236}">
                <a16:creationId xmlns:a16="http://schemas.microsoft.com/office/drawing/2014/main" id="{A4165085-1620-44BD-8813-22098DC86099}"/>
              </a:ext>
            </a:extLst>
          </p:cNvPr>
          <p:cNvSpPr/>
          <p:nvPr/>
        </p:nvSpPr>
        <p:spPr>
          <a:xfrm>
            <a:off x="5582094" y="1389170"/>
            <a:ext cx="3257678" cy="317357"/>
          </a:xfrm>
          <a:prstGeom prst="rect">
            <a:avLst/>
          </a:prstGeom>
          <a:solidFill>
            <a:schemeClr val="tx2"/>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34290" rIns="68580" bIns="34290" numCol="1" spcCol="0" rtlCol="0" fromWordArt="0" anchor="ctr" anchorCtr="0" forceAA="0" compatLnSpc="1">
            <a:prstTxWarp prst="textNoShape">
              <a:avLst/>
            </a:prstTxWarp>
            <a:noAutofit/>
          </a:bodyPr>
          <a:lstStyle/>
          <a:p>
            <a:pPr algn="ctr" defTabSz="685783"/>
            <a:r>
              <a:rPr lang="en-US" sz="825" b="1">
                <a:solidFill>
                  <a:prstClr val="white"/>
                </a:solidFill>
                <a:latin typeface="Verdana"/>
              </a:rPr>
              <a:t>ELEMENT</a:t>
            </a:r>
            <a:r>
              <a:rPr lang="en-US" sz="900" b="1">
                <a:solidFill>
                  <a:prstClr val="white"/>
                </a:solidFill>
                <a:latin typeface="Verdana"/>
              </a:rPr>
              <a:t> DESCRIPTION*</a:t>
            </a:r>
          </a:p>
        </p:txBody>
      </p:sp>
      <p:sp>
        <p:nvSpPr>
          <p:cNvPr id="14" name="AutoShape 20">
            <a:extLst>
              <a:ext uri="{FF2B5EF4-FFF2-40B4-BE49-F238E27FC236}">
                <a16:creationId xmlns:a16="http://schemas.microsoft.com/office/drawing/2014/main" id="{992E12BD-24F8-4D95-BB66-246CF17E0EE0}"/>
              </a:ext>
            </a:extLst>
          </p:cNvPr>
          <p:cNvSpPr>
            <a:spLocks noChangeArrowheads="1"/>
          </p:cNvSpPr>
          <p:nvPr/>
        </p:nvSpPr>
        <p:spPr bwMode="auto">
          <a:xfrm>
            <a:off x="4028666" y="2030170"/>
            <a:ext cx="1417061" cy="215443"/>
          </a:xfrm>
          <a:prstGeom prst="roundRect">
            <a:avLst>
              <a:gd name="adj" fmla="val 16667"/>
            </a:avLst>
          </a:prstGeom>
          <a:solidFill>
            <a:schemeClr val="accent1"/>
          </a:solidFill>
          <a:ln w="9525">
            <a:solidFill>
              <a:schemeClr val="accent1"/>
            </a:solidFill>
            <a:round/>
            <a:headEnd/>
            <a:tailEnd/>
          </a:ln>
          <a:effectLst/>
        </p:spPr>
        <p:txBody>
          <a:bodyPr lIns="0" tIns="0" rIns="0" bIns="0" anchor="ctr"/>
          <a:lstStyle/>
          <a:p>
            <a:pPr algn="ctr" defTabSz="685783">
              <a:lnSpc>
                <a:spcPct val="85000"/>
              </a:lnSpc>
            </a:pPr>
            <a:r>
              <a:rPr lang="en-US" sz="900">
                <a:solidFill>
                  <a:prstClr val="white"/>
                </a:solidFill>
                <a:latin typeface="Verdana"/>
              </a:rPr>
              <a:t>KPIs</a:t>
            </a:r>
          </a:p>
        </p:txBody>
      </p:sp>
      <p:sp>
        <p:nvSpPr>
          <p:cNvPr id="16" name="AutoShape 18">
            <a:extLst>
              <a:ext uri="{FF2B5EF4-FFF2-40B4-BE49-F238E27FC236}">
                <a16:creationId xmlns:a16="http://schemas.microsoft.com/office/drawing/2014/main" id="{481D2741-6284-4EC8-97A4-6CF12DED2C6E}"/>
              </a:ext>
            </a:extLst>
          </p:cNvPr>
          <p:cNvSpPr>
            <a:spLocks noChangeArrowheads="1"/>
          </p:cNvSpPr>
          <p:nvPr/>
        </p:nvSpPr>
        <p:spPr bwMode="auto">
          <a:xfrm>
            <a:off x="4028666" y="2290018"/>
            <a:ext cx="1417061" cy="215443"/>
          </a:xfrm>
          <a:prstGeom prst="roundRect">
            <a:avLst>
              <a:gd name="adj" fmla="val 16667"/>
            </a:avLst>
          </a:prstGeom>
          <a:solidFill>
            <a:schemeClr val="accent1"/>
          </a:solidFill>
          <a:ln w="9525">
            <a:solidFill>
              <a:schemeClr val="accent1"/>
            </a:solidFill>
            <a:round/>
            <a:headEnd/>
            <a:tailEnd/>
          </a:ln>
          <a:effectLst/>
        </p:spPr>
        <p:txBody>
          <a:bodyPr lIns="0" tIns="0" rIns="0" bIns="0" anchor="ctr"/>
          <a:lstStyle/>
          <a:p>
            <a:pPr algn="ctr" defTabSz="685783">
              <a:lnSpc>
                <a:spcPct val="85000"/>
              </a:lnSpc>
            </a:pPr>
            <a:r>
              <a:rPr lang="en-US" sz="900">
                <a:solidFill>
                  <a:prstClr val="white"/>
                </a:solidFill>
                <a:latin typeface="Verdana"/>
              </a:rPr>
              <a:t>Benefits</a:t>
            </a:r>
          </a:p>
        </p:txBody>
      </p:sp>
      <p:sp>
        <p:nvSpPr>
          <p:cNvPr id="19" name="AutoShape 18">
            <a:extLst>
              <a:ext uri="{FF2B5EF4-FFF2-40B4-BE49-F238E27FC236}">
                <a16:creationId xmlns:a16="http://schemas.microsoft.com/office/drawing/2014/main" id="{C22E0A04-0B78-44B2-8169-805A0209D867}"/>
              </a:ext>
            </a:extLst>
          </p:cNvPr>
          <p:cNvSpPr>
            <a:spLocks noChangeArrowheads="1"/>
          </p:cNvSpPr>
          <p:nvPr/>
        </p:nvSpPr>
        <p:spPr bwMode="auto">
          <a:xfrm>
            <a:off x="4028666" y="2549866"/>
            <a:ext cx="1417061" cy="215443"/>
          </a:xfrm>
          <a:prstGeom prst="roundRect">
            <a:avLst>
              <a:gd name="adj" fmla="val 16667"/>
            </a:avLst>
          </a:prstGeom>
          <a:solidFill>
            <a:schemeClr val="accent1"/>
          </a:solidFill>
          <a:ln w="9525">
            <a:solidFill>
              <a:schemeClr val="accent1"/>
            </a:solidFill>
            <a:round/>
            <a:headEnd/>
            <a:tailEnd/>
          </a:ln>
          <a:effectLst/>
        </p:spPr>
        <p:txBody>
          <a:bodyPr lIns="0" tIns="0" rIns="0" bIns="0" anchor="ctr"/>
          <a:lstStyle/>
          <a:p>
            <a:pPr algn="ctr" defTabSz="685783">
              <a:lnSpc>
                <a:spcPct val="85000"/>
              </a:lnSpc>
            </a:pPr>
            <a:r>
              <a:rPr lang="en-US" sz="900">
                <a:solidFill>
                  <a:prstClr val="white"/>
                </a:solidFill>
                <a:latin typeface="Verdana"/>
              </a:rPr>
              <a:t>Costs</a:t>
            </a:r>
          </a:p>
        </p:txBody>
      </p:sp>
      <p:sp>
        <p:nvSpPr>
          <p:cNvPr id="20" name="AutoShape 21">
            <a:extLst>
              <a:ext uri="{FF2B5EF4-FFF2-40B4-BE49-F238E27FC236}">
                <a16:creationId xmlns:a16="http://schemas.microsoft.com/office/drawing/2014/main" id="{1D76B8C9-BE0B-4555-AF16-6632076A1AAD}"/>
              </a:ext>
            </a:extLst>
          </p:cNvPr>
          <p:cNvSpPr>
            <a:spLocks noChangeArrowheads="1"/>
          </p:cNvSpPr>
          <p:nvPr/>
        </p:nvSpPr>
        <p:spPr bwMode="auto">
          <a:xfrm>
            <a:off x="4028666" y="1770322"/>
            <a:ext cx="1417061" cy="215443"/>
          </a:xfrm>
          <a:prstGeom prst="roundRect">
            <a:avLst>
              <a:gd name="adj" fmla="val 16667"/>
            </a:avLst>
          </a:prstGeom>
          <a:solidFill>
            <a:schemeClr val="accent1"/>
          </a:solidFill>
          <a:ln w="9525">
            <a:solidFill>
              <a:schemeClr val="accent1"/>
            </a:solidFill>
            <a:round/>
            <a:headEnd/>
            <a:tailEnd/>
          </a:ln>
          <a:effectLst/>
        </p:spPr>
        <p:txBody>
          <a:bodyPr lIns="0" tIns="0" rIns="0" bIns="0" anchor="ctr"/>
          <a:lstStyle/>
          <a:p>
            <a:pPr algn="ctr" defTabSz="685783">
              <a:lnSpc>
                <a:spcPct val="85000"/>
              </a:lnSpc>
            </a:pPr>
            <a:r>
              <a:rPr lang="en-US" sz="900">
                <a:solidFill>
                  <a:prstClr val="white"/>
                </a:solidFill>
                <a:latin typeface="Verdana"/>
              </a:rPr>
              <a:t>2D use cases</a:t>
            </a:r>
          </a:p>
        </p:txBody>
      </p:sp>
      <p:sp>
        <p:nvSpPr>
          <p:cNvPr id="21" name="AutoShape 18">
            <a:hlinkClick r:id="" action="ppaction://noaction"/>
            <a:extLst>
              <a:ext uri="{FF2B5EF4-FFF2-40B4-BE49-F238E27FC236}">
                <a16:creationId xmlns:a16="http://schemas.microsoft.com/office/drawing/2014/main" id="{F0C4A49D-104A-4D0F-9D13-27F199BB8D63}"/>
              </a:ext>
            </a:extLst>
          </p:cNvPr>
          <p:cNvSpPr>
            <a:spLocks noChangeArrowheads="1"/>
          </p:cNvSpPr>
          <p:nvPr/>
        </p:nvSpPr>
        <p:spPr bwMode="auto">
          <a:xfrm>
            <a:off x="5582409" y="2300111"/>
            <a:ext cx="3257363" cy="209769"/>
          </a:xfrm>
          <a:prstGeom prst="rect">
            <a:avLst/>
          </a:prstGeom>
          <a:solidFill>
            <a:schemeClr val="bg1"/>
          </a:solidFill>
          <a:ln>
            <a:noFill/>
          </a:ln>
          <a:effectLst/>
        </p:spPr>
        <p:txBody>
          <a:bodyPr lIns="0" tIns="0" rIns="0" bIns="0" anchor="ctr"/>
          <a:lstStyle/>
          <a:p>
            <a:pPr defTabSz="685783">
              <a:lnSpc>
                <a:spcPct val="85000"/>
              </a:lnSpc>
              <a:buClr>
                <a:srgbClr val="418AB3"/>
              </a:buClr>
              <a:buSzPct val="100000"/>
              <a:defRPr/>
            </a:pPr>
            <a:r>
              <a:rPr lang="en-US" sz="825">
                <a:solidFill>
                  <a:schemeClr val="tx2"/>
                </a:solidFill>
              </a:rPr>
              <a:t>Determine expected </a:t>
            </a:r>
            <a:r>
              <a:rPr lang="en-US" sz="825">
                <a:solidFill>
                  <a:srgbClr val="5E5E5E"/>
                </a:solidFill>
                <a:latin typeface="Verdana"/>
                <a:cs typeface="Verdana" panose="020B0604030504040204" pitchFamily="34" charset="0"/>
                <a:hlinkClick r:id="rId10" action="ppaction://hlinksldjump"/>
              </a:rPr>
              <a:t>benefits</a:t>
            </a:r>
            <a:r>
              <a:rPr lang="en-US" sz="825">
                <a:solidFill>
                  <a:srgbClr val="5E5E5E"/>
                </a:solidFill>
                <a:latin typeface="Verdana"/>
                <a:cs typeface="Verdana" panose="020B0604030504040204" pitchFamily="34" charset="0"/>
              </a:rPr>
              <a:t> </a:t>
            </a:r>
            <a:r>
              <a:rPr lang="en-US" sz="825">
                <a:solidFill>
                  <a:schemeClr val="tx2"/>
                </a:solidFill>
              </a:rPr>
              <a:t>for business cases</a:t>
            </a:r>
          </a:p>
        </p:txBody>
      </p:sp>
      <p:sp>
        <p:nvSpPr>
          <p:cNvPr id="22" name="AutoShape 18">
            <a:hlinkClick r:id="" action="ppaction://noaction"/>
            <a:extLst>
              <a:ext uri="{FF2B5EF4-FFF2-40B4-BE49-F238E27FC236}">
                <a16:creationId xmlns:a16="http://schemas.microsoft.com/office/drawing/2014/main" id="{14CC12D1-1BC1-4C51-9933-4523EA6CFC64}"/>
              </a:ext>
            </a:extLst>
          </p:cNvPr>
          <p:cNvSpPr>
            <a:spLocks noChangeArrowheads="1"/>
          </p:cNvSpPr>
          <p:nvPr/>
        </p:nvSpPr>
        <p:spPr bwMode="auto">
          <a:xfrm>
            <a:off x="5582409" y="2563589"/>
            <a:ext cx="3257363" cy="173495"/>
          </a:xfrm>
          <a:prstGeom prst="rect">
            <a:avLst/>
          </a:prstGeom>
          <a:solidFill>
            <a:schemeClr val="bg1"/>
          </a:solidFill>
          <a:ln>
            <a:noFill/>
          </a:ln>
          <a:effectLst/>
        </p:spPr>
        <p:txBody>
          <a:bodyPr lIns="0" tIns="0" rIns="0" bIns="0" anchor="ctr"/>
          <a:lstStyle/>
          <a:p>
            <a:pPr defTabSz="685783">
              <a:lnSpc>
                <a:spcPct val="85000"/>
              </a:lnSpc>
              <a:buClr>
                <a:srgbClr val="418AB3"/>
              </a:buClr>
              <a:buSzPct val="100000"/>
              <a:defRPr/>
            </a:pPr>
            <a:r>
              <a:rPr lang="en-US" sz="825">
                <a:solidFill>
                  <a:schemeClr val="tx2"/>
                </a:solidFill>
              </a:rPr>
              <a:t>Define possible</a:t>
            </a:r>
            <a:r>
              <a:rPr lang="en-US" sz="825">
                <a:solidFill>
                  <a:srgbClr val="5E5E5E"/>
                </a:solidFill>
                <a:latin typeface="Verdana"/>
                <a:cs typeface="Verdana" panose="020B0604030504040204" pitchFamily="34" charset="0"/>
              </a:rPr>
              <a:t> </a:t>
            </a:r>
            <a:r>
              <a:rPr lang="en-US" sz="825">
                <a:solidFill>
                  <a:srgbClr val="5E5E5E"/>
                </a:solidFill>
                <a:latin typeface="Verdana"/>
                <a:cs typeface="Verdana" panose="020B0604030504040204" pitchFamily="34" charset="0"/>
                <a:hlinkClick r:id="rId11" action="ppaction://hlinksldjump"/>
              </a:rPr>
              <a:t>costs</a:t>
            </a:r>
            <a:r>
              <a:rPr lang="en-US" sz="825">
                <a:solidFill>
                  <a:srgbClr val="5E5E5E"/>
                </a:solidFill>
                <a:latin typeface="Verdana"/>
                <a:cs typeface="Verdana" panose="020B0604030504040204" pitchFamily="34" charset="0"/>
              </a:rPr>
              <a:t> </a:t>
            </a:r>
            <a:r>
              <a:rPr lang="en-US" sz="825">
                <a:solidFill>
                  <a:schemeClr val="tx2"/>
                </a:solidFill>
              </a:rPr>
              <a:t>for business cases</a:t>
            </a:r>
          </a:p>
        </p:txBody>
      </p:sp>
      <p:sp>
        <p:nvSpPr>
          <p:cNvPr id="26" name="AutoShape 18">
            <a:hlinkClick r:id="" action="ppaction://noaction"/>
            <a:extLst>
              <a:ext uri="{FF2B5EF4-FFF2-40B4-BE49-F238E27FC236}">
                <a16:creationId xmlns:a16="http://schemas.microsoft.com/office/drawing/2014/main" id="{ED2FD58A-B97A-4E88-9CCA-792F4FC173E8}"/>
              </a:ext>
            </a:extLst>
          </p:cNvPr>
          <p:cNvSpPr>
            <a:spLocks noChangeArrowheads="1"/>
          </p:cNvSpPr>
          <p:nvPr/>
        </p:nvSpPr>
        <p:spPr bwMode="auto">
          <a:xfrm>
            <a:off x="5582409" y="2036635"/>
            <a:ext cx="3257363" cy="209769"/>
          </a:xfrm>
          <a:prstGeom prst="rect">
            <a:avLst/>
          </a:prstGeom>
          <a:solidFill>
            <a:schemeClr val="bg1"/>
          </a:solidFill>
          <a:ln>
            <a:noFill/>
          </a:ln>
          <a:effectLst/>
        </p:spPr>
        <p:txBody>
          <a:bodyPr lIns="0" tIns="0" rIns="0" bIns="0" anchor="ctr"/>
          <a:lstStyle/>
          <a:p>
            <a:pPr defTabSz="685783">
              <a:lnSpc>
                <a:spcPct val="85000"/>
              </a:lnSpc>
              <a:buClr>
                <a:srgbClr val="418AB3"/>
              </a:buClr>
              <a:buSzPct val="100000"/>
              <a:defRPr/>
            </a:pPr>
            <a:r>
              <a:rPr lang="en-US" sz="825">
                <a:solidFill>
                  <a:schemeClr val="tx2"/>
                </a:solidFill>
              </a:rPr>
              <a:t>Determine objective/goal (</a:t>
            </a:r>
            <a:r>
              <a:rPr lang="en-US" sz="825">
                <a:solidFill>
                  <a:srgbClr val="5E5E5E"/>
                </a:solidFill>
                <a:latin typeface="Verdana"/>
                <a:hlinkClick r:id="rId12" action="ppaction://hlinksldjump"/>
              </a:rPr>
              <a:t>KPIs</a:t>
            </a:r>
            <a:r>
              <a:rPr lang="en-US" sz="825">
                <a:solidFill>
                  <a:schemeClr val="tx2"/>
                </a:solidFill>
              </a:rPr>
              <a:t>)</a:t>
            </a:r>
          </a:p>
        </p:txBody>
      </p:sp>
      <p:sp>
        <p:nvSpPr>
          <p:cNvPr id="29" name="AutoShape 18">
            <a:hlinkClick r:id="" action="ppaction://noaction"/>
            <a:extLst>
              <a:ext uri="{FF2B5EF4-FFF2-40B4-BE49-F238E27FC236}">
                <a16:creationId xmlns:a16="http://schemas.microsoft.com/office/drawing/2014/main" id="{310C196E-4413-4D74-BEA0-B578DE5AC48E}"/>
              </a:ext>
            </a:extLst>
          </p:cNvPr>
          <p:cNvSpPr>
            <a:spLocks noChangeArrowheads="1"/>
          </p:cNvSpPr>
          <p:nvPr/>
        </p:nvSpPr>
        <p:spPr bwMode="auto">
          <a:xfrm>
            <a:off x="5582409" y="1773158"/>
            <a:ext cx="3257363" cy="209769"/>
          </a:xfrm>
          <a:prstGeom prst="rect">
            <a:avLst/>
          </a:prstGeom>
          <a:solidFill>
            <a:schemeClr val="bg1"/>
          </a:solidFill>
          <a:ln>
            <a:noFill/>
          </a:ln>
          <a:effectLst/>
        </p:spPr>
        <p:txBody>
          <a:bodyPr lIns="0" tIns="0" rIns="0" bIns="0" anchor="ctr"/>
          <a:lstStyle/>
          <a:p>
            <a:pPr defTabSz="685783">
              <a:lnSpc>
                <a:spcPct val="85000"/>
              </a:lnSpc>
              <a:buClr>
                <a:srgbClr val="418AB3"/>
              </a:buClr>
              <a:buSzPct val="100000"/>
              <a:defRPr/>
            </a:pPr>
            <a:r>
              <a:rPr lang="en-US" sz="825">
                <a:solidFill>
                  <a:srgbClr val="5E5E5E"/>
                </a:solidFill>
                <a:latin typeface="Verdana"/>
                <a:cs typeface="Verdana" panose="020B0604030504040204" pitchFamily="34" charset="0"/>
              </a:rPr>
              <a:t>Approach and processes on how to develop a business case</a:t>
            </a:r>
          </a:p>
        </p:txBody>
      </p:sp>
      <p:cxnSp>
        <p:nvCxnSpPr>
          <p:cNvPr id="47" name="Straight Connector 46"/>
          <p:cNvCxnSpPr/>
          <p:nvPr/>
        </p:nvCxnSpPr>
        <p:spPr>
          <a:xfrm>
            <a:off x="5582409" y="2009780"/>
            <a:ext cx="32573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582409" y="2273257"/>
            <a:ext cx="32573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5582409" y="2536733"/>
            <a:ext cx="32573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5582409" y="3027413"/>
            <a:ext cx="32573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1210072" y="2616008"/>
            <a:ext cx="267798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1210072" y="2176979"/>
            <a:ext cx="267798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86" name="Group 6">
            <a:extLst>
              <a:ext uri="{FF2B5EF4-FFF2-40B4-BE49-F238E27FC236}">
                <a16:creationId xmlns:a16="http://schemas.microsoft.com/office/drawing/2014/main" id="{013CAB8E-2539-4CDF-81A0-97B0EC2D31FB}"/>
              </a:ext>
            </a:extLst>
          </p:cNvPr>
          <p:cNvGrpSpPr/>
          <p:nvPr/>
        </p:nvGrpSpPr>
        <p:grpSpPr>
          <a:xfrm>
            <a:off x="370067" y="1006320"/>
            <a:ext cx="207175" cy="206693"/>
            <a:chOff x="481013" y="2827338"/>
            <a:chExt cx="682624" cy="681037"/>
          </a:xfrm>
          <a:solidFill>
            <a:schemeClr val="bg1"/>
          </a:solidFill>
        </p:grpSpPr>
        <p:sp>
          <p:nvSpPr>
            <p:cNvPr id="87" name="Freeform 12">
              <a:extLst>
                <a:ext uri="{FF2B5EF4-FFF2-40B4-BE49-F238E27FC236}">
                  <a16:creationId xmlns:a16="http://schemas.microsoft.com/office/drawing/2014/main" id="{F4A23C43-9B64-4556-A27B-4892D51C307E}"/>
                </a:ext>
              </a:extLst>
            </p:cNvPr>
            <p:cNvSpPr>
              <a:spLocks/>
            </p:cNvSpPr>
            <p:nvPr/>
          </p:nvSpPr>
          <p:spPr bwMode="auto">
            <a:xfrm>
              <a:off x="735013" y="3114675"/>
              <a:ext cx="138112" cy="138113"/>
            </a:xfrm>
            <a:custGeom>
              <a:avLst/>
              <a:gdLst>
                <a:gd name="T0" fmla="*/ 34 w 53"/>
                <a:gd name="T1" fmla="*/ 1 h 53"/>
                <a:gd name="T2" fmla="*/ 27 w 53"/>
                <a:gd name="T3" fmla="*/ 0 h 53"/>
                <a:gd name="T4" fmla="*/ 0 w 53"/>
                <a:gd name="T5" fmla="*/ 27 h 53"/>
                <a:gd name="T6" fmla="*/ 27 w 53"/>
                <a:gd name="T7" fmla="*/ 53 h 53"/>
                <a:gd name="T8" fmla="*/ 53 w 53"/>
                <a:gd name="T9" fmla="*/ 27 h 53"/>
                <a:gd name="T10" fmla="*/ 52 w 53"/>
                <a:gd name="T11" fmla="*/ 20 h 53"/>
                <a:gd name="T12" fmla="*/ 36 w 53"/>
                <a:gd name="T13" fmla="*/ 36 h 53"/>
                <a:gd name="T14" fmla="*/ 27 w 53"/>
                <a:gd name="T15" fmla="*/ 40 h 53"/>
                <a:gd name="T16" fmla="*/ 17 w 53"/>
                <a:gd name="T17" fmla="*/ 36 h 53"/>
                <a:gd name="T18" fmla="*/ 17 w 53"/>
                <a:gd name="T19" fmla="*/ 17 h 53"/>
                <a:gd name="T20" fmla="*/ 34 w 53"/>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53">
                  <a:moveTo>
                    <a:pt x="34" y="1"/>
                  </a:moveTo>
                  <a:cubicBezTo>
                    <a:pt x="31" y="0"/>
                    <a:pt x="29" y="0"/>
                    <a:pt x="27" y="0"/>
                  </a:cubicBezTo>
                  <a:cubicBezTo>
                    <a:pt x="12" y="0"/>
                    <a:pt x="0" y="12"/>
                    <a:pt x="0" y="27"/>
                  </a:cubicBezTo>
                  <a:cubicBezTo>
                    <a:pt x="0" y="41"/>
                    <a:pt x="12" y="53"/>
                    <a:pt x="27" y="53"/>
                  </a:cubicBezTo>
                  <a:cubicBezTo>
                    <a:pt x="41" y="53"/>
                    <a:pt x="53" y="41"/>
                    <a:pt x="53" y="27"/>
                  </a:cubicBezTo>
                  <a:cubicBezTo>
                    <a:pt x="53" y="24"/>
                    <a:pt x="53" y="22"/>
                    <a:pt x="52" y="20"/>
                  </a:cubicBezTo>
                  <a:cubicBezTo>
                    <a:pt x="36" y="36"/>
                    <a:pt x="36" y="36"/>
                    <a:pt x="36" y="36"/>
                  </a:cubicBezTo>
                  <a:cubicBezTo>
                    <a:pt x="33" y="39"/>
                    <a:pt x="30" y="40"/>
                    <a:pt x="27" y="40"/>
                  </a:cubicBezTo>
                  <a:cubicBezTo>
                    <a:pt x="23" y="40"/>
                    <a:pt x="20" y="39"/>
                    <a:pt x="17" y="36"/>
                  </a:cubicBezTo>
                  <a:cubicBezTo>
                    <a:pt x="12" y="31"/>
                    <a:pt x="12" y="23"/>
                    <a:pt x="17" y="17"/>
                  </a:cubicBezTo>
                  <a:lnTo>
                    <a:pt x="34"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endParaRPr lang="en-US" sz="1013">
                <a:solidFill>
                  <a:srgbClr val="000000"/>
                </a:solidFill>
                <a:latin typeface="Verdana"/>
              </a:endParaRPr>
            </a:p>
          </p:txBody>
        </p:sp>
        <p:sp>
          <p:nvSpPr>
            <p:cNvPr id="88" name="Freeform 13">
              <a:extLst>
                <a:ext uri="{FF2B5EF4-FFF2-40B4-BE49-F238E27FC236}">
                  <a16:creationId xmlns:a16="http://schemas.microsoft.com/office/drawing/2014/main" id="{94E012BC-5DEE-4FB9-B930-7080990F4D1C}"/>
                </a:ext>
              </a:extLst>
            </p:cNvPr>
            <p:cNvSpPr>
              <a:spLocks/>
            </p:cNvSpPr>
            <p:nvPr/>
          </p:nvSpPr>
          <p:spPr bwMode="auto">
            <a:xfrm>
              <a:off x="604838" y="2982913"/>
              <a:ext cx="400050" cy="400050"/>
            </a:xfrm>
            <a:custGeom>
              <a:avLst/>
              <a:gdLst>
                <a:gd name="T0" fmla="*/ 118 w 153"/>
                <a:gd name="T1" fmla="*/ 17 h 153"/>
                <a:gd name="T2" fmla="*/ 118 w 153"/>
                <a:gd name="T3" fmla="*/ 12 h 153"/>
                <a:gd name="T4" fmla="*/ 77 w 153"/>
                <a:gd name="T5" fmla="*/ 0 h 153"/>
                <a:gd name="T6" fmla="*/ 0 w 153"/>
                <a:gd name="T7" fmla="*/ 77 h 153"/>
                <a:gd name="T8" fmla="*/ 77 w 153"/>
                <a:gd name="T9" fmla="*/ 153 h 153"/>
                <a:gd name="T10" fmla="*/ 153 w 153"/>
                <a:gd name="T11" fmla="*/ 77 h 153"/>
                <a:gd name="T12" fmla="*/ 141 w 153"/>
                <a:gd name="T13" fmla="*/ 36 h 153"/>
                <a:gd name="T14" fmla="*/ 138 w 153"/>
                <a:gd name="T15" fmla="*/ 36 h 153"/>
                <a:gd name="T16" fmla="*/ 136 w 153"/>
                <a:gd name="T17" fmla="*/ 36 h 153"/>
                <a:gd name="T18" fmla="*/ 122 w 153"/>
                <a:gd name="T19" fmla="*/ 50 h 153"/>
                <a:gd name="T20" fmla="*/ 130 w 153"/>
                <a:gd name="T21" fmla="*/ 77 h 153"/>
                <a:gd name="T22" fmla="*/ 77 w 153"/>
                <a:gd name="T23" fmla="*/ 130 h 153"/>
                <a:gd name="T24" fmla="*/ 23 w 153"/>
                <a:gd name="T25" fmla="*/ 77 h 153"/>
                <a:gd name="T26" fmla="*/ 77 w 153"/>
                <a:gd name="T27" fmla="*/ 23 h 153"/>
                <a:gd name="T28" fmla="*/ 104 w 153"/>
                <a:gd name="T29" fmla="*/ 31 h 153"/>
                <a:gd name="T30" fmla="*/ 118 w 153"/>
                <a:gd name="T31" fmla="*/ 1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3" h="153">
                  <a:moveTo>
                    <a:pt x="118" y="17"/>
                  </a:moveTo>
                  <a:cubicBezTo>
                    <a:pt x="118" y="15"/>
                    <a:pt x="118" y="14"/>
                    <a:pt x="118" y="12"/>
                  </a:cubicBezTo>
                  <a:cubicBezTo>
                    <a:pt x="106" y="5"/>
                    <a:pt x="92" y="0"/>
                    <a:pt x="77" y="0"/>
                  </a:cubicBezTo>
                  <a:cubicBezTo>
                    <a:pt x="35" y="0"/>
                    <a:pt x="0" y="35"/>
                    <a:pt x="0" y="77"/>
                  </a:cubicBezTo>
                  <a:cubicBezTo>
                    <a:pt x="0" y="119"/>
                    <a:pt x="35" y="153"/>
                    <a:pt x="77" y="153"/>
                  </a:cubicBezTo>
                  <a:cubicBezTo>
                    <a:pt x="119" y="153"/>
                    <a:pt x="153" y="119"/>
                    <a:pt x="153" y="77"/>
                  </a:cubicBezTo>
                  <a:cubicBezTo>
                    <a:pt x="153" y="62"/>
                    <a:pt x="149" y="48"/>
                    <a:pt x="141" y="36"/>
                  </a:cubicBezTo>
                  <a:cubicBezTo>
                    <a:pt x="139" y="36"/>
                    <a:pt x="138" y="36"/>
                    <a:pt x="138" y="36"/>
                  </a:cubicBezTo>
                  <a:cubicBezTo>
                    <a:pt x="137" y="36"/>
                    <a:pt x="137" y="36"/>
                    <a:pt x="136" y="36"/>
                  </a:cubicBezTo>
                  <a:cubicBezTo>
                    <a:pt x="122" y="50"/>
                    <a:pt x="122" y="50"/>
                    <a:pt x="122" y="50"/>
                  </a:cubicBezTo>
                  <a:cubicBezTo>
                    <a:pt x="127" y="58"/>
                    <a:pt x="130" y="67"/>
                    <a:pt x="130" y="77"/>
                  </a:cubicBezTo>
                  <a:cubicBezTo>
                    <a:pt x="130" y="106"/>
                    <a:pt x="106" y="130"/>
                    <a:pt x="77" y="130"/>
                  </a:cubicBezTo>
                  <a:cubicBezTo>
                    <a:pt x="47" y="130"/>
                    <a:pt x="23" y="106"/>
                    <a:pt x="23" y="77"/>
                  </a:cubicBezTo>
                  <a:cubicBezTo>
                    <a:pt x="23" y="47"/>
                    <a:pt x="47" y="23"/>
                    <a:pt x="77" y="23"/>
                  </a:cubicBezTo>
                  <a:cubicBezTo>
                    <a:pt x="87" y="23"/>
                    <a:pt x="96" y="26"/>
                    <a:pt x="104" y="31"/>
                  </a:cubicBezTo>
                  <a:lnTo>
                    <a:pt x="118"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endParaRPr lang="en-US" sz="1013">
                <a:solidFill>
                  <a:srgbClr val="000000"/>
                </a:solidFill>
                <a:latin typeface="Verdana"/>
              </a:endParaRPr>
            </a:p>
          </p:txBody>
        </p:sp>
        <p:sp>
          <p:nvSpPr>
            <p:cNvPr id="89" name="Freeform 14">
              <a:extLst>
                <a:ext uri="{FF2B5EF4-FFF2-40B4-BE49-F238E27FC236}">
                  <a16:creationId xmlns:a16="http://schemas.microsoft.com/office/drawing/2014/main" id="{BC9C85C4-A2CF-47C9-87D3-08EFD4097904}"/>
                </a:ext>
              </a:extLst>
            </p:cNvPr>
            <p:cNvSpPr>
              <a:spLocks/>
            </p:cNvSpPr>
            <p:nvPr/>
          </p:nvSpPr>
          <p:spPr bwMode="auto">
            <a:xfrm>
              <a:off x="481013" y="2860675"/>
              <a:ext cx="649287" cy="647700"/>
            </a:xfrm>
            <a:custGeom>
              <a:avLst/>
              <a:gdLst>
                <a:gd name="T0" fmla="*/ 216 w 248"/>
                <a:gd name="T1" fmla="*/ 75 h 248"/>
                <a:gd name="T2" fmla="*/ 213 w 248"/>
                <a:gd name="T3" fmla="*/ 77 h 248"/>
                <a:gd name="T4" fmla="*/ 225 w 248"/>
                <a:gd name="T5" fmla="*/ 124 h 248"/>
                <a:gd name="T6" fmla="*/ 124 w 248"/>
                <a:gd name="T7" fmla="*/ 225 h 248"/>
                <a:gd name="T8" fmla="*/ 23 w 248"/>
                <a:gd name="T9" fmla="*/ 124 h 248"/>
                <a:gd name="T10" fmla="*/ 124 w 248"/>
                <a:gd name="T11" fmla="*/ 23 h 248"/>
                <a:gd name="T12" fmla="*/ 170 w 248"/>
                <a:gd name="T13" fmla="*/ 34 h 248"/>
                <a:gd name="T14" fmla="*/ 173 w 248"/>
                <a:gd name="T15" fmla="*/ 31 h 248"/>
                <a:gd name="T16" fmla="*/ 187 w 248"/>
                <a:gd name="T17" fmla="*/ 17 h 248"/>
                <a:gd name="T18" fmla="*/ 124 w 248"/>
                <a:gd name="T19" fmla="*/ 0 h 248"/>
                <a:gd name="T20" fmla="*/ 0 w 248"/>
                <a:gd name="T21" fmla="*/ 124 h 248"/>
                <a:gd name="T22" fmla="*/ 124 w 248"/>
                <a:gd name="T23" fmla="*/ 248 h 248"/>
                <a:gd name="T24" fmla="*/ 248 w 248"/>
                <a:gd name="T25" fmla="*/ 124 h 248"/>
                <a:gd name="T26" fmla="*/ 230 w 248"/>
                <a:gd name="T27" fmla="*/ 61 h 248"/>
                <a:gd name="T28" fmla="*/ 216 w 248"/>
                <a:gd name="T29" fmla="*/ 75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248">
                  <a:moveTo>
                    <a:pt x="216" y="75"/>
                  </a:moveTo>
                  <a:cubicBezTo>
                    <a:pt x="215" y="76"/>
                    <a:pt x="214" y="76"/>
                    <a:pt x="213" y="77"/>
                  </a:cubicBezTo>
                  <a:cubicBezTo>
                    <a:pt x="220" y="91"/>
                    <a:pt x="225" y="107"/>
                    <a:pt x="225" y="124"/>
                  </a:cubicBezTo>
                  <a:cubicBezTo>
                    <a:pt x="225" y="179"/>
                    <a:pt x="179" y="225"/>
                    <a:pt x="124" y="225"/>
                  </a:cubicBezTo>
                  <a:cubicBezTo>
                    <a:pt x="68" y="225"/>
                    <a:pt x="23" y="179"/>
                    <a:pt x="23" y="124"/>
                  </a:cubicBezTo>
                  <a:cubicBezTo>
                    <a:pt x="23" y="68"/>
                    <a:pt x="68" y="23"/>
                    <a:pt x="124" y="23"/>
                  </a:cubicBezTo>
                  <a:cubicBezTo>
                    <a:pt x="140" y="23"/>
                    <a:pt x="156" y="27"/>
                    <a:pt x="170" y="34"/>
                  </a:cubicBezTo>
                  <a:cubicBezTo>
                    <a:pt x="171" y="33"/>
                    <a:pt x="172" y="32"/>
                    <a:pt x="173" y="31"/>
                  </a:cubicBezTo>
                  <a:cubicBezTo>
                    <a:pt x="187" y="17"/>
                    <a:pt x="187" y="17"/>
                    <a:pt x="187" y="17"/>
                  </a:cubicBezTo>
                  <a:cubicBezTo>
                    <a:pt x="168" y="6"/>
                    <a:pt x="147" y="0"/>
                    <a:pt x="124" y="0"/>
                  </a:cubicBezTo>
                  <a:cubicBezTo>
                    <a:pt x="55" y="0"/>
                    <a:pt x="0" y="55"/>
                    <a:pt x="0" y="124"/>
                  </a:cubicBezTo>
                  <a:cubicBezTo>
                    <a:pt x="0" y="192"/>
                    <a:pt x="55" y="248"/>
                    <a:pt x="124" y="248"/>
                  </a:cubicBezTo>
                  <a:cubicBezTo>
                    <a:pt x="192" y="248"/>
                    <a:pt x="248" y="192"/>
                    <a:pt x="248" y="124"/>
                  </a:cubicBezTo>
                  <a:cubicBezTo>
                    <a:pt x="248" y="101"/>
                    <a:pt x="241" y="79"/>
                    <a:pt x="230" y="61"/>
                  </a:cubicBezTo>
                  <a:lnTo>
                    <a:pt x="216"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endParaRPr lang="en-US" sz="1013">
                <a:solidFill>
                  <a:srgbClr val="000000"/>
                </a:solidFill>
                <a:latin typeface="Verdana"/>
              </a:endParaRPr>
            </a:p>
          </p:txBody>
        </p:sp>
        <p:sp>
          <p:nvSpPr>
            <p:cNvPr id="90" name="Freeform 15">
              <a:extLst>
                <a:ext uri="{FF2B5EF4-FFF2-40B4-BE49-F238E27FC236}">
                  <a16:creationId xmlns:a16="http://schemas.microsoft.com/office/drawing/2014/main" id="{26EE28A8-F0B3-4B15-9574-98CD5D1BA071}"/>
                </a:ext>
              </a:extLst>
            </p:cNvPr>
            <p:cNvSpPr>
              <a:spLocks/>
            </p:cNvSpPr>
            <p:nvPr/>
          </p:nvSpPr>
          <p:spPr bwMode="auto">
            <a:xfrm>
              <a:off x="784225" y="2827338"/>
              <a:ext cx="379412" cy="373063"/>
            </a:xfrm>
            <a:custGeom>
              <a:avLst/>
              <a:gdLst>
                <a:gd name="T0" fmla="*/ 120 w 145"/>
                <a:gd name="T1" fmla="*/ 24 h 143"/>
                <a:gd name="T2" fmla="*/ 109 w 145"/>
                <a:gd name="T3" fmla="*/ 8 h 143"/>
                <a:gd name="T4" fmla="*/ 64 w 145"/>
                <a:gd name="T5" fmla="*/ 52 h 143"/>
                <a:gd name="T6" fmla="*/ 60 w 145"/>
                <a:gd name="T7" fmla="*/ 75 h 143"/>
                <a:gd name="T8" fmla="*/ 3 w 145"/>
                <a:gd name="T9" fmla="*/ 132 h 143"/>
                <a:gd name="T10" fmla="*/ 3 w 145"/>
                <a:gd name="T11" fmla="*/ 141 h 143"/>
                <a:gd name="T12" fmla="*/ 8 w 145"/>
                <a:gd name="T13" fmla="*/ 143 h 143"/>
                <a:gd name="T14" fmla="*/ 12 w 145"/>
                <a:gd name="T15" fmla="*/ 141 h 143"/>
                <a:gd name="T16" fmla="*/ 68 w 145"/>
                <a:gd name="T17" fmla="*/ 85 h 143"/>
                <a:gd name="T18" fmla="*/ 92 w 145"/>
                <a:gd name="T19" fmla="*/ 80 h 143"/>
                <a:gd name="T20" fmla="*/ 137 w 145"/>
                <a:gd name="T21" fmla="*/ 35 h 143"/>
                <a:gd name="T22" fmla="*/ 120 w 145"/>
                <a:gd name="T23" fmla="*/ 2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5" h="143">
                  <a:moveTo>
                    <a:pt x="120" y="24"/>
                  </a:moveTo>
                  <a:cubicBezTo>
                    <a:pt x="112" y="16"/>
                    <a:pt x="117" y="0"/>
                    <a:pt x="109" y="8"/>
                  </a:cubicBezTo>
                  <a:cubicBezTo>
                    <a:pt x="64" y="52"/>
                    <a:pt x="64" y="52"/>
                    <a:pt x="64" y="52"/>
                  </a:cubicBezTo>
                  <a:cubicBezTo>
                    <a:pt x="60" y="57"/>
                    <a:pt x="59" y="68"/>
                    <a:pt x="60" y="75"/>
                  </a:cubicBezTo>
                  <a:cubicBezTo>
                    <a:pt x="3" y="132"/>
                    <a:pt x="3" y="132"/>
                    <a:pt x="3" y="132"/>
                  </a:cubicBezTo>
                  <a:cubicBezTo>
                    <a:pt x="0" y="135"/>
                    <a:pt x="0" y="139"/>
                    <a:pt x="3" y="141"/>
                  </a:cubicBezTo>
                  <a:cubicBezTo>
                    <a:pt x="4" y="143"/>
                    <a:pt x="6" y="143"/>
                    <a:pt x="8" y="143"/>
                  </a:cubicBezTo>
                  <a:cubicBezTo>
                    <a:pt x="9" y="143"/>
                    <a:pt x="11" y="143"/>
                    <a:pt x="12" y="141"/>
                  </a:cubicBezTo>
                  <a:cubicBezTo>
                    <a:pt x="68" y="85"/>
                    <a:pt x="68" y="85"/>
                    <a:pt x="68" y="85"/>
                  </a:cubicBezTo>
                  <a:cubicBezTo>
                    <a:pt x="77" y="85"/>
                    <a:pt x="90" y="83"/>
                    <a:pt x="92" y="80"/>
                  </a:cubicBezTo>
                  <a:cubicBezTo>
                    <a:pt x="137" y="35"/>
                    <a:pt x="137" y="35"/>
                    <a:pt x="137" y="35"/>
                  </a:cubicBezTo>
                  <a:cubicBezTo>
                    <a:pt x="145" y="28"/>
                    <a:pt x="128" y="32"/>
                    <a:pt x="120"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endParaRPr lang="en-US" sz="1013">
                <a:solidFill>
                  <a:srgbClr val="000000"/>
                </a:solidFill>
                <a:latin typeface="Verdana"/>
              </a:endParaRPr>
            </a:p>
          </p:txBody>
        </p:sp>
      </p:grpSp>
      <p:grpSp>
        <p:nvGrpSpPr>
          <p:cNvPr id="103" name="Group 102">
            <a:extLst>
              <a:ext uri="{FF2B5EF4-FFF2-40B4-BE49-F238E27FC236}">
                <a16:creationId xmlns:a16="http://schemas.microsoft.com/office/drawing/2014/main" id="{CE160107-3FD5-40CF-8AF4-85A7D952FBAF}"/>
              </a:ext>
            </a:extLst>
          </p:cNvPr>
          <p:cNvGrpSpPr/>
          <p:nvPr/>
        </p:nvGrpSpPr>
        <p:grpSpPr>
          <a:xfrm>
            <a:off x="4240493" y="1453913"/>
            <a:ext cx="210065" cy="187866"/>
            <a:chOff x="3556092" y="1860943"/>
            <a:chExt cx="502973" cy="449822"/>
          </a:xfrm>
          <a:solidFill>
            <a:schemeClr val="bg1"/>
          </a:solidFill>
        </p:grpSpPr>
        <p:sp>
          <p:nvSpPr>
            <p:cNvPr id="104" name="Freeform 50">
              <a:extLst>
                <a:ext uri="{FF2B5EF4-FFF2-40B4-BE49-F238E27FC236}">
                  <a16:creationId xmlns:a16="http://schemas.microsoft.com/office/drawing/2014/main" id="{CEC4F6AE-DBC3-4234-90BF-DFA9B0823B19}"/>
                </a:ext>
              </a:extLst>
            </p:cNvPr>
            <p:cNvSpPr>
              <a:spLocks noEditPoints="1"/>
            </p:cNvSpPr>
            <p:nvPr/>
          </p:nvSpPr>
          <p:spPr bwMode="auto">
            <a:xfrm>
              <a:off x="3556092" y="1860943"/>
              <a:ext cx="502973" cy="449822"/>
            </a:xfrm>
            <a:custGeom>
              <a:avLst/>
              <a:gdLst>
                <a:gd name="T0" fmla="*/ 296 w 310"/>
                <a:gd name="T1" fmla="*/ 0 h 278"/>
                <a:gd name="T2" fmla="*/ 75 w 310"/>
                <a:gd name="T3" fmla="*/ 10 h 278"/>
                <a:gd name="T4" fmla="*/ 70 w 310"/>
                <a:gd name="T5" fmla="*/ 212 h 278"/>
                <a:gd name="T6" fmla="*/ 9 w 310"/>
                <a:gd name="T7" fmla="*/ 212 h 278"/>
                <a:gd name="T8" fmla="*/ 44 w 310"/>
                <a:gd name="T9" fmla="*/ 273 h 278"/>
                <a:gd name="T10" fmla="*/ 224 w 310"/>
                <a:gd name="T11" fmla="*/ 278 h 278"/>
                <a:gd name="T12" fmla="*/ 221 w 310"/>
                <a:gd name="T13" fmla="*/ 277 h 278"/>
                <a:gd name="T14" fmla="*/ 226 w 310"/>
                <a:gd name="T15" fmla="*/ 278 h 278"/>
                <a:gd name="T16" fmla="*/ 296 w 310"/>
                <a:gd name="T17" fmla="*/ 0 h 278"/>
                <a:gd name="T18" fmla="*/ 228 w 310"/>
                <a:gd name="T19" fmla="*/ 261 h 278"/>
                <a:gd name="T20" fmla="*/ 225 w 310"/>
                <a:gd name="T21" fmla="*/ 261 h 278"/>
                <a:gd name="T22" fmla="*/ 198 w 310"/>
                <a:gd name="T23" fmla="*/ 212 h 278"/>
                <a:gd name="T24" fmla="*/ 91 w 310"/>
                <a:gd name="T25" fmla="*/ 212 h 278"/>
                <a:gd name="T26" fmla="*/ 97 w 310"/>
                <a:gd name="T27" fmla="*/ 36 h 278"/>
                <a:gd name="T28" fmla="*/ 276 w 310"/>
                <a:gd name="T29" fmla="*/ 27 h 278"/>
                <a:gd name="T30" fmla="*/ 228 w 310"/>
                <a:gd name="T31" fmla="*/ 261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 h="278">
                  <a:moveTo>
                    <a:pt x="296" y="0"/>
                  </a:moveTo>
                  <a:cubicBezTo>
                    <a:pt x="75" y="10"/>
                    <a:pt x="75" y="10"/>
                    <a:pt x="75" y="10"/>
                  </a:cubicBezTo>
                  <a:cubicBezTo>
                    <a:pt x="75" y="10"/>
                    <a:pt x="95" y="141"/>
                    <a:pt x="70" y="212"/>
                  </a:cubicBezTo>
                  <a:cubicBezTo>
                    <a:pt x="9" y="212"/>
                    <a:pt x="9" y="212"/>
                    <a:pt x="9" y="212"/>
                  </a:cubicBezTo>
                  <a:cubicBezTo>
                    <a:pt x="0" y="278"/>
                    <a:pt x="44" y="273"/>
                    <a:pt x="44" y="273"/>
                  </a:cubicBezTo>
                  <a:cubicBezTo>
                    <a:pt x="224" y="278"/>
                    <a:pt x="224" y="278"/>
                    <a:pt x="224" y="278"/>
                  </a:cubicBezTo>
                  <a:cubicBezTo>
                    <a:pt x="223" y="278"/>
                    <a:pt x="222" y="277"/>
                    <a:pt x="221" y="277"/>
                  </a:cubicBezTo>
                  <a:cubicBezTo>
                    <a:pt x="226" y="278"/>
                    <a:pt x="226" y="278"/>
                    <a:pt x="226" y="278"/>
                  </a:cubicBezTo>
                  <a:cubicBezTo>
                    <a:pt x="292" y="278"/>
                    <a:pt x="310" y="164"/>
                    <a:pt x="296" y="0"/>
                  </a:cubicBezTo>
                  <a:close/>
                  <a:moveTo>
                    <a:pt x="228" y="261"/>
                  </a:moveTo>
                  <a:cubicBezTo>
                    <a:pt x="225" y="261"/>
                    <a:pt x="225" y="261"/>
                    <a:pt x="225" y="261"/>
                  </a:cubicBezTo>
                  <a:cubicBezTo>
                    <a:pt x="200" y="259"/>
                    <a:pt x="198" y="212"/>
                    <a:pt x="198" y="212"/>
                  </a:cubicBezTo>
                  <a:cubicBezTo>
                    <a:pt x="91" y="212"/>
                    <a:pt x="91" y="212"/>
                    <a:pt x="91" y="212"/>
                  </a:cubicBezTo>
                  <a:cubicBezTo>
                    <a:pt x="105" y="147"/>
                    <a:pt x="97" y="36"/>
                    <a:pt x="97" y="36"/>
                  </a:cubicBezTo>
                  <a:cubicBezTo>
                    <a:pt x="276" y="27"/>
                    <a:pt x="276" y="27"/>
                    <a:pt x="276" y="27"/>
                  </a:cubicBezTo>
                  <a:cubicBezTo>
                    <a:pt x="295" y="151"/>
                    <a:pt x="265" y="261"/>
                    <a:pt x="228" y="2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endParaRPr lang="en-US" sz="1013">
                <a:solidFill>
                  <a:srgbClr val="000000"/>
                </a:solidFill>
                <a:latin typeface="Verdana"/>
              </a:endParaRPr>
            </a:p>
          </p:txBody>
        </p:sp>
        <p:sp>
          <p:nvSpPr>
            <p:cNvPr id="105" name="Freeform 51">
              <a:extLst>
                <a:ext uri="{FF2B5EF4-FFF2-40B4-BE49-F238E27FC236}">
                  <a16:creationId xmlns:a16="http://schemas.microsoft.com/office/drawing/2014/main" id="{856B6240-D3CC-4DED-874E-A8D4D0645492}"/>
                </a:ext>
              </a:extLst>
            </p:cNvPr>
            <p:cNvSpPr>
              <a:spLocks/>
            </p:cNvSpPr>
            <p:nvPr/>
          </p:nvSpPr>
          <p:spPr bwMode="auto">
            <a:xfrm>
              <a:off x="3913390" y="2016461"/>
              <a:ext cx="50199" cy="22639"/>
            </a:xfrm>
            <a:custGeom>
              <a:avLst/>
              <a:gdLst>
                <a:gd name="T0" fmla="*/ 49 w 51"/>
                <a:gd name="T1" fmla="*/ 0 h 23"/>
                <a:gd name="T2" fmla="*/ 0 w 51"/>
                <a:gd name="T3" fmla="*/ 2 h 23"/>
                <a:gd name="T4" fmla="*/ 1 w 51"/>
                <a:gd name="T5" fmla="*/ 23 h 23"/>
                <a:gd name="T6" fmla="*/ 51 w 51"/>
                <a:gd name="T7" fmla="*/ 21 h 23"/>
                <a:gd name="T8" fmla="*/ 49 w 51"/>
                <a:gd name="T9" fmla="*/ 0 h 23"/>
              </a:gdLst>
              <a:ahLst/>
              <a:cxnLst>
                <a:cxn ang="0">
                  <a:pos x="T0" y="T1"/>
                </a:cxn>
                <a:cxn ang="0">
                  <a:pos x="T2" y="T3"/>
                </a:cxn>
                <a:cxn ang="0">
                  <a:pos x="T4" y="T5"/>
                </a:cxn>
                <a:cxn ang="0">
                  <a:pos x="T6" y="T7"/>
                </a:cxn>
                <a:cxn ang="0">
                  <a:pos x="T8" y="T9"/>
                </a:cxn>
              </a:cxnLst>
              <a:rect l="0" t="0" r="r" b="b"/>
              <a:pathLst>
                <a:path w="51" h="23">
                  <a:moveTo>
                    <a:pt x="49" y="0"/>
                  </a:moveTo>
                  <a:lnTo>
                    <a:pt x="0" y="2"/>
                  </a:lnTo>
                  <a:lnTo>
                    <a:pt x="1" y="23"/>
                  </a:lnTo>
                  <a:lnTo>
                    <a:pt x="51" y="21"/>
                  </a:lnTo>
                  <a:lnTo>
                    <a:pt x="49" y="0"/>
                  </a:lnTo>
                  <a:close/>
                </a:path>
              </a:pathLst>
            </a:custGeom>
            <a:grpFill/>
            <a:ln>
              <a:noFill/>
            </a:ln>
          </p:spPr>
          <p:txBody>
            <a:bodyPr vert="horz" wrap="square" lIns="68580" tIns="34290" rIns="68580" bIns="34290" numCol="1" anchor="t" anchorCtr="0" compatLnSpc="1">
              <a:prstTxWarp prst="textNoShape">
                <a:avLst/>
              </a:prstTxWarp>
            </a:bodyPr>
            <a:lstStyle/>
            <a:p>
              <a:pPr defTabSz="685783"/>
              <a:endParaRPr lang="en-US" sz="1013">
                <a:solidFill>
                  <a:srgbClr val="000000"/>
                </a:solidFill>
                <a:latin typeface="Verdana"/>
              </a:endParaRPr>
            </a:p>
          </p:txBody>
        </p:sp>
        <p:sp>
          <p:nvSpPr>
            <p:cNvPr id="106" name="Freeform 52">
              <a:extLst>
                <a:ext uri="{FF2B5EF4-FFF2-40B4-BE49-F238E27FC236}">
                  <a16:creationId xmlns:a16="http://schemas.microsoft.com/office/drawing/2014/main" id="{F06082F4-838A-44BE-B34B-3C2A618306F5}"/>
                </a:ext>
              </a:extLst>
            </p:cNvPr>
            <p:cNvSpPr>
              <a:spLocks/>
            </p:cNvSpPr>
            <p:nvPr/>
          </p:nvSpPr>
          <p:spPr bwMode="auto">
            <a:xfrm>
              <a:off x="3911421" y="1983980"/>
              <a:ext cx="74806" cy="25592"/>
            </a:xfrm>
            <a:custGeom>
              <a:avLst/>
              <a:gdLst>
                <a:gd name="T0" fmla="*/ 0 w 76"/>
                <a:gd name="T1" fmla="*/ 5 h 26"/>
                <a:gd name="T2" fmla="*/ 0 w 76"/>
                <a:gd name="T3" fmla="*/ 26 h 26"/>
                <a:gd name="T4" fmla="*/ 76 w 76"/>
                <a:gd name="T5" fmla="*/ 21 h 26"/>
                <a:gd name="T6" fmla="*/ 76 w 76"/>
                <a:gd name="T7" fmla="*/ 0 h 26"/>
                <a:gd name="T8" fmla="*/ 0 w 76"/>
                <a:gd name="T9" fmla="*/ 5 h 26"/>
              </a:gdLst>
              <a:ahLst/>
              <a:cxnLst>
                <a:cxn ang="0">
                  <a:pos x="T0" y="T1"/>
                </a:cxn>
                <a:cxn ang="0">
                  <a:pos x="T2" y="T3"/>
                </a:cxn>
                <a:cxn ang="0">
                  <a:pos x="T4" y="T5"/>
                </a:cxn>
                <a:cxn ang="0">
                  <a:pos x="T6" y="T7"/>
                </a:cxn>
                <a:cxn ang="0">
                  <a:pos x="T8" y="T9"/>
                </a:cxn>
              </a:cxnLst>
              <a:rect l="0" t="0" r="r" b="b"/>
              <a:pathLst>
                <a:path w="76" h="26">
                  <a:moveTo>
                    <a:pt x="0" y="5"/>
                  </a:moveTo>
                  <a:lnTo>
                    <a:pt x="0" y="26"/>
                  </a:lnTo>
                  <a:lnTo>
                    <a:pt x="76" y="21"/>
                  </a:lnTo>
                  <a:lnTo>
                    <a:pt x="76" y="0"/>
                  </a:lnTo>
                  <a:lnTo>
                    <a:pt x="0" y="5"/>
                  </a:lnTo>
                  <a:close/>
                </a:path>
              </a:pathLst>
            </a:custGeom>
            <a:grpFill/>
            <a:ln>
              <a:noFill/>
            </a:ln>
          </p:spPr>
          <p:txBody>
            <a:bodyPr vert="horz" wrap="square" lIns="68580" tIns="34290" rIns="68580" bIns="34290" numCol="1" anchor="t" anchorCtr="0" compatLnSpc="1">
              <a:prstTxWarp prst="textNoShape">
                <a:avLst/>
              </a:prstTxWarp>
            </a:bodyPr>
            <a:lstStyle/>
            <a:p>
              <a:pPr defTabSz="685783"/>
              <a:endParaRPr lang="en-US" sz="1013">
                <a:solidFill>
                  <a:srgbClr val="000000"/>
                </a:solidFill>
                <a:latin typeface="Verdana"/>
              </a:endParaRPr>
            </a:p>
          </p:txBody>
        </p:sp>
        <p:sp>
          <p:nvSpPr>
            <p:cNvPr id="107" name="Freeform 53">
              <a:extLst>
                <a:ext uri="{FF2B5EF4-FFF2-40B4-BE49-F238E27FC236}">
                  <a16:creationId xmlns:a16="http://schemas.microsoft.com/office/drawing/2014/main" id="{9D327BF7-C300-41F1-9FF8-992E60D78AAB}"/>
                </a:ext>
              </a:extLst>
            </p:cNvPr>
            <p:cNvSpPr>
              <a:spLocks/>
            </p:cNvSpPr>
            <p:nvPr/>
          </p:nvSpPr>
          <p:spPr bwMode="auto">
            <a:xfrm>
              <a:off x="3914374" y="2123749"/>
              <a:ext cx="39372" cy="22639"/>
            </a:xfrm>
            <a:custGeom>
              <a:avLst/>
              <a:gdLst>
                <a:gd name="T0" fmla="*/ 0 w 40"/>
                <a:gd name="T1" fmla="*/ 1 h 23"/>
                <a:gd name="T2" fmla="*/ 2 w 40"/>
                <a:gd name="T3" fmla="*/ 23 h 23"/>
                <a:gd name="T4" fmla="*/ 40 w 40"/>
                <a:gd name="T5" fmla="*/ 21 h 23"/>
                <a:gd name="T6" fmla="*/ 40 w 40"/>
                <a:gd name="T7" fmla="*/ 0 h 23"/>
                <a:gd name="T8" fmla="*/ 0 w 40"/>
                <a:gd name="T9" fmla="*/ 1 h 23"/>
              </a:gdLst>
              <a:ahLst/>
              <a:cxnLst>
                <a:cxn ang="0">
                  <a:pos x="T0" y="T1"/>
                </a:cxn>
                <a:cxn ang="0">
                  <a:pos x="T2" y="T3"/>
                </a:cxn>
                <a:cxn ang="0">
                  <a:pos x="T4" y="T5"/>
                </a:cxn>
                <a:cxn ang="0">
                  <a:pos x="T6" y="T7"/>
                </a:cxn>
                <a:cxn ang="0">
                  <a:pos x="T8" y="T9"/>
                </a:cxn>
              </a:cxnLst>
              <a:rect l="0" t="0" r="r" b="b"/>
              <a:pathLst>
                <a:path w="40" h="23">
                  <a:moveTo>
                    <a:pt x="0" y="1"/>
                  </a:moveTo>
                  <a:lnTo>
                    <a:pt x="2" y="23"/>
                  </a:lnTo>
                  <a:lnTo>
                    <a:pt x="40" y="21"/>
                  </a:lnTo>
                  <a:lnTo>
                    <a:pt x="40" y="0"/>
                  </a:lnTo>
                  <a:lnTo>
                    <a:pt x="0" y="1"/>
                  </a:lnTo>
                  <a:close/>
                </a:path>
              </a:pathLst>
            </a:custGeom>
            <a:grpFill/>
            <a:ln>
              <a:noFill/>
            </a:ln>
          </p:spPr>
          <p:txBody>
            <a:bodyPr vert="horz" wrap="square" lIns="68580" tIns="34290" rIns="68580" bIns="34290" numCol="1" anchor="t" anchorCtr="0" compatLnSpc="1">
              <a:prstTxWarp prst="textNoShape">
                <a:avLst/>
              </a:prstTxWarp>
            </a:bodyPr>
            <a:lstStyle/>
            <a:p>
              <a:pPr defTabSz="685783"/>
              <a:endParaRPr lang="en-US" sz="1013">
                <a:solidFill>
                  <a:srgbClr val="000000"/>
                </a:solidFill>
                <a:latin typeface="Verdana"/>
              </a:endParaRPr>
            </a:p>
          </p:txBody>
        </p:sp>
        <p:sp>
          <p:nvSpPr>
            <p:cNvPr id="108" name="Freeform 54">
              <a:extLst>
                <a:ext uri="{FF2B5EF4-FFF2-40B4-BE49-F238E27FC236}">
                  <a16:creationId xmlns:a16="http://schemas.microsoft.com/office/drawing/2014/main" id="{4587BBFF-A8D6-4804-9F5E-D2E3562FD686}"/>
                </a:ext>
              </a:extLst>
            </p:cNvPr>
            <p:cNvSpPr>
              <a:spLocks/>
            </p:cNvSpPr>
            <p:nvPr/>
          </p:nvSpPr>
          <p:spPr bwMode="auto">
            <a:xfrm>
              <a:off x="3913390" y="2091267"/>
              <a:ext cx="60042" cy="25592"/>
            </a:xfrm>
            <a:custGeom>
              <a:avLst/>
              <a:gdLst>
                <a:gd name="T0" fmla="*/ 0 w 61"/>
                <a:gd name="T1" fmla="*/ 5 h 26"/>
                <a:gd name="T2" fmla="*/ 1 w 61"/>
                <a:gd name="T3" fmla="*/ 26 h 26"/>
                <a:gd name="T4" fmla="*/ 61 w 61"/>
                <a:gd name="T5" fmla="*/ 23 h 26"/>
                <a:gd name="T6" fmla="*/ 59 w 61"/>
                <a:gd name="T7" fmla="*/ 0 h 26"/>
                <a:gd name="T8" fmla="*/ 0 w 61"/>
                <a:gd name="T9" fmla="*/ 5 h 26"/>
              </a:gdLst>
              <a:ahLst/>
              <a:cxnLst>
                <a:cxn ang="0">
                  <a:pos x="T0" y="T1"/>
                </a:cxn>
                <a:cxn ang="0">
                  <a:pos x="T2" y="T3"/>
                </a:cxn>
                <a:cxn ang="0">
                  <a:pos x="T4" y="T5"/>
                </a:cxn>
                <a:cxn ang="0">
                  <a:pos x="T6" y="T7"/>
                </a:cxn>
                <a:cxn ang="0">
                  <a:pos x="T8" y="T9"/>
                </a:cxn>
              </a:cxnLst>
              <a:rect l="0" t="0" r="r" b="b"/>
              <a:pathLst>
                <a:path w="61" h="26">
                  <a:moveTo>
                    <a:pt x="0" y="5"/>
                  </a:moveTo>
                  <a:lnTo>
                    <a:pt x="1" y="26"/>
                  </a:lnTo>
                  <a:lnTo>
                    <a:pt x="61" y="23"/>
                  </a:lnTo>
                  <a:lnTo>
                    <a:pt x="59" y="0"/>
                  </a:lnTo>
                  <a:lnTo>
                    <a:pt x="0" y="5"/>
                  </a:lnTo>
                  <a:close/>
                </a:path>
              </a:pathLst>
            </a:custGeom>
            <a:grpFill/>
            <a:ln>
              <a:noFill/>
            </a:ln>
          </p:spPr>
          <p:txBody>
            <a:bodyPr vert="horz" wrap="square" lIns="68580" tIns="34290" rIns="68580" bIns="34290" numCol="1" anchor="t" anchorCtr="0" compatLnSpc="1">
              <a:prstTxWarp prst="textNoShape">
                <a:avLst/>
              </a:prstTxWarp>
            </a:bodyPr>
            <a:lstStyle/>
            <a:p>
              <a:pPr defTabSz="685783"/>
              <a:endParaRPr lang="en-US" sz="1013">
                <a:solidFill>
                  <a:srgbClr val="000000"/>
                </a:solidFill>
                <a:latin typeface="Verdana"/>
              </a:endParaRPr>
            </a:p>
          </p:txBody>
        </p:sp>
        <p:sp>
          <p:nvSpPr>
            <p:cNvPr id="109" name="Freeform 55">
              <a:extLst>
                <a:ext uri="{FF2B5EF4-FFF2-40B4-BE49-F238E27FC236}">
                  <a16:creationId xmlns:a16="http://schemas.microsoft.com/office/drawing/2014/main" id="{F73DB41E-83F6-435F-A49E-47772821C97D}"/>
                </a:ext>
              </a:extLst>
            </p:cNvPr>
            <p:cNvSpPr>
              <a:spLocks/>
            </p:cNvSpPr>
            <p:nvPr/>
          </p:nvSpPr>
          <p:spPr bwMode="auto">
            <a:xfrm>
              <a:off x="3740154" y="1958388"/>
              <a:ext cx="103350" cy="100398"/>
            </a:xfrm>
            <a:custGeom>
              <a:avLst/>
              <a:gdLst>
                <a:gd name="T0" fmla="*/ 11 w 64"/>
                <a:gd name="T1" fmla="*/ 62 h 62"/>
                <a:gd name="T2" fmla="*/ 43 w 64"/>
                <a:gd name="T3" fmla="*/ 61 h 62"/>
                <a:gd name="T4" fmla="*/ 27 w 64"/>
                <a:gd name="T5" fmla="*/ 48 h 62"/>
                <a:gd name="T6" fmla="*/ 15 w 64"/>
                <a:gd name="T7" fmla="*/ 49 h 62"/>
                <a:gd name="T8" fmla="*/ 13 w 64"/>
                <a:gd name="T9" fmla="*/ 15 h 62"/>
                <a:gd name="T10" fmla="*/ 51 w 64"/>
                <a:gd name="T11" fmla="*/ 13 h 62"/>
                <a:gd name="T12" fmla="*/ 51 w 64"/>
                <a:gd name="T13" fmla="*/ 23 h 62"/>
                <a:gd name="T14" fmla="*/ 52 w 64"/>
                <a:gd name="T15" fmla="*/ 23 h 62"/>
                <a:gd name="T16" fmla="*/ 63 w 64"/>
                <a:gd name="T17" fmla="*/ 10 h 62"/>
                <a:gd name="T18" fmla="*/ 64 w 64"/>
                <a:gd name="T19" fmla="*/ 8 h 62"/>
                <a:gd name="T20" fmla="*/ 54 w 64"/>
                <a:gd name="T21" fmla="*/ 0 h 62"/>
                <a:gd name="T22" fmla="*/ 54 w 64"/>
                <a:gd name="T23" fmla="*/ 0 h 62"/>
                <a:gd name="T24" fmla="*/ 9 w 64"/>
                <a:gd name="T25" fmla="*/ 2 h 62"/>
                <a:gd name="T26" fmla="*/ 2 w 64"/>
                <a:gd name="T27" fmla="*/ 4 h 62"/>
                <a:gd name="T28" fmla="*/ 0 w 64"/>
                <a:gd name="T29" fmla="*/ 11 h 62"/>
                <a:gd name="T30" fmla="*/ 2 w 64"/>
                <a:gd name="T31" fmla="*/ 54 h 62"/>
                <a:gd name="T32" fmla="*/ 11 w 64"/>
                <a:gd name="T33"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62">
                  <a:moveTo>
                    <a:pt x="11" y="62"/>
                  </a:moveTo>
                  <a:cubicBezTo>
                    <a:pt x="43" y="61"/>
                    <a:pt x="43" y="61"/>
                    <a:pt x="43" y="61"/>
                  </a:cubicBezTo>
                  <a:cubicBezTo>
                    <a:pt x="27" y="48"/>
                    <a:pt x="27" y="48"/>
                    <a:pt x="27" y="48"/>
                  </a:cubicBezTo>
                  <a:cubicBezTo>
                    <a:pt x="15" y="49"/>
                    <a:pt x="15" y="49"/>
                    <a:pt x="15" y="49"/>
                  </a:cubicBezTo>
                  <a:cubicBezTo>
                    <a:pt x="13" y="15"/>
                    <a:pt x="13" y="15"/>
                    <a:pt x="13" y="15"/>
                  </a:cubicBezTo>
                  <a:cubicBezTo>
                    <a:pt x="51" y="13"/>
                    <a:pt x="51" y="13"/>
                    <a:pt x="51" y="13"/>
                  </a:cubicBezTo>
                  <a:cubicBezTo>
                    <a:pt x="51" y="23"/>
                    <a:pt x="51" y="23"/>
                    <a:pt x="51" y="23"/>
                  </a:cubicBezTo>
                  <a:cubicBezTo>
                    <a:pt x="52" y="23"/>
                    <a:pt x="52" y="23"/>
                    <a:pt x="52" y="23"/>
                  </a:cubicBezTo>
                  <a:cubicBezTo>
                    <a:pt x="63" y="10"/>
                    <a:pt x="63" y="10"/>
                    <a:pt x="63" y="10"/>
                  </a:cubicBezTo>
                  <a:cubicBezTo>
                    <a:pt x="63" y="9"/>
                    <a:pt x="63" y="9"/>
                    <a:pt x="64" y="8"/>
                  </a:cubicBezTo>
                  <a:cubicBezTo>
                    <a:pt x="63" y="4"/>
                    <a:pt x="60" y="0"/>
                    <a:pt x="54" y="0"/>
                  </a:cubicBezTo>
                  <a:cubicBezTo>
                    <a:pt x="54" y="0"/>
                    <a:pt x="54" y="0"/>
                    <a:pt x="54" y="0"/>
                  </a:cubicBezTo>
                  <a:cubicBezTo>
                    <a:pt x="9" y="2"/>
                    <a:pt x="9" y="2"/>
                    <a:pt x="9" y="2"/>
                  </a:cubicBezTo>
                  <a:cubicBezTo>
                    <a:pt x="6" y="2"/>
                    <a:pt x="4" y="3"/>
                    <a:pt x="2" y="4"/>
                  </a:cubicBezTo>
                  <a:cubicBezTo>
                    <a:pt x="1" y="6"/>
                    <a:pt x="0" y="9"/>
                    <a:pt x="0" y="11"/>
                  </a:cubicBezTo>
                  <a:cubicBezTo>
                    <a:pt x="2" y="54"/>
                    <a:pt x="2" y="54"/>
                    <a:pt x="2" y="54"/>
                  </a:cubicBezTo>
                  <a:cubicBezTo>
                    <a:pt x="2" y="58"/>
                    <a:pt x="6" y="62"/>
                    <a:pt x="11" y="62"/>
                  </a:cubicBezTo>
                  <a:close/>
                </a:path>
              </a:pathLst>
            </a:custGeom>
            <a:grpFill/>
            <a:ln>
              <a:noFill/>
            </a:ln>
          </p:spPr>
          <p:txBody>
            <a:bodyPr vert="horz" wrap="square" lIns="68580" tIns="34290" rIns="68580" bIns="34290" numCol="1" anchor="t" anchorCtr="0" compatLnSpc="1">
              <a:prstTxWarp prst="textNoShape">
                <a:avLst/>
              </a:prstTxWarp>
            </a:bodyPr>
            <a:lstStyle/>
            <a:p>
              <a:pPr defTabSz="685783"/>
              <a:endParaRPr lang="en-US" sz="1013">
                <a:solidFill>
                  <a:srgbClr val="000000"/>
                </a:solidFill>
                <a:latin typeface="Verdana"/>
              </a:endParaRPr>
            </a:p>
          </p:txBody>
        </p:sp>
        <p:sp>
          <p:nvSpPr>
            <p:cNvPr id="110" name="Freeform 56">
              <a:extLst>
                <a:ext uri="{FF2B5EF4-FFF2-40B4-BE49-F238E27FC236}">
                  <a16:creationId xmlns:a16="http://schemas.microsoft.com/office/drawing/2014/main" id="{C7F7B704-F321-4523-9CBD-82DE80FDF3DA}"/>
                </a:ext>
              </a:extLst>
            </p:cNvPr>
            <p:cNvSpPr>
              <a:spLocks/>
            </p:cNvSpPr>
            <p:nvPr/>
          </p:nvSpPr>
          <p:spPr bwMode="auto">
            <a:xfrm>
              <a:off x="3781495" y="1963309"/>
              <a:ext cx="107288" cy="93508"/>
            </a:xfrm>
            <a:custGeom>
              <a:avLst/>
              <a:gdLst>
                <a:gd name="T0" fmla="*/ 15 w 66"/>
                <a:gd name="T1" fmla="*/ 23 h 58"/>
                <a:gd name="T2" fmla="*/ 3 w 66"/>
                <a:gd name="T3" fmla="*/ 25 h 58"/>
                <a:gd name="T4" fmla="*/ 4 w 66"/>
                <a:gd name="T5" fmla="*/ 37 h 58"/>
                <a:gd name="T6" fmla="*/ 30 w 66"/>
                <a:gd name="T7" fmla="*/ 58 h 58"/>
                <a:gd name="T8" fmla="*/ 63 w 66"/>
                <a:gd name="T9" fmla="*/ 15 h 58"/>
                <a:gd name="T10" fmla="*/ 62 w 66"/>
                <a:gd name="T11" fmla="*/ 3 h 58"/>
                <a:gd name="T12" fmla="*/ 49 w 66"/>
                <a:gd name="T13" fmla="*/ 4 h 58"/>
                <a:gd name="T14" fmla="*/ 27 w 66"/>
                <a:gd name="T15" fmla="*/ 33 h 58"/>
                <a:gd name="T16" fmla="*/ 15 w 66"/>
                <a:gd name="T17" fmla="*/ 2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58">
                  <a:moveTo>
                    <a:pt x="15" y="23"/>
                  </a:moveTo>
                  <a:cubicBezTo>
                    <a:pt x="11" y="20"/>
                    <a:pt x="6" y="21"/>
                    <a:pt x="3" y="25"/>
                  </a:cubicBezTo>
                  <a:cubicBezTo>
                    <a:pt x="0" y="28"/>
                    <a:pt x="0" y="34"/>
                    <a:pt x="4" y="37"/>
                  </a:cubicBezTo>
                  <a:cubicBezTo>
                    <a:pt x="30" y="58"/>
                    <a:pt x="30" y="58"/>
                    <a:pt x="30" y="58"/>
                  </a:cubicBezTo>
                  <a:cubicBezTo>
                    <a:pt x="63" y="15"/>
                    <a:pt x="63" y="15"/>
                    <a:pt x="63" y="15"/>
                  </a:cubicBezTo>
                  <a:cubicBezTo>
                    <a:pt x="66" y="11"/>
                    <a:pt x="66" y="6"/>
                    <a:pt x="62" y="3"/>
                  </a:cubicBezTo>
                  <a:cubicBezTo>
                    <a:pt x="58" y="0"/>
                    <a:pt x="52" y="0"/>
                    <a:pt x="49" y="4"/>
                  </a:cubicBezTo>
                  <a:cubicBezTo>
                    <a:pt x="27" y="33"/>
                    <a:pt x="27" y="33"/>
                    <a:pt x="27" y="33"/>
                  </a:cubicBezTo>
                  <a:lnTo>
                    <a:pt x="15" y="23"/>
                  </a:lnTo>
                  <a:close/>
                </a:path>
              </a:pathLst>
            </a:custGeom>
            <a:grpFill/>
            <a:ln>
              <a:noFill/>
            </a:ln>
          </p:spPr>
          <p:txBody>
            <a:bodyPr vert="horz" wrap="square" lIns="68580" tIns="34290" rIns="68580" bIns="34290" numCol="1" anchor="t" anchorCtr="0" compatLnSpc="1">
              <a:prstTxWarp prst="textNoShape">
                <a:avLst/>
              </a:prstTxWarp>
            </a:bodyPr>
            <a:lstStyle/>
            <a:p>
              <a:pPr defTabSz="685783"/>
              <a:endParaRPr lang="en-US" sz="1013">
                <a:solidFill>
                  <a:srgbClr val="000000"/>
                </a:solidFill>
                <a:latin typeface="Verdana"/>
              </a:endParaRPr>
            </a:p>
          </p:txBody>
        </p:sp>
        <p:sp>
          <p:nvSpPr>
            <p:cNvPr id="111" name="Freeform 57">
              <a:extLst>
                <a:ext uri="{FF2B5EF4-FFF2-40B4-BE49-F238E27FC236}">
                  <a16:creationId xmlns:a16="http://schemas.microsoft.com/office/drawing/2014/main" id="{A84FD9F1-6D5C-4794-B2FC-E97499D1F2BB}"/>
                </a:ext>
              </a:extLst>
            </p:cNvPr>
            <p:cNvSpPr>
              <a:spLocks/>
            </p:cNvSpPr>
            <p:nvPr/>
          </p:nvSpPr>
          <p:spPr bwMode="auto">
            <a:xfrm>
              <a:off x="3736217" y="2081425"/>
              <a:ext cx="107288" cy="100398"/>
            </a:xfrm>
            <a:custGeom>
              <a:avLst/>
              <a:gdLst>
                <a:gd name="T0" fmla="*/ 13 w 66"/>
                <a:gd name="T1" fmla="*/ 49 h 62"/>
                <a:gd name="T2" fmla="*/ 15 w 66"/>
                <a:gd name="T3" fmla="*/ 14 h 62"/>
                <a:gd name="T4" fmla="*/ 52 w 66"/>
                <a:gd name="T5" fmla="*/ 13 h 62"/>
                <a:gd name="T6" fmla="*/ 52 w 66"/>
                <a:gd name="T7" fmla="*/ 21 h 62"/>
                <a:gd name="T8" fmla="*/ 54 w 66"/>
                <a:gd name="T9" fmla="*/ 23 h 62"/>
                <a:gd name="T10" fmla="*/ 65 w 66"/>
                <a:gd name="T11" fmla="*/ 9 h 62"/>
                <a:gd name="T12" fmla="*/ 66 w 66"/>
                <a:gd name="T13" fmla="*/ 8 h 62"/>
                <a:gd name="T14" fmla="*/ 63 w 66"/>
                <a:gd name="T15" fmla="*/ 2 h 62"/>
                <a:gd name="T16" fmla="*/ 57 w 66"/>
                <a:gd name="T17" fmla="*/ 0 h 62"/>
                <a:gd name="T18" fmla="*/ 11 w 66"/>
                <a:gd name="T19" fmla="*/ 1 h 62"/>
                <a:gd name="T20" fmla="*/ 2 w 66"/>
                <a:gd name="T21" fmla="*/ 10 h 62"/>
                <a:gd name="T22" fmla="*/ 0 w 66"/>
                <a:gd name="T23" fmla="*/ 53 h 62"/>
                <a:gd name="T24" fmla="*/ 2 w 66"/>
                <a:gd name="T25" fmla="*/ 59 h 62"/>
                <a:gd name="T26" fmla="*/ 9 w 66"/>
                <a:gd name="T27" fmla="*/ 62 h 62"/>
                <a:gd name="T28" fmla="*/ 45 w 66"/>
                <a:gd name="T29" fmla="*/ 61 h 62"/>
                <a:gd name="T30" fmla="*/ 29 w 66"/>
                <a:gd name="T31" fmla="*/ 48 h 62"/>
                <a:gd name="T32" fmla="*/ 13 w 66"/>
                <a:gd name="T33" fmla="*/ 4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62">
                  <a:moveTo>
                    <a:pt x="13" y="49"/>
                  </a:moveTo>
                  <a:cubicBezTo>
                    <a:pt x="15" y="14"/>
                    <a:pt x="15" y="14"/>
                    <a:pt x="15" y="14"/>
                  </a:cubicBezTo>
                  <a:cubicBezTo>
                    <a:pt x="52" y="13"/>
                    <a:pt x="52" y="13"/>
                    <a:pt x="52" y="13"/>
                  </a:cubicBezTo>
                  <a:cubicBezTo>
                    <a:pt x="52" y="21"/>
                    <a:pt x="52" y="21"/>
                    <a:pt x="52" y="21"/>
                  </a:cubicBezTo>
                  <a:cubicBezTo>
                    <a:pt x="54" y="23"/>
                    <a:pt x="54" y="23"/>
                    <a:pt x="54" y="23"/>
                  </a:cubicBezTo>
                  <a:cubicBezTo>
                    <a:pt x="65" y="9"/>
                    <a:pt x="65" y="9"/>
                    <a:pt x="65" y="9"/>
                  </a:cubicBezTo>
                  <a:cubicBezTo>
                    <a:pt x="65" y="9"/>
                    <a:pt x="66" y="9"/>
                    <a:pt x="66" y="8"/>
                  </a:cubicBezTo>
                  <a:cubicBezTo>
                    <a:pt x="66" y="6"/>
                    <a:pt x="65" y="4"/>
                    <a:pt x="63" y="2"/>
                  </a:cubicBezTo>
                  <a:cubicBezTo>
                    <a:pt x="62" y="1"/>
                    <a:pt x="59" y="0"/>
                    <a:pt x="57" y="0"/>
                  </a:cubicBezTo>
                  <a:cubicBezTo>
                    <a:pt x="11" y="1"/>
                    <a:pt x="11" y="1"/>
                    <a:pt x="11" y="1"/>
                  </a:cubicBezTo>
                  <a:cubicBezTo>
                    <a:pt x="6" y="1"/>
                    <a:pt x="2" y="5"/>
                    <a:pt x="2" y="10"/>
                  </a:cubicBezTo>
                  <a:cubicBezTo>
                    <a:pt x="0" y="53"/>
                    <a:pt x="0" y="53"/>
                    <a:pt x="0" y="53"/>
                  </a:cubicBezTo>
                  <a:cubicBezTo>
                    <a:pt x="0" y="55"/>
                    <a:pt x="1" y="58"/>
                    <a:pt x="2" y="59"/>
                  </a:cubicBezTo>
                  <a:cubicBezTo>
                    <a:pt x="4" y="61"/>
                    <a:pt x="6" y="62"/>
                    <a:pt x="9" y="62"/>
                  </a:cubicBezTo>
                  <a:cubicBezTo>
                    <a:pt x="45" y="61"/>
                    <a:pt x="45" y="61"/>
                    <a:pt x="45" y="61"/>
                  </a:cubicBezTo>
                  <a:cubicBezTo>
                    <a:pt x="29" y="48"/>
                    <a:pt x="29" y="48"/>
                    <a:pt x="29" y="48"/>
                  </a:cubicBezTo>
                  <a:lnTo>
                    <a:pt x="13" y="49"/>
                  </a:lnTo>
                  <a:close/>
                </a:path>
              </a:pathLst>
            </a:custGeom>
            <a:grpFill/>
            <a:ln>
              <a:noFill/>
            </a:ln>
          </p:spPr>
          <p:txBody>
            <a:bodyPr vert="horz" wrap="square" lIns="68580" tIns="34290" rIns="68580" bIns="34290" numCol="1" anchor="t" anchorCtr="0" compatLnSpc="1">
              <a:prstTxWarp prst="textNoShape">
                <a:avLst/>
              </a:prstTxWarp>
            </a:bodyPr>
            <a:lstStyle/>
            <a:p>
              <a:pPr defTabSz="685783"/>
              <a:endParaRPr lang="en-US" sz="1013">
                <a:solidFill>
                  <a:srgbClr val="000000"/>
                </a:solidFill>
                <a:latin typeface="Verdana"/>
              </a:endParaRPr>
            </a:p>
          </p:txBody>
        </p:sp>
        <p:sp>
          <p:nvSpPr>
            <p:cNvPr id="112" name="Freeform 58">
              <a:extLst>
                <a:ext uri="{FF2B5EF4-FFF2-40B4-BE49-F238E27FC236}">
                  <a16:creationId xmlns:a16="http://schemas.microsoft.com/office/drawing/2014/main" id="{9785823C-D03E-432E-9D1E-C6FE36ECE3FD}"/>
                </a:ext>
              </a:extLst>
            </p:cNvPr>
            <p:cNvSpPr>
              <a:spLocks/>
            </p:cNvSpPr>
            <p:nvPr/>
          </p:nvSpPr>
          <p:spPr bwMode="auto">
            <a:xfrm>
              <a:off x="3781495" y="2086346"/>
              <a:ext cx="109256" cy="92523"/>
            </a:xfrm>
            <a:custGeom>
              <a:avLst/>
              <a:gdLst>
                <a:gd name="T0" fmla="*/ 62 w 67"/>
                <a:gd name="T1" fmla="*/ 2 h 57"/>
                <a:gd name="T2" fmla="*/ 50 w 67"/>
                <a:gd name="T3" fmla="*/ 4 h 57"/>
                <a:gd name="T4" fmla="*/ 28 w 67"/>
                <a:gd name="T5" fmla="*/ 33 h 57"/>
                <a:gd name="T6" fmla="*/ 15 w 67"/>
                <a:gd name="T7" fmla="*/ 23 h 57"/>
                <a:gd name="T8" fmla="*/ 3 w 67"/>
                <a:gd name="T9" fmla="*/ 24 h 57"/>
                <a:gd name="T10" fmla="*/ 5 w 67"/>
                <a:gd name="T11" fmla="*/ 37 h 57"/>
                <a:gd name="T12" fmla="*/ 31 w 67"/>
                <a:gd name="T13" fmla="*/ 57 h 57"/>
                <a:gd name="T14" fmla="*/ 64 w 67"/>
                <a:gd name="T15" fmla="*/ 15 h 57"/>
                <a:gd name="T16" fmla="*/ 62 w 67"/>
                <a:gd name="T17" fmla="*/ 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57">
                  <a:moveTo>
                    <a:pt x="62" y="2"/>
                  </a:moveTo>
                  <a:cubicBezTo>
                    <a:pt x="58" y="0"/>
                    <a:pt x="53" y="0"/>
                    <a:pt x="50" y="4"/>
                  </a:cubicBezTo>
                  <a:cubicBezTo>
                    <a:pt x="28" y="33"/>
                    <a:pt x="28" y="33"/>
                    <a:pt x="28" y="33"/>
                  </a:cubicBezTo>
                  <a:cubicBezTo>
                    <a:pt x="15" y="23"/>
                    <a:pt x="15" y="23"/>
                    <a:pt x="15" y="23"/>
                  </a:cubicBezTo>
                  <a:cubicBezTo>
                    <a:pt x="12" y="20"/>
                    <a:pt x="6" y="20"/>
                    <a:pt x="3" y="24"/>
                  </a:cubicBezTo>
                  <a:cubicBezTo>
                    <a:pt x="0" y="28"/>
                    <a:pt x="1" y="34"/>
                    <a:pt x="5" y="37"/>
                  </a:cubicBezTo>
                  <a:cubicBezTo>
                    <a:pt x="31" y="57"/>
                    <a:pt x="31" y="57"/>
                    <a:pt x="31" y="57"/>
                  </a:cubicBezTo>
                  <a:cubicBezTo>
                    <a:pt x="64" y="15"/>
                    <a:pt x="64" y="15"/>
                    <a:pt x="64" y="15"/>
                  </a:cubicBezTo>
                  <a:cubicBezTo>
                    <a:pt x="67" y="11"/>
                    <a:pt x="66" y="5"/>
                    <a:pt x="62" y="2"/>
                  </a:cubicBezTo>
                  <a:close/>
                </a:path>
              </a:pathLst>
            </a:custGeom>
            <a:grpFill/>
            <a:ln>
              <a:noFill/>
            </a:ln>
          </p:spPr>
          <p:txBody>
            <a:bodyPr vert="horz" wrap="square" lIns="68580" tIns="34290" rIns="68580" bIns="34290" numCol="1" anchor="t" anchorCtr="0" compatLnSpc="1">
              <a:prstTxWarp prst="textNoShape">
                <a:avLst/>
              </a:prstTxWarp>
            </a:bodyPr>
            <a:lstStyle/>
            <a:p>
              <a:pPr defTabSz="685783"/>
              <a:endParaRPr lang="en-US" sz="1013">
                <a:solidFill>
                  <a:srgbClr val="000000"/>
                </a:solidFill>
                <a:latin typeface="Verdana"/>
              </a:endParaRPr>
            </a:p>
          </p:txBody>
        </p:sp>
      </p:grpSp>
      <p:grpSp>
        <p:nvGrpSpPr>
          <p:cNvPr id="122" name="Group 121">
            <a:extLst>
              <a:ext uri="{FF2B5EF4-FFF2-40B4-BE49-F238E27FC236}">
                <a16:creationId xmlns:a16="http://schemas.microsoft.com/office/drawing/2014/main" id="{C5E20D8C-C978-4D3F-8066-DC3A89A4B7B4}"/>
              </a:ext>
            </a:extLst>
          </p:cNvPr>
          <p:cNvGrpSpPr/>
          <p:nvPr/>
        </p:nvGrpSpPr>
        <p:grpSpPr>
          <a:xfrm>
            <a:off x="1567549" y="1425726"/>
            <a:ext cx="178718" cy="257147"/>
            <a:chOff x="4997783" y="1836791"/>
            <a:chExt cx="381770" cy="549310"/>
          </a:xfrm>
          <a:solidFill>
            <a:schemeClr val="bg1"/>
          </a:solidFill>
        </p:grpSpPr>
        <p:sp>
          <p:nvSpPr>
            <p:cNvPr id="123" name="Freeform 89">
              <a:extLst>
                <a:ext uri="{FF2B5EF4-FFF2-40B4-BE49-F238E27FC236}">
                  <a16:creationId xmlns:a16="http://schemas.microsoft.com/office/drawing/2014/main" id="{CC34E732-1302-47E7-968B-B93659114B6D}"/>
                </a:ext>
              </a:extLst>
            </p:cNvPr>
            <p:cNvSpPr>
              <a:spLocks/>
            </p:cNvSpPr>
            <p:nvPr/>
          </p:nvSpPr>
          <p:spPr bwMode="auto">
            <a:xfrm>
              <a:off x="5140603" y="1836791"/>
              <a:ext cx="238950" cy="228879"/>
            </a:xfrm>
            <a:custGeom>
              <a:avLst/>
              <a:gdLst>
                <a:gd name="T0" fmla="*/ 231 w 261"/>
                <a:gd name="T1" fmla="*/ 189 h 250"/>
                <a:gd name="T2" fmla="*/ 205 w 261"/>
                <a:gd name="T3" fmla="*/ 189 h 250"/>
                <a:gd name="T4" fmla="*/ 226 w 261"/>
                <a:gd name="T5" fmla="*/ 210 h 250"/>
                <a:gd name="T6" fmla="*/ 40 w 261"/>
                <a:gd name="T7" fmla="*/ 210 h 250"/>
                <a:gd name="T8" fmla="*/ 40 w 261"/>
                <a:gd name="T9" fmla="*/ 33 h 250"/>
                <a:gd name="T10" fmla="*/ 61 w 261"/>
                <a:gd name="T11" fmla="*/ 57 h 250"/>
                <a:gd name="T12" fmla="*/ 61 w 261"/>
                <a:gd name="T13" fmla="*/ 31 h 250"/>
                <a:gd name="T14" fmla="*/ 30 w 261"/>
                <a:gd name="T15" fmla="*/ 0 h 250"/>
                <a:gd name="T16" fmla="*/ 0 w 261"/>
                <a:gd name="T17" fmla="*/ 31 h 250"/>
                <a:gd name="T18" fmla="*/ 0 w 261"/>
                <a:gd name="T19" fmla="*/ 57 h 250"/>
                <a:gd name="T20" fmla="*/ 21 w 261"/>
                <a:gd name="T21" fmla="*/ 33 h 250"/>
                <a:gd name="T22" fmla="*/ 21 w 261"/>
                <a:gd name="T23" fmla="*/ 229 h 250"/>
                <a:gd name="T24" fmla="*/ 226 w 261"/>
                <a:gd name="T25" fmla="*/ 229 h 250"/>
                <a:gd name="T26" fmla="*/ 205 w 261"/>
                <a:gd name="T27" fmla="*/ 250 h 250"/>
                <a:gd name="T28" fmla="*/ 231 w 261"/>
                <a:gd name="T29" fmla="*/ 250 h 250"/>
                <a:gd name="T30" fmla="*/ 261 w 261"/>
                <a:gd name="T31" fmla="*/ 220 h 250"/>
                <a:gd name="T32" fmla="*/ 231 w 261"/>
                <a:gd name="T33" fmla="*/ 189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1" h="250">
                  <a:moveTo>
                    <a:pt x="231" y="189"/>
                  </a:moveTo>
                  <a:lnTo>
                    <a:pt x="205" y="189"/>
                  </a:lnTo>
                  <a:lnTo>
                    <a:pt x="226" y="210"/>
                  </a:lnTo>
                  <a:lnTo>
                    <a:pt x="40" y="210"/>
                  </a:lnTo>
                  <a:lnTo>
                    <a:pt x="40" y="33"/>
                  </a:lnTo>
                  <a:lnTo>
                    <a:pt x="61" y="57"/>
                  </a:lnTo>
                  <a:lnTo>
                    <a:pt x="61" y="31"/>
                  </a:lnTo>
                  <a:lnTo>
                    <a:pt x="30" y="0"/>
                  </a:lnTo>
                  <a:lnTo>
                    <a:pt x="0" y="31"/>
                  </a:lnTo>
                  <a:lnTo>
                    <a:pt x="0" y="57"/>
                  </a:lnTo>
                  <a:lnTo>
                    <a:pt x="21" y="33"/>
                  </a:lnTo>
                  <a:lnTo>
                    <a:pt x="21" y="229"/>
                  </a:lnTo>
                  <a:lnTo>
                    <a:pt x="226" y="229"/>
                  </a:lnTo>
                  <a:lnTo>
                    <a:pt x="205" y="250"/>
                  </a:lnTo>
                  <a:lnTo>
                    <a:pt x="231" y="250"/>
                  </a:lnTo>
                  <a:lnTo>
                    <a:pt x="261" y="220"/>
                  </a:lnTo>
                  <a:lnTo>
                    <a:pt x="231" y="189"/>
                  </a:lnTo>
                  <a:close/>
                </a:path>
              </a:pathLst>
            </a:custGeom>
            <a:grpFill/>
            <a:ln>
              <a:noFill/>
            </a:ln>
          </p:spPr>
          <p:txBody>
            <a:bodyPr vert="horz" wrap="square" lIns="68580" tIns="34290" rIns="68580" bIns="34290" numCol="1" anchor="t" anchorCtr="0" compatLnSpc="1">
              <a:prstTxWarp prst="textNoShape">
                <a:avLst/>
              </a:prstTxWarp>
            </a:bodyPr>
            <a:lstStyle/>
            <a:p>
              <a:pPr defTabSz="685783"/>
              <a:endParaRPr lang="en-US" sz="1013">
                <a:solidFill>
                  <a:srgbClr val="000000"/>
                </a:solidFill>
                <a:latin typeface="Verdana"/>
              </a:endParaRPr>
            </a:p>
          </p:txBody>
        </p:sp>
        <p:sp>
          <p:nvSpPr>
            <p:cNvPr id="124" name="Freeform 90">
              <a:extLst>
                <a:ext uri="{FF2B5EF4-FFF2-40B4-BE49-F238E27FC236}">
                  <a16:creationId xmlns:a16="http://schemas.microsoft.com/office/drawing/2014/main" id="{DE2D7500-942C-412F-ACEF-465D69A02172}"/>
                </a:ext>
              </a:extLst>
            </p:cNvPr>
            <p:cNvSpPr>
              <a:spLocks/>
            </p:cNvSpPr>
            <p:nvPr/>
          </p:nvSpPr>
          <p:spPr bwMode="auto">
            <a:xfrm>
              <a:off x="5188210" y="1849608"/>
              <a:ext cx="152891" cy="168455"/>
            </a:xfrm>
            <a:custGeom>
              <a:avLst/>
              <a:gdLst>
                <a:gd name="T0" fmla="*/ 0 w 167"/>
                <a:gd name="T1" fmla="*/ 123 h 184"/>
                <a:gd name="T2" fmla="*/ 49 w 167"/>
                <a:gd name="T3" fmla="*/ 80 h 184"/>
                <a:gd name="T4" fmla="*/ 61 w 167"/>
                <a:gd name="T5" fmla="*/ 90 h 184"/>
                <a:gd name="T6" fmla="*/ 0 w 167"/>
                <a:gd name="T7" fmla="*/ 144 h 184"/>
                <a:gd name="T8" fmla="*/ 0 w 167"/>
                <a:gd name="T9" fmla="*/ 156 h 184"/>
                <a:gd name="T10" fmla="*/ 65 w 167"/>
                <a:gd name="T11" fmla="*/ 97 h 184"/>
                <a:gd name="T12" fmla="*/ 75 w 167"/>
                <a:gd name="T13" fmla="*/ 104 h 184"/>
                <a:gd name="T14" fmla="*/ 0 w 167"/>
                <a:gd name="T15" fmla="*/ 175 h 184"/>
                <a:gd name="T16" fmla="*/ 0 w 167"/>
                <a:gd name="T17" fmla="*/ 184 h 184"/>
                <a:gd name="T18" fmla="*/ 4 w 167"/>
                <a:gd name="T19" fmla="*/ 184 h 184"/>
                <a:gd name="T20" fmla="*/ 167 w 167"/>
                <a:gd name="T21" fmla="*/ 31 h 184"/>
                <a:gd name="T22" fmla="*/ 167 w 167"/>
                <a:gd name="T23" fmla="*/ 0 h 184"/>
                <a:gd name="T24" fmla="*/ 82 w 167"/>
                <a:gd name="T25" fmla="*/ 85 h 184"/>
                <a:gd name="T26" fmla="*/ 49 w 167"/>
                <a:gd name="T27" fmla="*/ 57 h 184"/>
                <a:gd name="T28" fmla="*/ 0 w 167"/>
                <a:gd name="T29" fmla="*/ 99 h 184"/>
                <a:gd name="T30" fmla="*/ 0 w 167"/>
                <a:gd name="T31" fmla="*/ 12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7" h="184">
                  <a:moveTo>
                    <a:pt x="0" y="123"/>
                  </a:moveTo>
                  <a:lnTo>
                    <a:pt x="49" y="80"/>
                  </a:lnTo>
                  <a:lnTo>
                    <a:pt x="61" y="90"/>
                  </a:lnTo>
                  <a:lnTo>
                    <a:pt x="0" y="144"/>
                  </a:lnTo>
                  <a:lnTo>
                    <a:pt x="0" y="156"/>
                  </a:lnTo>
                  <a:lnTo>
                    <a:pt x="65" y="97"/>
                  </a:lnTo>
                  <a:lnTo>
                    <a:pt x="75" y="104"/>
                  </a:lnTo>
                  <a:lnTo>
                    <a:pt x="0" y="175"/>
                  </a:lnTo>
                  <a:lnTo>
                    <a:pt x="0" y="184"/>
                  </a:lnTo>
                  <a:lnTo>
                    <a:pt x="4" y="184"/>
                  </a:lnTo>
                  <a:lnTo>
                    <a:pt x="167" y="31"/>
                  </a:lnTo>
                  <a:lnTo>
                    <a:pt x="167" y="0"/>
                  </a:lnTo>
                  <a:lnTo>
                    <a:pt x="82" y="85"/>
                  </a:lnTo>
                  <a:lnTo>
                    <a:pt x="49" y="57"/>
                  </a:lnTo>
                  <a:lnTo>
                    <a:pt x="0" y="99"/>
                  </a:lnTo>
                  <a:lnTo>
                    <a:pt x="0" y="123"/>
                  </a:lnTo>
                  <a:close/>
                </a:path>
              </a:pathLst>
            </a:custGeom>
            <a:grpFill/>
            <a:ln>
              <a:noFill/>
            </a:ln>
          </p:spPr>
          <p:txBody>
            <a:bodyPr vert="horz" wrap="square" lIns="68580" tIns="34290" rIns="68580" bIns="34290" numCol="1" anchor="t" anchorCtr="0" compatLnSpc="1">
              <a:prstTxWarp prst="textNoShape">
                <a:avLst/>
              </a:prstTxWarp>
            </a:bodyPr>
            <a:lstStyle/>
            <a:p>
              <a:pPr defTabSz="685783"/>
              <a:endParaRPr lang="en-US" sz="1013">
                <a:solidFill>
                  <a:srgbClr val="000000"/>
                </a:solidFill>
                <a:latin typeface="Verdana"/>
              </a:endParaRPr>
            </a:p>
          </p:txBody>
        </p:sp>
        <p:sp>
          <p:nvSpPr>
            <p:cNvPr id="125" name="Freeform 91">
              <a:extLst>
                <a:ext uri="{FF2B5EF4-FFF2-40B4-BE49-F238E27FC236}">
                  <a16:creationId xmlns:a16="http://schemas.microsoft.com/office/drawing/2014/main" id="{B932FCFE-055C-48CE-9836-D7F5B4DFDFD8}"/>
                </a:ext>
              </a:extLst>
            </p:cNvPr>
            <p:cNvSpPr>
              <a:spLocks/>
            </p:cNvSpPr>
            <p:nvPr/>
          </p:nvSpPr>
          <p:spPr bwMode="auto">
            <a:xfrm>
              <a:off x="5209267" y="1892638"/>
              <a:ext cx="131834" cy="125426"/>
            </a:xfrm>
            <a:custGeom>
              <a:avLst/>
              <a:gdLst>
                <a:gd name="T0" fmla="*/ 144 w 144"/>
                <a:gd name="T1" fmla="*/ 0 h 137"/>
                <a:gd name="T2" fmla="*/ 0 w 144"/>
                <a:gd name="T3" fmla="*/ 137 h 137"/>
                <a:gd name="T4" fmla="*/ 12 w 144"/>
                <a:gd name="T5" fmla="*/ 137 h 137"/>
                <a:gd name="T6" fmla="*/ 144 w 144"/>
                <a:gd name="T7" fmla="*/ 12 h 137"/>
                <a:gd name="T8" fmla="*/ 144 w 144"/>
                <a:gd name="T9" fmla="*/ 0 h 137"/>
              </a:gdLst>
              <a:ahLst/>
              <a:cxnLst>
                <a:cxn ang="0">
                  <a:pos x="T0" y="T1"/>
                </a:cxn>
                <a:cxn ang="0">
                  <a:pos x="T2" y="T3"/>
                </a:cxn>
                <a:cxn ang="0">
                  <a:pos x="T4" y="T5"/>
                </a:cxn>
                <a:cxn ang="0">
                  <a:pos x="T6" y="T7"/>
                </a:cxn>
                <a:cxn ang="0">
                  <a:pos x="T8" y="T9"/>
                </a:cxn>
              </a:cxnLst>
              <a:rect l="0" t="0" r="r" b="b"/>
              <a:pathLst>
                <a:path w="144" h="137">
                  <a:moveTo>
                    <a:pt x="144" y="0"/>
                  </a:moveTo>
                  <a:lnTo>
                    <a:pt x="0" y="137"/>
                  </a:lnTo>
                  <a:lnTo>
                    <a:pt x="12" y="137"/>
                  </a:lnTo>
                  <a:lnTo>
                    <a:pt x="144" y="12"/>
                  </a:lnTo>
                  <a:lnTo>
                    <a:pt x="144" y="0"/>
                  </a:lnTo>
                  <a:close/>
                </a:path>
              </a:pathLst>
            </a:custGeom>
            <a:grpFill/>
            <a:ln>
              <a:noFill/>
            </a:ln>
          </p:spPr>
          <p:txBody>
            <a:bodyPr vert="horz" wrap="square" lIns="68580" tIns="34290" rIns="68580" bIns="34290" numCol="1" anchor="t" anchorCtr="0" compatLnSpc="1">
              <a:prstTxWarp prst="textNoShape">
                <a:avLst/>
              </a:prstTxWarp>
            </a:bodyPr>
            <a:lstStyle/>
            <a:p>
              <a:pPr defTabSz="685783"/>
              <a:endParaRPr lang="en-US" sz="1013">
                <a:solidFill>
                  <a:srgbClr val="000000"/>
                </a:solidFill>
                <a:latin typeface="Verdana"/>
              </a:endParaRPr>
            </a:p>
          </p:txBody>
        </p:sp>
        <p:sp>
          <p:nvSpPr>
            <p:cNvPr id="126" name="Freeform 92">
              <a:extLst>
                <a:ext uri="{FF2B5EF4-FFF2-40B4-BE49-F238E27FC236}">
                  <a16:creationId xmlns:a16="http://schemas.microsoft.com/office/drawing/2014/main" id="{E940F11E-477C-4ADB-94F5-AF4768AD0779}"/>
                </a:ext>
              </a:extLst>
            </p:cNvPr>
            <p:cNvSpPr>
              <a:spLocks/>
            </p:cNvSpPr>
            <p:nvPr/>
          </p:nvSpPr>
          <p:spPr bwMode="auto">
            <a:xfrm>
              <a:off x="5239479" y="1921019"/>
              <a:ext cx="101623" cy="97045"/>
            </a:xfrm>
            <a:custGeom>
              <a:avLst/>
              <a:gdLst>
                <a:gd name="T0" fmla="*/ 111 w 111"/>
                <a:gd name="T1" fmla="*/ 0 h 106"/>
                <a:gd name="T2" fmla="*/ 0 w 111"/>
                <a:gd name="T3" fmla="*/ 106 h 106"/>
                <a:gd name="T4" fmla="*/ 12 w 111"/>
                <a:gd name="T5" fmla="*/ 106 h 106"/>
                <a:gd name="T6" fmla="*/ 111 w 111"/>
                <a:gd name="T7" fmla="*/ 12 h 106"/>
                <a:gd name="T8" fmla="*/ 111 w 111"/>
                <a:gd name="T9" fmla="*/ 0 h 106"/>
              </a:gdLst>
              <a:ahLst/>
              <a:cxnLst>
                <a:cxn ang="0">
                  <a:pos x="T0" y="T1"/>
                </a:cxn>
                <a:cxn ang="0">
                  <a:pos x="T2" y="T3"/>
                </a:cxn>
                <a:cxn ang="0">
                  <a:pos x="T4" y="T5"/>
                </a:cxn>
                <a:cxn ang="0">
                  <a:pos x="T6" y="T7"/>
                </a:cxn>
                <a:cxn ang="0">
                  <a:pos x="T8" y="T9"/>
                </a:cxn>
              </a:cxnLst>
              <a:rect l="0" t="0" r="r" b="b"/>
              <a:pathLst>
                <a:path w="111" h="106">
                  <a:moveTo>
                    <a:pt x="111" y="0"/>
                  </a:moveTo>
                  <a:lnTo>
                    <a:pt x="0" y="106"/>
                  </a:lnTo>
                  <a:lnTo>
                    <a:pt x="12" y="106"/>
                  </a:lnTo>
                  <a:lnTo>
                    <a:pt x="111" y="12"/>
                  </a:lnTo>
                  <a:lnTo>
                    <a:pt x="111" y="0"/>
                  </a:lnTo>
                  <a:close/>
                </a:path>
              </a:pathLst>
            </a:custGeom>
            <a:grpFill/>
            <a:ln>
              <a:noFill/>
            </a:ln>
          </p:spPr>
          <p:txBody>
            <a:bodyPr vert="horz" wrap="square" lIns="68580" tIns="34290" rIns="68580" bIns="34290" numCol="1" anchor="t" anchorCtr="0" compatLnSpc="1">
              <a:prstTxWarp prst="textNoShape">
                <a:avLst/>
              </a:prstTxWarp>
            </a:bodyPr>
            <a:lstStyle/>
            <a:p>
              <a:pPr defTabSz="685783"/>
              <a:endParaRPr lang="en-US" sz="1013">
                <a:solidFill>
                  <a:srgbClr val="000000"/>
                </a:solidFill>
                <a:latin typeface="Verdana"/>
              </a:endParaRPr>
            </a:p>
          </p:txBody>
        </p:sp>
        <p:sp>
          <p:nvSpPr>
            <p:cNvPr id="127" name="Freeform 93">
              <a:extLst>
                <a:ext uri="{FF2B5EF4-FFF2-40B4-BE49-F238E27FC236}">
                  <a16:creationId xmlns:a16="http://schemas.microsoft.com/office/drawing/2014/main" id="{141CB9E8-28FC-4E87-97B6-B660A84F19B9}"/>
                </a:ext>
              </a:extLst>
            </p:cNvPr>
            <p:cNvSpPr>
              <a:spLocks/>
            </p:cNvSpPr>
            <p:nvPr/>
          </p:nvSpPr>
          <p:spPr bwMode="auto">
            <a:xfrm>
              <a:off x="5267860" y="1949400"/>
              <a:ext cx="73242" cy="68664"/>
            </a:xfrm>
            <a:custGeom>
              <a:avLst/>
              <a:gdLst>
                <a:gd name="T0" fmla="*/ 80 w 80"/>
                <a:gd name="T1" fmla="*/ 0 h 75"/>
                <a:gd name="T2" fmla="*/ 0 w 80"/>
                <a:gd name="T3" fmla="*/ 75 h 75"/>
                <a:gd name="T4" fmla="*/ 14 w 80"/>
                <a:gd name="T5" fmla="*/ 75 h 75"/>
                <a:gd name="T6" fmla="*/ 80 w 80"/>
                <a:gd name="T7" fmla="*/ 14 h 75"/>
                <a:gd name="T8" fmla="*/ 80 w 80"/>
                <a:gd name="T9" fmla="*/ 0 h 75"/>
              </a:gdLst>
              <a:ahLst/>
              <a:cxnLst>
                <a:cxn ang="0">
                  <a:pos x="T0" y="T1"/>
                </a:cxn>
                <a:cxn ang="0">
                  <a:pos x="T2" y="T3"/>
                </a:cxn>
                <a:cxn ang="0">
                  <a:pos x="T4" y="T5"/>
                </a:cxn>
                <a:cxn ang="0">
                  <a:pos x="T6" y="T7"/>
                </a:cxn>
                <a:cxn ang="0">
                  <a:pos x="T8" y="T9"/>
                </a:cxn>
              </a:cxnLst>
              <a:rect l="0" t="0" r="r" b="b"/>
              <a:pathLst>
                <a:path w="80" h="75">
                  <a:moveTo>
                    <a:pt x="80" y="0"/>
                  </a:moveTo>
                  <a:lnTo>
                    <a:pt x="0" y="75"/>
                  </a:lnTo>
                  <a:lnTo>
                    <a:pt x="14" y="75"/>
                  </a:lnTo>
                  <a:lnTo>
                    <a:pt x="80" y="14"/>
                  </a:lnTo>
                  <a:lnTo>
                    <a:pt x="80" y="0"/>
                  </a:lnTo>
                  <a:close/>
                </a:path>
              </a:pathLst>
            </a:custGeom>
            <a:grpFill/>
            <a:ln>
              <a:noFill/>
            </a:ln>
          </p:spPr>
          <p:txBody>
            <a:bodyPr vert="horz" wrap="square" lIns="68580" tIns="34290" rIns="68580" bIns="34290" numCol="1" anchor="t" anchorCtr="0" compatLnSpc="1">
              <a:prstTxWarp prst="textNoShape">
                <a:avLst/>
              </a:prstTxWarp>
            </a:bodyPr>
            <a:lstStyle/>
            <a:p>
              <a:pPr defTabSz="685783"/>
              <a:endParaRPr lang="en-US" sz="1013">
                <a:solidFill>
                  <a:srgbClr val="000000"/>
                </a:solidFill>
                <a:latin typeface="Verdana"/>
              </a:endParaRPr>
            </a:p>
          </p:txBody>
        </p:sp>
        <p:sp>
          <p:nvSpPr>
            <p:cNvPr id="128" name="Freeform 94">
              <a:extLst>
                <a:ext uri="{FF2B5EF4-FFF2-40B4-BE49-F238E27FC236}">
                  <a16:creationId xmlns:a16="http://schemas.microsoft.com/office/drawing/2014/main" id="{B4448A30-A902-4EA0-B6DF-3374872ED1E6}"/>
                </a:ext>
              </a:extLst>
            </p:cNvPr>
            <p:cNvSpPr>
              <a:spLocks/>
            </p:cNvSpPr>
            <p:nvPr/>
          </p:nvSpPr>
          <p:spPr bwMode="auto">
            <a:xfrm>
              <a:off x="5298072" y="1976866"/>
              <a:ext cx="43030" cy="41199"/>
            </a:xfrm>
            <a:custGeom>
              <a:avLst/>
              <a:gdLst>
                <a:gd name="T0" fmla="*/ 47 w 47"/>
                <a:gd name="T1" fmla="*/ 12 h 45"/>
                <a:gd name="T2" fmla="*/ 47 w 47"/>
                <a:gd name="T3" fmla="*/ 0 h 45"/>
                <a:gd name="T4" fmla="*/ 0 w 47"/>
                <a:gd name="T5" fmla="*/ 45 h 45"/>
                <a:gd name="T6" fmla="*/ 14 w 47"/>
                <a:gd name="T7" fmla="*/ 45 h 45"/>
                <a:gd name="T8" fmla="*/ 47 w 47"/>
                <a:gd name="T9" fmla="*/ 12 h 45"/>
              </a:gdLst>
              <a:ahLst/>
              <a:cxnLst>
                <a:cxn ang="0">
                  <a:pos x="T0" y="T1"/>
                </a:cxn>
                <a:cxn ang="0">
                  <a:pos x="T2" y="T3"/>
                </a:cxn>
                <a:cxn ang="0">
                  <a:pos x="T4" y="T5"/>
                </a:cxn>
                <a:cxn ang="0">
                  <a:pos x="T6" y="T7"/>
                </a:cxn>
                <a:cxn ang="0">
                  <a:pos x="T8" y="T9"/>
                </a:cxn>
              </a:cxnLst>
              <a:rect l="0" t="0" r="r" b="b"/>
              <a:pathLst>
                <a:path w="47" h="45">
                  <a:moveTo>
                    <a:pt x="47" y="12"/>
                  </a:moveTo>
                  <a:lnTo>
                    <a:pt x="47" y="0"/>
                  </a:lnTo>
                  <a:lnTo>
                    <a:pt x="0" y="45"/>
                  </a:lnTo>
                  <a:lnTo>
                    <a:pt x="14" y="45"/>
                  </a:lnTo>
                  <a:lnTo>
                    <a:pt x="47" y="12"/>
                  </a:lnTo>
                  <a:close/>
                </a:path>
              </a:pathLst>
            </a:custGeom>
            <a:grpFill/>
            <a:ln>
              <a:noFill/>
            </a:ln>
          </p:spPr>
          <p:txBody>
            <a:bodyPr vert="horz" wrap="square" lIns="68580" tIns="34290" rIns="68580" bIns="34290" numCol="1" anchor="t" anchorCtr="0" compatLnSpc="1">
              <a:prstTxWarp prst="textNoShape">
                <a:avLst/>
              </a:prstTxWarp>
            </a:bodyPr>
            <a:lstStyle/>
            <a:p>
              <a:pPr defTabSz="685783"/>
              <a:endParaRPr lang="en-US" sz="1013">
                <a:solidFill>
                  <a:srgbClr val="000000"/>
                </a:solidFill>
                <a:latin typeface="Verdana"/>
              </a:endParaRPr>
            </a:p>
          </p:txBody>
        </p:sp>
        <p:sp>
          <p:nvSpPr>
            <p:cNvPr id="129" name="Oval 95">
              <a:extLst>
                <a:ext uri="{FF2B5EF4-FFF2-40B4-BE49-F238E27FC236}">
                  <a16:creationId xmlns:a16="http://schemas.microsoft.com/office/drawing/2014/main" id="{B0F4FD17-2D6A-4284-9E08-A6AADE2AEF79}"/>
                </a:ext>
              </a:extLst>
            </p:cNvPr>
            <p:cNvSpPr>
              <a:spLocks noChangeArrowheads="1"/>
            </p:cNvSpPr>
            <p:nvPr/>
          </p:nvSpPr>
          <p:spPr bwMode="auto">
            <a:xfrm>
              <a:off x="5038981" y="1973203"/>
              <a:ext cx="88805" cy="860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endParaRPr lang="en-US" sz="1013">
                <a:solidFill>
                  <a:srgbClr val="000000"/>
                </a:solidFill>
                <a:latin typeface="Verdana"/>
              </a:endParaRPr>
            </a:p>
          </p:txBody>
        </p:sp>
        <p:sp>
          <p:nvSpPr>
            <p:cNvPr id="130" name="Freeform 96">
              <a:extLst>
                <a:ext uri="{FF2B5EF4-FFF2-40B4-BE49-F238E27FC236}">
                  <a16:creationId xmlns:a16="http://schemas.microsoft.com/office/drawing/2014/main" id="{1F7404E6-D140-41E2-8E06-FCCD19F1D617}"/>
                </a:ext>
              </a:extLst>
            </p:cNvPr>
            <p:cNvSpPr>
              <a:spLocks/>
            </p:cNvSpPr>
            <p:nvPr/>
          </p:nvSpPr>
          <p:spPr bwMode="auto">
            <a:xfrm>
              <a:off x="4997783" y="2076656"/>
              <a:ext cx="254513" cy="309445"/>
            </a:xfrm>
            <a:custGeom>
              <a:avLst/>
              <a:gdLst>
                <a:gd name="T0" fmla="*/ 118 w 118"/>
                <a:gd name="T1" fmla="*/ 12 h 143"/>
                <a:gd name="T2" fmla="*/ 105 w 118"/>
                <a:gd name="T3" fmla="*/ 0 h 143"/>
                <a:gd name="T4" fmla="*/ 56 w 118"/>
                <a:gd name="T5" fmla="*/ 0 h 143"/>
                <a:gd name="T6" fmla="*/ 39 w 118"/>
                <a:gd name="T7" fmla="*/ 16 h 143"/>
                <a:gd name="T8" fmla="*/ 39 w 118"/>
                <a:gd name="T9" fmla="*/ 17 h 143"/>
                <a:gd name="T10" fmla="*/ 22 w 118"/>
                <a:gd name="T11" fmla="*/ 0 h 143"/>
                <a:gd name="T12" fmla="*/ 17 w 118"/>
                <a:gd name="T13" fmla="*/ 0 h 143"/>
                <a:gd name="T14" fmla="*/ 0 w 118"/>
                <a:gd name="T15" fmla="*/ 16 h 143"/>
                <a:gd name="T16" fmla="*/ 0 w 118"/>
                <a:gd name="T17" fmla="*/ 52 h 143"/>
                <a:gd name="T18" fmla="*/ 17 w 118"/>
                <a:gd name="T19" fmla="*/ 69 h 143"/>
                <a:gd name="T20" fmla="*/ 17 w 118"/>
                <a:gd name="T21" fmla="*/ 69 h 143"/>
                <a:gd name="T22" fmla="*/ 16 w 118"/>
                <a:gd name="T23" fmla="*/ 73 h 143"/>
                <a:gd name="T24" fmla="*/ 16 w 118"/>
                <a:gd name="T25" fmla="*/ 131 h 143"/>
                <a:gd name="T26" fmla="*/ 28 w 118"/>
                <a:gd name="T27" fmla="*/ 143 h 143"/>
                <a:gd name="T28" fmla="*/ 40 w 118"/>
                <a:gd name="T29" fmla="*/ 131 h 143"/>
                <a:gd name="T30" fmla="*/ 52 w 118"/>
                <a:gd name="T31" fmla="*/ 143 h 143"/>
                <a:gd name="T32" fmla="*/ 63 w 118"/>
                <a:gd name="T33" fmla="*/ 131 h 143"/>
                <a:gd name="T34" fmla="*/ 63 w 118"/>
                <a:gd name="T35" fmla="*/ 23 h 143"/>
                <a:gd name="T36" fmla="*/ 105 w 118"/>
                <a:gd name="T37" fmla="*/ 23 h 143"/>
                <a:gd name="T38" fmla="*/ 118 w 118"/>
                <a:gd name="T39" fmla="*/ 1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8" h="143">
                  <a:moveTo>
                    <a:pt x="118" y="12"/>
                  </a:moveTo>
                  <a:cubicBezTo>
                    <a:pt x="118" y="4"/>
                    <a:pt x="112" y="0"/>
                    <a:pt x="105" y="0"/>
                  </a:cubicBezTo>
                  <a:cubicBezTo>
                    <a:pt x="98" y="0"/>
                    <a:pt x="56" y="0"/>
                    <a:pt x="56" y="0"/>
                  </a:cubicBezTo>
                  <a:cubicBezTo>
                    <a:pt x="39" y="16"/>
                    <a:pt x="39" y="16"/>
                    <a:pt x="39" y="16"/>
                  </a:cubicBezTo>
                  <a:cubicBezTo>
                    <a:pt x="39" y="17"/>
                    <a:pt x="39" y="17"/>
                    <a:pt x="39" y="17"/>
                  </a:cubicBezTo>
                  <a:cubicBezTo>
                    <a:pt x="22" y="0"/>
                    <a:pt x="22" y="0"/>
                    <a:pt x="22" y="0"/>
                  </a:cubicBezTo>
                  <a:cubicBezTo>
                    <a:pt x="17" y="0"/>
                    <a:pt x="17" y="0"/>
                    <a:pt x="17" y="0"/>
                  </a:cubicBezTo>
                  <a:cubicBezTo>
                    <a:pt x="8" y="0"/>
                    <a:pt x="0" y="7"/>
                    <a:pt x="0" y="16"/>
                  </a:cubicBezTo>
                  <a:cubicBezTo>
                    <a:pt x="0" y="52"/>
                    <a:pt x="0" y="52"/>
                    <a:pt x="0" y="52"/>
                  </a:cubicBezTo>
                  <a:cubicBezTo>
                    <a:pt x="0" y="61"/>
                    <a:pt x="8" y="69"/>
                    <a:pt x="17" y="69"/>
                  </a:cubicBezTo>
                  <a:cubicBezTo>
                    <a:pt x="17" y="69"/>
                    <a:pt x="17" y="69"/>
                    <a:pt x="17" y="69"/>
                  </a:cubicBezTo>
                  <a:cubicBezTo>
                    <a:pt x="17" y="70"/>
                    <a:pt x="16" y="72"/>
                    <a:pt x="16" y="73"/>
                  </a:cubicBezTo>
                  <a:cubicBezTo>
                    <a:pt x="16" y="131"/>
                    <a:pt x="16" y="131"/>
                    <a:pt x="16" y="131"/>
                  </a:cubicBezTo>
                  <a:cubicBezTo>
                    <a:pt x="16" y="138"/>
                    <a:pt x="21" y="143"/>
                    <a:pt x="28" y="143"/>
                  </a:cubicBezTo>
                  <a:cubicBezTo>
                    <a:pt x="34" y="143"/>
                    <a:pt x="40" y="138"/>
                    <a:pt x="40" y="131"/>
                  </a:cubicBezTo>
                  <a:cubicBezTo>
                    <a:pt x="40" y="138"/>
                    <a:pt x="45" y="143"/>
                    <a:pt x="52" y="143"/>
                  </a:cubicBezTo>
                  <a:cubicBezTo>
                    <a:pt x="58" y="143"/>
                    <a:pt x="63" y="138"/>
                    <a:pt x="63" y="131"/>
                  </a:cubicBezTo>
                  <a:cubicBezTo>
                    <a:pt x="63" y="23"/>
                    <a:pt x="63" y="23"/>
                    <a:pt x="63" y="23"/>
                  </a:cubicBezTo>
                  <a:cubicBezTo>
                    <a:pt x="63" y="23"/>
                    <a:pt x="100" y="23"/>
                    <a:pt x="105" y="23"/>
                  </a:cubicBezTo>
                  <a:cubicBezTo>
                    <a:pt x="111" y="23"/>
                    <a:pt x="118" y="20"/>
                    <a:pt x="1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endParaRPr lang="en-US" sz="1013">
                <a:solidFill>
                  <a:srgbClr val="000000"/>
                </a:solidFill>
                <a:latin typeface="Verdana"/>
              </a:endParaRPr>
            </a:p>
          </p:txBody>
        </p:sp>
      </p:grpSp>
      <p:sp>
        <p:nvSpPr>
          <p:cNvPr id="136" name="AutoShape 18">
            <a:hlinkClick r:id="" action="ppaction://noaction"/>
            <a:extLst>
              <a:ext uri="{FF2B5EF4-FFF2-40B4-BE49-F238E27FC236}">
                <a16:creationId xmlns:a16="http://schemas.microsoft.com/office/drawing/2014/main" id="{09FD6F77-69FC-48FA-970B-6CDACF621A46}"/>
              </a:ext>
            </a:extLst>
          </p:cNvPr>
          <p:cNvSpPr>
            <a:spLocks noChangeArrowheads="1"/>
          </p:cNvSpPr>
          <p:nvPr/>
        </p:nvSpPr>
        <p:spPr bwMode="auto">
          <a:xfrm>
            <a:off x="5580648" y="1775381"/>
            <a:ext cx="3257363" cy="209769"/>
          </a:xfrm>
          <a:prstGeom prst="rect">
            <a:avLst/>
          </a:prstGeom>
          <a:solidFill>
            <a:schemeClr val="bg1"/>
          </a:solidFill>
          <a:ln>
            <a:noFill/>
          </a:ln>
          <a:effectLst/>
        </p:spPr>
        <p:txBody>
          <a:bodyPr lIns="0" tIns="0" rIns="0" bIns="0" anchor="ctr"/>
          <a:lstStyle/>
          <a:p>
            <a:pPr defTabSz="685783">
              <a:lnSpc>
                <a:spcPct val="85000"/>
              </a:lnSpc>
              <a:buClr>
                <a:srgbClr val="418AB3"/>
              </a:buClr>
              <a:buSzPct val="100000"/>
              <a:defRPr/>
            </a:pPr>
            <a:r>
              <a:rPr lang="en-US" sz="825">
                <a:solidFill>
                  <a:schemeClr val="tx2"/>
                </a:solidFill>
              </a:rPr>
              <a:t>Determine </a:t>
            </a:r>
            <a:r>
              <a:rPr lang="en-US" sz="825">
                <a:solidFill>
                  <a:srgbClr val="5E5E5E"/>
                </a:solidFill>
                <a:latin typeface="Verdana"/>
                <a:cs typeface="Verdana" panose="020B0604030504040204" pitchFamily="34" charset="0"/>
                <a:hlinkClick r:id="rId13" action="ppaction://hlinksldjump"/>
              </a:rPr>
              <a:t>use cases</a:t>
            </a:r>
            <a:r>
              <a:rPr lang="en-US" sz="825">
                <a:solidFill>
                  <a:srgbClr val="5E5E5E"/>
                </a:solidFill>
                <a:latin typeface="Verdana"/>
                <a:cs typeface="Verdana" panose="020B0604030504040204" pitchFamily="34" charset="0"/>
              </a:rPr>
              <a:t> </a:t>
            </a:r>
            <a:r>
              <a:rPr lang="en-US" sz="825">
                <a:solidFill>
                  <a:schemeClr val="tx2"/>
                </a:solidFill>
              </a:rPr>
              <a:t>from based on business priorities</a:t>
            </a:r>
          </a:p>
        </p:txBody>
      </p:sp>
      <p:sp>
        <p:nvSpPr>
          <p:cNvPr id="137" name="Eingekerbter Richtungspfeil 10">
            <a:extLst>
              <a:ext uri="{FF2B5EF4-FFF2-40B4-BE49-F238E27FC236}">
                <a16:creationId xmlns:a16="http://schemas.microsoft.com/office/drawing/2014/main" id="{A32C4F1C-242B-4BDB-AEA9-AE09CB343E16}"/>
              </a:ext>
            </a:extLst>
          </p:cNvPr>
          <p:cNvSpPr/>
          <p:nvPr>
            <p:custDataLst>
              <p:tags r:id="rId5"/>
            </p:custDataLst>
          </p:nvPr>
        </p:nvSpPr>
        <p:spPr bwMode="auto">
          <a:xfrm rot="5400000">
            <a:off x="478991" y="2889839"/>
            <a:ext cx="434022" cy="825402"/>
          </a:xfrm>
          <a:prstGeom prst="chevron">
            <a:avLst>
              <a:gd name="adj" fmla="val 17963"/>
            </a:avLst>
          </a:prstGeom>
          <a:solidFill>
            <a:schemeClr val="tx2"/>
          </a:solidFill>
          <a:ln w="9525" cmpd="sng">
            <a:noFill/>
            <a:prstDash val="solid"/>
            <a:miter lim="800000"/>
            <a:headEnd/>
            <a:tailEnd/>
          </a:ln>
          <a:effectLst/>
        </p:spPr>
        <p:txBody>
          <a:bodyPr vert="vert270" lIns="108000" tIns="81000" rIns="108000" bIns="81000" anchor="ctr"/>
          <a:lstStyle/>
          <a:p>
            <a:pPr algn="ctr" defTabSz="685783">
              <a:spcBef>
                <a:spcPct val="0"/>
              </a:spcBef>
              <a:spcAft>
                <a:spcPct val="0"/>
              </a:spcAft>
            </a:pPr>
            <a:r>
              <a:rPr lang="en-US" sz="1200" b="1">
                <a:solidFill>
                  <a:prstClr val="white"/>
                </a:solidFill>
                <a:latin typeface="Verdana"/>
              </a:rPr>
              <a:t>4</a:t>
            </a:r>
          </a:p>
        </p:txBody>
      </p:sp>
      <p:sp>
        <p:nvSpPr>
          <p:cNvPr id="138" name="Rectangle 137">
            <a:extLst>
              <a:ext uri="{FF2B5EF4-FFF2-40B4-BE49-F238E27FC236}">
                <a16:creationId xmlns:a16="http://schemas.microsoft.com/office/drawing/2014/main" id="{6E1F3DAE-0A3E-40D0-A12B-C11894415D1F}"/>
              </a:ext>
            </a:extLst>
          </p:cNvPr>
          <p:cNvSpPr/>
          <p:nvPr/>
        </p:nvSpPr>
        <p:spPr>
          <a:xfrm>
            <a:off x="1239336" y="3086256"/>
            <a:ext cx="2677988" cy="354421"/>
          </a:xfrm>
          <a:prstGeom prst="rect">
            <a:avLst/>
          </a:prstGeom>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lvl="1" algn="ctr" defTabSz="685783"/>
            <a:r>
              <a:rPr lang="en-US" sz="900">
                <a:solidFill>
                  <a:schemeClr val="tx2"/>
                </a:solidFill>
              </a:rPr>
              <a:t>Report &amp; Learn</a:t>
            </a:r>
          </a:p>
        </p:txBody>
      </p:sp>
      <p:cxnSp>
        <p:nvCxnSpPr>
          <p:cNvPr id="139" name="Straight Connector 138">
            <a:extLst>
              <a:ext uri="{FF2B5EF4-FFF2-40B4-BE49-F238E27FC236}">
                <a16:creationId xmlns:a16="http://schemas.microsoft.com/office/drawing/2014/main" id="{FEEBB6E7-9F8E-4F16-A7DE-D8C7F5A9B01F}"/>
              </a:ext>
            </a:extLst>
          </p:cNvPr>
          <p:cNvCxnSpPr/>
          <p:nvPr/>
        </p:nvCxnSpPr>
        <p:spPr>
          <a:xfrm>
            <a:off x="1239336" y="3043951"/>
            <a:ext cx="267798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C30DEBC3-D142-4E26-A123-32DC24DB3260}"/>
              </a:ext>
            </a:extLst>
          </p:cNvPr>
          <p:cNvSpPr txBox="1"/>
          <p:nvPr/>
        </p:nvSpPr>
        <p:spPr>
          <a:xfrm>
            <a:off x="6950403" y="3590514"/>
            <a:ext cx="2119491" cy="196208"/>
          </a:xfrm>
          <a:prstGeom prst="rect">
            <a:avLst/>
          </a:prstGeom>
          <a:noFill/>
        </p:spPr>
        <p:txBody>
          <a:bodyPr wrap="none" rtlCol="0">
            <a:spAutoFit/>
          </a:bodyPr>
          <a:lstStyle/>
          <a:p>
            <a:pPr algn="ctr" defTabSz="685783"/>
            <a:r>
              <a:rPr lang="en-US" sz="675">
                <a:solidFill>
                  <a:schemeClr val="tx2"/>
                </a:solidFill>
                <a:latin typeface="Verdana"/>
              </a:rPr>
              <a:t>* Click links to access additional information</a:t>
            </a:r>
          </a:p>
        </p:txBody>
      </p:sp>
      <p:sp>
        <p:nvSpPr>
          <p:cNvPr id="96" name="Slide Number Placeholder 3">
            <a:extLst>
              <a:ext uri="{FF2B5EF4-FFF2-40B4-BE49-F238E27FC236}">
                <a16:creationId xmlns:a16="http://schemas.microsoft.com/office/drawing/2014/main" id="{F237C51A-7D6B-4971-9E75-C59662A1B3A7}"/>
              </a:ext>
            </a:extLst>
          </p:cNvPr>
          <p:cNvSpPr txBox="1">
            <a:spLocks/>
          </p:cNvSpPr>
          <p:nvPr/>
        </p:nvSpPr>
        <p:spPr>
          <a:xfrm>
            <a:off x="8447486" y="4759630"/>
            <a:ext cx="341790" cy="15132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783" fontAlgn="base">
              <a:spcAft>
                <a:spcPct val="0"/>
              </a:spcAft>
              <a:defRPr/>
            </a:pPr>
            <a:fld id="{4472AB7F-E8D0-4874-A9B8-335B68DC5F05}" type="slidenum">
              <a:rPr lang="en-US" sz="698">
                <a:solidFill>
                  <a:srgbClr val="000000"/>
                </a:solidFill>
                <a:latin typeface="Verdana"/>
              </a:rPr>
              <a:pPr defTabSz="685783" fontAlgn="base">
                <a:spcAft>
                  <a:spcPct val="0"/>
                </a:spcAft>
                <a:defRPr/>
              </a:pPr>
              <a:t>52</a:t>
            </a:fld>
            <a:endParaRPr lang="en-US" sz="698">
              <a:solidFill>
                <a:srgbClr val="000000"/>
              </a:solidFill>
              <a:latin typeface="Verdana"/>
            </a:endParaRPr>
          </a:p>
        </p:txBody>
      </p:sp>
      <p:cxnSp>
        <p:nvCxnSpPr>
          <p:cNvPr id="98" name="Straight Connector 97">
            <a:extLst>
              <a:ext uri="{FF2B5EF4-FFF2-40B4-BE49-F238E27FC236}">
                <a16:creationId xmlns:a16="http://schemas.microsoft.com/office/drawing/2014/main" id="{F23E038E-2B31-2DE0-0783-D0C7ECD34EEA}"/>
              </a:ext>
            </a:extLst>
          </p:cNvPr>
          <p:cNvCxnSpPr/>
          <p:nvPr/>
        </p:nvCxnSpPr>
        <p:spPr>
          <a:xfrm>
            <a:off x="5582409" y="2777224"/>
            <a:ext cx="32573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132" name="Group 131">
            <a:extLst>
              <a:ext uri="{FF2B5EF4-FFF2-40B4-BE49-F238E27FC236}">
                <a16:creationId xmlns:a16="http://schemas.microsoft.com/office/drawing/2014/main" id="{3CAC60A3-9B77-4862-B3B5-ECF91B4D528A}"/>
              </a:ext>
            </a:extLst>
          </p:cNvPr>
          <p:cNvGrpSpPr/>
          <p:nvPr/>
        </p:nvGrpSpPr>
        <p:grpSpPr>
          <a:xfrm>
            <a:off x="7405015" y="4531234"/>
            <a:ext cx="186825" cy="186825"/>
            <a:chOff x="9873352" y="6041644"/>
            <a:chExt cx="249100" cy="249100"/>
          </a:xfrm>
        </p:grpSpPr>
        <p:sp>
          <p:nvSpPr>
            <p:cNvPr id="133" name="Oval 132">
              <a:hlinkClick r:id="" action="ppaction://hlinkshowjump?jump=previousslide"/>
              <a:extLst>
                <a:ext uri="{FF2B5EF4-FFF2-40B4-BE49-F238E27FC236}">
                  <a16:creationId xmlns:a16="http://schemas.microsoft.com/office/drawing/2014/main" id="{F78A0AD5-C691-46A5-BEED-145F2D3CFC8B}"/>
                </a:ext>
              </a:extLst>
            </p:cNvPr>
            <p:cNvSpPr/>
            <p:nvPr userDrawn="1"/>
          </p:nvSpPr>
          <p:spPr>
            <a:xfrm>
              <a:off x="9873352" y="6041644"/>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83"/>
              <a:endParaRPr lang="en-US" sz="1013">
                <a:solidFill>
                  <a:prstClr val="white"/>
                </a:solidFill>
                <a:latin typeface="Verdana"/>
              </a:endParaRPr>
            </a:p>
          </p:txBody>
        </p:sp>
        <p:grpSp>
          <p:nvGrpSpPr>
            <p:cNvPr id="134" name="Group 133">
              <a:extLst>
                <a:ext uri="{FF2B5EF4-FFF2-40B4-BE49-F238E27FC236}">
                  <a16:creationId xmlns:a16="http://schemas.microsoft.com/office/drawing/2014/main" id="{E2A4B950-DE3F-4B70-B7EE-DB7256DBECAD}"/>
                </a:ext>
              </a:extLst>
            </p:cNvPr>
            <p:cNvGrpSpPr/>
            <p:nvPr userDrawn="1"/>
          </p:nvGrpSpPr>
          <p:grpSpPr>
            <a:xfrm>
              <a:off x="9971776" y="6136088"/>
              <a:ext cx="41137" cy="66044"/>
              <a:chOff x="3345327" y="4804129"/>
              <a:chExt cx="74099" cy="118964"/>
            </a:xfrm>
          </p:grpSpPr>
          <p:cxnSp>
            <p:nvCxnSpPr>
              <p:cNvPr id="135" name="Straight Connector 134">
                <a:hlinkClick r:id="" action="ppaction://hlinkshowjump?jump=previousslide"/>
                <a:extLst>
                  <a:ext uri="{FF2B5EF4-FFF2-40B4-BE49-F238E27FC236}">
                    <a16:creationId xmlns:a16="http://schemas.microsoft.com/office/drawing/2014/main" id="{5E04724A-97F6-48DB-8E6A-E3E385B9EFA7}"/>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40" name="Straight Connector 139">
                <a:hlinkClick r:id="" action="ppaction://hlinkshowjump?jump=previousslide"/>
                <a:extLst>
                  <a:ext uri="{FF2B5EF4-FFF2-40B4-BE49-F238E27FC236}">
                    <a16:creationId xmlns:a16="http://schemas.microsoft.com/office/drawing/2014/main" id="{8EE7AE8F-9F09-4878-9AA9-AC32CEBEBAD3}"/>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141" name="Group 140">
            <a:extLst>
              <a:ext uri="{FF2B5EF4-FFF2-40B4-BE49-F238E27FC236}">
                <a16:creationId xmlns:a16="http://schemas.microsoft.com/office/drawing/2014/main" id="{7600155B-92F6-419F-A5CD-8FD9A0F07952}"/>
              </a:ext>
            </a:extLst>
          </p:cNvPr>
          <p:cNvGrpSpPr/>
          <p:nvPr/>
        </p:nvGrpSpPr>
        <p:grpSpPr>
          <a:xfrm>
            <a:off x="7642346" y="4531234"/>
            <a:ext cx="186825" cy="186825"/>
            <a:chOff x="10189795" y="6045160"/>
            <a:chExt cx="249100" cy="249100"/>
          </a:xfrm>
        </p:grpSpPr>
        <p:sp>
          <p:nvSpPr>
            <p:cNvPr id="142" name="Oval 141">
              <a:hlinkClick r:id="" action="ppaction://hlinkshowjump?jump=nextslide"/>
              <a:extLst>
                <a:ext uri="{FF2B5EF4-FFF2-40B4-BE49-F238E27FC236}">
                  <a16:creationId xmlns:a16="http://schemas.microsoft.com/office/drawing/2014/main" id="{30DA87A7-CDBC-45BF-AEF7-93D52857EAE3}"/>
                </a:ext>
              </a:extLst>
            </p:cNvPr>
            <p:cNvSpPr/>
            <p:nvPr userDrawn="1"/>
          </p:nvSpPr>
          <p:spPr>
            <a:xfrm>
              <a:off x="10189795" y="6045160"/>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83"/>
              <a:endParaRPr lang="en-US" sz="1013">
                <a:solidFill>
                  <a:prstClr val="white"/>
                </a:solidFill>
                <a:latin typeface="Verdana"/>
              </a:endParaRPr>
            </a:p>
          </p:txBody>
        </p:sp>
        <p:grpSp>
          <p:nvGrpSpPr>
            <p:cNvPr id="143" name="Group 142">
              <a:extLst>
                <a:ext uri="{FF2B5EF4-FFF2-40B4-BE49-F238E27FC236}">
                  <a16:creationId xmlns:a16="http://schemas.microsoft.com/office/drawing/2014/main" id="{356575CD-2BA2-4C73-9DF0-5C069CC42FF2}"/>
                </a:ext>
              </a:extLst>
            </p:cNvPr>
            <p:cNvGrpSpPr/>
            <p:nvPr userDrawn="1"/>
          </p:nvGrpSpPr>
          <p:grpSpPr>
            <a:xfrm flipH="1" flipV="1">
              <a:off x="10297292" y="6133992"/>
              <a:ext cx="41137" cy="66044"/>
              <a:chOff x="3345327" y="4804129"/>
              <a:chExt cx="74099" cy="118964"/>
            </a:xfrm>
          </p:grpSpPr>
          <p:cxnSp>
            <p:nvCxnSpPr>
              <p:cNvPr id="144" name="Straight Connector 143">
                <a:hlinkClick r:id="" action="ppaction://hlinkshowjump?jump=nextslide"/>
                <a:extLst>
                  <a:ext uri="{FF2B5EF4-FFF2-40B4-BE49-F238E27FC236}">
                    <a16:creationId xmlns:a16="http://schemas.microsoft.com/office/drawing/2014/main" id="{A8BDA8DF-7FB4-4321-8685-82957B23CC36}"/>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45" name="Straight Connector 144">
                <a:hlinkClick r:id="" action="ppaction://hlinkshowjump?jump=nextslide"/>
                <a:extLst>
                  <a:ext uri="{FF2B5EF4-FFF2-40B4-BE49-F238E27FC236}">
                    <a16:creationId xmlns:a16="http://schemas.microsoft.com/office/drawing/2014/main" id="{EB0F76BC-1880-4324-8D28-A14F9D9EADF3}"/>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146" name="Group 145">
            <a:extLst>
              <a:ext uri="{FF2B5EF4-FFF2-40B4-BE49-F238E27FC236}">
                <a16:creationId xmlns:a16="http://schemas.microsoft.com/office/drawing/2014/main" id="{875EE2E2-2918-47CF-9899-1E83AF8DFD4B}"/>
              </a:ext>
            </a:extLst>
          </p:cNvPr>
          <p:cNvGrpSpPr/>
          <p:nvPr/>
        </p:nvGrpSpPr>
        <p:grpSpPr>
          <a:xfrm>
            <a:off x="6235830" y="1423754"/>
            <a:ext cx="159748" cy="248222"/>
            <a:chOff x="17942790" y="4248215"/>
            <a:chExt cx="502539" cy="780861"/>
          </a:xfrm>
          <a:solidFill>
            <a:schemeClr val="bg1"/>
          </a:solidFill>
        </p:grpSpPr>
        <p:sp>
          <p:nvSpPr>
            <p:cNvPr id="147" name="Freeform: Shape 1313">
              <a:extLst>
                <a:ext uri="{FF2B5EF4-FFF2-40B4-BE49-F238E27FC236}">
                  <a16:creationId xmlns:a16="http://schemas.microsoft.com/office/drawing/2014/main" id="{A4F4F131-8BFF-45E0-BDF4-F7EF76A596A6}"/>
                </a:ext>
              </a:extLst>
            </p:cNvPr>
            <p:cNvSpPr/>
            <p:nvPr/>
          </p:nvSpPr>
          <p:spPr>
            <a:xfrm>
              <a:off x="17999153" y="4301229"/>
              <a:ext cx="132405" cy="135415"/>
            </a:xfrm>
            <a:custGeom>
              <a:avLst/>
              <a:gdLst>
                <a:gd name="connsiteX0" fmla="*/ 119074 w 132405"/>
                <a:gd name="connsiteY0" fmla="*/ 103947 h 135414"/>
                <a:gd name="connsiteX1" fmla="*/ 90999 w 132405"/>
                <a:gd name="connsiteY1" fmla="*/ 86553 h 135414"/>
                <a:gd name="connsiteX2" fmla="*/ 85552 w 132405"/>
                <a:gd name="connsiteY2" fmla="*/ 76653 h 135414"/>
                <a:gd name="connsiteX3" fmla="*/ 91992 w 132405"/>
                <a:gd name="connsiteY3" fmla="*/ 68588 h 135414"/>
                <a:gd name="connsiteX4" fmla="*/ 92473 w 132405"/>
                <a:gd name="connsiteY4" fmla="*/ 68348 h 135414"/>
                <a:gd name="connsiteX5" fmla="*/ 93436 w 132405"/>
                <a:gd name="connsiteY5" fmla="*/ 68287 h 135414"/>
                <a:gd name="connsiteX6" fmla="*/ 100628 w 132405"/>
                <a:gd name="connsiteY6" fmla="*/ 59410 h 135414"/>
                <a:gd name="connsiteX7" fmla="*/ 103938 w 132405"/>
                <a:gd name="connsiteY7" fmla="*/ 45959 h 135414"/>
                <a:gd name="connsiteX8" fmla="*/ 100087 w 132405"/>
                <a:gd name="connsiteY8" fmla="*/ 40904 h 135414"/>
                <a:gd name="connsiteX9" fmla="*/ 96866 w 132405"/>
                <a:gd name="connsiteY9" fmla="*/ 14001 h 135414"/>
                <a:gd name="connsiteX10" fmla="*/ 96024 w 132405"/>
                <a:gd name="connsiteY10" fmla="*/ 14091 h 135414"/>
                <a:gd name="connsiteX11" fmla="*/ 90728 w 132405"/>
                <a:gd name="connsiteY11" fmla="*/ 17943 h 135414"/>
                <a:gd name="connsiteX12" fmla="*/ 90427 w 132405"/>
                <a:gd name="connsiteY12" fmla="*/ 18154 h 135414"/>
                <a:gd name="connsiteX13" fmla="*/ 90427 w 132405"/>
                <a:gd name="connsiteY13" fmla="*/ 18154 h 135414"/>
                <a:gd name="connsiteX14" fmla="*/ 88892 w 132405"/>
                <a:gd name="connsiteY14" fmla="*/ 19267 h 135414"/>
                <a:gd name="connsiteX15" fmla="*/ 88892 w 132405"/>
                <a:gd name="connsiteY15" fmla="*/ 19267 h 135414"/>
                <a:gd name="connsiteX16" fmla="*/ 88351 w 132405"/>
                <a:gd name="connsiteY16" fmla="*/ 19658 h 135414"/>
                <a:gd name="connsiteX17" fmla="*/ 84830 w 132405"/>
                <a:gd name="connsiteY17" fmla="*/ 22216 h 135414"/>
                <a:gd name="connsiteX18" fmla="*/ 84649 w 132405"/>
                <a:gd name="connsiteY18" fmla="*/ 23390 h 135414"/>
                <a:gd name="connsiteX19" fmla="*/ 93346 w 132405"/>
                <a:gd name="connsiteY19" fmla="*/ 50714 h 135414"/>
                <a:gd name="connsiteX20" fmla="*/ 94188 w 132405"/>
                <a:gd name="connsiteY20" fmla="*/ 51586 h 135414"/>
                <a:gd name="connsiteX21" fmla="*/ 95783 w 132405"/>
                <a:gd name="connsiteY21" fmla="*/ 51586 h 135414"/>
                <a:gd name="connsiteX22" fmla="*/ 96566 w 132405"/>
                <a:gd name="connsiteY22" fmla="*/ 51045 h 135414"/>
                <a:gd name="connsiteX23" fmla="*/ 99244 w 132405"/>
                <a:gd name="connsiteY23" fmla="*/ 43582 h 135414"/>
                <a:gd name="connsiteX24" fmla="*/ 101140 w 132405"/>
                <a:gd name="connsiteY24" fmla="*/ 46471 h 135414"/>
                <a:gd name="connsiteX25" fmla="*/ 97950 w 132405"/>
                <a:gd name="connsiteY25" fmla="*/ 58387 h 135414"/>
                <a:gd name="connsiteX26" fmla="*/ 93526 w 132405"/>
                <a:gd name="connsiteY26" fmla="*/ 65007 h 135414"/>
                <a:gd name="connsiteX27" fmla="*/ 92744 w 132405"/>
                <a:gd name="connsiteY27" fmla="*/ 64827 h 135414"/>
                <a:gd name="connsiteX28" fmla="*/ 92353 w 132405"/>
                <a:gd name="connsiteY28" fmla="*/ 63804 h 135414"/>
                <a:gd name="connsiteX29" fmla="*/ 91450 w 132405"/>
                <a:gd name="connsiteY29" fmla="*/ 63743 h 135414"/>
                <a:gd name="connsiteX30" fmla="*/ 90517 w 132405"/>
                <a:gd name="connsiteY30" fmla="*/ 65459 h 135414"/>
                <a:gd name="connsiteX31" fmla="*/ 75471 w 132405"/>
                <a:gd name="connsiteY31" fmla="*/ 80113 h 135414"/>
                <a:gd name="connsiteX32" fmla="*/ 67256 w 132405"/>
                <a:gd name="connsiteY32" fmla="*/ 82130 h 135414"/>
                <a:gd name="connsiteX33" fmla="*/ 67196 w 132405"/>
                <a:gd name="connsiteY33" fmla="*/ 82130 h 135414"/>
                <a:gd name="connsiteX34" fmla="*/ 43934 w 132405"/>
                <a:gd name="connsiteY34" fmla="*/ 65459 h 135414"/>
                <a:gd name="connsiteX35" fmla="*/ 43001 w 132405"/>
                <a:gd name="connsiteY35" fmla="*/ 63743 h 135414"/>
                <a:gd name="connsiteX36" fmla="*/ 42099 w 132405"/>
                <a:gd name="connsiteY36" fmla="*/ 63804 h 135414"/>
                <a:gd name="connsiteX37" fmla="*/ 41708 w 132405"/>
                <a:gd name="connsiteY37" fmla="*/ 64827 h 135414"/>
                <a:gd name="connsiteX38" fmla="*/ 40925 w 132405"/>
                <a:gd name="connsiteY38" fmla="*/ 65007 h 135414"/>
                <a:gd name="connsiteX39" fmla="*/ 36502 w 132405"/>
                <a:gd name="connsiteY39" fmla="*/ 58387 h 135414"/>
                <a:gd name="connsiteX40" fmla="*/ 33312 w 132405"/>
                <a:gd name="connsiteY40" fmla="*/ 46471 h 135414"/>
                <a:gd name="connsiteX41" fmla="*/ 35268 w 132405"/>
                <a:gd name="connsiteY41" fmla="*/ 43582 h 135414"/>
                <a:gd name="connsiteX42" fmla="*/ 37675 w 132405"/>
                <a:gd name="connsiteY42" fmla="*/ 51075 h 135414"/>
                <a:gd name="connsiteX43" fmla="*/ 38457 w 132405"/>
                <a:gd name="connsiteY43" fmla="*/ 51616 h 135414"/>
                <a:gd name="connsiteX44" fmla="*/ 39902 w 132405"/>
                <a:gd name="connsiteY44" fmla="*/ 51616 h 135414"/>
                <a:gd name="connsiteX45" fmla="*/ 40745 w 132405"/>
                <a:gd name="connsiteY45" fmla="*/ 50684 h 135414"/>
                <a:gd name="connsiteX46" fmla="*/ 57055 w 132405"/>
                <a:gd name="connsiteY46" fmla="*/ 34554 h 135414"/>
                <a:gd name="connsiteX47" fmla="*/ 57265 w 132405"/>
                <a:gd name="connsiteY47" fmla="*/ 34584 h 135414"/>
                <a:gd name="connsiteX48" fmla="*/ 81881 w 132405"/>
                <a:gd name="connsiteY48" fmla="*/ 23299 h 135414"/>
                <a:gd name="connsiteX49" fmla="*/ 82121 w 132405"/>
                <a:gd name="connsiteY49" fmla="*/ 22968 h 135414"/>
                <a:gd name="connsiteX50" fmla="*/ 87087 w 132405"/>
                <a:gd name="connsiteY50" fmla="*/ 18816 h 135414"/>
                <a:gd name="connsiteX51" fmla="*/ 89343 w 132405"/>
                <a:gd name="connsiteY51" fmla="*/ 16920 h 135414"/>
                <a:gd name="connsiteX52" fmla="*/ 94851 w 132405"/>
                <a:gd name="connsiteY52" fmla="*/ 12316 h 135414"/>
                <a:gd name="connsiteX53" fmla="*/ 95121 w 132405"/>
                <a:gd name="connsiteY53" fmla="*/ 11413 h 135414"/>
                <a:gd name="connsiteX54" fmla="*/ 59913 w 132405"/>
                <a:gd name="connsiteY54" fmla="*/ 129 h 135414"/>
                <a:gd name="connsiteX55" fmla="*/ 34606 w 132405"/>
                <a:gd name="connsiteY55" fmla="*/ 40843 h 135414"/>
                <a:gd name="connsiteX56" fmla="*/ 30543 w 132405"/>
                <a:gd name="connsiteY56" fmla="*/ 45959 h 135414"/>
                <a:gd name="connsiteX57" fmla="*/ 33854 w 132405"/>
                <a:gd name="connsiteY57" fmla="*/ 59410 h 135414"/>
                <a:gd name="connsiteX58" fmla="*/ 41046 w 132405"/>
                <a:gd name="connsiteY58" fmla="*/ 68287 h 135414"/>
                <a:gd name="connsiteX59" fmla="*/ 42009 w 132405"/>
                <a:gd name="connsiteY59" fmla="*/ 68348 h 135414"/>
                <a:gd name="connsiteX60" fmla="*/ 42490 w 132405"/>
                <a:gd name="connsiteY60" fmla="*/ 68588 h 135414"/>
                <a:gd name="connsiteX61" fmla="*/ 48629 w 132405"/>
                <a:gd name="connsiteY61" fmla="*/ 76382 h 135414"/>
                <a:gd name="connsiteX62" fmla="*/ 48599 w 132405"/>
                <a:gd name="connsiteY62" fmla="*/ 76382 h 135414"/>
                <a:gd name="connsiteX63" fmla="*/ 43182 w 132405"/>
                <a:gd name="connsiteY63" fmla="*/ 86764 h 135414"/>
                <a:gd name="connsiteX64" fmla="*/ 15407 w 132405"/>
                <a:gd name="connsiteY64" fmla="*/ 103977 h 135414"/>
                <a:gd name="connsiteX65" fmla="*/ 0 w 132405"/>
                <a:gd name="connsiteY65" fmla="*/ 127449 h 135414"/>
                <a:gd name="connsiteX66" fmla="*/ 67226 w 132405"/>
                <a:gd name="connsiteY66" fmla="*/ 136536 h 135414"/>
                <a:gd name="connsiteX67" fmla="*/ 134452 w 132405"/>
                <a:gd name="connsiteY67" fmla="*/ 127449 h 135414"/>
                <a:gd name="connsiteX68" fmla="*/ 119074 w 132405"/>
                <a:gd name="connsiteY68" fmla="*/ 103947 h 135414"/>
                <a:gd name="connsiteX69" fmla="*/ 67256 w 132405"/>
                <a:gd name="connsiteY69" fmla="*/ 106865 h 135414"/>
                <a:gd name="connsiteX70" fmla="*/ 44235 w 132405"/>
                <a:gd name="connsiteY70" fmla="*/ 89472 h 135414"/>
                <a:gd name="connsiteX71" fmla="*/ 50615 w 132405"/>
                <a:gd name="connsiteY71" fmla="*/ 78158 h 135414"/>
                <a:gd name="connsiteX72" fmla="*/ 58017 w 132405"/>
                <a:gd name="connsiteY72" fmla="*/ 82762 h 135414"/>
                <a:gd name="connsiteX73" fmla="*/ 67196 w 132405"/>
                <a:gd name="connsiteY73" fmla="*/ 84959 h 135414"/>
                <a:gd name="connsiteX74" fmla="*/ 67256 w 132405"/>
                <a:gd name="connsiteY74" fmla="*/ 84959 h 135414"/>
                <a:gd name="connsiteX75" fmla="*/ 76434 w 132405"/>
                <a:gd name="connsiteY75" fmla="*/ 82762 h 135414"/>
                <a:gd name="connsiteX76" fmla="*/ 83536 w 132405"/>
                <a:gd name="connsiteY76" fmla="*/ 78428 h 135414"/>
                <a:gd name="connsiteX77" fmla="*/ 90186 w 132405"/>
                <a:gd name="connsiteY77" fmla="*/ 89713 h 135414"/>
                <a:gd name="connsiteX78" fmla="*/ 67256 w 132405"/>
                <a:gd name="connsiteY78" fmla="*/ 106865 h 13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32405" h="135414">
                  <a:moveTo>
                    <a:pt x="119074" y="103947"/>
                  </a:moveTo>
                  <a:lnTo>
                    <a:pt x="90999" y="86553"/>
                  </a:lnTo>
                  <a:cubicBezTo>
                    <a:pt x="88892" y="83544"/>
                    <a:pt x="86665" y="79060"/>
                    <a:pt x="85552" y="76653"/>
                  </a:cubicBezTo>
                  <a:cubicBezTo>
                    <a:pt x="87748" y="74577"/>
                    <a:pt x="89975" y="71928"/>
                    <a:pt x="91992" y="68588"/>
                  </a:cubicBezTo>
                  <a:cubicBezTo>
                    <a:pt x="92082" y="68408"/>
                    <a:pt x="92292" y="68318"/>
                    <a:pt x="92473" y="68348"/>
                  </a:cubicBezTo>
                  <a:cubicBezTo>
                    <a:pt x="92774" y="68378"/>
                    <a:pt x="93105" y="68378"/>
                    <a:pt x="93436" y="68287"/>
                  </a:cubicBezTo>
                  <a:cubicBezTo>
                    <a:pt x="96475" y="67535"/>
                    <a:pt x="99695" y="61306"/>
                    <a:pt x="100628" y="59410"/>
                  </a:cubicBezTo>
                  <a:cubicBezTo>
                    <a:pt x="101832" y="56943"/>
                    <a:pt x="104540" y="50743"/>
                    <a:pt x="103938" y="45959"/>
                  </a:cubicBezTo>
                  <a:cubicBezTo>
                    <a:pt x="103607" y="43311"/>
                    <a:pt x="102223" y="41535"/>
                    <a:pt x="100087" y="40904"/>
                  </a:cubicBezTo>
                  <a:cubicBezTo>
                    <a:pt x="106195" y="19598"/>
                    <a:pt x="98853" y="14874"/>
                    <a:pt x="96866" y="14001"/>
                  </a:cubicBezTo>
                  <a:cubicBezTo>
                    <a:pt x="96596" y="13881"/>
                    <a:pt x="96265" y="13911"/>
                    <a:pt x="96024" y="14091"/>
                  </a:cubicBezTo>
                  <a:lnTo>
                    <a:pt x="90728" y="17943"/>
                  </a:lnTo>
                  <a:lnTo>
                    <a:pt x="90427" y="18154"/>
                  </a:lnTo>
                  <a:lnTo>
                    <a:pt x="90427" y="18154"/>
                  </a:lnTo>
                  <a:lnTo>
                    <a:pt x="88892" y="19267"/>
                  </a:lnTo>
                  <a:lnTo>
                    <a:pt x="88892" y="19267"/>
                  </a:lnTo>
                  <a:lnTo>
                    <a:pt x="88351" y="19658"/>
                  </a:lnTo>
                  <a:lnTo>
                    <a:pt x="84830" y="22216"/>
                  </a:lnTo>
                  <a:cubicBezTo>
                    <a:pt x="84468" y="22487"/>
                    <a:pt x="84378" y="22999"/>
                    <a:pt x="84649" y="23390"/>
                  </a:cubicBezTo>
                  <a:cubicBezTo>
                    <a:pt x="93045" y="35246"/>
                    <a:pt x="93406" y="47433"/>
                    <a:pt x="93346" y="50714"/>
                  </a:cubicBezTo>
                  <a:cubicBezTo>
                    <a:pt x="93346" y="51195"/>
                    <a:pt x="93707" y="51586"/>
                    <a:pt x="94188" y="51586"/>
                  </a:cubicBezTo>
                  <a:lnTo>
                    <a:pt x="95783" y="51586"/>
                  </a:lnTo>
                  <a:cubicBezTo>
                    <a:pt x="96144" y="51586"/>
                    <a:pt x="96445" y="51376"/>
                    <a:pt x="96566" y="51045"/>
                  </a:cubicBezTo>
                  <a:cubicBezTo>
                    <a:pt x="97619" y="48366"/>
                    <a:pt x="98492" y="45899"/>
                    <a:pt x="99244" y="43582"/>
                  </a:cubicBezTo>
                  <a:cubicBezTo>
                    <a:pt x="100387" y="43913"/>
                    <a:pt x="100989" y="44815"/>
                    <a:pt x="101140" y="46471"/>
                  </a:cubicBezTo>
                  <a:cubicBezTo>
                    <a:pt x="101410" y="49269"/>
                    <a:pt x="100207" y="53843"/>
                    <a:pt x="97950" y="58387"/>
                  </a:cubicBezTo>
                  <a:cubicBezTo>
                    <a:pt x="96205" y="61908"/>
                    <a:pt x="94549" y="64044"/>
                    <a:pt x="93526" y="65007"/>
                  </a:cubicBezTo>
                  <a:cubicBezTo>
                    <a:pt x="93256" y="65248"/>
                    <a:pt x="92864" y="65158"/>
                    <a:pt x="92744" y="64827"/>
                  </a:cubicBezTo>
                  <a:lnTo>
                    <a:pt x="92353" y="63804"/>
                  </a:lnTo>
                  <a:cubicBezTo>
                    <a:pt x="92202" y="63412"/>
                    <a:pt x="91661" y="63382"/>
                    <a:pt x="91450" y="63743"/>
                  </a:cubicBezTo>
                  <a:lnTo>
                    <a:pt x="90517" y="65459"/>
                  </a:lnTo>
                  <a:cubicBezTo>
                    <a:pt x="86725" y="72440"/>
                    <a:pt x="81640" y="77375"/>
                    <a:pt x="75471" y="80113"/>
                  </a:cubicBezTo>
                  <a:cubicBezTo>
                    <a:pt x="70837" y="82160"/>
                    <a:pt x="67286" y="82130"/>
                    <a:pt x="67256" y="82130"/>
                  </a:cubicBezTo>
                  <a:lnTo>
                    <a:pt x="67196" y="82130"/>
                  </a:lnTo>
                  <a:cubicBezTo>
                    <a:pt x="66684" y="82130"/>
                    <a:pt x="52902" y="81949"/>
                    <a:pt x="43934" y="65459"/>
                  </a:cubicBezTo>
                  <a:lnTo>
                    <a:pt x="43001" y="63743"/>
                  </a:lnTo>
                  <a:cubicBezTo>
                    <a:pt x="42791" y="63382"/>
                    <a:pt x="42249" y="63412"/>
                    <a:pt x="42099" y="63804"/>
                  </a:cubicBezTo>
                  <a:lnTo>
                    <a:pt x="41708" y="64827"/>
                  </a:lnTo>
                  <a:cubicBezTo>
                    <a:pt x="41587" y="65158"/>
                    <a:pt x="41166" y="65248"/>
                    <a:pt x="40925" y="65007"/>
                  </a:cubicBezTo>
                  <a:cubicBezTo>
                    <a:pt x="39902" y="64074"/>
                    <a:pt x="38247" y="61908"/>
                    <a:pt x="36502" y="58387"/>
                  </a:cubicBezTo>
                  <a:cubicBezTo>
                    <a:pt x="34275" y="53843"/>
                    <a:pt x="33041" y="49299"/>
                    <a:pt x="33312" y="46471"/>
                  </a:cubicBezTo>
                  <a:cubicBezTo>
                    <a:pt x="33493" y="44815"/>
                    <a:pt x="34064" y="43883"/>
                    <a:pt x="35268" y="43582"/>
                  </a:cubicBezTo>
                  <a:cubicBezTo>
                    <a:pt x="36231" y="47253"/>
                    <a:pt x="37254" y="49961"/>
                    <a:pt x="37675" y="51075"/>
                  </a:cubicBezTo>
                  <a:cubicBezTo>
                    <a:pt x="37796" y="51406"/>
                    <a:pt x="38127" y="51616"/>
                    <a:pt x="38457" y="51616"/>
                  </a:cubicBezTo>
                  <a:lnTo>
                    <a:pt x="39902" y="51616"/>
                  </a:lnTo>
                  <a:cubicBezTo>
                    <a:pt x="40414" y="51616"/>
                    <a:pt x="40805" y="51195"/>
                    <a:pt x="40745" y="50684"/>
                  </a:cubicBezTo>
                  <a:cubicBezTo>
                    <a:pt x="38488" y="28686"/>
                    <a:pt x="55640" y="34073"/>
                    <a:pt x="57055" y="34554"/>
                  </a:cubicBezTo>
                  <a:cubicBezTo>
                    <a:pt x="57115" y="34584"/>
                    <a:pt x="57175" y="34584"/>
                    <a:pt x="57265" y="34584"/>
                  </a:cubicBezTo>
                  <a:cubicBezTo>
                    <a:pt x="76073" y="36239"/>
                    <a:pt x="81249" y="24925"/>
                    <a:pt x="81881" y="23299"/>
                  </a:cubicBezTo>
                  <a:cubicBezTo>
                    <a:pt x="81941" y="23179"/>
                    <a:pt x="82001" y="23059"/>
                    <a:pt x="82121" y="22968"/>
                  </a:cubicBezTo>
                  <a:lnTo>
                    <a:pt x="87087" y="18816"/>
                  </a:lnTo>
                  <a:lnTo>
                    <a:pt x="89343" y="16920"/>
                  </a:lnTo>
                  <a:lnTo>
                    <a:pt x="94851" y="12316"/>
                  </a:lnTo>
                  <a:cubicBezTo>
                    <a:pt x="95121" y="12105"/>
                    <a:pt x="95212" y="11744"/>
                    <a:pt x="95121" y="11413"/>
                  </a:cubicBezTo>
                  <a:cubicBezTo>
                    <a:pt x="91089" y="-2038"/>
                    <a:pt x="59913" y="129"/>
                    <a:pt x="59913" y="129"/>
                  </a:cubicBezTo>
                  <a:cubicBezTo>
                    <a:pt x="30844" y="3198"/>
                    <a:pt x="31476" y="26670"/>
                    <a:pt x="34606" y="40843"/>
                  </a:cubicBezTo>
                  <a:cubicBezTo>
                    <a:pt x="32319" y="41445"/>
                    <a:pt x="30875" y="43220"/>
                    <a:pt x="30543" y="45959"/>
                  </a:cubicBezTo>
                  <a:cubicBezTo>
                    <a:pt x="29942" y="50714"/>
                    <a:pt x="32680" y="56943"/>
                    <a:pt x="33854" y="59410"/>
                  </a:cubicBezTo>
                  <a:cubicBezTo>
                    <a:pt x="34786" y="61306"/>
                    <a:pt x="38006" y="67535"/>
                    <a:pt x="41046" y="68287"/>
                  </a:cubicBezTo>
                  <a:cubicBezTo>
                    <a:pt x="41377" y="68378"/>
                    <a:pt x="41708" y="68378"/>
                    <a:pt x="42009" y="68348"/>
                  </a:cubicBezTo>
                  <a:cubicBezTo>
                    <a:pt x="42189" y="68318"/>
                    <a:pt x="42400" y="68408"/>
                    <a:pt x="42490" y="68588"/>
                  </a:cubicBezTo>
                  <a:cubicBezTo>
                    <a:pt x="44416" y="71778"/>
                    <a:pt x="46522" y="74336"/>
                    <a:pt x="48629" y="76382"/>
                  </a:cubicBezTo>
                  <a:lnTo>
                    <a:pt x="48599" y="76382"/>
                  </a:lnTo>
                  <a:cubicBezTo>
                    <a:pt x="47184" y="79692"/>
                    <a:pt x="44897" y="84326"/>
                    <a:pt x="43182" y="86764"/>
                  </a:cubicBezTo>
                  <a:lnTo>
                    <a:pt x="15407" y="103977"/>
                  </a:lnTo>
                  <a:cubicBezTo>
                    <a:pt x="782" y="109363"/>
                    <a:pt x="0" y="127449"/>
                    <a:pt x="0" y="127449"/>
                  </a:cubicBezTo>
                  <a:cubicBezTo>
                    <a:pt x="16220" y="135754"/>
                    <a:pt x="67226" y="136536"/>
                    <a:pt x="67226" y="136536"/>
                  </a:cubicBezTo>
                  <a:cubicBezTo>
                    <a:pt x="67226" y="136536"/>
                    <a:pt x="118232" y="135754"/>
                    <a:pt x="134452" y="127449"/>
                  </a:cubicBezTo>
                  <a:cubicBezTo>
                    <a:pt x="134482" y="127419"/>
                    <a:pt x="133699" y="109333"/>
                    <a:pt x="119074" y="103947"/>
                  </a:cubicBezTo>
                  <a:close/>
                  <a:moveTo>
                    <a:pt x="67256" y="106865"/>
                  </a:moveTo>
                  <a:cubicBezTo>
                    <a:pt x="49562" y="106264"/>
                    <a:pt x="45258" y="95100"/>
                    <a:pt x="44235" y="89472"/>
                  </a:cubicBezTo>
                  <a:cubicBezTo>
                    <a:pt x="46673" y="86824"/>
                    <a:pt x="49501" y="80655"/>
                    <a:pt x="50615" y="78158"/>
                  </a:cubicBezTo>
                  <a:cubicBezTo>
                    <a:pt x="53263" y="80354"/>
                    <a:pt x="55851" y="81799"/>
                    <a:pt x="58017" y="82762"/>
                  </a:cubicBezTo>
                  <a:cubicBezTo>
                    <a:pt x="62892" y="84898"/>
                    <a:pt x="66684" y="84959"/>
                    <a:pt x="67196" y="84959"/>
                  </a:cubicBezTo>
                  <a:lnTo>
                    <a:pt x="67256" y="84959"/>
                  </a:lnTo>
                  <a:cubicBezTo>
                    <a:pt x="67768" y="84959"/>
                    <a:pt x="71559" y="84868"/>
                    <a:pt x="76434" y="82762"/>
                  </a:cubicBezTo>
                  <a:cubicBezTo>
                    <a:pt x="78510" y="81859"/>
                    <a:pt x="80978" y="80475"/>
                    <a:pt x="83536" y="78428"/>
                  </a:cubicBezTo>
                  <a:cubicBezTo>
                    <a:pt x="84739" y="81016"/>
                    <a:pt x="87508" y="86644"/>
                    <a:pt x="90186" y="89713"/>
                  </a:cubicBezTo>
                  <a:cubicBezTo>
                    <a:pt x="89133" y="95370"/>
                    <a:pt x="84739" y="106264"/>
                    <a:pt x="67256" y="106865"/>
                  </a:cubicBezTo>
                  <a:close/>
                </a:path>
              </a:pathLst>
            </a:custGeom>
            <a:grpFill/>
            <a:ln w="3006" cap="flat">
              <a:noFill/>
              <a:prstDash val="solid"/>
              <a:miter/>
            </a:ln>
          </p:spPr>
          <p:txBody>
            <a:bodyPr rtlCol="0" anchor="ctr"/>
            <a:lstStyle/>
            <a:p>
              <a:pPr defTabSz="685783"/>
              <a:endParaRPr lang="en-US" sz="1013">
                <a:solidFill>
                  <a:srgbClr val="000000"/>
                </a:solidFill>
                <a:latin typeface="Verdana"/>
              </a:endParaRPr>
            </a:p>
          </p:txBody>
        </p:sp>
        <p:sp>
          <p:nvSpPr>
            <p:cNvPr id="148" name="Freeform: Shape 1314">
              <a:extLst>
                <a:ext uri="{FF2B5EF4-FFF2-40B4-BE49-F238E27FC236}">
                  <a16:creationId xmlns:a16="http://schemas.microsoft.com/office/drawing/2014/main" id="{46430D67-4DBC-4D55-BDBA-6CB7B2A5DF24}"/>
                </a:ext>
              </a:extLst>
            </p:cNvPr>
            <p:cNvSpPr/>
            <p:nvPr/>
          </p:nvSpPr>
          <p:spPr>
            <a:xfrm>
              <a:off x="18063790" y="4770284"/>
              <a:ext cx="258792" cy="258792"/>
            </a:xfrm>
            <a:custGeom>
              <a:avLst/>
              <a:gdLst>
                <a:gd name="connsiteX0" fmla="*/ 259184 w 258792"/>
                <a:gd name="connsiteY0" fmla="*/ 109144 h 258792"/>
                <a:gd name="connsiteX1" fmla="*/ 233214 w 258792"/>
                <a:gd name="connsiteY1" fmla="*/ 103938 h 258792"/>
                <a:gd name="connsiteX2" fmla="*/ 221839 w 258792"/>
                <a:gd name="connsiteY2" fmla="*/ 76524 h 258792"/>
                <a:gd name="connsiteX3" fmla="*/ 236524 w 258792"/>
                <a:gd name="connsiteY3" fmla="*/ 54467 h 258792"/>
                <a:gd name="connsiteX4" fmla="*/ 236253 w 258792"/>
                <a:gd name="connsiteY4" fmla="*/ 51819 h 258792"/>
                <a:gd name="connsiteX5" fmla="*/ 209050 w 258792"/>
                <a:gd name="connsiteY5" fmla="*/ 24616 h 258792"/>
                <a:gd name="connsiteX6" fmla="*/ 206402 w 258792"/>
                <a:gd name="connsiteY6" fmla="*/ 24345 h 258792"/>
                <a:gd name="connsiteX7" fmla="*/ 184345 w 258792"/>
                <a:gd name="connsiteY7" fmla="*/ 39030 h 258792"/>
                <a:gd name="connsiteX8" fmla="*/ 156931 w 258792"/>
                <a:gd name="connsiteY8" fmla="*/ 27655 h 258792"/>
                <a:gd name="connsiteX9" fmla="*/ 151724 w 258792"/>
                <a:gd name="connsiteY9" fmla="*/ 1685 h 258792"/>
                <a:gd name="connsiteX10" fmla="*/ 149678 w 258792"/>
                <a:gd name="connsiteY10" fmla="*/ 0 h 258792"/>
                <a:gd name="connsiteX11" fmla="*/ 111190 w 258792"/>
                <a:gd name="connsiteY11" fmla="*/ 0 h 258792"/>
                <a:gd name="connsiteX12" fmla="*/ 109144 w 258792"/>
                <a:gd name="connsiteY12" fmla="*/ 1685 h 258792"/>
                <a:gd name="connsiteX13" fmla="*/ 103938 w 258792"/>
                <a:gd name="connsiteY13" fmla="*/ 27655 h 258792"/>
                <a:gd name="connsiteX14" fmla="*/ 76524 w 258792"/>
                <a:gd name="connsiteY14" fmla="*/ 39030 h 258792"/>
                <a:gd name="connsiteX15" fmla="*/ 54467 w 258792"/>
                <a:gd name="connsiteY15" fmla="*/ 24345 h 258792"/>
                <a:gd name="connsiteX16" fmla="*/ 51819 w 258792"/>
                <a:gd name="connsiteY16" fmla="*/ 24616 h 258792"/>
                <a:gd name="connsiteX17" fmla="*/ 24615 w 258792"/>
                <a:gd name="connsiteY17" fmla="*/ 51819 h 258792"/>
                <a:gd name="connsiteX18" fmla="*/ 24344 w 258792"/>
                <a:gd name="connsiteY18" fmla="*/ 54467 h 258792"/>
                <a:gd name="connsiteX19" fmla="*/ 39029 w 258792"/>
                <a:gd name="connsiteY19" fmla="*/ 76524 h 258792"/>
                <a:gd name="connsiteX20" fmla="*/ 27655 w 258792"/>
                <a:gd name="connsiteY20" fmla="*/ 103938 h 258792"/>
                <a:gd name="connsiteX21" fmla="*/ 1685 w 258792"/>
                <a:gd name="connsiteY21" fmla="*/ 109144 h 258792"/>
                <a:gd name="connsiteX22" fmla="*/ 0 w 258792"/>
                <a:gd name="connsiteY22" fmla="*/ 111191 h 258792"/>
                <a:gd name="connsiteX23" fmla="*/ 0 w 258792"/>
                <a:gd name="connsiteY23" fmla="*/ 149678 h 258792"/>
                <a:gd name="connsiteX24" fmla="*/ 1685 w 258792"/>
                <a:gd name="connsiteY24" fmla="*/ 151725 h 258792"/>
                <a:gd name="connsiteX25" fmla="*/ 27655 w 258792"/>
                <a:gd name="connsiteY25" fmla="*/ 156931 h 258792"/>
                <a:gd name="connsiteX26" fmla="*/ 39029 w 258792"/>
                <a:gd name="connsiteY26" fmla="*/ 184345 h 258792"/>
                <a:gd name="connsiteX27" fmla="*/ 24344 w 258792"/>
                <a:gd name="connsiteY27" fmla="*/ 206402 h 258792"/>
                <a:gd name="connsiteX28" fmla="*/ 24615 w 258792"/>
                <a:gd name="connsiteY28" fmla="*/ 209050 h 258792"/>
                <a:gd name="connsiteX29" fmla="*/ 51819 w 258792"/>
                <a:gd name="connsiteY29" fmla="*/ 236253 h 258792"/>
                <a:gd name="connsiteX30" fmla="*/ 54467 w 258792"/>
                <a:gd name="connsiteY30" fmla="*/ 236525 h 258792"/>
                <a:gd name="connsiteX31" fmla="*/ 76524 w 258792"/>
                <a:gd name="connsiteY31" fmla="*/ 221840 h 258792"/>
                <a:gd name="connsiteX32" fmla="*/ 103938 w 258792"/>
                <a:gd name="connsiteY32" fmla="*/ 233214 h 258792"/>
                <a:gd name="connsiteX33" fmla="*/ 109144 w 258792"/>
                <a:gd name="connsiteY33" fmla="*/ 259184 h 258792"/>
                <a:gd name="connsiteX34" fmla="*/ 111190 w 258792"/>
                <a:gd name="connsiteY34" fmla="*/ 260869 h 258792"/>
                <a:gd name="connsiteX35" fmla="*/ 149678 w 258792"/>
                <a:gd name="connsiteY35" fmla="*/ 260869 h 258792"/>
                <a:gd name="connsiteX36" fmla="*/ 151724 w 258792"/>
                <a:gd name="connsiteY36" fmla="*/ 259184 h 258792"/>
                <a:gd name="connsiteX37" fmla="*/ 156931 w 258792"/>
                <a:gd name="connsiteY37" fmla="*/ 233214 h 258792"/>
                <a:gd name="connsiteX38" fmla="*/ 184345 w 258792"/>
                <a:gd name="connsiteY38" fmla="*/ 221840 h 258792"/>
                <a:gd name="connsiteX39" fmla="*/ 206402 w 258792"/>
                <a:gd name="connsiteY39" fmla="*/ 236525 h 258792"/>
                <a:gd name="connsiteX40" fmla="*/ 209050 w 258792"/>
                <a:gd name="connsiteY40" fmla="*/ 236253 h 258792"/>
                <a:gd name="connsiteX41" fmla="*/ 236253 w 258792"/>
                <a:gd name="connsiteY41" fmla="*/ 209050 h 258792"/>
                <a:gd name="connsiteX42" fmla="*/ 236524 w 258792"/>
                <a:gd name="connsiteY42" fmla="*/ 206402 h 258792"/>
                <a:gd name="connsiteX43" fmla="*/ 221839 w 258792"/>
                <a:gd name="connsiteY43" fmla="*/ 184345 h 258792"/>
                <a:gd name="connsiteX44" fmla="*/ 233214 w 258792"/>
                <a:gd name="connsiteY44" fmla="*/ 156931 h 258792"/>
                <a:gd name="connsiteX45" fmla="*/ 259184 w 258792"/>
                <a:gd name="connsiteY45" fmla="*/ 151725 h 258792"/>
                <a:gd name="connsiteX46" fmla="*/ 260869 w 258792"/>
                <a:gd name="connsiteY46" fmla="*/ 149678 h 258792"/>
                <a:gd name="connsiteX47" fmla="*/ 260869 w 258792"/>
                <a:gd name="connsiteY47" fmla="*/ 111191 h 258792"/>
                <a:gd name="connsiteX48" fmla="*/ 259184 w 258792"/>
                <a:gd name="connsiteY48" fmla="*/ 109144 h 258792"/>
                <a:gd name="connsiteX49" fmla="*/ 130480 w 258792"/>
                <a:gd name="connsiteY49" fmla="*/ 191236 h 258792"/>
                <a:gd name="connsiteX50" fmla="*/ 69694 w 258792"/>
                <a:gd name="connsiteY50" fmla="*/ 130450 h 258792"/>
                <a:gd name="connsiteX51" fmla="*/ 130480 w 258792"/>
                <a:gd name="connsiteY51" fmla="*/ 69663 h 258792"/>
                <a:gd name="connsiteX52" fmla="*/ 191266 w 258792"/>
                <a:gd name="connsiteY52" fmla="*/ 130450 h 258792"/>
                <a:gd name="connsiteX53" fmla="*/ 130480 w 258792"/>
                <a:gd name="connsiteY53" fmla="*/ 191236 h 258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58792" h="258792">
                  <a:moveTo>
                    <a:pt x="259184" y="109144"/>
                  </a:moveTo>
                  <a:lnTo>
                    <a:pt x="233214" y="103938"/>
                  </a:lnTo>
                  <a:cubicBezTo>
                    <a:pt x="230716" y="94189"/>
                    <a:pt x="226835" y="84980"/>
                    <a:pt x="221839" y="76524"/>
                  </a:cubicBezTo>
                  <a:lnTo>
                    <a:pt x="236524" y="54467"/>
                  </a:lnTo>
                  <a:cubicBezTo>
                    <a:pt x="237066" y="53624"/>
                    <a:pt x="236976" y="52541"/>
                    <a:pt x="236253" y="51819"/>
                  </a:cubicBezTo>
                  <a:lnTo>
                    <a:pt x="209050" y="24616"/>
                  </a:lnTo>
                  <a:cubicBezTo>
                    <a:pt x="208358" y="23923"/>
                    <a:pt x="207245" y="23803"/>
                    <a:pt x="206402" y="24345"/>
                  </a:cubicBezTo>
                  <a:lnTo>
                    <a:pt x="184345" y="39030"/>
                  </a:lnTo>
                  <a:cubicBezTo>
                    <a:pt x="175888" y="34034"/>
                    <a:pt x="166680" y="30183"/>
                    <a:pt x="156931" y="27655"/>
                  </a:cubicBezTo>
                  <a:lnTo>
                    <a:pt x="151724" y="1685"/>
                  </a:lnTo>
                  <a:cubicBezTo>
                    <a:pt x="151514" y="692"/>
                    <a:pt x="150671" y="0"/>
                    <a:pt x="149678" y="0"/>
                  </a:cubicBezTo>
                  <a:lnTo>
                    <a:pt x="111190" y="0"/>
                  </a:lnTo>
                  <a:cubicBezTo>
                    <a:pt x="110197" y="0"/>
                    <a:pt x="109325" y="692"/>
                    <a:pt x="109144" y="1685"/>
                  </a:cubicBezTo>
                  <a:lnTo>
                    <a:pt x="103938" y="27655"/>
                  </a:lnTo>
                  <a:cubicBezTo>
                    <a:pt x="94188" y="30152"/>
                    <a:pt x="84980" y="34034"/>
                    <a:pt x="76524" y="39030"/>
                  </a:cubicBezTo>
                  <a:lnTo>
                    <a:pt x="54467" y="24345"/>
                  </a:lnTo>
                  <a:cubicBezTo>
                    <a:pt x="53624" y="23803"/>
                    <a:pt x="52541" y="23893"/>
                    <a:pt x="51819" y="24616"/>
                  </a:cubicBezTo>
                  <a:lnTo>
                    <a:pt x="24615" y="51819"/>
                  </a:lnTo>
                  <a:cubicBezTo>
                    <a:pt x="23923" y="52511"/>
                    <a:pt x="23803" y="53624"/>
                    <a:pt x="24344" y="54467"/>
                  </a:cubicBezTo>
                  <a:lnTo>
                    <a:pt x="39029" y="76524"/>
                  </a:lnTo>
                  <a:cubicBezTo>
                    <a:pt x="34034" y="84980"/>
                    <a:pt x="30183" y="94189"/>
                    <a:pt x="27655" y="103938"/>
                  </a:cubicBezTo>
                  <a:lnTo>
                    <a:pt x="1685" y="109144"/>
                  </a:lnTo>
                  <a:cubicBezTo>
                    <a:pt x="692" y="109355"/>
                    <a:pt x="0" y="110197"/>
                    <a:pt x="0" y="111191"/>
                  </a:cubicBezTo>
                  <a:lnTo>
                    <a:pt x="0" y="149678"/>
                  </a:lnTo>
                  <a:cubicBezTo>
                    <a:pt x="0" y="150672"/>
                    <a:pt x="692" y="151544"/>
                    <a:pt x="1685" y="151725"/>
                  </a:cubicBezTo>
                  <a:lnTo>
                    <a:pt x="27655" y="156931"/>
                  </a:lnTo>
                  <a:cubicBezTo>
                    <a:pt x="30152" y="166680"/>
                    <a:pt x="34034" y="175889"/>
                    <a:pt x="39029" y="184345"/>
                  </a:cubicBezTo>
                  <a:lnTo>
                    <a:pt x="24344" y="206402"/>
                  </a:lnTo>
                  <a:cubicBezTo>
                    <a:pt x="23803" y="207245"/>
                    <a:pt x="23893" y="208328"/>
                    <a:pt x="24615" y="209050"/>
                  </a:cubicBezTo>
                  <a:lnTo>
                    <a:pt x="51819" y="236253"/>
                  </a:lnTo>
                  <a:cubicBezTo>
                    <a:pt x="52511" y="236946"/>
                    <a:pt x="53624" y="237066"/>
                    <a:pt x="54467" y="236525"/>
                  </a:cubicBezTo>
                  <a:lnTo>
                    <a:pt x="76524" y="221840"/>
                  </a:lnTo>
                  <a:cubicBezTo>
                    <a:pt x="84980" y="226835"/>
                    <a:pt x="94188" y="230686"/>
                    <a:pt x="103938" y="233214"/>
                  </a:cubicBezTo>
                  <a:lnTo>
                    <a:pt x="109144" y="259184"/>
                  </a:lnTo>
                  <a:cubicBezTo>
                    <a:pt x="109355" y="260177"/>
                    <a:pt x="110197" y="260869"/>
                    <a:pt x="111190" y="260869"/>
                  </a:cubicBezTo>
                  <a:lnTo>
                    <a:pt x="149678" y="260869"/>
                  </a:lnTo>
                  <a:cubicBezTo>
                    <a:pt x="150671" y="260869"/>
                    <a:pt x="151544" y="260177"/>
                    <a:pt x="151724" y="259184"/>
                  </a:cubicBezTo>
                  <a:lnTo>
                    <a:pt x="156931" y="233214"/>
                  </a:lnTo>
                  <a:cubicBezTo>
                    <a:pt x="166680" y="230717"/>
                    <a:pt x="175888" y="226835"/>
                    <a:pt x="184345" y="221840"/>
                  </a:cubicBezTo>
                  <a:lnTo>
                    <a:pt x="206402" y="236525"/>
                  </a:lnTo>
                  <a:cubicBezTo>
                    <a:pt x="207245" y="237066"/>
                    <a:pt x="208328" y="236976"/>
                    <a:pt x="209050" y="236253"/>
                  </a:cubicBezTo>
                  <a:lnTo>
                    <a:pt x="236253" y="209050"/>
                  </a:lnTo>
                  <a:cubicBezTo>
                    <a:pt x="236946" y="208358"/>
                    <a:pt x="237066" y="207245"/>
                    <a:pt x="236524" y="206402"/>
                  </a:cubicBezTo>
                  <a:lnTo>
                    <a:pt x="221839" y="184345"/>
                  </a:lnTo>
                  <a:cubicBezTo>
                    <a:pt x="226835" y="175889"/>
                    <a:pt x="230687" y="166680"/>
                    <a:pt x="233214" y="156931"/>
                  </a:cubicBezTo>
                  <a:lnTo>
                    <a:pt x="259184" y="151725"/>
                  </a:lnTo>
                  <a:cubicBezTo>
                    <a:pt x="260177" y="151514"/>
                    <a:pt x="260869" y="150672"/>
                    <a:pt x="260869" y="149678"/>
                  </a:cubicBezTo>
                  <a:lnTo>
                    <a:pt x="260869" y="111191"/>
                  </a:lnTo>
                  <a:cubicBezTo>
                    <a:pt x="260869" y="110197"/>
                    <a:pt x="260146" y="109325"/>
                    <a:pt x="259184" y="109144"/>
                  </a:cubicBezTo>
                  <a:close/>
                  <a:moveTo>
                    <a:pt x="130480" y="191236"/>
                  </a:moveTo>
                  <a:cubicBezTo>
                    <a:pt x="96897" y="191236"/>
                    <a:pt x="69694" y="164032"/>
                    <a:pt x="69694" y="130450"/>
                  </a:cubicBezTo>
                  <a:cubicBezTo>
                    <a:pt x="69694" y="96867"/>
                    <a:pt x="96897" y="69663"/>
                    <a:pt x="130480" y="69663"/>
                  </a:cubicBezTo>
                  <a:cubicBezTo>
                    <a:pt x="164062" y="69663"/>
                    <a:pt x="191266" y="96867"/>
                    <a:pt x="191266" y="130450"/>
                  </a:cubicBezTo>
                  <a:cubicBezTo>
                    <a:pt x="191266" y="164002"/>
                    <a:pt x="164062" y="191236"/>
                    <a:pt x="130480" y="191236"/>
                  </a:cubicBezTo>
                  <a:close/>
                </a:path>
              </a:pathLst>
            </a:custGeom>
            <a:grpFill/>
            <a:ln w="3006" cap="flat">
              <a:noFill/>
              <a:prstDash val="solid"/>
              <a:miter/>
            </a:ln>
          </p:spPr>
          <p:txBody>
            <a:bodyPr rtlCol="0" anchor="ctr"/>
            <a:lstStyle/>
            <a:p>
              <a:pPr defTabSz="685783"/>
              <a:endParaRPr lang="en-US" sz="1013">
                <a:solidFill>
                  <a:srgbClr val="000000"/>
                </a:solidFill>
                <a:latin typeface="Verdana"/>
              </a:endParaRPr>
            </a:p>
          </p:txBody>
        </p:sp>
        <p:sp>
          <p:nvSpPr>
            <p:cNvPr id="149" name="Freeform: Shape 1315">
              <a:extLst>
                <a:ext uri="{FF2B5EF4-FFF2-40B4-BE49-F238E27FC236}">
                  <a16:creationId xmlns:a16="http://schemas.microsoft.com/office/drawing/2014/main" id="{982D933D-93D0-449E-B8F4-9699EC5B7875}"/>
                </a:ext>
              </a:extLst>
            </p:cNvPr>
            <p:cNvSpPr/>
            <p:nvPr/>
          </p:nvSpPr>
          <p:spPr>
            <a:xfrm>
              <a:off x="17942790" y="4248215"/>
              <a:ext cx="502539" cy="659018"/>
            </a:xfrm>
            <a:custGeom>
              <a:avLst/>
              <a:gdLst>
                <a:gd name="connsiteX0" fmla="*/ 502869 w 502538"/>
                <a:gd name="connsiteY0" fmla="*/ 134692 h 659017"/>
                <a:gd name="connsiteX1" fmla="*/ 500463 w 502538"/>
                <a:gd name="connsiteY1" fmla="*/ 128855 h 659017"/>
                <a:gd name="connsiteX2" fmla="*/ 374015 w 502538"/>
                <a:gd name="connsiteY2" fmla="*/ 2408 h 659017"/>
                <a:gd name="connsiteX3" fmla="*/ 368177 w 502538"/>
                <a:gd name="connsiteY3" fmla="*/ 0 h 659017"/>
                <a:gd name="connsiteX4" fmla="*/ 368177 w 502538"/>
                <a:gd name="connsiteY4" fmla="*/ 0 h 659017"/>
                <a:gd name="connsiteX5" fmla="*/ 8245 w 502538"/>
                <a:gd name="connsiteY5" fmla="*/ 0 h 659017"/>
                <a:gd name="connsiteX6" fmla="*/ 0 w 502538"/>
                <a:gd name="connsiteY6" fmla="*/ 8245 h 659017"/>
                <a:gd name="connsiteX7" fmla="*/ 0 w 502538"/>
                <a:gd name="connsiteY7" fmla="*/ 653030 h 659017"/>
                <a:gd name="connsiteX8" fmla="*/ 8245 w 502538"/>
                <a:gd name="connsiteY8" fmla="*/ 661275 h 659017"/>
                <a:gd name="connsiteX9" fmla="*/ 102343 w 502538"/>
                <a:gd name="connsiteY9" fmla="*/ 661275 h 659017"/>
                <a:gd name="connsiteX10" fmla="*/ 102343 w 502538"/>
                <a:gd name="connsiteY10" fmla="*/ 644784 h 659017"/>
                <a:gd name="connsiteX11" fmla="*/ 16490 w 502538"/>
                <a:gd name="connsiteY11" fmla="*/ 644784 h 659017"/>
                <a:gd name="connsiteX12" fmla="*/ 16490 w 502538"/>
                <a:gd name="connsiteY12" fmla="*/ 16490 h 659017"/>
                <a:gd name="connsiteX13" fmla="*/ 359932 w 502538"/>
                <a:gd name="connsiteY13" fmla="*/ 16490 h 659017"/>
                <a:gd name="connsiteX14" fmla="*/ 359932 w 502538"/>
                <a:gd name="connsiteY14" fmla="*/ 134692 h 659017"/>
                <a:gd name="connsiteX15" fmla="*/ 368177 w 502538"/>
                <a:gd name="connsiteY15" fmla="*/ 142938 h 659017"/>
                <a:gd name="connsiteX16" fmla="*/ 486379 w 502538"/>
                <a:gd name="connsiteY16" fmla="*/ 142938 h 659017"/>
                <a:gd name="connsiteX17" fmla="*/ 486379 w 502538"/>
                <a:gd name="connsiteY17" fmla="*/ 644784 h 659017"/>
                <a:gd name="connsiteX18" fmla="*/ 400616 w 502538"/>
                <a:gd name="connsiteY18" fmla="*/ 644784 h 659017"/>
                <a:gd name="connsiteX19" fmla="*/ 400616 w 502538"/>
                <a:gd name="connsiteY19" fmla="*/ 661275 h 659017"/>
                <a:gd name="connsiteX20" fmla="*/ 494654 w 502538"/>
                <a:gd name="connsiteY20" fmla="*/ 661275 h 659017"/>
                <a:gd name="connsiteX21" fmla="*/ 502900 w 502538"/>
                <a:gd name="connsiteY21" fmla="*/ 653030 h 659017"/>
                <a:gd name="connsiteX22" fmla="*/ 502869 w 502538"/>
                <a:gd name="connsiteY22" fmla="*/ 134692 h 659017"/>
                <a:gd name="connsiteX23" fmla="*/ 502869 w 502538"/>
                <a:gd name="connsiteY23" fmla="*/ 134692 h 659017"/>
                <a:gd name="connsiteX24" fmla="*/ 376453 w 502538"/>
                <a:gd name="connsiteY24" fmla="*/ 126447 h 659017"/>
                <a:gd name="connsiteX25" fmla="*/ 376453 w 502538"/>
                <a:gd name="connsiteY25" fmla="*/ 28166 h 659017"/>
                <a:gd name="connsiteX26" fmla="*/ 474734 w 502538"/>
                <a:gd name="connsiteY26" fmla="*/ 126447 h 659017"/>
                <a:gd name="connsiteX27" fmla="*/ 376453 w 502538"/>
                <a:gd name="connsiteY27" fmla="*/ 126447 h 659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02538" h="659017">
                  <a:moveTo>
                    <a:pt x="502869" y="134692"/>
                  </a:moveTo>
                  <a:cubicBezTo>
                    <a:pt x="502869" y="132556"/>
                    <a:pt x="502027" y="130450"/>
                    <a:pt x="500463" y="128855"/>
                  </a:cubicBezTo>
                  <a:lnTo>
                    <a:pt x="374015" y="2408"/>
                  </a:lnTo>
                  <a:cubicBezTo>
                    <a:pt x="372450" y="843"/>
                    <a:pt x="370314" y="0"/>
                    <a:pt x="368177" y="0"/>
                  </a:cubicBezTo>
                  <a:lnTo>
                    <a:pt x="368177" y="0"/>
                  </a:lnTo>
                  <a:lnTo>
                    <a:pt x="8245" y="0"/>
                  </a:lnTo>
                  <a:cubicBezTo>
                    <a:pt x="3701" y="0"/>
                    <a:pt x="0" y="3701"/>
                    <a:pt x="0" y="8245"/>
                  </a:cubicBezTo>
                  <a:lnTo>
                    <a:pt x="0" y="653030"/>
                  </a:lnTo>
                  <a:cubicBezTo>
                    <a:pt x="0" y="657574"/>
                    <a:pt x="3701" y="661275"/>
                    <a:pt x="8245" y="661275"/>
                  </a:cubicBezTo>
                  <a:lnTo>
                    <a:pt x="102343" y="661275"/>
                  </a:lnTo>
                  <a:lnTo>
                    <a:pt x="102343" y="644784"/>
                  </a:lnTo>
                  <a:lnTo>
                    <a:pt x="16490" y="644784"/>
                  </a:lnTo>
                  <a:lnTo>
                    <a:pt x="16490" y="16490"/>
                  </a:lnTo>
                  <a:lnTo>
                    <a:pt x="359932" y="16490"/>
                  </a:lnTo>
                  <a:lnTo>
                    <a:pt x="359932" y="134692"/>
                  </a:lnTo>
                  <a:cubicBezTo>
                    <a:pt x="359932" y="139236"/>
                    <a:pt x="363633" y="142938"/>
                    <a:pt x="368177" y="142938"/>
                  </a:cubicBezTo>
                  <a:lnTo>
                    <a:pt x="486379" y="142938"/>
                  </a:lnTo>
                  <a:lnTo>
                    <a:pt x="486379" y="644784"/>
                  </a:lnTo>
                  <a:lnTo>
                    <a:pt x="400616" y="644784"/>
                  </a:lnTo>
                  <a:lnTo>
                    <a:pt x="400616" y="661275"/>
                  </a:lnTo>
                  <a:lnTo>
                    <a:pt x="494654" y="661275"/>
                  </a:lnTo>
                  <a:cubicBezTo>
                    <a:pt x="499198" y="661275"/>
                    <a:pt x="502900" y="657574"/>
                    <a:pt x="502900" y="653030"/>
                  </a:cubicBezTo>
                  <a:lnTo>
                    <a:pt x="502869" y="134692"/>
                  </a:lnTo>
                  <a:lnTo>
                    <a:pt x="502869" y="134692"/>
                  </a:lnTo>
                  <a:close/>
                  <a:moveTo>
                    <a:pt x="376453" y="126447"/>
                  </a:moveTo>
                  <a:lnTo>
                    <a:pt x="376453" y="28166"/>
                  </a:lnTo>
                  <a:lnTo>
                    <a:pt x="474734" y="126447"/>
                  </a:lnTo>
                  <a:lnTo>
                    <a:pt x="376453" y="126447"/>
                  </a:lnTo>
                  <a:close/>
                </a:path>
              </a:pathLst>
            </a:custGeom>
            <a:grpFill/>
            <a:ln w="3006" cap="flat">
              <a:noFill/>
              <a:prstDash val="solid"/>
              <a:miter/>
            </a:ln>
          </p:spPr>
          <p:txBody>
            <a:bodyPr rtlCol="0" anchor="ctr"/>
            <a:lstStyle/>
            <a:p>
              <a:pPr defTabSz="685783"/>
              <a:endParaRPr lang="en-US" sz="1013">
                <a:solidFill>
                  <a:srgbClr val="000000"/>
                </a:solidFill>
                <a:latin typeface="Verdana"/>
              </a:endParaRPr>
            </a:p>
          </p:txBody>
        </p:sp>
        <p:sp>
          <p:nvSpPr>
            <p:cNvPr id="150" name="Freeform: Shape 1316">
              <a:extLst>
                <a:ext uri="{FF2B5EF4-FFF2-40B4-BE49-F238E27FC236}">
                  <a16:creationId xmlns:a16="http://schemas.microsoft.com/office/drawing/2014/main" id="{F461C707-6FBF-4823-9C07-376DABC9B841}"/>
                </a:ext>
              </a:extLst>
            </p:cNvPr>
            <p:cNvSpPr/>
            <p:nvPr/>
          </p:nvSpPr>
          <p:spPr>
            <a:xfrm>
              <a:off x="18004117" y="4571224"/>
              <a:ext cx="379161" cy="12037"/>
            </a:xfrm>
            <a:custGeom>
              <a:avLst/>
              <a:gdLst>
                <a:gd name="connsiteX0" fmla="*/ 0 w 379161"/>
                <a:gd name="connsiteY0" fmla="*/ 7493 h 12036"/>
                <a:gd name="connsiteX1" fmla="*/ 7493 w 379161"/>
                <a:gd name="connsiteY1" fmla="*/ 14986 h 12036"/>
                <a:gd name="connsiteX2" fmla="*/ 372722 w 379161"/>
                <a:gd name="connsiteY2" fmla="*/ 14986 h 12036"/>
                <a:gd name="connsiteX3" fmla="*/ 380215 w 379161"/>
                <a:gd name="connsiteY3" fmla="*/ 7493 h 12036"/>
                <a:gd name="connsiteX4" fmla="*/ 372722 w 379161"/>
                <a:gd name="connsiteY4" fmla="*/ 0 h 12036"/>
                <a:gd name="connsiteX5" fmla="*/ 7493 w 379161"/>
                <a:gd name="connsiteY5" fmla="*/ 0 h 12036"/>
                <a:gd name="connsiteX6" fmla="*/ 0 w 379161"/>
                <a:gd name="connsiteY6" fmla="*/ 7493 h 1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161" h="12036">
                  <a:moveTo>
                    <a:pt x="0" y="7493"/>
                  </a:moveTo>
                  <a:cubicBezTo>
                    <a:pt x="0" y="11646"/>
                    <a:pt x="3371" y="14986"/>
                    <a:pt x="7493" y="14986"/>
                  </a:cubicBezTo>
                  <a:lnTo>
                    <a:pt x="372722" y="14986"/>
                  </a:lnTo>
                  <a:cubicBezTo>
                    <a:pt x="376874" y="14986"/>
                    <a:pt x="380215" y="11616"/>
                    <a:pt x="380215" y="7493"/>
                  </a:cubicBezTo>
                  <a:cubicBezTo>
                    <a:pt x="380215" y="3370"/>
                    <a:pt x="376844" y="0"/>
                    <a:pt x="372722" y="0"/>
                  </a:cubicBezTo>
                  <a:lnTo>
                    <a:pt x="7493" y="0"/>
                  </a:lnTo>
                  <a:cubicBezTo>
                    <a:pt x="3371" y="0"/>
                    <a:pt x="0" y="3370"/>
                    <a:pt x="0" y="7493"/>
                  </a:cubicBezTo>
                  <a:close/>
                </a:path>
              </a:pathLst>
            </a:custGeom>
            <a:grpFill/>
            <a:ln w="3006" cap="flat">
              <a:noFill/>
              <a:prstDash val="solid"/>
              <a:miter/>
            </a:ln>
          </p:spPr>
          <p:txBody>
            <a:bodyPr rtlCol="0" anchor="ctr"/>
            <a:lstStyle/>
            <a:p>
              <a:pPr defTabSz="685783"/>
              <a:endParaRPr lang="en-US" sz="1013">
                <a:solidFill>
                  <a:srgbClr val="000000"/>
                </a:solidFill>
                <a:latin typeface="Verdana"/>
              </a:endParaRPr>
            </a:p>
          </p:txBody>
        </p:sp>
        <p:sp>
          <p:nvSpPr>
            <p:cNvPr id="151" name="Freeform: Shape 1317">
              <a:extLst>
                <a:ext uri="{FF2B5EF4-FFF2-40B4-BE49-F238E27FC236}">
                  <a16:creationId xmlns:a16="http://schemas.microsoft.com/office/drawing/2014/main" id="{7C0865F0-C166-4C21-9461-47899567DD46}"/>
                </a:ext>
              </a:extLst>
            </p:cNvPr>
            <p:cNvSpPr/>
            <p:nvPr/>
          </p:nvSpPr>
          <p:spPr>
            <a:xfrm>
              <a:off x="18091505" y="4485732"/>
              <a:ext cx="204627" cy="12037"/>
            </a:xfrm>
            <a:custGeom>
              <a:avLst/>
              <a:gdLst>
                <a:gd name="connsiteX0" fmla="*/ 197976 w 204626"/>
                <a:gd name="connsiteY0" fmla="*/ 14986 h 12036"/>
                <a:gd name="connsiteX1" fmla="*/ 205469 w 204626"/>
                <a:gd name="connsiteY1" fmla="*/ 7493 h 12036"/>
                <a:gd name="connsiteX2" fmla="*/ 197976 w 204626"/>
                <a:gd name="connsiteY2" fmla="*/ 0 h 12036"/>
                <a:gd name="connsiteX3" fmla="*/ 7493 w 204626"/>
                <a:gd name="connsiteY3" fmla="*/ 0 h 12036"/>
                <a:gd name="connsiteX4" fmla="*/ 0 w 204626"/>
                <a:gd name="connsiteY4" fmla="*/ 7493 h 12036"/>
                <a:gd name="connsiteX5" fmla="*/ 7493 w 204626"/>
                <a:gd name="connsiteY5" fmla="*/ 14986 h 12036"/>
                <a:gd name="connsiteX6" fmla="*/ 197976 w 204626"/>
                <a:gd name="connsiteY6" fmla="*/ 14986 h 1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626" h="12036">
                  <a:moveTo>
                    <a:pt x="197976" y="14986"/>
                  </a:moveTo>
                  <a:cubicBezTo>
                    <a:pt x="202129" y="14986"/>
                    <a:pt x="205469" y="11616"/>
                    <a:pt x="205469" y="7493"/>
                  </a:cubicBezTo>
                  <a:cubicBezTo>
                    <a:pt x="205469" y="3340"/>
                    <a:pt x="202099" y="0"/>
                    <a:pt x="197976" y="0"/>
                  </a:cubicBezTo>
                  <a:lnTo>
                    <a:pt x="7493" y="0"/>
                  </a:lnTo>
                  <a:cubicBezTo>
                    <a:pt x="3340" y="0"/>
                    <a:pt x="0" y="3370"/>
                    <a:pt x="0" y="7493"/>
                  </a:cubicBezTo>
                  <a:cubicBezTo>
                    <a:pt x="0" y="11646"/>
                    <a:pt x="3370" y="14986"/>
                    <a:pt x="7493" y="14986"/>
                  </a:cubicBezTo>
                  <a:lnTo>
                    <a:pt x="197976" y="14986"/>
                  </a:lnTo>
                  <a:close/>
                </a:path>
              </a:pathLst>
            </a:custGeom>
            <a:grpFill/>
            <a:ln w="3006" cap="flat">
              <a:noFill/>
              <a:prstDash val="solid"/>
              <a:miter/>
            </a:ln>
          </p:spPr>
          <p:txBody>
            <a:bodyPr rtlCol="0" anchor="ctr"/>
            <a:lstStyle/>
            <a:p>
              <a:pPr defTabSz="685783"/>
              <a:endParaRPr lang="en-US" sz="1013">
                <a:solidFill>
                  <a:srgbClr val="000000"/>
                </a:solidFill>
                <a:latin typeface="Verdana"/>
              </a:endParaRPr>
            </a:p>
          </p:txBody>
        </p:sp>
        <p:sp>
          <p:nvSpPr>
            <p:cNvPr id="152" name="Freeform: Shape 1318">
              <a:extLst>
                <a:ext uri="{FF2B5EF4-FFF2-40B4-BE49-F238E27FC236}">
                  <a16:creationId xmlns:a16="http://schemas.microsoft.com/office/drawing/2014/main" id="{B8C453A7-9E5A-437F-96F1-AE1346070F6E}"/>
                </a:ext>
              </a:extLst>
            </p:cNvPr>
            <p:cNvSpPr/>
            <p:nvPr/>
          </p:nvSpPr>
          <p:spPr>
            <a:xfrm>
              <a:off x="18004117" y="4718224"/>
              <a:ext cx="379161" cy="12037"/>
            </a:xfrm>
            <a:custGeom>
              <a:avLst/>
              <a:gdLst>
                <a:gd name="connsiteX0" fmla="*/ 7493 w 379161"/>
                <a:gd name="connsiteY0" fmla="*/ 14986 h 12036"/>
                <a:gd name="connsiteX1" fmla="*/ 372722 w 379161"/>
                <a:gd name="connsiteY1" fmla="*/ 14986 h 12036"/>
                <a:gd name="connsiteX2" fmla="*/ 380215 w 379161"/>
                <a:gd name="connsiteY2" fmla="*/ 7493 h 12036"/>
                <a:gd name="connsiteX3" fmla="*/ 372722 w 379161"/>
                <a:gd name="connsiteY3" fmla="*/ 0 h 12036"/>
                <a:gd name="connsiteX4" fmla="*/ 7493 w 379161"/>
                <a:gd name="connsiteY4" fmla="*/ 0 h 12036"/>
                <a:gd name="connsiteX5" fmla="*/ 0 w 379161"/>
                <a:gd name="connsiteY5" fmla="*/ 7493 h 12036"/>
                <a:gd name="connsiteX6" fmla="*/ 7493 w 379161"/>
                <a:gd name="connsiteY6" fmla="*/ 14986 h 1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161" h="12036">
                  <a:moveTo>
                    <a:pt x="7493" y="14986"/>
                  </a:moveTo>
                  <a:lnTo>
                    <a:pt x="372722" y="14986"/>
                  </a:lnTo>
                  <a:cubicBezTo>
                    <a:pt x="376874" y="14986"/>
                    <a:pt x="380215" y="11616"/>
                    <a:pt x="380215" y="7493"/>
                  </a:cubicBezTo>
                  <a:cubicBezTo>
                    <a:pt x="380215" y="3340"/>
                    <a:pt x="376844" y="0"/>
                    <a:pt x="372722" y="0"/>
                  </a:cubicBezTo>
                  <a:lnTo>
                    <a:pt x="7493" y="0"/>
                  </a:lnTo>
                  <a:cubicBezTo>
                    <a:pt x="3341" y="0"/>
                    <a:pt x="0" y="3370"/>
                    <a:pt x="0" y="7493"/>
                  </a:cubicBezTo>
                  <a:cubicBezTo>
                    <a:pt x="0" y="11646"/>
                    <a:pt x="3371" y="14986"/>
                    <a:pt x="7493" y="14986"/>
                  </a:cubicBezTo>
                  <a:close/>
                </a:path>
              </a:pathLst>
            </a:custGeom>
            <a:grpFill/>
            <a:ln w="3006" cap="flat">
              <a:noFill/>
              <a:prstDash val="solid"/>
              <a:miter/>
            </a:ln>
          </p:spPr>
          <p:txBody>
            <a:bodyPr rtlCol="0" anchor="ctr"/>
            <a:lstStyle/>
            <a:p>
              <a:pPr defTabSz="685783"/>
              <a:endParaRPr lang="en-US" sz="1013">
                <a:solidFill>
                  <a:srgbClr val="000000"/>
                </a:solidFill>
                <a:latin typeface="Verdana"/>
              </a:endParaRPr>
            </a:p>
          </p:txBody>
        </p:sp>
        <p:sp>
          <p:nvSpPr>
            <p:cNvPr id="153" name="Freeform: Shape 1319">
              <a:extLst>
                <a:ext uri="{FF2B5EF4-FFF2-40B4-BE49-F238E27FC236}">
                  <a16:creationId xmlns:a16="http://schemas.microsoft.com/office/drawing/2014/main" id="{5C6F2602-7F8B-4355-AD29-0AE78DC864E4}"/>
                </a:ext>
              </a:extLst>
            </p:cNvPr>
            <p:cNvSpPr/>
            <p:nvPr/>
          </p:nvSpPr>
          <p:spPr>
            <a:xfrm>
              <a:off x="18004117" y="4644739"/>
              <a:ext cx="379161" cy="12037"/>
            </a:xfrm>
            <a:custGeom>
              <a:avLst/>
              <a:gdLst>
                <a:gd name="connsiteX0" fmla="*/ 7493 w 379161"/>
                <a:gd name="connsiteY0" fmla="*/ 14986 h 12036"/>
                <a:gd name="connsiteX1" fmla="*/ 372722 w 379161"/>
                <a:gd name="connsiteY1" fmla="*/ 14986 h 12036"/>
                <a:gd name="connsiteX2" fmla="*/ 380215 w 379161"/>
                <a:gd name="connsiteY2" fmla="*/ 7493 h 12036"/>
                <a:gd name="connsiteX3" fmla="*/ 372722 w 379161"/>
                <a:gd name="connsiteY3" fmla="*/ 0 h 12036"/>
                <a:gd name="connsiteX4" fmla="*/ 7493 w 379161"/>
                <a:gd name="connsiteY4" fmla="*/ 0 h 12036"/>
                <a:gd name="connsiteX5" fmla="*/ 0 w 379161"/>
                <a:gd name="connsiteY5" fmla="*/ 7493 h 12036"/>
                <a:gd name="connsiteX6" fmla="*/ 7493 w 379161"/>
                <a:gd name="connsiteY6" fmla="*/ 14986 h 1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161" h="12036">
                  <a:moveTo>
                    <a:pt x="7493" y="14986"/>
                  </a:moveTo>
                  <a:lnTo>
                    <a:pt x="372722" y="14986"/>
                  </a:lnTo>
                  <a:cubicBezTo>
                    <a:pt x="376874" y="14986"/>
                    <a:pt x="380215" y="11616"/>
                    <a:pt x="380215" y="7493"/>
                  </a:cubicBezTo>
                  <a:cubicBezTo>
                    <a:pt x="380215" y="3340"/>
                    <a:pt x="376844" y="0"/>
                    <a:pt x="372722" y="0"/>
                  </a:cubicBezTo>
                  <a:lnTo>
                    <a:pt x="7493" y="0"/>
                  </a:lnTo>
                  <a:cubicBezTo>
                    <a:pt x="3341" y="0"/>
                    <a:pt x="0" y="3370"/>
                    <a:pt x="0" y="7493"/>
                  </a:cubicBezTo>
                  <a:cubicBezTo>
                    <a:pt x="0" y="11616"/>
                    <a:pt x="3371" y="14986"/>
                    <a:pt x="7493" y="14986"/>
                  </a:cubicBezTo>
                  <a:close/>
                </a:path>
              </a:pathLst>
            </a:custGeom>
            <a:grpFill/>
            <a:ln w="3006" cap="flat">
              <a:noFill/>
              <a:prstDash val="solid"/>
              <a:miter/>
            </a:ln>
          </p:spPr>
          <p:txBody>
            <a:bodyPr rtlCol="0" anchor="ctr"/>
            <a:lstStyle/>
            <a:p>
              <a:pPr defTabSz="685783"/>
              <a:endParaRPr lang="en-US" sz="1013">
                <a:solidFill>
                  <a:srgbClr val="000000"/>
                </a:solidFill>
                <a:latin typeface="Verdana"/>
              </a:endParaRPr>
            </a:p>
          </p:txBody>
        </p:sp>
        <p:sp>
          <p:nvSpPr>
            <p:cNvPr id="154" name="Freeform: Shape 1320">
              <a:extLst>
                <a:ext uri="{FF2B5EF4-FFF2-40B4-BE49-F238E27FC236}">
                  <a16:creationId xmlns:a16="http://schemas.microsoft.com/office/drawing/2014/main" id="{5A135693-D8CD-45B7-880A-DF2E76D58A8A}"/>
                </a:ext>
              </a:extLst>
            </p:cNvPr>
            <p:cNvSpPr/>
            <p:nvPr/>
          </p:nvSpPr>
          <p:spPr>
            <a:xfrm>
              <a:off x="18163245" y="4874222"/>
              <a:ext cx="60184" cy="51157"/>
            </a:xfrm>
            <a:custGeom>
              <a:avLst/>
              <a:gdLst>
                <a:gd name="connsiteX0" fmla="*/ 46131 w 60184"/>
                <a:gd name="connsiteY0" fmla="*/ 0 h 51156"/>
                <a:gd name="connsiteX1" fmla="*/ 15377 w 60184"/>
                <a:gd name="connsiteY1" fmla="*/ 0 h 51156"/>
                <a:gd name="connsiteX2" fmla="*/ 0 w 60184"/>
                <a:gd name="connsiteY2" fmla="*/ 26601 h 51156"/>
                <a:gd name="connsiteX3" fmla="*/ 15377 w 60184"/>
                <a:gd name="connsiteY3" fmla="*/ 53233 h 51156"/>
                <a:gd name="connsiteX4" fmla="*/ 46131 w 60184"/>
                <a:gd name="connsiteY4" fmla="*/ 53233 h 51156"/>
                <a:gd name="connsiteX5" fmla="*/ 61509 w 60184"/>
                <a:gd name="connsiteY5" fmla="*/ 26601 h 51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84" h="51156">
                  <a:moveTo>
                    <a:pt x="46131" y="0"/>
                  </a:moveTo>
                  <a:lnTo>
                    <a:pt x="15377" y="0"/>
                  </a:lnTo>
                  <a:lnTo>
                    <a:pt x="0" y="26601"/>
                  </a:lnTo>
                  <a:lnTo>
                    <a:pt x="15377" y="53233"/>
                  </a:lnTo>
                  <a:lnTo>
                    <a:pt x="46131" y="53233"/>
                  </a:lnTo>
                  <a:lnTo>
                    <a:pt x="61509" y="26601"/>
                  </a:lnTo>
                  <a:close/>
                </a:path>
              </a:pathLst>
            </a:custGeom>
            <a:grpFill/>
            <a:ln w="3006" cap="flat">
              <a:noFill/>
              <a:prstDash val="solid"/>
              <a:miter/>
            </a:ln>
          </p:spPr>
          <p:txBody>
            <a:bodyPr rtlCol="0" anchor="ctr"/>
            <a:lstStyle/>
            <a:p>
              <a:pPr defTabSz="685783"/>
              <a:endParaRPr lang="en-US" sz="1013">
                <a:solidFill>
                  <a:srgbClr val="000000"/>
                </a:solidFill>
                <a:latin typeface="Verdana"/>
              </a:endParaRPr>
            </a:p>
          </p:txBody>
        </p:sp>
      </p:grpSp>
      <p:grpSp>
        <p:nvGrpSpPr>
          <p:cNvPr id="100" name="Group 99">
            <a:extLst>
              <a:ext uri="{FF2B5EF4-FFF2-40B4-BE49-F238E27FC236}">
                <a16:creationId xmlns:a16="http://schemas.microsoft.com/office/drawing/2014/main" id="{1A866807-0A68-2B0E-7431-3E379622FC2E}"/>
              </a:ext>
            </a:extLst>
          </p:cNvPr>
          <p:cNvGrpSpPr/>
          <p:nvPr/>
        </p:nvGrpSpPr>
        <p:grpSpPr>
          <a:xfrm>
            <a:off x="1799208" y="4531579"/>
            <a:ext cx="5302641" cy="195507"/>
            <a:chOff x="1799208" y="4531579"/>
            <a:chExt cx="5302641" cy="195507"/>
          </a:xfrm>
        </p:grpSpPr>
        <p:sp>
          <p:nvSpPr>
            <p:cNvPr id="101" name="AutoShape 2">
              <a:hlinkClick r:id="rId14" action="ppaction://hlinksldjump"/>
              <a:extLst>
                <a:ext uri="{FF2B5EF4-FFF2-40B4-BE49-F238E27FC236}">
                  <a16:creationId xmlns:a16="http://schemas.microsoft.com/office/drawing/2014/main" id="{3B41AFD8-FC10-73C7-B6EB-981EE174EE47}"/>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HOW</a:t>
              </a:r>
            </a:p>
          </p:txBody>
        </p:sp>
        <p:sp>
          <p:nvSpPr>
            <p:cNvPr id="113" name="AutoShape 2">
              <a:hlinkClick r:id="rId15" action="ppaction://hlinksldjump"/>
              <a:extLst>
                <a:ext uri="{FF2B5EF4-FFF2-40B4-BE49-F238E27FC236}">
                  <a16:creationId xmlns:a16="http://schemas.microsoft.com/office/drawing/2014/main" id="{B23F1C72-77D8-CCCF-BFC9-8203C1633A24}"/>
                </a:ext>
              </a:extLst>
            </p:cNvPr>
            <p:cNvSpPr>
              <a:spLocks noChangeArrowheads="1"/>
            </p:cNvSpPr>
            <p:nvPr/>
          </p:nvSpPr>
          <p:spPr bwMode="gray">
            <a:xfrm>
              <a:off x="5492320" y="4535045"/>
              <a:ext cx="797767" cy="185652"/>
            </a:xfrm>
            <a:prstGeom prst="roundRect">
              <a:avLst>
                <a:gd name="adj" fmla="val 50000"/>
              </a:avLst>
            </a:prstGeom>
            <a:solidFill>
              <a:srgbClr val="22BCB9"/>
            </a:solidFill>
            <a:ln w="10795">
              <a:noFill/>
              <a:round/>
              <a:headEnd/>
              <a:tailEnd/>
            </a:ln>
            <a:effectLst/>
          </p:spPr>
          <p:txBody>
            <a:bodyPr vert="horz" wrap="none" lIns="0" tIns="0" rIns="0" bIns="0" anchor="ctr" anchorCtr="0">
              <a:noAutofit/>
            </a:bodyPr>
            <a:lstStyle/>
            <a:p>
              <a:pPr algn="ctr" defTabSz="685783">
                <a:lnSpc>
                  <a:spcPct val="95000"/>
                </a:lnSpc>
              </a:pPr>
              <a:r>
                <a:rPr lang="en-US" sz="525" b="1">
                  <a:solidFill>
                    <a:prstClr val="white"/>
                  </a:solidFill>
                  <a:latin typeface="Verdana"/>
                </a:rPr>
                <a:t>HOW</a:t>
              </a:r>
            </a:p>
          </p:txBody>
        </p:sp>
        <p:sp>
          <p:nvSpPr>
            <p:cNvPr id="114" name="AutoShape 2">
              <a:hlinkClick r:id="rId16" action="ppaction://hlinksldjump"/>
              <a:extLst>
                <a:ext uri="{FF2B5EF4-FFF2-40B4-BE49-F238E27FC236}">
                  <a16:creationId xmlns:a16="http://schemas.microsoft.com/office/drawing/2014/main" id="{3FED6669-FB77-B445-3FAA-44F8350ED393}"/>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WHO</a:t>
              </a:r>
            </a:p>
          </p:txBody>
        </p:sp>
        <p:sp>
          <p:nvSpPr>
            <p:cNvPr id="115" name="AutoShape 2">
              <a:hlinkClick r:id="rId17" action="ppaction://hlinksldjump"/>
              <a:extLst>
                <a:ext uri="{FF2B5EF4-FFF2-40B4-BE49-F238E27FC236}">
                  <a16:creationId xmlns:a16="http://schemas.microsoft.com/office/drawing/2014/main" id="{08ECEFFE-41E3-F575-FEDF-F0685E3BCB36}"/>
                </a:ext>
              </a:extLst>
            </p:cNvPr>
            <p:cNvSpPr>
              <a:spLocks noChangeArrowheads="1"/>
            </p:cNvSpPr>
            <p:nvPr/>
          </p:nvSpPr>
          <p:spPr bwMode="gray">
            <a:xfrm>
              <a:off x="3057027"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WHY</a:t>
              </a:r>
            </a:p>
          </p:txBody>
        </p:sp>
        <p:sp>
          <p:nvSpPr>
            <p:cNvPr id="116" name="AutoShape 2">
              <a:hlinkClick r:id="rId18" action="ppaction://hlinksldjump"/>
              <a:extLst>
                <a:ext uri="{FF2B5EF4-FFF2-40B4-BE49-F238E27FC236}">
                  <a16:creationId xmlns:a16="http://schemas.microsoft.com/office/drawing/2014/main" id="{C4950B6A-02BF-B8B2-CD06-A2608ECD4D0A}"/>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WHAT</a:t>
              </a:r>
            </a:p>
          </p:txBody>
        </p:sp>
        <p:sp>
          <p:nvSpPr>
            <p:cNvPr id="117" name="AutoShape 2">
              <a:hlinkClick r:id="rId19" action="ppaction://hlinksldjump"/>
              <a:extLst>
                <a:ext uri="{FF2B5EF4-FFF2-40B4-BE49-F238E27FC236}">
                  <a16:creationId xmlns:a16="http://schemas.microsoft.com/office/drawing/2014/main" id="{472EC829-A104-4B90-4676-47116773F75B}"/>
                </a:ext>
              </a:extLst>
            </p:cNvPr>
            <p:cNvSpPr>
              <a:spLocks noChangeArrowheads="1"/>
            </p:cNvSpPr>
            <p:nvPr/>
          </p:nvSpPr>
          <p:spPr bwMode="gray">
            <a:xfrm>
              <a:off x="2245264"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GENERAL</a:t>
              </a:r>
            </a:p>
          </p:txBody>
        </p:sp>
        <p:sp>
          <p:nvSpPr>
            <p:cNvPr id="118" name="AutoShape 2">
              <a:hlinkClick r:id="rId20" action="ppaction://hlinksldjump"/>
              <a:extLst>
                <a:ext uri="{FF2B5EF4-FFF2-40B4-BE49-F238E27FC236}">
                  <a16:creationId xmlns:a16="http://schemas.microsoft.com/office/drawing/2014/main" id="{F7400532-BAE6-3A03-0947-463721B63D88}"/>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REPORT &amp; LEARN</a:t>
              </a:r>
            </a:p>
          </p:txBody>
        </p:sp>
        <p:pic>
          <p:nvPicPr>
            <p:cNvPr id="119" name="Picture 118">
              <a:hlinkClick r:id="rId19" action="ppaction://hlinksldjump"/>
              <a:extLst>
                <a:ext uri="{FF2B5EF4-FFF2-40B4-BE49-F238E27FC236}">
                  <a16:creationId xmlns:a16="http://schemas.microsoft.com/office/drawing/2014/main" id="{98E5E02D-C423-1DDB-DC91-1F6A77208998}"/>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042152" y="4531579"/>
              <a:ext cx="189116" cy="189117"/>
            </a:xfrm>
            <a:prstGeom prst="rect">
              <a:avLst/>
            </a:prstGeom>
          </p:spPr>
        </p:pic>
        <p:sp>
          <p:nvSpPr>
            <p:cNvPr id="120" name="Arrow: Right 119">
              <a:hlinkClick r:id="" action="ppaction://hlinkshowjump?jump=lastslideviewed"/>
              <a:extLst>
                <a:ext uri="{FF2B5EF4-FFF2-40B4-BE49-F238E27FC236}">
                  <a16:creationId xmlns:a16="http://schemas.microsoft.com/office/drawing/2014/main" id="{FF219133-F493-2C17-56CF-BE54E1D289AC}"/>
                </a:ext>
              </a:extLst>
            </p:cNvPr>
            <p:cNvSpPr/>
            <p:nvPr/>
          </p:nvSpPr>
          <p:spPr>
            <a:xfrm rot="10800000">
              <a:off x="1799208" y="4541436"/>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3322925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483E209A-89BA-C7FB-96E4-75587BB2A693}"/>
              </a:ext>
            </a:extLst>
          </p:cNvPr>
          <p:cNvGrpSpPr/>
          <p:nvPr/>
        </p:nvGrpSpPr>
        <p:grpSpPr>
          <a:xfrm>
            <a:off x="4032564" y="2811047"/>
            <a:ext cx="4811106" cy="219863"/>
            <a:chOff x="4028665" y="2290017"/>
            <a:chExt cx="4811106" cy="219863"/>
          </a:xfrm>
        </p:grpSpPr>
        <p:sp>
          <p:nvSpPr>
            <p:cNvPr id="27" name="AutoShape 18">
              <a:extLst>
                <a:ext uri="{FF2B5EF4-FFF2-40B4-BE49-F238E27FC236}">
                  <a16:creationId xmlns:a16="http://schemas.microsoft.com/office/drawing/2014/main" id="{F7D695C7-B90D-092A-E482-41D54E020EEC}"/>
                </a:ext>
              </a:extLst>
            </p:cNvPr>
            <p:cNvSpPr>
              <a:spLocks noChangeArrowheads="1"/>
            </p:cNvSpPr>
            <p:nvPr/>
          </p:nvSpPr>
          <p:spPr bwMode="auto">
            <a:xfrm>
              <a:off x="4028665" y="2290017"/>
              <a:ext cx="1417061" cy="215443"/>
            </a:xfrm>
            <a:prstGeom prst="roundRect">
              <a:avLst>
                <a:gd name="adj" fmla="val 16667"/>
              </a:avLst>
            </a:prstGeom>
            <a:solidFill>
              <a:schemeClr val="accent1"/>
            </a:solidFill>
            <a:ln w="9525">
              <a:solidFill>
                <a:schemeClr val="accent1"/>
              </a:solidFill>
              <a:round/>
              <a:headEnd/>
              <a:tailEnd/>
            </a:ln>
            <a:effectLst/>
          </p:spPr>
          <p:txBody>
            <a:bodyPr lIns="0" tIns="0" rIns="0" bIns="0" anchor="ctr"/>
            <a:lstStyle/>
            <a:p>
              <a:pPr algn="ctr">
                <a:lnSpc>
                  <a:spcPct val="85000"/>
                </a:lnSpc>
              </a:pPr>
              <a:r>
                <a:rPr lang="en-US" sz="825">
                  <a:solidFill>
                    <a:schemeClr val="bg1"/>
                  </a:solidFill>
                </a:rPr>
                <a:t>Governance</a:t>
              </a:r>
            </a:p>
          </p:txBody>
        </p:sp>
        <p:sp>
          <p:nvSpPr>
            <p:cNvPr id="28" name="AutoShape 18">
              <a:hlinkClick r:id="" action="ppaction://noaction"/>
              <a:extLst>
                <a:ext uri="{FF2B5EF4-FFF2-40B4-BE49-F238E27FC236}">
                  <a16:creationId xmlns:a16="http://schemas.microsoft.com/office/drawing/2014/main" id="{C428F73D-0D9F-46CB-73CA-693F66320F9A}"/>
                </a:ext>
              </a:extLst>
            </p:cNvPr>
            <p:cNvSpPr>
              <a:spLocks noChangeArrowheads="1"/>
            </p:cNvSpPr>
            <p:nvPr/>
          </p:nvSpPr>
          <p:spPr bwMode="auto">
            <a:xfrm>
              <a:off x="5582408" y="2300111"/>
              <a:ext cx="3257363" cy="209769"/>
            </a:xfrm>
            <a:prstGeom prst="rect">
              <a:avLst/>
            </a:prstGeom>
            <a:solidFill>
              <a:schemeClr val="bg1"/>
            </a:solidFill>
            <a:ln>
              <a:noFill/>
            </a:ln>
            <a:effectLst/>
          </p:spPr>
          <p:txBody>
            <a:bodyPr lIns="0" tIns="0" rIns="0" bIns="0" anchor="ctr"/>
            <a:lstStyle/>
            <a:p>
              <a:pPr>
                <a:lnSpc>
                  <a:spcPct val="85000"/>
                </a:lnSpc>
                <a:buClr>
                  <a:schemeClr val="accent1"/>
                </a:buClr>
                <a:buSzPct val="100000"/>
                <a:defRPr/>
              </a:pPr>
              <a:r>
                <a:rPr lang="en-US" sz="825">
                  <a:solidFill>
                    <a:schemeClr val="tx2"/>
                  </a:solidFill>
                  <a:cs typeface="Verdana" panose="020B0604030504040204" pitchFamily="34" charset="0"/>
                </a:rPr>
                <a:t>Set up a governance model </a:t>
              </a:r>
            </a:p>
          </p:txBody>
        </p:sp>
      </p:grpSp>
      <p:grpSp>
        <p:nvGrpSpPr>
          <p:cNvPr id="30" name="Group 29">
            <a:extLst>
              <a:ext uri="{FF2B5EF4-FFF2-40B4-BE49-F238E27FC236}">
                <a16:creationId xmlns:a16="http://schemas.microsoft.com/office/drawing/2014/main" id="{56290CB6-395C-E6FB-3680-E23A0B8D445F}"/>
              </a:ext>
            </a:extLst>
          </p:cNvPr>
          <p:cNvGrpSpPr/>
          <p:nvPr/>
        </p:nvGrpSpPr>
        <p:grpSpPr>
          <a:xfrm>
            <a:off x="4032564" y="3070895"/>
            <a:ext cx="4811106" cy="215443"/>
            <a:chOff x="4028665" y="2549865"/>
            <a:chExt cx="4811106" cy="215443"/>
          </a:xfrm>
        </p:grpSpPr>
        <p:sp>
          <p:nvSpPr>
            <p:cNvPr id="31" name="AutoShape 18">
              <a:extLst>
                <a:ext uri="{FF2B5EF4-FFF2-40B4-BE49-F238E27FC236}">
                  <a16:creationId xmlns:a16="http://schemas.microsoft.com/office/drawing/2014/main" id="{7127FAEE-9882-3E13-BF9F-A866C92567A3}"/>
                </a:ext>
              </a:extLst>
            </p:cNvPr>
            <p:cNvSpPr>
              <a:spLocks noChangeArrowheads="1"/>
            </p:cNvSpPr>
            <p:nvPr/>
          </p:nvSpPr>
          <p:spPr bwMode="auto">
            <a:xfrm>
              <a:off x="4028665" y="2549865"/>
              <a:ext cx="1417061" cy="215443"/>
            </a:xfrm>
            <a:prstGeom prst="roundRect">
              <a:avLst>
                <a:gd name="adj" fmla="val 16667"/>
              </a:avLst>
            </a:prstGeom>
            <a:solidFill>
              <a:schemeClr val="accent1"/>
            </a:solidFill>
            <a:ln w="9525">
              <a:solidFill>
                <a:schemeClr val="accent1"/>
              </a:solidFill>
              <a:round/>
              <a:headEnd/>
              <a:tailEnd/>
            </a:ln>
            <a:effectLst/>
          </p:spPr>
          <p:txBody>
            <a:bodyPr lIns="0" tIns="0" rIns="0" bIns="0" anchor="ctr"/>
            <a:lstStyle/>
            <a:p>
              <a:pPr algn="ctr">
                <a:lnSpc>
                  <a:spcPct val="85000"/>
                </a:lnSpc>
              </a:pPr>
              <a:r>
                <a:rPr lang="en-US" sz="825">
                  <a:solidFill>
                    <a:schemeClr val="bg1"/>
                  </a:solidFill>
                </a:rPr>
                <a:t>Project team</a:t>
              </a:r>
            </a:p>
          </p:txBody>
        </p:sp>
        <p:sp>
          <p:nvSpPr>
            <p:cNvPr id="40" name="AutoShape 18">
              <a:hlinkClick r:id="" action="ppaction://noaction"/>
              <a:extLst>
                <a:ext uri="{FF2B5EF4-FFF2-40B4-BE49-F238E27FC236}">
                  <a16:creationId xmlns:a16="http://schemas.microsoft.com/office/drawing/2014/main" id="{597263D3-EC85-125F-28F0-7BB77BEF20BE}"/>
                </a:ext>
              </a:extLst>
            </p:cNvPr>
            <p:cNvSpPr>
              <a:spLocks noChangeArrowheads="1"/>
            </p:cNvSpPr>
            <p:nvPr/>
          </p:nvSpPr>
          <p:spPr bwMode="auto">
            <a:xfrm>
              <a:off x="5582408" y="2563588"/>
              <a:ext cx="3257363" cy="173495"/>
            </a:xfrm>
            <a:prstGeom prst="rect">
              <a:avLst/>
            </a:prstGeom>
            <a:solidFill>
              <a:schemeClr val="bg1"/>
            </a:solidFill>
            <a:ln>
              <a:noFill/>
            </a:ln>
            <a:effectLst/>
          </p:spPr>
          <p:txBody>
            <a:bodyPr lIns="0" tIns="0" rIns="0" bIns="0" anchor="ctr"/>
            <a:lstStyle/>
            <a:p>
              <a:pPr>
                <a:lnSpc>
                  <a:spcPct val="85000"/>
                </a:lnSpc>
                <a:buClr>
                  <a:schemeClr val="accent1"/>
                </a:buClr>
                <a:buSzPct val="100000"/>
                <a:defRPr/>
              </a:pPr>
              <a:r>
                <a:rPr lang="en-US" sz="825">
                  <a:solidFill>
                    <a:schemeClr val="tx2"/>
                  </a:solidFill>
                  <a:cs typeface="Verdana" panose="020B0604030504040204" pitchFamily="34" charset="0"/>
                </a:rPr>
                <a:t>Set up (pilot) project team ​</a:t>
              </a:r>
            </a:p>
          </p:txBody>
        </p:sp>
      </p:grpSp>
      <p:grpSp>
        <p:nvGrpSpPr>
          <p:cNvPr id="41" name="Group 40">
            <a:extLst>
              <a:ext uri="{FF2B5EF4-FFF2-40B4-BE49-F238E27FC236}">
                <a16:creationId xmlns:a16="http://schemas.microsoft.com/office/drawing/2014/main" id="{8BE43C32-0BA1-6A0D-E79B-4AFC70FF1955}"/>
              </a:ext>
            </a:extLst>
          </p:cNvPr>
          <p:cNvGrpSpPr/>
          <p:nvPr/>
        </p:nvGrpSpPr>
        <p:grpSpPr>
          <a:xfrm>
            <a:off x="4032564" y="3311820"/>
            <a:ext cx="4811106" cy="234367"/>
            <a:chOff x="4028665" y="2790790"/>
            <a:chExt cx="4811106" cy="234367"/>
          </a:xfrm>
        </p:grpSpPr>
        <p:sp>
          <p:nvSpPr>
            <p:cNvPr id="42" name="AutoShape 19">
              <a:extLst>
                <a:ext uri="{FF2B5EF4-FFF2-40B4-BE49-F238E27FC236}">
                  <a16:creationId xmlns:a16="http://schemas.microsoft.com/office/drawing/2014/main" id="{A74FDCEF-B77E-70FE-4206-76C77D315302}"/>
                </a:ext>
              </a:extLst>
            </p:cNvPr>
            <p:cNvSpPr>
              <a:spLocks noChangeArrowheads="1"/>
            </p:cNvSpPr>
            <p:nvPr/>
          </p:nvSpPr>
          <p:spPr bwMode="auto">
            <a:xfrm>
              <a:off x="4028665" y="2809714"/>
              <a:ext cx="1417061" cy="215443"/>
            </a:xfrm>
            <a:prstGeom prst="roundRect">
              <a:avLst>
                <a:gd name="adj" fmla="val 16667"/>
              </a:avLst>
            </a:prstGeom>
            <a:solidFill>
              <a:schemeClr val="accent1"/>
            </a:solidFill>
            <a:ln w="9525">
              <a:solidFill>
                <a:schemeClr val="accent1"/>
              </a:solidFill>
              <a:round/>
              <a:headEnd/>
              <a:tailEnd/>
            </a:ln>
            <a:effectLst/>
          </p:spPr>
          <p:txBody>
            <a:bodyPr lIns="0" tIns="0" rIns="0" bIns="0" anchor="ctr"/>
            <a:lstStyle/>
            <a:p>
              <a:pPr algn="ctr">
                <a:lnSpc>
                  <a:spcPct val="85000"/>
                </a:lnSpc>
              </a:pPr>
              <a:r>
                <a:rPr lang="en-US" sz="825">
                  <a:solidFill>
                    <a:schemeClr val="bg1"/>
                  </a:solidFill>
                </a:rPr>
                <a:t>Project planning</a:t>
              </a:r>
            </a:p>
          </p:txBody>
        </p:sp>
        <p:sp>
          <p:nvSpPr>
            <p:cNvPr id="43" name="AutoShape 18">
              <a:hlinkClick r:id="" action="ppaction://noaction"/>
              <a:extLst>
                <a:ext uri="{FF2B5EF4-FFF2-40B4-BE49-F238E27FC236}">
                  <a16:creationId xmlns:a16="http://schemas.microsoft.com/office/drawing/2014/main" id="{003D0C2A-BD53-87D2-8D4D-06D5B9E3D1F3}"/>
                </a:ext>
              </a:extLst>
            </p:cNvPr>
            <p:cNvSpPr>
              <a:spLocks noChangeArrowheads="1"/>
            </p:cNvSpPr>
            <p:nvPr/>
          </p:nvSpPr>
          <p:spPr bwMode="auto">
            <a:xfrm>
              <a:off x="5582408" y="2790790"/>
              <a:ext cx="3257363" cy="209769"/>
            </a:xfrm>
            <a:prstGeom prst="rect">
              <a:avLst/>
            </a:prstGeom>
            <a:solidFill>
              <a:schemeClr val="bg1"/>
            </a:solidFill>
            <a:ln>
              <a:noFill/>
            </a:ln>
            <a:effectLst/>
          </p:spPr>
          <p:txBody>
            <a:bodyPr lIns="0" tIns="0" rIns="0" bIns="0" anchor="ctr"/>
            <a:lstStyle/>
            <a:p>
              <a:pPr>
                <a:lnSpc>
                  <a:spcPct val="85000"/>
                </a:lnSpc>
                <a:buClr>
                  <a:schemeClr val="accent1"/>
                </a:buClr>
                <a:buSzPct val="100000"/>
                <a:defRPr/>
              </a:pPr>
              <a:r>
                <a:rPr lang="en-US" sz="825">
                  <a:solidFill>
                    <a:schemeClr val="tx2"/>
                  </a:solidFill>
                  <a:cs typeface="Verdana" panose="020B0604030504040204" pitchFamily="34" charset="0"/>
                </a:rPr>
                <a:t>Develop pilot/project planning​</a:t>
              </a:r>
            </a:p>
          </p:txBody>
        </p:sp>
      </p:grpSp>
      <p:grpSp>
        <p:nvGrpSpPr>
          <p:cNvPr id="44" name="Group 43">
            <a:extLst>
              <a:ext uri="{FF2B5EF4-FFF2-40B4-BE49-F238E27FC236}">
                <a16:creationId xmlns:a16="http://schemas.microsoft.com/office/drawing/2014/main" id="{C84F9DA1-46CB-D1DA-85B4-1BCC3DBFFE89}"/>
              </a:ext>
            </a:extLst>
          </p:cNvPr>
          <p:cNvGrpSpPr/>
          <p:nvPr/>
        </p:nvGrpSpPr>
        <p:grpSpPr>
          <a:xfrm>
            <a:off x="4032564" y="3575296"/>
            <a:ext cx="4811106" cy="230739"/>
            <a:chOff x="4028665" y="3054266"/>
            <a:chExt cx="4811106" cy="230739"/>
          </a:xfrm>
        </p:grpSpPr>
        <p:sp>
          <p:nvSpPr>
            <p:cNvPr id="45" name="AutoShape 18">
              <a:extLst>
                <a:ext uri="{FF2B5EF4-FFF2-40B4-BE49-F238E27FC236}">
                  <a16:creationId xmlns:a16="http://schemas.microsoft.com/office/drawing/2014/main" id="{22B25FB0-55C9-B9A4-9FFA-8F16781348C0}"/>
                </a:ext>
              </a:extLst>
            </p:cNvPr>
            <p:cNvSpPr>
              <a:spLocks noChangeArrowheads="1"/>
            </p:cNvSpPr>
            <p:nvPr/>
          </p:nvSpPr>
          <p:spPr bwMode="auto">
            <a:xfrm>
              <a:off x="4028665" y="3069562"/>
              <a:ext cx="1417061" cy="215443"/>
            </a:xfrm>
            <a:prstGeom prst="roundRect">
              <a:avLst>
                <a:gd name="adj" fmla="val 16667"/>
              </a:avLst>
            </a:prstGeom>
            <a:solidFill>
              <a:schemeClr val="accent1"/>
            </a:solidFill>
            <a:ln w="9525">
              <a:solidFill>
                <a:schemeClr val="accent1"/>
              </a:solidFill>
              <a:round/>
              <a:headEnd/>
              <a:tailEnd/>
            </a:ln>
            <a:effectLst/>
          </p:spPr>
          <p:txBody>
            <a:bodyPr lIns="0" tIns="0" rIns="0" bIns="0" anchor="ctr"/>
            <a:lstStyle/>
            <a:p>
              <a:pPr algn="ctr">
                <a:lnSpc>
                  <a:spcPct val="85000"/>
                </a:lnSpc>
              </a:pPr>
              <a:r>
                <a:rPr lang="en-US" sz="825">
                  <a:solidFill>
                    <a:schemeClr val="bg1"/>
                  </a:solidFill>
                </a:rPr>
                <a:t>Communication plan</a:t>
              </a:r>
            </a:p>
          </p:txBody>
        </p:sp>
        <p:sp>
          <p:nvSpPr>
            <p:cNvPr id="46" name="AutoShape 18">
              <a:hlinkClick r:id="" action="ppaction://noaction"/>
              <a:extLst>
                <a:ext uri="{FF2B5EF4-FFF2-40B4-BE49-F238E27FC236}">
                  <a16:creationId xmlns:a16="http://schemas.microsoft.com/office/drawing/2014/main" id="{1A46A0AB-67D6-A48E-A78B-D5EBE97921D4}"/>
                </a:ext>
              </a:extLst>
            </p:cNvPr>
            <p:cNvSpPr>
              <a:spLocks noChangeArrowheads="1"/>
            </p:cNvSpPr>
            <p:nvPr/>
          </p:nvSpPr>
          <p:spPr bwMode="auto">
            <a:xfrm>
              <a:off x="5582408" y="3054266"/>
              <a:ext cx="3257363" cy="209769"/>
            </a:xfrm>
            <a:prstGeom prst="rect">
              <a:avLst/>
            </a:prstGeom>
            <a:solidFill>
              <a:schemeClr val="bg1"/>
            </a:solidFill>
            <a:ln>
              <a:noFill/>
            </a:ln>
            <a:effectLst/>
          </p:spPr>
          <p:txBody>
            <a:bodyPr lIns="0" tIns="0" rIns="0" bIns="0" anchor="ctr"/>
            <a:lstStyle/>
            <a:p>
              <a:pPr>
                <a:lnSpc>
                  <a:spcPct val="85000"/>
                </a:lnSpc>
                <a:buClr>
                  <a:schemeClr val="accent1"/>
                </a:buClr>
                <a:buSzPct val="100000"/>
                <a:defRPr/>
              </a:pPr>
              <a:r>
                <a:rPr lang="en-US" sz="825">
                  <a:solidFill>
                    <a:schemeClr val="tx2"/>
                  </a:solidFill>
                  <a:cs typeface="Verdana" panose="020B0604030504040204" pitchFamily="34" charset="0"/>
                </a:rPr>
                <a:t>Make communication plan for end-to-end stakeholders</a:t>
              </a:r>
            </a:p>
          </p:txBody>
        </p:sp>
      </p:grpSp>
      <p:grpSp>
        <p:nvGrpSpPr>
          <p:cNvPr id="54" name="Group 53">
            <a:extLst>
              <a:ext uri="{FF2B5EF4-FFF2-40B4-BE49-F238E27FC236}">
                <a16:creationId xmlns:a16="http://schemas.microsoft.com/office/drawing/2014/main" id="{3C0907F4-D512-0BA0-0742-49CC6360929C}"/>
              </a:ext>
            </a:extLst>
          </p:cNvPr>
          <p:cNvGrpSpPr/>
          <p:nvPr/>
        </p:nvGrpSpPr>
        <p:grpSpPr>
          <a:xfrm>
            <a:off x="4032564" y="3838774"/>
            <a:ext cx="4811106" cy="227110"/>
            <a:chOff x="4028665" y="3317744"/>
            <a:chExt cx="4811106" cy="227110"/>
          </a:xfrm>
        </p:grpSpPr>
        <p:sp>
          <p:nvSpPr>
            <p:cNvPr id="55" name="AutoShape 21">
              <a:extLst>
                <a:ext uri="{FF2B5EF4-FFF2-40B4-BE49-F238E27FC236}">
                  <a16:creationId xmlns:a16="http://schemas.microsoft.com/office/drawing/2014/main" id="{A77273EA-C8BA-E0B9-E8E4-CB31B008D906}"/>
                </a:ext>
              </a:extLst>
            </p:cNvPr>
            <p:cNvSpPr>
              <a:spLocks noChangeArrowheads="1"/>
            </p:cNvSpPr>
            <p:nvPr/>
          </p:nvSpPr>
          <p:spPr bwMode="auto">
            <a:xfrm>
              <a:off x="4028665" y="3329411"/>
              <a:ext cx="1417061" cy="215443"/>
            </a:xfrm>
            <a:prstGeom prst="roundRect">
              <a:avLst>
                <a:gd name="adj" fmla="val 16667"/>
              </a:avLst>
            </a:prstGeom>
            <a:solidFill>
              <a:schemeClr val="accent1"/>
            </a:solidFill>
            <a:ln w="9525">
              <a:solidFill>
                <a:schemeClr val="accent1"/>
              </a:solidFill>
              <a:round/>
              <a:headEnd/>
              <a:tailEnd/>
            </a:ln>
            <a:effectLst/>
          </p:spPr>
          <p:txBody>
            <a:bodyPr lIns="0" tIns="0" rIns="0" bIns="0" anchor="ctr"/>
            <a:lstStyle/>
            <a:p>
              <a:pPr algn="ctr">
                <a:lnSpc>
                  <a:spcPct val="85000"/>
                </a:lnSpc>
              </a:pPr>
              <a:r>
                <a:rPr lang="en-US" sz="825">
                  <a:solidFill>
                    <a:schemeClr val="bg1"/>
                  </a:solidFill>
                </a:rPr>
                <a:t>Kick-off</a:t>
              </a:r>
            </a:p>
          </p:txBody>
        </p:sp>
        <p:sp>
          <p:nvSpPr>
            <p:cNvPr id="56" name="AutoShape 18">
              <a:hlinkClick r:id="" action="ppaction://noaction"/>
              <a:extLst>
                <a:ext uri="{FF2B5EF4-FFF2-40B4-BE49-F238E27FC236}">
                  <a16:creationId xmlns:a16="http://schemas.microsoft.com/office/drawing/2014/main" id="{36FF3996-AAE2-3637-398D-F4D1A8F999C2}"/>
                </a:ext>
              </a:extLst>
            </p:cNvPr>
            <p:cNvSpPr>
              <a:spLocks noChangeArrowheads="1"/>
            </p:cNvSpPr>
            <p:nvPr/>
          </p:nvSpPr>
          <p:spPr bwMode="auto">
            <a:xfrm>
              <a:off x="5582408" y="3317744"/>
              <a:ext cx="3257363" cy="209769"/>
            </a:xfrm>
            <a:prstGeom prst="rect">
              <a:avLst/>
            </a:prstGeom>
            <a:solidFill>
              <a:schemeClr val="bg1"/>
            </a:solidFill>
            <a:ln>
              <a:noFill/>
            </a:ln>
            <a:effectLst/>
          </p:spPr>
          <p:txBody>
            <a:bodyPr lIns="0" tIns="0" rIns="0" bIns="0" anchor="ctr"/>
            <a:lstStyle/>
            <a:p>
              <a:pPr>
                <a:lnSpc>
                  <a:spcPct val="85000"/>
                </a:lnSpc>
                <a:buClr>
                  <a:schemeClr val="accent1"/>
                </a:buClr>
                <a:buSzPct val="100000"/>
                <a:defRPr/>
              </a:pPr>
              <a:r>
                <a:rPr lang="en-US" sz="825">
                  <a:solidFill>
                    <a:schemeClr val="tx2"/>
                  </a:solidFill>
                  <a:cs typeface="Verdana" panose="020B0604030504040204" pitchFamily="34" charset="0"/>
                </a:rPr>
                <a:t>Kick-off pilot ​</a:t>
              </a:r>
            </a:p>
          </p:txBody>
        </p:sp>
      </p:grpSp>
      <p:grpSp>
        <p:nvGrpSpPr>
          <p:cNvPr id="58" name="Group 57">
            <a:extLst>
              <a:ext uri="{FF2B5EF4-FFF2-40B4-BE49-F238E27FC236}">
                <a16:creationId xmlns:a16="http://schemas.microsoft.com/office/drawing/2014/main" id="{0A287CFB-316C-3EDF-7CDA-726CA2DD81D9}"/>
              </a:ext>
            </a:extLst>
          </p:cNvPr>
          <p:cNvGrpSpPr/>
          <p:nvPr/>
        </p:nvGrpSpPr>
        <p:grpSpPr>
          <a:xfrm>
            <a:off x="4032564" y="2551199"/>
            <a:ext cx="4811106" cy="216234"/>
            <a:chOff x="4028665" y="2030169"/>
            <a:chExt cx="4811106" cy="216234"/>
          </a:xfrm>
        </p:grpSpPr>
        <p:sp>
          <p:nvSpPr>
            <p:cNvPr id="59" name="AutoShape 20">
              <a:extLst>
                <a:ext uri="{FF2B5EF4-FFF2-40B4-BE49-F238E27FC236}">
                  <a16:creationId xmlns:a16="http://schemas.microsoft.com/office/drawing/2014/main" id="{BEF590FB-0EDE-AE7B-AFE8-C9166D610D78}"/>
                </a:ext>
              </a:extLst>
            </p:cNvPr>
            <p:cNvSpPr>
              <a:spLocks noChangeArrowheads="1"/>
            </p:cNvSpPr>
            <p:nvPr/>
          </p:nvSpPr>
          <p:spPr bwMode="auto">
            <a:xfrm>
              <a:off x="4028665" y="2030169"/>
              <a:ext cx="1417061" cy="215443"/>
            </a:xfrm>
            <a:prstGeom prst="roundRect">
              <a:avLst>
                <a:gd name="adj" fmla="val 16667"/>
              </a:avLst>
            </a:prstGeom>
            <a:solidFill>
              <a:schemeClr val="accent1"/>
            </a:solidFill>
            <a:ln w="19050">
              <a:solidFill>
                <a:schemeClr val="accent1"/>
              </a:solidFill>
              <a:round/>
              <a:headEnd/>
              <a:tailEnd/>
            </a:ln>
            <a:effectLst/>
          </p:spPr>
          <p:txBody>
            <a:bodyPr lIns="0" tIns="0" rIns="0" bIns="0" anchor="ctr"/>
            <a:lstStyle/>
            <a:p>
              <a:pPr algn="ctr">
                <a:lnSpc>
                  <a:spcPct val="85000"/>
                </a:lnSpc>
              </a:pPr>
              <a:r>
                <a:rPr lang="en-US" sz="900">
                  <a:solidFill>
                    <a:schemeClr val="bg1"/>
                  </a:solidFill>
                </a:rPr>
                <a:t>Scope</a:t>
              </a:r>
            </a:p>
          </p:txBody>
        </p:sp>
        <p:sp>
          <p:nvSpPr>
            <p:cNvPr id="60" name="AutoShape 18">
              <a:hlinkClick r:id="" action="ppaction://noaction"/>
              <a:extLst>
                <a:ext uri="{FF2B5EF4-FFF2-40B4-BE49-F238E27FC236}">
                  <a16:creationId xmlns:a16="http://schemas.microsoft.com/office/drawing/2014/main" id="{C344E901-A076-53D8-6CB3-03906F307226}"/>
                </a:ext>
              </a:extLst>
            </p:cNvPr>
            <p:cNvSpPr>
              <a:spLocks noChangeArrowheads="1"/>
            </p:cNvSpPr>
            <p:nvPr/>
          </p:nvSpPr>
          <p:spPr bwMode="auto">
            <a:xfrm>
              <a:off x="5582408" y="2036634"/>
              <a:ext cx="3257363" cy="209769"/>
            </a:xfrm>
            <a:prstGeom prst="rect">
              <a:avLst/>
            </a:prstGeom>
            <a:solidFill>
              <a:schemeClr val="bg1"/>
            </a:solidFill>
            <a:ln>
              <a:noFill/>
            </a:ln>
            <a:effectLst/>
          </p:spPr>
          <p:txBody>
            <a:bodyPr lIns="0" tIns="0" rIns="0" bIns="0" anchor="ctr"/>
            <a:lstStyle/>
            <a:p>
              <a:pPr>
                <a:lnSpc>
                  <a:spcPct val="85000"/>
                </a:lnSpc>
                <a:buClr>
                  <a:schemeClr val="accent1"/>
                </a:buClr>
                <a:buSzPct val="100000"/>
                <a:defRPr/>
              </a:pPr>
              <a:r>
                <a:rPr lang="en-US" sz="825">
                  <a:solidFill>
                    <a:schemeClr val="tx2"/>
                  </a:solidFill>
                  <a:cs typeface="Verdana" panose="020B0604030504040204" pitchFamily="34" charset="0"/>
                </a:rPr>
                <a:t>Define </a:t>
              </a:r>
              <a:r>
                <a:rPr lang="en-US" sz="825">
                  <a:solidFill>
                    <a:schemeClr val="tx2"/>
                  </a:solidFill>
                  <a:cs typeface="Verdana" panose="020B0604030504040204" pitchFamily="34" charset="0"/>
                  <a:hlinkClick r:id="rId8" action="ppaction://hlinksldjump"/>
                </a:rPr>
                <a:t>scope</a:t>
              </a:r>
              <a:r>
                <a:rPr lang="en-US" sz="825">
                  <a:solidFill>
                    <a:schemeClr val="tx2"/>
                  </a:solidFill>
                  <a:cs typeface="Verdana" panose="020B0604030504040204" pitchFamily="34" charset="0"/>
                </a:rPr>
                <a:t>​</a:t>
              </a:r>
            </a:p>
          </p:txBody>
        </p:sp>
      </p:grpSp>
      <p:graphicFrame>
        <p:nvGraphicFramePr>
          <p:cNvPr id="5" name="Object 4" hidden="1">
            <a:extLst>
              <a:ext uri="{FF2B5EF4-FFF2-40B4-BE49-F238E27FC236}">
                <a16:creationId xmlns:a16="http://schemas.microsoft.com/office/drawing/2014/main" id="{300D06ED-1314-41D0-B95E-79E1872494F1}"/>
              </a:ext>
            </a:extLst>
          </p:cNvPr>
          <p:cNvGraphicFramePr>
            <a:graphicFrameLocks noChangeAspect="1"/>
          </p:cNvGraphicFramePr>
          <p:nvPr>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9" imgW="395" imgH="394" progId="TCLayout.ActiveDocument.1">
                  <p:embed/>
                </p:oleObj>
              </mc:Choice>
              <mc:Fallback>
                <p:oleObj name="think-cell Slide" r:id="rId9" imgW="395" imgH="394" progId="TCLayout.ActiveDocument.1">
                  <p:embed/>
                  <p:pic>
                    <p:nvPicPr>
                      <p:cNvPr id="5" name="Object 4" hidden="1">
                        <a:extLst>
                          <a:ext uri="{FF2B5EF4-FFF2-40B4-BE49-F238E27FC236}">
                            <a16:creationId xmlns:a16="http://schemas.microsoft.com/office/drawing/2014/main" id="{300D06ED-1314-41D0-B95E-79E1872494F1}"/>
                          </a:ext>
                        </a:extLst>
                      </p:cNvPr>
                      <p:cNvPicPr/>
                      <p:nvPr/>
                    </p:nvPicPr>
                    <p:blipFill>
                      <a:blip r:embed="rId10"/>
                      <a:stretch>
                        <a:fillRect/>
                      </a:stretch>
                    </p:blipFill>
                    <p:spPr>
                      <a:xfrm>
                        <a:off x="1191" y="1191"/>
                        <a:ext cx="1191" cy="1191"/>
                      </a:xfrm>
                      <a:prstGeom prst="rect">
                        <a:avLst/>
                      </a:prstGeom>
                    </p:spPr>
                  </p:pic>
                </p:oleObj>
              </mc:Fallback>
            </mc:AlternateContent>
          </a:graphicData>
        </a:graphic>
      </p:graphicFrame>
      <p:sp>
        <p:nvSpPr>
          <p:cNvPr id="57" name="Rectangle 56">
            <a:extLst>
              <a:ext uri="{FF2B5EF4-FFF2-40B4-BE49-F238E27FC236}">
                <a16:creationId xmlns:a16="http://schemas.microsoft.com/office/drawing/2014/main" id="{43147C13-B5F9-4314-85AA-D0F9A9401CD6}"/>
              </a:ext>
            </a:extLst>
          </p:cNvPr>
          <p:cNvSpPr/>
          <p:nvPr/>
        </p:nvSpPr>
        <p:spPr>
          <a:xfrm>
            <a:off x="1451345" y="912640"/>
            <a:ext cx="7386665" cy="394051"/>
          </a:xfrm>
          <a:prstGeom prst="rect">
            <a:avLst/>
          </a:prstGeom>
          <a:solidFill>
            <a:schemeClr val="bg1">
              <a:lumMod val="95000"/>
            </a:schemeClr>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34290" rIns="68580" bIns="34290" numCol="1" spcCol="0" rtlCol="0" fromWordArt="0" anchor="ctr" anchorCtr="0" forceAA="0" compatLnSpc="1">
            <a:prstTxWarp prst="textNoShape">
              <a:avLst/>
            </a:prstTxWarp>
            <a:noAutofit/>
          </a:bodyPr>
          <a:lstStyle/>
          <a:p>
            <a:pPr>
              <a:spcBef>
                <a:spcPct val="0"/>
              </a:spcBef>
            </a:pPr>
            <a:r>
              <a:rPr lang="en-US" altLang="nl-NL" sz="900">
                <a:solidFill>
                  <a:schemeClr val="tx2"/>
                </a:solidFill>
              </a:rPr>
              <a:t>The key objective of the </a:t>
            </a:r>
            <a:r>
              <a:rPr lang="en-US" sz="900">
                <a:solidFill>
                  <a:schemeClr val="tx2"/>
                </a:solidFill>
              </a:rPr>
              <a:t>Preparation &amp; Mobilize</a:t>
            </a:r>
            <a:r>
              <a:rPr lang="en-US" altLang="nl-NL" sz="900">
                <a:solidFill>
                  <a:schemeClr val="tx2"/>
                </a:solidFill>
              </a:rPr>
              <a:t> phase is to set-up the pilot project and mobilize people</a:t>
            </a:r>
            <a:endParaRPr lang="en-US" sz="900">
              <a:solidFill>
                <a:schemeClr val="tx2"/>
              </a:solidFill>
            </a:endParaRPr>
          </a:p>
        </p:txBody>
      </p:sp>
      <p:sp>
        <p:nvSpPr>
          <p:cNvPr id="2" name="Title 1"/>
          <p:cNvSpPr>
            <a:spLocks noGrp="1"/>
          </p:cNvSpPr>
          <p:nvPr>
            <p:ph type="title"/>
          </p:nvPr>
        </p:nvSpPr>
        <p:spPr/>
        <p:txBody>
          <a:bodyPr vert="horz"/>
          <a:lstStyle/>
          <a:p>
            <a:r>
              <a:rPr lang="en-US">
                <a:solidFill>
                  <a:schemeClr val="tx2"/>
                </a:solidFill>
              </a:rPr>
              <a:t>Prepare &amp; Mobilize</a:t>
            </a:r>
            <a:br>
              <a:rPr lang="en-US"/>
            </a:br>
            <a:r>
              <a:rPr lang="en-US" sz="1350" b="1">
                <a:solidFill>
                  <a:srgbClr val="22BCB9"/>
                </a:solidFill>
              </a:rPr>
              <a:t>Project Phase Overview</a:t>
            </a:r>
          </a:p>
        </p:txBody>
      </p:sp>
      <p:sp>
        <p:nvSpPr>
          <p:cNvPr id="3" name="Oval 2"/>
          <p:cNvSpPr/>
          <p:nvPr/>
        </p:nvSpPr>
        <p:spPr>
          <a:xfrm>
            <a:off x="54993" y="249492"/>
            <a:ext cx="202182" cy="202182"/>
          </a:xfrm>
          <a:prstGeom prst="ellipse">
            <a:avLst/>
          </a:prstGeom>
          <a:solidFill>
            <a:srgbClr val="22B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t>2</a:t>
            </a:r>
          </a:p>
        </p:txBody>
      </p:sp>
      <p:sp>
        <p:nvSpPr>
          <p:cNvPr id="6" name="Rectangle 5">
            <a:extLst>
              <a:ext uri="{FF2B5EF4-FFF2-40B4-BE49-F238E27FC236}">
                <a16:creationId xmlns:a16="http://schemas.microsoft.com/office/drawing/2014/main" id="{43147C13-B5F9-4314-85AA-D0F9A9401CD6}"/>
              </a:ext>
            </a:extLst>
          </p:cNvPr>
          <p:cNvSpPr/>
          <p:nvPr/>
        </p:nvSpPr>
        <p:spPr>
          <a:xfrm>
            <a:off x="303610" y="912640"/>
            <a:ext cx="1147735" cy="394051"/>
          </a:xfrm>
          <a:prstGeom prst="rect">
            <a:avLst/>
          </a:prstGeom>
          <a:solidFill>
            <a:schemeClr val="tx2"/>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78000" tIns="34290" rIns="68580" bIns="34290" numCol="1" spcCol="0" rtlCol="0" fromWordArt="0" anchor="ctr" anchorCtr="0" forceAA="0" compatLnSpc="1">
            <a:prstTxWarp prst="textNoShape">
              <a:avLst/>
            </a:prstTxWarp>
            <a:noAutofit/>
          </a:bodyPr>
          <a:lstStyle/>
          <a:p>
            <a:r>
              <a:rPr lang="en-US" sz="825" b="1">
                <a:solidFill>
                  <a:schemeClr val="bg1"/>
                </a:solidFill>
              </a:rPr>
              <a:t>KEY </a:t>
            </a:r>
            <a:br>
              <a:rPr lang="en-US" sz="825" b="1">
                <a:solidFill>
                  <a:schemeClr val="bg1"/>
                </a:solidFill>
              </a:rPr>
            </a:br>
            <a:r>
              <a:rPr lang="en-US" sz="825" b="1">
                <a:solidFill>
                  <a:schemeClr val="bg1"/>
                </a:solidFill>
              </a:rPr>
              <a:t>OBJECTIVE</a:t>
            </a:r>
          </a:p>
        </p:txBody>
      </p:sp>
      <p:sp>
        <p:nvSpPr>
          <p:cNvPr id="9" name="Rectangle 8">
            <a:extLst>
              <a:ext uri="{FF2B5EF4-FFF2-40B4-BE49-F238E27FC236}">
                <a16:creationId xmlns:a16="http://schemas.microsoft.com/office/drawing/2014/main" id="{855A997B-C6EF-4398-BD60-B67A50EA7A6E}"/>
              </a:ext>
            </a:extLst>
          </p:cNvPr>
          <p:cNvSpPr/>
          <p:nvPr/>
        </p:nvSpPr>
        <p:spPr>
          <a:xfrm>
            <a:off x="4028666" y="1389169"/>
            <a:ext cx="1417863" cy="317357"/>
          </a:xfrm>
          <a:prstGeom prst="rect">
            <a:avLst/>
          </a:prstGeom>
          <a:solidFill>
            <a:schemeClr val="tx2"/>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34290" rIns="68580" bIns="34290" numCol="1" spcCol="0" rtlCol="0" fromWordArt="0" anchor="ctr" anchorCtr="0" forceAA="0" compatLnSpc="1">
            <a:prstTxWarp prst="textNoShape">
              <a:avLst/>
            </a:prstTxWarp>
            <a:noAutofit/>
          </a:bodyPr>
          <a:lstStyle/>
          <a:p>
            <a:pPr algn="ctr"/>
            <a:r>
              <a:rPr lang="en-US" sz="825" b="1">
                <a:solidFill>
                  <a:schemeClr val="bg1"/>
                </a:solidFill>
              </a:rPr>
              <a:t>ELEMENT</a:t>
            </a:r>
          </a:p>
        </p:txBody>
      </p:sp>
      <p:sp>
        <p:nvSpPr>
          <p:cNvPr id="32" name="Rectangle 31">
            <a:extLst>
              <a:ext uri="{FF2B5EF4-FFF2-40B4-BE49-F238E27FC236}">
                <a16:creationId xmlns:a16="http://schemas.microsoft.com/office/drawing/2014/main" id="{1F35DB85-9299-4DC1-8342-B969E4B57A56}"/>
              </a:ext>
            </a:extLst>
          </p:cNvPr>
          <p:cNvSpPr/>
          <p:nvPr/>
        </p:nvSpPr>
        <p:spPr>
          <a:xfrm>
            <a:off x="291075" y="1394999"/>
            <a:ext cx="3626248" cy="318600"/>
          </a:xfrm>
          <a:prstGeom prst="rect">
            <a:avLst/>
          </a:prstGeom>
          <a:solidFill>
            <a:schemeClr val="tx2"/>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34290" rIns="68580" bIns="34290" numCol="1" spcCol="0" rtlCol="0" fromWordArt="0" anchor="ctr" anchorCtr="0" forceAA="0" compatLnSpc="1">
            <a:prstTxWarp prst="textNoShape">
              <a:avLst/>
            </a:prstTxWarp>
            <a:noAutofit/>
          </a:bodyPr>
          <a:lstStyle/>
          <a:p>
            <a:pPr algn="ctr"/>
            <a:r>
              <a:rPr lang="en-US" sz="825" b="1">
                <a:solidFill>
                  <a:schemeClr val="bg1"/>
                </a:solidFill>
              </a:rPr>
              <a:t>OVERVIEW</a:t>
            </a:r>
          </a:p>
        </p:txBody>
      </p:sp>
      <p:sp>
        <p:nvSpPr>
          <p:cNvPr id="33" name="Eingekerbter Richtungspfeil 10">
            <a:extLst>
              <a:ext uri="{FF2B5EF4-FFF2-40B4-BE49-F238E27FC236}">
                <a16:creationId xmlns:a16="http://schemas.microsoft.com/office/drawing/2014/main" id="{1E767279-490F-4EC7-B934-EB49A54B7440}"/>
              </a:ext>
            </a:extLst>
          </p:cNvPr>
          <p:cNvSpPr/>
          <p:nvPr>
            <p:custDataLst>
              <p:tags r:id="rId2"/>
            </p:custDataLst>
          </p:nvPr>
        </p:nvSpPr>
        <p:spPr bwMode="auto">
          <a:xfrm rot="5400000">
            <a:off x="479504" y="1584565"/>
            <a:ext cx="434022" cy="825402"/>
          </a:xfrm>
          <a:prstGeom prst="chevron">
            <a:avLst>
              <a:gd name="adj" fmla="val 17963"/>
            </a:avLst>
          </a:prstGeom>
          <a:solidFill>
            <a:schemeClr val="tx2"/>
          </a:solidFill>
          <a:ln w="9525" cmpd="sng">
            <a:noFill/>
            <a:prstDash val="solid"/>
            <a:miter lim="800000"/>
            <a:headEnd/>
            <a:tailEnd/>
          </a:ln>
          <a:effectLst/>
        </p:spPr>
        <p:txBody>
          <a:bodyPr vert="vert270" lIns="108000" tIns="81000" rIns="108000" bIns="81000" anchor="ctr"/>
          <a:lstStyle/>
          <a:p>
            <a:pPr algn="ctr">
              <a:spcBef>
                <a:spcPct val="0"/>
              </a:spcBef>
              <a:spcAft>
                <a:spcPct val="0"/>
              </a:spcAft>
              <a:buClrTx/>
            </a:pPr>
            <a:r>
              <a:rPr lang="en-US" sz="1200" b="1">
                <a:solidFill>
                  <a:schemeClr val="bg1"/>
                </a:solidFill>
              </a:rPr>
              <a:t>1</a:t>
            </a:r>
          </a:p>
        </p:txBody>
      </p:sp>
      <p:sp>
        <p:nvSpPr>
          <p:cNvPr id="34" name="Rectangle 33">
            <a:extLst>
              <a:ext uri="{FF2B5EF4-FFF2-40B4-BE49-F238E27FC236}">
                <a16:creationId xmlns:a16="http://schemas.microsoft.com/office/drawing/2014/main" id="{BBE640BB-923C-415E-9AD6-2D57E4D426AB}"/>
              </a:ext>
            </a:extLst>
          </p:cNvPr>
          <p:cNvSpPr/>
          <p:nvPr/>
        </p:nvSpPr>
        <p:spPr>
          <a:xfrm>
            <a:off x="1210072" y="1780255"/>
            <a:ext cx="2677988" cy="354421"/>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900">
                <a:solidFill>
                  <a:schemeClr val="tx2"/>
                </a:solidFill>
              </a:rPr>
              <a:t>Discovery</a:t>
            </a:r>
          </a:p>
        </p:txBody>
      </p:sp>
      <p:sp>
        <p:nvSpPr>
          <p:cNvPr id="35" name="Eingekerbter Richtungspfeil 10">
            <a:extLst>
              <a:ext uri="{FF2B5EF4-FFF2-40B4-BE49-F238E27FC236}">
                <a16:creationId xmlns:a16="http://schemas.microsoft.com/office/drawing/2014/main" id="{97AB7827-C2A5-4424-8D11-CEE19E65E7AA}"/>
              </a:ext>
            </a:extLst>
          </p:cNvPr>
          <p:cNvSpPr/>
          <p:nvPr>
            <p:custDataLst>
              <p:tags r:id="rId3"/>
            </p:custDataLst>
          </p:nvPr>
        </p:nvSpPr>
        <p:spPr bwMode="auto">
          <a:xfrm rot="5400000">
            <a:off x="479504" y="2023593"/>
            <a:ext cx="434022" cy="825402"/>
          </a:xfrm>
          <a:prstGeom prst="chevron">
            <a:avLst>
              <a:gd name="adj" fmla="val 17963"/>
            </a:avLst>
          </a:prstGeom>
          <a:solidFill>
            <a:srgbClr val="22BCB9"/>
          </a:solidFill>
          <a:ln w="9525" cmpd="sng">
            <a:noFill/>
            <a:prstDash val="solid"/>
            <a:miter lim="800000"/>
            <a:headEnd/>
            <a:tailEnd/>
          </a:ln>
          <a:effectLst/>
        </p:spPr>
        <p:txBody>
          <a:bodyPr vert="vert270" lIns="108000" tIns="81000" rIns="108000" bIns="81000" anchor="ctr"/>
          <a:lstStyle/>
          <a:p>
            <a:pPr algn="ctr">
              <a:spcBef>
                <a:spcPct val="0"/>
              </a:spcBef>
              <a:spcAft>
                <a:spcPct val="0"/>
              </a:spcAft>
              <a:buClrTx/>
            </a:pPr>
            <a:r>
              <a:rPr lang="en-US" sz="1200" b="1">
                <a:solidFill>
                  <a:schemeClr val="bg1"/>
                </a:solidFill>
              </a:rPr>
              <a:t>2</a:t>
            </a:r>
          </a:p>
        </p:txBody>
      </p:sp>
      <p:sp>
        <p:nvSpPr>
          <p:cNvPr id="36" name="Rectangle 35">
            <a:extLst>
              <a:ext uri="{FF2B5EF4-FFF2-40B4-BE49-F238E27FC236}">
                <a16:creationId xmlns:a16="http://schemas.microsoft.com/office/drawing/2014/main" id="{4E2A9B1F-BA8D-4B89-8B53-8E977A139663}"/>
              </a:ext>
            </a:extLst>
          </p:cNvPr>
          <p:cNvSpPr/>
          <p:nvPr/>
        </p:nvSpPr>
        <p:spPr>
          <a:xfrm>
            <a:off x="1210072" y="2219283"/>
            <a:ext cx="2677988" cy="354421"/>
          </a:xfrm>
          <a:prstGeom prst="rect">
            <a:avLst/>
          </a:prstGeom>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900" b="1">
                <a:solidFill>
                  <a:srgbClr val="22BCB9"/>
                </a:solidFill>
              </a:rPr>
              <a:t>Prepare &amp; Mobilize</a:t>
            </a:r>
          </a:p>
        </p:txBody>
      </p:sp>
      <p:sp>
        <p:nvSpPr>
          <p:cNvPr id="37" name="Eingekerbter Richtungspfeil 10">
            <a:extLst>
              <a:ext uri="{FF2B5EF4-FFF2-40B4-BE49-F238E27FC236}">
                <a16:creationId xmlns:a16="http://schemas.microsoft.com/office/drawing/2014/main" id="{7CEE649C-B1B0-43DD-A8EF-C7956C57BE2E}"/>
              </a:ext>
            </a:extLst>
          </p:cNvPr>
          <p:cNvSpPr/>
          <p:nvPr>
            <p:custDataLst>
              <p:tags r:id="rId4"/>
            </p:custDataLst>
          </p:nvPr>
        </p:nvSpPr>
        <p:spPr bwMode="auto">
          <a:xfrm rot="5400000">
            <a:off x="478991" y="2462622"/>
            <a:ext cx="434022" cy="825402"/>
          </a:xfrm>
          <a:prstGeom prst="chevron">
            <a:avLst>
              <a:gd name="adj" fmla="val 17963"/>
            </a:avLst>
          </a:prstGeom>
          <a:solidFill>
            <a:schemeClr val="tx2"/>
          </a:solidFill>
          <a:ln w="9525" cmpd="sng">
            <a:noFill/>
            <a:prstDash val="solid"/>
            <a:miter lim="800000"/>
            <a:headEnd/>
            <a:tailEnd/>
          </a:ln>
          <a:effectLst/>
        </p:spPr>
        <p:txBody>
          <a:bodyPr vert="vert270" lIns="108000" tIns="81000" rIns="108000" bIns="81000" anchor="ctr"/>
          <a:lstStyle/>
          <a:p>
            <a:pPr algn="ctr">
              <a:spcBef>
                <a:spcPct val="0"/>
              </a:spcBef>
              <a:spcAft>
                <a:spcPct val="0"/>
              </a:spcAft>
              <a:buClrTx/>
            </a:pPr>
            <a:r>
              <a:rPr lang="en-US" sz="1200" b="1">
                <a:solidFill>
                  <a:schemeClr val="bg1"/>
                </a:solidFill>
              </a:rPr>
              <a:t>3</a:t>
            </a:r>
          </a:p>
        </p:txBody>
      </p:sp>
      <p:sp>
        <p:nvSpPr>
          <p:cNvPr id="38" name="Rectangle 37">
            <a:extLst>
              <a:ext uri="{FF2B5EF4-FFF2-40B4-BE49-F238E27FC236}">
                <a16:creationId xmlns:a16="http://schemas.microsoft.com/office/drawing/2014/main" id="{45645C99-81B3-4D58-92B7-F27E19C9E329}"/>
              </a:ext>
            </a:extLst>
          </p:cNvPr>
          <p:cNvSpPr/>
          <p:nvPr/>
        </p:nvSpPr>
        <p:spPr>
          <a:xfrm>
            <a:off x="1210072" y="2658312"/>
            <a:ext cx="2677988" cy="354421"/>
          </a:xfrm>
          <a:prstGeom prst="rect">
            <a:avLst/>
          </a:prstGeom>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lvl="1" algn="ctr"/>
            <a:r>
              <a:rPr lang="en-US" sz="900">
                <a:solidFill>
                  <a:schemeClr val="tx2"/>
                </a:solidFill>
              </a:rPr>
              <a:t>Execute</a:t>
            </a:r>
          </a:p>
        </p:txBody>
      </p:sp>
      <p:sp>
        <p:nvSpPr>
          <p:cNvPr id="39" name="Rectangle 38">
            <a:extLst>
              <a:ext uri="{FF2B5EF4-FFF2-40B4-BE49-F238E27FC236}">
                <a16:creationId xmlns:a16="http://schemas.microsoft.com/office/drawing/2014/main" id="{A4165085-1620-44BD-8813-22098DC86099}"/>
              </a:ext>
            </a:extLst>
          </p:cNvPr>
          <p:cNvSpPr/>
          <p:nvPr/>
        </p:nvSpPr>
        <p:spPr>
          <a:xfrm>
            <a:off x="5582093" y="1389169"/>
            <a:ext cx="3257678" cy="317357"/>
          </a:xfrm>
          <a:prstGeom prst="rect">
            <a:avLst/>
          </a:prstGeom>
          <a:solidFill>
            <a:schemeClr val="tx2"/>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34290" rIns="68580" bIns="34290" numCol="1" spcCol="0" rtlCol="0" fromWordArt="0" anchor="ctr" anchorCtr="0" forceAA="0" compatLnSpc="1">
            <a:prstTxWarp prst="textNoShape">
              <a:avLst/>
            </a:prstTxWarp>
            <a:noAutofit/>
          </a:bodyPr>
          <a:lstStyle/>
          <a:p>
            <a:pPr algn="ctr"/>
            <a:r>
              <a:rPr lang="en-US" sz="825" b="1">
                <a:solidFill>
                  <a:schemeClr val="bg1"/>
                </a:solidFill>
              </a:rPr>
              <a:t>ELEMENT</a:t>
            </a:r>
            <a:r>
              <a:rPr lang="en-US" sz="900" b="1">
                <a:solidFill>
                  <a:schemeClr val="bg1"/>
                </a:solidFill>
              </a:rPr>
              <a:t> DESCRIPTION*</a:t>
            </a:r>
          </a:p>
        </p:txBody>
      </p:sp>
      <p:sp>
        <p:nvSpPr>
          <p:cNvPr id="20" name="AutoShape 21">
            <a:extLst>
              <a:ext uri="{FF2B5EF4-FFF2-40B4-BE49-F238E27FC236}">
                <a16:creationId xmlns:a16="http://schemas.microsoft.com/office/drawing/2014/main" id="{1D76B8C9-BE0B-4555-AF16-6632076A1AAD}"/>
              </a:ext>
            </a:extLst>
          </p:cNvPr>
          <p:cNvSpPr>
            <a:spLocks noChangeArrowheads="1"/>
          </p:cNvSpPr>
          <p:nvPr/>
        </p:nvSpPr>
        <p:spPr bwMode="auto">
          <a:xfrm>
            <a:off x="4028665" y="1770321"/>
            <a:ext cx="1417061" cy="215443"/>
          </a:xfrm>
          <a:prstGeom prst="roundRect">
            <a:avLst>
              <a:gd name="adj" fmla="val 16667"/>
            </a:avLst>
          </a:prstGeom>
          <a:solidFill>
            <a:schemeClr val="accent1"/>
          </a:solidFill>
          <a:ln w="19050">
            <a:solidFill>
              <a:schemeClr val="accent1"/>
            </a:solidFill>
            <a:round/>
            <a:headEnd/>
            <a:tailEnd/>
          </a:ln>
          <a:effectLst/>
        </p:spPr>
        <p:txBody>
          <a:bodyPr lIns="0" tIns="0" rIns="0" bIns="0" anchor="ctr"/>
          <a:lstStyle/>
          <a:p>
            <a:pPr algn="ctr">
              <a:lnSpc>
                <a:spcPct val="85000"/>
              </a:lnSpc>
            </a:pPr>
            <a:r>
              <a:rPr lang="en-US" sz="900">
                <a:solidFill>
                  <a:schemeClr val="bg1"/>
                </a:solidFill>
              </a:rPr>
              <a:t>Stakeholders</a:t>
            </a:r>
          </a:p>
        </p:txBody>
      </p:sp>
      <p:grpSp>
        <p:nvGrpSpPr>
          <p:cNvPr id="7" name="Group 6">
            <a:extLst>
              <a:ext uri="{FF2B5EF4-FFF2-40B4-BE49-F238E27FC236}">
                <a16:creationId xmlns:a16="http://schemas.microsoft.com/office/drawing/2014/main" id="{0F2F70FD-A9EE-B72D-4A00-CF285CC707A1}"/>
              </a:ext>
            </a:extLst>
          </p:cNvPr>
          <p:cNvGrpSpPr/>
          <p:nvPr/>
        </p:nvGrpSpPr>
        <p:grpSpPr>
          <a:xfrm>
            <a:off x="4028665" y="2290017"/>
            <a:ext cx="4811106" cy="219863"/>
            <a:chOff x="4028665" y="2290017"/>
            <a:chExt cx="4811106" cy="219863"/>
          </a:xfrm>
        </p:grpSpPr>
        <p:sp>
          <p:nvSpPr>
            <p:cNvPr id="16" name="AutoShape 18">
              <a:extLst>
                <a:ext uri="{FF2B5EF4-FFF2-40B4-BE49-F238E27FC236}">
                  <a16:creationId xmlns:a16="http://schemas.microsoft.com/office/drawing/2014/main" id="{481D2741-6284-4EC8-97A4-6CF12DED2C6E}"/>
                </a:ext>
              </a:extLst>
            </p:cNvPr>
            <p:cNvSpPr>
              <a:spLocks noChangeArrowheads="1"/>
            </p:cNvSpPr>
            <p:nvPr/>
          </p:nvSpPr>
          <p:spPr bwMode="auto">
            <a:xfrm>
              <a:off x="4028665" y="2290017"/>
              <a:ext cx="1417061" cy="215443"/>
            </a:xfrm>
            <a:prstGeom prst="roundRect">
              <a:avLst>
                <a:gd name="adj" fmla="val 16667"/>
              </a:avLst>
            </a:prstGeom>
            <a:solidFill>
              <a:schemeClr val="accent1"/>
            </a:solidFill>
            <a:ln w="9525">
              <a:solidFill>
                <a:schemeClr val="accent1"/>
              </a:solidFill>
              <a:round/>
              <a:headEnd/>
              <a:tailEnd/>
            </a:ln>
            <a:effectLst/>
          </p:spPr>
          <p:txBody>
            <a:bodyPr lIns="0" tIns="0" rIns="0" bIns="0" anchor="ctr"/>
            <a:lstStyle/>
            <a:p>
              <a:pPr algn="ctr">
                <a:lnSpc>
                  <a:spcPct val="85000"/>
                </a:lnSpc>
              </a:pPr>
              <a:r>
                <a:rPr lang="en-US" sz="825">
                  <a:solidFill>
                    <a:schemeClr val="bg1"/>
                  </a:solidFill>
                </a:rPr>
                <a:t>Checklist</a:t>
              </a:r>
            </a:p>
          </p:txBody>
        </p:sp>
        <p:sp>
          <p:nvSpPr>
            <p:cNvPr id="21" name="AutoShape 18">
              <a:hlinkClick r:id="" action="ppaction://noaction"/>
              <a:extLst>
                <a:ext uri="{FF2B5EF4-FFF2-40B4-BE49-F238E27FC236}">
                  <a16:creationId xmlns:a16="http://schemas.microsoft.com/office/drawing/2014/main" id="{F0C4A49D-104A-4D0F-9D13-27F199BB8D63}"/>
                </a:ext>
              </a:extLst>
            </p:cNvPr>
            <p:cNvSpPr>
              <a:spLocks noChangeArrowheads="1"/>
            </p:cNvSpPr>
            <p:nvPr/>
          </p:nvSpPr>
          <p:spPr bwMode="auto">
            <a:xfrm>
              <a:off x="5582408" y="2300111"/>
              <a:ext cx="3257363" cy="209769"/>
            </a:xfrm>
            <a:prstGeom prst="rect">
              <a:avLst/>
            </a:prstGeom>
            <a:solidFill>
              <a:schemeClr val="bg1"/>
            </a:solidFill>
            <a:ln>
              <a:noFill/>
            </a:ln>
            <a:effectLst/>
          </p:spPr>
          <p:txBody>
            <a:bodyPr lIns="0" tIns="0" rIns="0" bIns="0" anchor="ctr"/>
            <a:lstStyle/>
            <a:p>
              <a:pPr>
                <a:lnSpc>
                  <a:spcPct val="85000"/>
                </a:lnSpc>
                <a:buClr>
                  <a:schemeClr val="accent1"/>
                </a:buClr>
                <a:buSzPct val="100000"/>
                <a:defRPr/>
              </a:pPr>
              <a:r>
                <a:rPr lang="en-US" sz="825">
                  <a:solidFill>
                    <a:schemeClr val="tx2"/>
                  </a:solidFill>
                  <a:cs typeface="Verdana" panose="020B0604030504040204" pitchFamily="34" charset="0"/>
                </a:rPr>
                <a:t>Validate </a:t>
              </a:r>
              <a:r>
                <a:rPr lang="en-US" sz="825">
                  <a:solidFill>
                    <a:schemeClr val="tx2"/>
                  </a:solidFill>
                  <a:cs typeface="Verdana" panose="020B0604030504040204" pitchFamily="34" charset="0"/>
                  <a:hlinkClick r:id="rId11" action="ppaction://hlinksldjump"/>
                </a:rPr>
                <a:t>checklists</a:t>
              </a:r>
              <a:r>
                <a:rPr lang="en-US" sz="825">
                  <a:solidFill>
                    <a:schemeClr val="tx2"/>
                  </a:solidFill>
                  <a:cs typeface="Verdana" panose="020B0604030504040204" pitchFamily="34" charset="0"/>
                </a:rPr>
                <a:t> for Brands/Manufacturers, Retailers ​and Solution Providers</a:t>
              </a:r>
            </a:p>
          </p:txBody>
        </p:sp>
      </p:grpSp>
      <p:grpSp>
        <p:nvGrpSpPr>
          <p:cNvPr id="4" name="Group 3">
            <a:extLst>
              <a:ext uri="{FF2B5EF4-FFF2-40B4-BE49-F238E27FC236}">
                <a16:creationId xmlns:a16="http://schemas.microsoft.com/office/drawing/2014/main" id="{05B0B7C4-212F-8152-9F40-C882DEE5A720}"/>
              </a:ext>
            </a:extLst>
          </p:cNvPr>
          <p:cNvGrpSpPr/>
          <p:nvPr/>
        </p:nvGrpSpPr>
        <p:grpSpPr>
          <a:xfrm>
            <a:off x="4028665" y="2030169"/>
            <a:ext cx="4811106" cy="216234"/>
            <a:chOff x="4028665" y="2030169"/>
            <a:chExt cx="4811106" cy="216234"/>
          </a:xfrm>
        </p:grpSpPr>
        <p:sp>
          <p:nvSpPr>
            <p:cNvPr id="14" name="AutoShape 20">
              <a:extLst>
                <a:ext uri="{FF2B5EF4-FFF2-40B4-BE49-F238E27FC236}">
                  <a16:creationId xmlns:a16="http://schemas.microsoft.com/office/drawing/2014/main" id="{992E12BD-24F8-4D95-BB66-246CF17E0EE0}"/>
                </a:ext>
              </a:extLst>
            </p:cNvPr>
            <p:cNvSpPr>
              <a:spLocks noChangeArrowheads="1"/>
            </p:cNvSpPr>
            <p:nvPr/>
          </p:nvSpPr>
          <p:spPr bwMode="auto">
            <a:xfrm>
              <a:off x="4028665" y="2030169"/>
              <a:ext cx="1417061" cy="215443"/>
            </a:xfrm>
            <a:prstGeom prst="roundRect">
              <a:avLst>
                <a:gd name="adj" fmla="val 16667"/>
              </a:avLst>
            </a:prstGeom>
            <a:solidFill>
              <a:schemeClr val="accent1"/>
            </a:solidFill>
            <a:ln w="19050">
              <a:solidFill>
                <a:schemeClr val="accent1"/>
              </a:solidFill>
              <a:round/>
              <a:headEnd/>
              <a:tailEnd/>
            </a:ln>
            <a:effectLst/>
          </p:spPr>
          <p:txBody>
            <a:bodyPr lIns="0" tIns="0" rIns="0" bIns="0" anchor="ctr"/>
            <a:lstStyle/>
            <a:p>
              <a:pPr algn="ctr">
                <a:lnSpc>
                  <a:spcPct val="85000"/>
                </a:lnSpc>
              </a:pPr>
              <a:r>
                <a:rPr lang="en-US" sz="900">
                  <a:solidFill>
                    <a:schemeClr val="bg1"/>
                  </a:solidFill>
                </a:rPr>
                <a:t>Collaboration model</a:t>
              </a:r>
            </a:p>
          </p:txBody>
        </p:sp>
        <p:sp>
          <p:nvSpPr>
            <p:cNvPr id="26" name="AutoShape 18">
              <a:hlinkClick r:id="" action="ppaction://noaction"/>
              <a:extLst>
                <a:ext uri="{FF2B5EF4-FFF2-40B4-BE49-F238E27FC236}">
                  <a16:creationId xmlns:a16="http://schemas.microsoft.com/office/drawing/2014/main" id="{ED2FD58A-B97A-4E88-9CCA-792F4FC173E8}"/>
                </a:ext>
              </a:extLst>
            </p:cNvPr>
            <p:cNvSpPr>
              <a:spLocks noChangeArrowheads="1"/>
            </p:cNvSpPr>
            <p:nvPr/>
          </p:nvSpPr>
          <p:spPr bwMode="auto">
            <a:xfrm>
              <a:off x="5582408" y="2036634"/>
              <a:ext cx="3257363" cy="209769"/>
            </a:xfrm>
            <a:prstGeom prst="rect">
              <a:avLst/>
            </a:prstGeom>
            <a:solidFill>
              <a:schemeClr val="bg1"/>
            </a:solidFill>
            <a:ln>
              <a:noFill/>
            </a:ln>
            <a:effectLst/>
          </p:spPr>
          <p:txBody>
            <a:bodyPr lIns="0" tIns="0" rIns="0" bIns="0" anchor="ctr"/>
            <a:lstStyle/>
            <a:p>
              <a:pPr>
                <a:lnSpc>
                  <a:spcPct val="85000"/>
                </a:lnSpc>
                <a:buClr>
                  <a:schemeClr val="accent1"/>
                </a:buClr>
                <a:buSzPct val="100000"/>
                <a:defRPr/>
              </a:pPr>
              <a:r>
                <a:rPr lang="en-US" sz="825">
                  <a:solidFill>
                    <a:schemeClr val="tx2"/>
                  </a:solidFill>
                  <a:cs typeface="Verdana" panose="020B0604030504040204" pitchFamily="34" charset="0"/>
                </a:rPr>
                <a:t>Define collaboration model</a:t>
              </a:r>
            </a:p>
          </p:txBody>
        </p:sp>
      </p:grpSp>
      <p:sp>
        <p:nvSpPr>
          <p:cNvPr id="29" name="AutoShape 18">
            <a:hlinkClick r:id="" action="ppaction://noaction"/>
            <a:extLst>
              <a:ext uri="{FF2B5EF4-FFF2-40B4-BE49-F238E27FC236}">
                <a16:creationId xmlns:a16="http://schemas.microsoft.com/office/drawing/2014/main" id="{310C196E-4413-4D74-BEA0-B578DE5AC48E}"/>
              </a:ext>
            </a:extLst>
          </p:cNvPr>
          <p:cNvSpPr>
            <a:spLocks noChangeArrowheads="1"/>
          </p:cNvSpPr>
          <p:nvPr/>
        </p:nvSpPr>
        <p:spPr bwMode="auto">
          <a:xfrm>
            <a:off x="5582408" y="1773157"/>
            <a:ext cx="3257363" cy="209769"/>
          </a:xfrm>
          <a:prstGeom prst="rect">
            <a:avLst/>
          </a:prstGeom>
          <a:solidFill>
            <a:schemeClr val="bg1"/>
          </a:solidFill>
          <a:ln>
            <a:noFill/>
          </a:ln>
          <a:effectLst/>
        </p:spPr>
        <p:txBody>
          <a:bodyPr lIns="0" tIns="0" rIns="0" bIns="0" anchor="ctr"/>
          <a:lstStyle/>
          <a:p>
            <a:pPr>
              <a:lnSpc>
                <a:spcPct val="85000"/>
              </a:lnSpc>
              <a:buClr>
                <a:schemeClr val="accent1"/>
              </a:buClr>
              <a:buSzPct val="100000"/>
              <a:defRPr/>
            </a:pPr>
            <a:r>
              <a:rPr lang="en-US" sz="825">
                <a:solidFill>
                  <a:schemeClr val="tx2"/>
                </a:solidFill>
                <a:cs typeface="Verdana" panose="020B0604030504040204" pitchFamily="34" charset="0"/>
              </a:rPr>
              <a:t>Approach and processes on how to develop a business case</a:t>
            </a:r>
          </a:p>
        </p:txBody>
      </p:sp>
      <p:cxnSp>
        <p:nvCxnSpPr>
          <p:cNvPr id="47" name="Straight Connector 46"/>
          <p:cNvCxnSpPr/>
          <p:nvPr/>
        </p:nvCxnSpPr>
        <p:spPr>
          <a:xfrm>
            <a:off x="5582408" y="2009780"/>
            <a:ext cx="32573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582408" y="2273257"/>
            <a:ext cx="32573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5582408" y="2536733"/>
            <a:ext cx="32573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582408" y="2763936"/>
            <a:ext cx="32573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5582408" y="3027413"/>
            <a:ext cx="32573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5582408" y="3290890"/>
            <a:ext cx="32573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582408" y="3554366"/>
            <a:ext cx="32573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1210072" y="2616008"/>
            <a:ext cx="267798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1210072" y="2176979"/>
            <a:ext cx="267798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86" name="Group 6">
            <a:extLst>
              <a:ext uri="{FF2B5EF4-FFF2-40B4-BE49-F238E27FC236}">
                <a16:creationId xmlns:a16="http://schemas.microsoft.com/office/drawing/2014/main" id="{013CAB8E-2539-4CDF-81A0-97B0EC2D31FB}"/>
              </a:ext>
            </a:extLst>
          </p:cNvPr>
          <p:cNvGrpSpPr/>
          <p:nvPr/>
        </p:nvGrpSpPr>
        <p:grpSpPr>
          <a:xfrm>
            <a:off x="370066" y="1006319"/>
            <a:ext cx="207175" cy="206693"/>
            <a:chOff x="481013" y="2827338"/>
            <a:chExt cx="682624" cy="681037"/>
          </a:xfrm>
          <a:solidFill>
            <a:schemeClr val="bg1"/>
          </a:solidFill>
        </p:grpSpPr>
        <p:sp>
          <p:nvSpPr>
            <p:cNvPr id="87" name="Freeform 12">
              <a:extLst>
                <a:ext uri="{FF2B5EF4-FFF2-40B4-BE49-F238E27FC236}">
                  <a16:creationId xmlns:a16="http://schemas.microsoft.com/office/drawing/2014/main" id="{F4A23C43-9B64-4556-A27B-4892D51C307E}"/>
                </a:ext>
              </a:extLst>
            </p:cNvPr>
            <p:cNvSpPr>
              <a:spLocks/>
            </p:cNvSpPr>
            <p:nvPr/>
          </p:nvSpPr>
          <p:spPr bwMode="auto">
            <a:xfrm>
              <a:off x="735013" y="3114675"/>
              <a:ext cx="138112" cy="138113"/>
            </a:xfrm>
            <a:custGeom>
              <a:avLst/>
              <a:gdLst>
                <a:gd name="T0" fmla="*/ 34 w 53"/>
                <a:gd name="T1" fmla="*/ 1 h 53"/>
                <a:gd name="T2" fmla="*/ 27 w 53"/>
                <a:gd name="T3" fmla="*/ 0 h 53"/>
                <a:gd name="T4" fmla="*/ 0 w 53"/>
                <a:gd name="T5" fmla="*/ 27 h 53"/>
                <a:gd name="T6" fmla="*/ 27 w 53"/>
                <a:gd name="T7" fmla="*/ 53 h 53"/>
                <a:gd name="T8" fmla="*/ 53 w 53"/>
                <a:gd name="T9" fmla="*/ 27 h 53"/>
                <a:gd name="T10" fmla="*/ 52 w 53"/>
                <a:gd name="T11" fmla="*/ 20 h 53"/>
                <a:gd name="T12" fmla="*/ 36 w 53"/>
                <a:gd name="T13" fmla="*/ 36 h 53"/>
                <a:gd name="T14" fmla="*/ 27 w 53"/>
                <a:gd name="T15" fmla="*/ 40 h 53"/>
                <a:gd name="T16" fmla="*/ 17 w 53"/>
                <a:gd name="T17" fmla="*/ 36 h 53"/>
                <a:gd name="T18" fmla="*/ 17 w 53"/>
                <a:gd name="T19" fmla="*/ 17 h 53"/>
                <a:gd name="T20" fmla="*/ 34 w 53"/>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53">
                  <a:moveTo>
                    <a:pt x="34" y="1"/>
                  </a:moveTo>
                  <a:cubicBezTo>
                    <a:pt x="31" y="0"/>
                    <a:pt x="29" y="0"/>
                    <a:pt x="27" y="0"/>
                  </a:cubicBezTo>
                  <a:cubicBezTo>
                    <a:pt x="12" y="0"/>
                    <a:pt x="0" y="12"/>
                    <a:pt x="0" y="27"/>
                  </a:cubicBezTo>
                  <a:cubicBezTo>
                    <a:pt x="0" y="41"/>
                    <a:pt x="12" y="53"/>
                    <a:pt x="27" y="53"/>
                  </a:cubicBezTo>
                  <a:cubicBezTo>
                    <a:pt x="41" y="53"/>
                    <a:pt x="53" y="41"/>
                    <a:pt x="53" y="27"/>
                  </a:cubicBezTo>
                  <a:cubicBezTo>
                    <a:pt x="53" y="24"/>
                    <a:pt x="53" y="22"/>
                    <a:pt x="52" y="20"/>
                  </a:cubicBezTo>
                  <a:cubicBezTo>
                    <a:pt x="36" y="36"/>
                    <a:pt x="36" y="36"/>
                    <a:pt x="36" y="36"/>
                  </a:cubicBezTo>
                  <a:cubicBezTo>
                    <a:pt x="33" y="39"/>
                    <a:pt x="30" y="40"/>
                    <a:pt x="27" y="40"/>
                  </a:cubicBezTo>
                  <a:cubicBezTo>
                    <a:pt x="23" y="40"/>
                    <a:pt x="20" y="39"/>
                    <a:pt x="17" y="36"/>
                  </a:cubicBezTo>
                  <a:cubicBezTo>
                    <a:pt x="12" y="31"/>
                    <a:pt x="12" y="23"/>
                    <a:pt x="17" y="17"/>
                  </a:cubicBezTo>
                  <a:lnTo>
                    <a:pt x="34"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88" name="Freeform 13">
              <a:extLst>
                <a:ext uri="{FF2B5EF4-FFF2-40B4-BE49-F238E27FC236}">
                  <a16:creationId xmlns:a16="http://schemas.microsoft.com/office/drawing/2014/main" id="{94E012BC-5DEE-4FB9-B930-7080990F4D1C}"/>
                </a:ext>
              </a:extLst>
            </p:cNvPr>
            <p:cNvSpPr>
              <a:spLocks/>
            </p:cNvSpPr>
            <p:nvPr/>
          </p:nvSpPr>
          <p:spPr bwMode="auto">
            <a:xfrm>
              <a:off x="604838" y="2982913"/>
              <a:ext cx="400050" cy="400050"/>
            </a:xfrm>
            <a:custGeom>
              <a:avLst/>
              <a:gdLst>
                <a:gd name="T0" fmla="*/ 118 w 153"/>
                <a:gd name="T1" fmla="*/ 17 h 153"/>
                <a:gd name="T2" fmla="*/ 118 w 153"/>
                <a:gd name="T3" fmla="*/ 12 h 153"/>
                <a:gd name="T4" fmla="*/ 77 w 153"/>
                <a:gd name="T5" fmla="*/ 0 h 153"/>
                <a:gd name="T6" fmla="*/ 0 w 153"/>
                <a:gd name="T7" fmla="*/ 77 h 153"/>
                <a:gd name="T8" fmla="*/ 77 w 153"/>
                <a:gd name="T9" fmla="*/ 153 h 153"/>
                <a:gd name="T10" fmla="*/ 153 w 153"/>
                <a:gd name="T11" fmla="*/ 77 h 153"/>
                <a:gd name="T12" fmla="*/ 141 w 153"/>
                <a:gd name="T13" fmla="*/ 36 h 153"/>
                <a:gd name="T14" fmla="*/ 138 w 153"/>
                <a:gd name="T15" fmla="*/ 36 h 153"/>
                <a:gd name="T16" fmla="*/ 136 w 153"/>
                <a:gd name="T17" fmla="*/ 36 h 153"/>
                <a:gd name="T18" fmla="*/ 122 w 153"/>
                <a:gd name="T19" fmla="*/ 50 h 153"/>
                <a:gd name="T20" fmla="*/ 130 w 153"/>
                <a:gd name="T21" fmla="*/ 77 h 153"/>
                <a:gd name="T22" fmla="*/ 77 w 153"/>
                <a:gd name="T23" fmla="*/ 130 h 153"/>
                <a:gd name="T24" fmla="*/ 23 w 153"/>
                <a:gd name="T25" fmla="*/ 77 h 153"/>
                <a:gd name="T26" fmla="*/ 77 w 153"/>
                <a:gd name="T27" fmla="*/ 23 h 153"/>
                <a:gd name="T28" fmla="*/ 104 w 153"/>
                <a:gd name="T29" fmla="*/ 31 h 153"/>
                <a:gd name="T30" fmla="*/ 118 w 153"/>
                <a:gd name="T31" fmla="*/ 1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3" h="153">
                  <a:moveTo>
                    <a:pt x="118" y="17"/>
                  </a:moveTo>
                  <a:cubicBezTo>
                    <a:pt x="118" y="15"/>
                    <a:pt x="118" y="14"/>
                    <a:pt x="118" y="12"/>
                  </a:cubicBezTo>
                  <a:cubicBezTo>
                    <a:pt x="106" y="5"/>
                    <a:pt x="92" y="0"/>
                    <a:pt x="77" y="0"/>
                  </a:cubicBezTo>
                  <a:cubicBezTo>
                    <a:pt x="35" y="0"/>
                    <a:pt x="0" y="35"/>
                    <a:pt x="0" y="77"/>
                  </a:cubicBezTo>
                  <a:cubicBezTo>
                    <a:pt x="0" y="119"/>
                    <a:pt x="35" y="153"/>
                    <a:pt x="77" y="153"/>
                  </a:cubicBezTo>
                  <a:cubicBezTo>
                    <a:pt x="119" y="153"/>
                    <a:pt x="153" y="119"/>
                    <a:pt x="153" y="77"/>
                  </a:cubicBezTo>
                  <a:cubicBezTo>
                    <a:pt x="153" y="62"/>
                    <a:pt x="149" y="48"/>
                    <a:pt x="141" y="36"/>
                  </a:cubicBezTo>
                  <a:cubicBezTo>
                    <a:pt x="139" y="36"/>
                    <a:pt x="138" y="36"/>
                    <a:pt x="138" y="36"/>
                  </a:cubicBezTo>
                  <a:cubicBezTo>
                    <a:pt x="137" y="36"/>
                    <a:pt x="137" y="36"/>
                    <a:pt x="136" y="36"/>
                  </a:cubicBezTo>
                  <a:cubicBezTo>
                    <a:pt x="122" y="50"/>
                    <a:pt x="122" y="50"/>
                    <a:pt x="122" y="50"/>
                  </a:cubicBezTo>
                  <a:cubicBezTo>
                    <a:pt x="127" y="58"/>
                    <a:pt x="130" y="67"/>
                    <a:pt x="130" y="77"/>
                  </a:cubicBezTo>
                  <a:cubicBezTo>
                    <a:pt x="130" y="106"/>
                    <a:pt x="106" y="130"/>
                    <a:pt x="77" y="130"/>
                  </a:cubicBezTo>
                  <a:cubicBezTo>
                    <a:pt x="47" y="130"/>
                    <a:pt x="23" y="106"/>
                    <a:pt x="23" y="77"/>
                  </a:cubicBezTo>
                  <a:cubicBezTo>
                    <a:pt x="23" y="47"/>
                    <a:pt x="47" y="23"/>
                    <a:pt x="77" y="23"/>
                  </a:cubicBezTo>
                  <a:cubicBezTo>
                    <a:pt x="87" y="23"/>
                    <a:pt x="96" y="26"/>
                    <a:pt x="104" y="31"/>
                  </a:cubicBezTo>
                  <a:lnTo>
                    <a:pt x="118"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89" name="Freeform 14">
              <a:extLst>
                <a:ext uri="{FF2B5EF4-FFF2-40B4-BE49-F238E27FC236}">
                  <a16:creationId xmlns:a16="http://schemas.microsoft.com/office/drawing/2014/main" id="{BC9C85C4-A2CF-47C9-87D3-08EFD4097904}"/>
                </a:ext>
              </a:extLst>
            </p:cNvPr>
            <p:cNvSpPr>
              <a:spLocks/>
            </p:cNvSpPr>
            <p:nvPr/>
          </p:nvSpPr>
          <p:spPr bwMode="auto">
            <a:xfrm>
              <a:off x="481013" y="2860675"/>
              <a:ext cx="649287" cy="647700"/>
            </a:xfrm>
            <a:custGeom>
              <a:avLst/>
              <a:gdLst>
                <a:gd name="T0" fmla="*/ 216 w 248"/>
                <a:gd name="T1" fmla="*/ 75 h 248"/>
                <a:gd name="T2" fmla="*/ 213 w 248"/>
                <a:gd name="T3" fmla="*/ 77 h 248"/>
                <a:gd name="T4" fmla="*/ 225 w 248"/>
                <a:gd name="T5" fmla="*/ 124 h 248"/>
                <a:gd name="T6" fmla="*/ 124 w 248"/>
                <a:gd name="T7" fmla="*/ 225 h 248"/>
                <a:gd name="T8" fmla="*/ 23 w 248"/>
                <a:gd name="T9" fmla="*/ 124 h 248"/>
                <a:gd name="T10" fmla="*/ 124 w 248"/>
                <a:gd name="T11" fmla="*/ 23 h 248"/>
                <a:gd name="T12" fmla="*/ 170 w 248"/>
                <a:gd name="T13" fmla="*/ 34 h 248"/>
                <a:gd name="T14" fmla="*/ 173 w 248"/>
                <a:gd name="T15" fmla="*/ 31 h 248"/>
                <a:gd name="T16" fmla="*/ 187 w 248"/>
                <a:gd name="T17" fmla="*/ 17 h 248"/>
                <a:gd name="T18" fmla="*/ 124 w 248"/>
                <a:gd name="T19" fmla="*/ 0 h 248"/>
                <a:gd name="T20" fmla="*/ 0 w 248"/>
                <a:gd name="T21" fmla="*/ 124 h 248"/>
                <a:gd name="T22" fmla="*/ 124 w 248"/>
                <a:gd name="T23" fmla="*/ 248 h 248"/>
                <a:gd name="T24" fmla="*/ 248 w 248"/>
                <a:gd name="T25" fmla="*/ 124 h 248"/>
                <a:gd name="T26" fmla="*/ 230 w 248"/>
                <a:gd name="T27" fmla="*/ 61 h 248"/>
                <a:gd name="T28" fmla="*/ 216 w 248"/>
                <a:gd name="T29" fmla="*/ 75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248">
                  <a:moveTo>
                    <a:pt x="216" y="75"/>
                  </a:moveTo>
                  <a:cubicBezTo>
                    <a:pt x="215" y="76"/>
                    <a:pt x="214" y="76"/>
                    <a:pt x="213" y="77"/>
                  </a:cubicBezTo>
                  <a:cubicBezTo>
                    <a:pt x="220" y="91"/>
                    <a:pt x="225" y="107"/>
                    <a:pt x="225" y="124"/>
                  </a:cubicBezTo>
                  <a:cubicBezTo>
                    <a:pt x="225" y="179"/>
                    <a:pt x="179" y="225"/>
                    <a:pt x="124" y="225"/>
                  </a:cubicBezTo>
                  <a:cubicBezTo>
                    <a:pt x="68" y="225"/>
                    <a:pt x="23" y="179"/>
                    <a:pt x="23" y="124"/>
                  </a:cubicBezTo>
                  <a:cubicBezTo>
                    <a:pt x="23" y="68"/>
                    <a:pt x="68" y="23"/>
                    <a:pt x="124" y="23"/>
                  </a:cubicBezTo>
                  <a:cubicBezTo>
                    <a:pt x="140" y="23"/>
                    <a:pt x="156" y="27"/>
                    <a:pt x="170" y="34"/>
                  </a:cubicBezTo>
                  <a:cubicBezTo>
                    <a:pt x="171" y="33"/>
                    <a:pt x="172" y="32"/>
                    <a:pt x="173" y="31"/>
                  </a:cubicBezTo>
                  <a:cubicBezTo>
                    <a:pt x="187" y="17"/>
                    <a:pt x="187" y="17"/>
                    <a:pt x="187" y="17"/>
                  </a:cubicBezTo>
                  <a:cubicBezTo>
                    <a:pt x="168" y="6"/>
                    <a:pt x="147" y="0"/>
                    <a:pt x="124" y="0"/>
                  </a:cubicBezTo>
                  <a:cubicBezTo>
                    <a:pt x="55" y="0"/>
                    <a:pt x="0" y="55"/>
                    <a:pt x="0" y="124"/>
                  </a:cubicBezTo>
                  <a:cubicBezTo>
                    <a:pt x="0" y="192"/>
                    <a:pt x="55" y="248"/>
                    <a:pt x="124" y="248"/>
                  </a:cubicBezTo>
                  <a:cubicBezTo>
                    <a:pt x="192" y="248"/>
                    <a:pt x="248" y="192"/>
                    <a:pt x="248" y="124"/>
                  </a:cubicBezTo>
                  <a:cubicBezTo>
                    <a:pt x="248" y="101"/>
                    <a:pt x="241" y="79"/>
                    <a:pt x="230" y="61"/>
                  </a:cubicBezTo>
                  <a:lnTo>
                    <a:pt x="216"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90" name="Freeform 15">
              <a:extLst>
                <a:ext uri="{FF2B5EF4-FFF2-40B4-BE49-F238E27FC236}">
                  <a16:creationId xmlns:a16="http://schemas.microsoft.com/office/drawing/2014/main" id="{26EE28A8-F0B3-4B15-9574-98CD5D1BA071}"/>
                </a:ext>
              </a:extLst>
            </p:cNvPr>
            <p:cNvSpPr>
              <a:spLocks/>
            </p:cNvSpPr>
            <p:nvPr/>
          </p:nvSpPr>
          <p:spPr bwMode="auto">
            <a:xfrm>
              <a:off x="784225" y="2827338"/>
              <a:ext cx="379412" cy="373063"/>
            </a:xfrm>
            <a:custGeom>
              <a:avLst/>
              <a:gdLst>
                <a:gd name="T0" fmla="*/ 120 w 145"/>
                <a:gd name="T1" fmla="*/ 24 h 143"/>
                <a:gd name="T2" fmla="*/ 109 w 145"/>
                <a:gd name="T3" fmla="*/ 8 h 143"/>
                <a:gd name="T4" fmla="*/ 64 w 145"/>
                <a:gd name="T5" fmla="*/ 52 h 143"/>
                <a:gd name="T6" fmla="*/ 60 w 145"/>
                <a:gd name="T7" fmla="*/ 75 h 143"/>
                <a:gd name="T8" fmla="*/ 3 w 145"/>
                <a:gd name="T9" fmla="*/ 132 h 143"/>
                <a:gd name="T10" fmla="*/ 3 w 145"/>
                <a:gd name="T11" fmla="*/ 141 h 143"/>
                <a:gd name="T12" fmla="*/ 8 w 145"/>
                <a:gd name="T13" fmla="*/ 143 h 143"/>
                <a:gd name="T14" fmla="*/ 12 w 145"/>
                <a:gd name="T15" fmla="*/ 141 h 143"/>
                <a:gd name="T16" fmla="*/ 68 w 145"/>
                <a:gd name="T17" fmla="*/ 85 h 143"/>
                <a:gd name="T18" fmla="*/ 92 w 145"/>
                <a:gd name="T19" fmla="*/ 80 h 143"/>
                <a:gd name="T20" fmla="*/ 137 w 145"/>
                <a:gd name="T21" fmla="*/ 35 h 143"/>
                <a:gd name="T22" fmla="*/ 120 w 145"/>
                <a:gd name="T23" fmla="*/ 2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5" h="143">
                  <a:moveTo>
                    <a:pt x="120" y="24"/>
                  </a:moveTo>
                  <a:cubicBezTo>
                    <a:pt x="112" y="16"/>
                    <a:pt x="117" y="0"/>
                    <a:pt x="109" y="8"/>
                  </a:cubicBezTo>
                  <a:cubicBezTo>
                    <a:pt x="64" y="52"/>
                    <a:pt x="64" y="52"/>
                    <a:pt x="64" y="52"/>
                  </a:cubicBezTo>
                  <a:cubicBezTo>
                    <a:pt x="60" y="57"/>
                    <a:pt x="59" y="68"/>
                    <a:pt x="60" y="75"/>
                  </a:cubicBezTo>
                  <a:cubicBezTo>
                    <a:pt x="3" y="132"/>
                    <a:pt x="3" y="132"/>
                    <a:pt x="3" y="132"/>
                  </a:cubicBezTo>
                  <a:cubicBezTo>
                    <a:pt x="0" y="135"/>
                    <a:pt x="0" y="139"/>
                    <a:pt x="3" y="141"/>
                  </a:cubicBezTo>
                  <a:cubicBezTo>
                    <a:pt x="4" y="143"/>
                    <a:pt x="6" y="143"/>
                    <a:pt x="8" y="143"/>
                  </a:cubicBezTo>
                  <a:cubicBezTo>
                    <a:pt x="9" y="143"/>
                    <a:pt x="11" y="143"/>
                    <a:pt x="12" y="141"/>
                  </a:cubicBezTo>
                  <a:cubicBezTo>
                    <a:pt x="68" y="85"/>
                    <a:pt x="68" y="85"/>
                    <a:pt x="68" y="85"/>
                  </a:cubicBezTo>
                  <a:cubicBezTo>
                    <a:pt x="77" y="85"/>
                    <a:pt x="90" y="83"/>
                    <a:pt x="92" y="80"/>
                  </a:cubicBezTo>
                  <a:cubicBezTo>
                    <a:pt x="137" y="35"/>
                    <a:pt x="137" y="35"/>
                    <a:pt x="137" y="35"/>
                  </a:cubicBezTo>
                  <a:cubicBezTo>
                    <a:pt x="145" y="28"/>
                    <a:pt x="128" y="32"/>
                    <a:pt x="120"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grpSp>
      <p:grpSp>
        <p:nvGrpSpPr>
          <p:cNvPr id="103" name="Group 102">
            <a:extLst>
              <a:ext uri="{FF2B5EF4-FFF2-40B4-BE49-F238E27FC236}">
                <a16:creationId xmlns:a16="http://schemas.microsoft.com/office/drawing/2014/main" id="{CE160107-3FD5-40CF-8AF4-85A7D952FBAF}"/>
              </a:ext>
            </a:extLst>
          </p:cNvPr>
          <p:cNvGrpSpPr/>
          <p:nvPr/>
        </p:nvGrpSpPr>
        <p:grpSpPr>
          <a:xfrm>
            <a:off x="4240492" y="1453913"/>
            <a:ext cx="210065" cy="187866"/>
            <a:chOff x="3556092" y="1860943"/>
            <a:chExt cx="502973" cy="449822"/>
          </a:xfrm>
          <a:solidFill>
            <a:schemeClr val="bg1"/>
          </a:solidFill>
        </p:grpSpPr>
        <p:sp>
          <p:nvSpPr>
            <p:cNvPr id="104" name="Freeform 50">
              <a:extLst>
                <a:ext uri="{FF2B5EF4-FFF2-40B4-BE49-F238E27FC236}">
                  <a16:creationId xmlns:a16="http://schemas.microsoft.com/office/drawing/2014/main" id="{CEC4F6AE-DBC3-4234-90BF-DFA9B0823B19}"/>
                </a:ext>
              </a:extLst>
            </p:cNvPr>
            <p:cNvSpPr>
              <a:spLocks noEditPoints="1"/>
            </p:cNvSpPr>
            <p:nvPr/>
          </p:nvSpPr>
          <p:spPr bwMode="auto">
            <a:xfrm>
              <a:off x="3556092" y="1860943"/>
              <a:ext cx="502973" cy="449822"/>
            </a:xfrm>
            <a:custGeom>
              <a:avLst/>
              <a:gdLst>
                <a:gd name="T0" fmla="*/ 296 w 310"/>
                <a:gd name="T1" fmla="*/ 0 h 278"/>
                <a:gd name="T2" fmla="*/ 75 w 310"/>
                <a:gd name="T3" fmla="*/ 10 h 278"/>
                <a:gd name="T4" fmla="*/ 70 w 310"/>
                <a:gd name="T5" fmla="*/ 212 h 278"/>
                <a:gd name="T6" fmla="*/ 9 w 310"/>
                <a:gd name="T7" fmla="*/ 212 h 278"/>
                <a:gd name="T8" fmla="*/ 44 w 310"/>
                <a:gd name="T9" fmla="*/ 273 h 278"/>
                <a:gd name="T10" fmla="*/ 224 w 310"/>
                <a:gd name="T11" fmla="*/ 278 h 278"/>
                <a:gd name="T12" fmla="*/ 221 w 310"/>
                <a:gd name="T13" fmla="*/ 277 h 278"/>
                <a:gd name="T14" fmla="*/ 226 w 310"/>
                <a:gd name="T15" fmla="*/ 278 h 278"/>
                <a:gd name="T16" fmla="*/ 296 w 310"/>
                <a:gd name="T17" fmla="*/ 0 h 278"/>
                <a:gd name="T18" fmla="*/ 228 w 310"/>
                <a:gd name="T19" fmla="*/ 261 h 278"/>
                <a:gd name="T20" fmla="*/ 225 w 310"/>
                <a:gd name="T21" fmla="*/ 261 h 278"/>
                <a:gd name="T22" fmla="*/ 198 w 310"/>
                <a:gd name="T23" fmla="*/ 212 h 278"/>
                <a:gd name="T24" fmla="*/ 91 w 310"/>
                <a:gd name="T25" fmla="*/ 212 h 278"/>
                <a:gd name="T26" fmla="*/ 97 w 310"/>
                <a:gd name="T27" fmla="*/ 36 h 278"/>
                <a:gd name="T28" fmla="*/ 276 w 310"/>
                <a:gd name="T29" fmla="*/ 27 h 278"/>
                <a:gd name="T30" fmla="*/ 228 w 310"/>
                <a:gd name="T31" fmla="*/ 261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 h="278">
                  <a:moveTo>
                    <a:pt x="296" y="0"/>
                  </a:moveTo>
                  <a:cubicBezTo>
                    <a:pt x="75" y="10"/>
                    <a:pt x="75" y="10"/>
                    <a:pt x="75" y="10"/>
                  </a:cubicBezTo>
                  <a:cubicBezTo>
                    <a:pt x="75" y="10"/>
                    <a:pt x="95" y="141"/>
                    <a:pt x="70" y="212"/>
                  </a:cubicBezTo>
                  <a:cubicBezTo>
                    <a:pt x="9" y="212"/>
                    <a:pt x="9" y="212"/>
                    <a:pt x="9" y="212"/>
                  </a:cubicBezTo>
                  <a:cubicBezTo>
                    <a:pt x="0" y="278"/>
                    <a:pt x="44" y="273"/>
                    <a:pt x="44" y="273"/>
                  </a:cubicBezTo>
                  <a:cubicBezTo>
                    <a:pt x="224" y="278"/>
                    <a:pt x="224" y="278"/>
                    <a:pt x="224" y="278"/>
                  </a:cubicBezTo>
                  <a:cubicBezTo>
                    <a:pt x="223" y="278"/>
                    <a:pt x="222" y="277"/>
                    <a:pt x="221" y="277"/>
                  </a:cubicBezTo>
                  <a:cubicBezTo>
                    <a:pt x="226" y="278"/>
                    <a:pt x="226" y="278"/>
                    <a:pt x="226" y="278"/>
                  </a:cubicBezTo>
                  <a:cubicBezTo>
                    <a:pt x="292" y="278"/>
                    <a:pt x="310" y="164"/>
                    <a:pt x="296" y="0"/>
                  </a:cubicBezTo>
                  <a:close/>
                  <a:moveTo>
                    <a:pt x="228" y="261"/>
                  </a:moveTo>
                  <a:cubicBezTo>
                    <a:pt x="225" y="261"/>
                    <a:pt x="225" y="261"/>
                    <a:pt x="225" y="261"/>
                  </a:cubicBezTo>
                  <a:cubicBezTo>
                    <a:pt x="200" y="259"/>
                    <a:pt x="198" y="212"/>
                    <a:pt x="198" y="212"/>
                  </a:cubicBezTo>
                  <a:cubicBezTo>
                    <a:pt x="91" y="212"/>
                    <a:pt x="91" y="212"/>
                    <a:pt x="91" y="212"/>
                  </a:cubicBezTo>
                  <a:cubicBezTo>
                    <a:pt x="105" y="147"/>
                    <a:pt x="97" y="36"/>
                    <a:pt x="97" y="36"/>
                  </a:cubicBezTo>
                  <a:cubicBezTo>
                    <a:pt x="276" y="27"/>
                    <a:pt x="276" y="27"/>
                    <a:pt x="276" y="27"/>
                  </a:cubicBezTo>
                  <a:cubicBezTo>
                    <a:pt x="295" y="151"/>
                    <a:pt x="265" y="261"/>
                    <a:pt x="228" y="2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05" name="Freeform 51">
              <a:extLst>
                <a:ext uri="{FF2B5EF4-FFF2-40B4-BE49-F238E27FC236}">
                  <a16:creationId xmlns:a16="http://schemas.microsoft.com/office/drawing/2014/main" id="{856B6240-D3CC-4DED-874E-A8D4D0645492}"/>
                </a:ext>
              </a:extLst>
            </p:cNvPr>
            <p:cNvSpPr>
              <a:spLocks/>
            </p:cNvSpPr>
            <p:nvPr/>
          </p:nvSpPr>
          <p:spPr bwMode="auto">
            <a:xfrm>
              <a:off x="3913390" y="2016461"/>
              <a:ext cx="50199" cy="22639"/>
            </a:xfrm>
            <a:custGeom>
              <a:avLst/>
              <a:gdLst>
                <a:gd name="T0" fmla="*/ 49 w 51"/>
                <a:gd name="T1" fmla="*/ 0 h 23"/>
                <a:gd name="T2" fmla="*/ 0 w 51"/>
                <a:gd name="T3" fmla="*/ 2 h 23"/>
                <a:gd name="T4" fmla="*/ 1 w 51"/>
                <a:gd name="T5" fmla="*/ 23 h 23"/>
                <a:gd name="T6" fmla="*/ 51 w 51"/>
                <a:gd name="T7" fmla="*/ 21 h 23"/>
                <a:gd name="T8" fmla="*/ 49 w 51"/>
                <a:gd name="T9" fmla="*/ 0 h 23"/>
              </a:gdLst>
              <a:ahLst/>
              <a:cxnLst>
                <a:cxn ang="0">
                  <a:pos x="T0" y="T1"/>
                </a:cxn>
                <a:cxn ang="0">
                  <a:pos x="T2" y="T3"/>
                </a:cxn>
                <a:cxn ang="0">
                  <a:pos x="T4" y="T5"/>
                </a:cxn>
                <a:cxn ang="0">
                  <a:pos x="T6" y="T7"/>
                </a:cxn>
                <a:cxn ang="0">
                  <a:pos x="T8" y="T9"/>
                </a:cxn>
              </a:cxnLst>
              <a:rect l="0" t="0" r="r" b="b"/>
              <a:pathLst>
                <a:path w="51" h="23">
                  <a:moveTo>
                    <a:pt x="49" y="0"/>
                  </a:moveTo>
                  <a:lnTo>
                    <a:pt x="0" y="2"/>
                  </a:lnTo>
                  <a:lnTo>
                    <a:pt x="1" y="23"/>
                  </a:lnTo>
                  <a:lnTo>
                    <a:pt x="51" y="21"/>
                  </a:lnTo>
                  <a:lnTo>
                    <a:pt x="49" y="0"/>
                  </a:ln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06" name="Freeform 52">
              <a:extLst>
                <a:ext uri="{FF2B5EF4-FFF2-40B4-BE49-F238E27FC236}">
                  <a16:creationId xmlns:a16="http://schemas.microsoft.com/office/drawing/2014/main" id="{F06082F4-838A-44BE-B34B-3C2A618306F5}"/>
                </a:ext>
              </a:extLst>
            </p:cNvPr>
            <p:cNvSpPr>
              <a:spLocks/>
            </p:cNvSpPr>
            <p:nvPr/>
          </p:nvSpPr>
          <p:spPr bwMode="auto">
            <a:xfrm>
              <a:off x="3911421" y="1983980"/>
              <a:ext cx="74806" cy="25592"/>
            </a:xfrm>
            <a:custGeom>
              <a:avLst/>
              <a:gdLst>
                <a:gd name="T0" fmla="*/ 0 w 76"/>
                <a:gd name="T1" fmla="*/ 5 h 26"/>
                <a:gd name="T2" fmla="*/ 0 w 76"/>
                <a:gd name="T3" fmla="*/ 26 h 26"/>
                <a:gd name="T4" fmla="*/ 76 w 76"/>
                <a:gd name="T5" fmla="*/ 21 h 26"/>
                <a:gd name="T6" fmla="*/ 76 w 76"/>
                <a:gd name="T7" fmla="*/ 0 h 26"/>
                <a:gd name="T8" fmla="*/ 0 w 76"/>
                <a:gd name="T9" fmla="*/ 5 h 26"/>
              </a:gdLst>
              <a:ahLst/>
              <a:cxnLst>
                <a:cxn ang="0">
                  <a:pos x="T0" y="T1"/>
                </a:cxn>
                <a:cxn ang="0">
                  <a:pos x="T2" y="T3"/>
                </a:cxn>
                <a:cxn ang="0">
                  <a:pos x="T4" y="T5"/>
                </a:cxn>
                <a:cxn ang="0">
                  <a:pos x="T6" y="T7"/>
                </a:cxn>
                <a:cxn ang="0">
                  <a:pos x="T8" y="T9"/>
                </a:cxn>
              </a:cxnLst>
              <a:rect l="0" t="0" r="r" b="b"/>
              <a:pathLst>
                <a:path w="76" h="26">
                  <a:moveTo>
                    <a:pt x="0" y="5"/>
                  </a:moveTo>
                  <a:lnTo>
                    <a:pt x="0" y="26"/>
                  </a:lnTo>
                  <a:lnTo>
                    <a:pt x="76" y="21"/>
                  </a:lnTo>
                  <a:lnTo>
                    <a:pt x="76" y="0"/>
                  </a:lnTo>
                  <a:lnTo>
                    <a:pt x="0" y="5"/>
                  </a:ln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07" name="Freeform 53">
              <a:extLst>
                <a:ext uri="{FF2B5EF4-FFF2-40B4-BE49-F238E27FC236}">
                  <a16:creationId xmlns:a16="http://schemas.microsoft.com/office/drawing/2014/main" id="{9D327BF7-C300-41F1-9FF8-992E60D78AAB}"/>
                </a:ext>
              </a:extLst>
            </p:cNvPr>
            <p:cNvSpPr>
              <a:spLocks/>
            </p:cNvSpPr>
            <p:nvPr/>
          </p:nvSpPr>
          <p:spPr bwMode="auto">
            <a:xfrm>
              <a:off x="3914374" y="2123749"/>
              <a:ext cx="39372" cy="22639"/>
            </a:xfrm>
            <a:custGeom>
              <a:avLst/>
              <a:gdLst>
                <a:gd name="T0" fmla="*/ 0 w 40"/>
                <a:gd name="T1" fmla="*/ 1 h 23"/>
                <a:gd name="T2" fmla="*/ 2 w 40"/>
                <a:gd name="T3" fmla="*/ 23 h 23"/>
                <a:gd name="T4" fmla="*/ 40 w 40"/>
                <a:gd name="T5" fmla="*/ 21 h 23"/>
                <a:gd name="T6" fmla="*/ 40 w 40"/>
                <a:gd name="T7" fmla="*/ 0 h 23"/>
                <a:gd name="T8" fmla="*/ 0 w 40"/>
                <a:gd name="T9" fmla="*/ 1 h 23"/>
              </a:gdLst>
              <a:ahLst/>
              <a:cxnLst>
                <a:cxn ang="0">
                  <a:pos x="T0" y="T1"/>
                </a:cxn>
                <a:cxn ang="0">
                  <a:pos x="T2" y="T3"/>
                </a:cxn>
                <a:cxn ang="0">
                  <a:pos x="T4" y="T5"/>
                </a:cxn>
                <a:cxn ang="0">
                  <a:pos x="T6" y="T7"/>
                </a:cxn>
                <a:cxn ang="0">
                  <a:pos x="T8" y="T9"/>
                </a:cxn>
              </a:cxnLst>
              <a:rect l="0" t="0" r="r" b="b"/>
              <a:pathLst>
                <a:path w="40" h="23">
                  <a:moveTo>
                    <a:pt x="0" y="1"/>
                  </a:moveTo>
                  <a:lnTo>
                    <a:pt x="2" y="23"/>
                  </a:lnTo>
                  <a:lnTo>
                    <a:pt x="40" y="21"/>
                  </a:lnTo>
                  <a:lnTo>
                    <a:pt x="40" y="0"/>
                  </a:lnTo>
                  <a:lnTo>
                    <a:pt x="0" y="1"/>
                  </a:ln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08" name="Freeform 54">
              <a:extLst>
                <a:ext uri="{FF2B5EF4-FFF2-40B4-BE49-F238E27FC236}">
                  <a16:creationId xmlns:a16="http://schemas.microsoft.com/office/drawing/2014/main" id="{4587BBFF-A8D6-4804-9F5E-D2E3562FD686}"/>
                </a:ext>
              </a:extLst>
            </p:cNvPr>
            <p:cNvSpPr>
              <a:spLocks/>
            </p:cNvSpPr>
            <p:nvPr/>
          </p:nvSpPr>
          <p:spPr bwMode="auto">
            <a:xfrm>
              <a:off x="3913390" y="2091267"/>
              <a:ext cx="60042" cy="25592"/>
            </a:xfrm>
            <a:custGeom>
              <a:avLst/>
              <a:gdLst>
                <a:gd name="T0" fmla="*/ 0 w 61"/>
                <a:gd name="T1" fmla="*/ 5 h 26"/>
                <a:gd name="T2" fmla="*/ 1 w 61"/>
                <a:gd name="T3" fmla="*/ 26 h 26"/>
                <a:gd name="T4" fmla="*/ 61 w 61"/>
                <a:gd name="T5" fmla="*/ 23 h 26"/>
                <a:gd name="T6" fmla="*/ 59 w 61"/>
                <a:gd name="T7" fmla="*/ 0 h 26"/>
                <a:gd name="T8" fmla="*/ 0 w 61"/>
                <a:gd name="T9" fmla="*/ 5 h 26"/>
              </a:gdLst>
              <a:ahLst/>
              <a:cxnLst>
                <a:cxn ang="0">
                  <a:pos x="T0" y="T1"/>
                </a:cxn>
                <a:cxn ang="0">
                  <a:pos x="T2" y="T3"/>
                </a:cxn>
                <a:cxn ang="0">
                  <a:pos x="T4" y="T5"/>
                </a:cxn>
                <a:cxn ang="0">
                  <a:pos x="T6" y="T7"/>
                </a:cxn>
                <a:cxn ang="0">
                  <a:pos x="T8" y="T9"/>
                </a:cxn>
              </a:cxnLst>
              <a:rect l="0" t="0" r="r" b="b"/>
              <a:pathLst>
                <a:path w="61" h="26">
                  <a:moveTo>
                    <a:pt x="0" y="5"/>
                  </a:moveTo>
                  <a:lnTo>
                    <a:pt x="1" y="26"/>
                  </a:lnTo>
                  <a:lnTo>
                    <a:pt x="61" y="23"/>
                  </a:lnTo>
                  <a:lnTo>
                    <a:pt x="59" y="0"/>
                  </a:lnTo>
                  <a:lnTo>
                    <a:pt x="0" y="5"/>
                  </a:ln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09" name="Freeform 55">
              <a:extLst>
                <a:ext uri="{FF2B5EF4-FFF2-40B4-BE49-F238E27FC236}">
                  <a16:creationId xmlns:a16="http://schemas.microsoft.com/office/drawing/2014/main" id="{F73DB41E-83F6-435F-A49E-47772821C97D}"/>
                </a:ext>
              </a:extLst>
            </p:cNvPr>
            <p:cNvSpPr>
              <a:spLocks/>
            </p:cNvSpPr>
            <p:nvPr/>
          </p:nvSpPr>
          <p:spPr bwMode="auto">
            <a:xfrm>
              <a:off x="3740154" y="1958388"/>
              <a:ext cx="103350" cy="100398"/>
            </a:xfrm>
            <a:custGeom>
              <a:avLst/>
              <a:gdLst>
                <a:gd name="T0" fmla="*/ 11 w 64"/>
                <a:gd name="T1" fmla="*/ 62 h 62"/>
                <a:gd name="T2" fmla="*/ 43 w 64"/>
                <a:gd name="T3" fmla="*/ 61 h 62"/>
                <a:gd name="T4" fmla="*/ 27 w 64"/>
                <a:gd name="T5" fmla="*/ 48 h 62"/>
                <a:gd name="T6" fmla="*/ 15 w 64"/>
                <a:gd name="T7" fmla="*/ 49 h 62"/>
                <a:gd name="T8" fmla="*/ 13 w 64"/>
                <a:gd name="T9" fmla="*/ 15 h 62"/>
                <a:gd name="T10" fmla="*/ 51 w 64"/>
                <a:gd name="T11" fmla="*/ 13 h 62"/>
                <a:gd name="T12" fmla="*/ 51 w 64"/>
                <a:gd name="T13" fmla="*/ 23 h 62"/>
                <a:gd name="T14" fmla="*/ 52 w 64"/>
                <a:gd name="T15" fmla="*/ 23 h 62"/>
                <a:gd name="T16" fmla="*/ 63 w 64"/>
                <a:gd name="T17" fmla="*/ 10 h 62"/>
                <a:gd name="T18" fmla="*/ 64 w 64"/>
                <a:gd name="T19" fmla="*/ 8 h 62"/>
                <a:gd name="T20" fmla="*/ 54 w 64"/>
                <a:gd name="T21" fmla="*/ 0 h 62"/>
                <a:gd name="T22" fmla="*/ 54 w 64"/>
                <a:gd name="T23" fmla="*/ 0 h 62"/>
                <a:gd name="T24" fmla="*/ 9 w 64"/>
                <a:gd name="T25" fmla="*/ 2 h 62"/>
                <a:gd name="T26" fmla="*/ 2 w 64"/>
                <a:gd name="T27" fmla="*/ 4 h 62"/>
                <a:gd name="T28" fmla="*/ 0 w 64"/>
                <a:gd name="T29" fmla="*/ 11 h 62"/>
                <a:gd name="T30" fmla="*/ 2 w 64"/>
                <a:gd name="T31" fmla="*/ 54 h 62"/>
                <a:gd name="T32" fmla="*/ 11 w 64"/>
                <a:gd name="T33"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62">
                  <a:moveTo>
                    <a:pt x="11" y="62"/>
                  </a:moveTo>
                  <a:cubicBezTo>
                    <a:pt x="43" y="61"/>
                    <a:pt x="43" y="61"/>
                    <a:pt x="43" y="61"/>
                  </a:cubicBezTo>
                  <a:cubicBezTo>
                    <a:pt x="27" y="48"/>
                    <a:pt x="27" y="48"/>
                    <a:pt x="27" y="48"/>
                  </a:cubicBezTo>
                  <a:cubicBezTo>
                    <a:pt x="15" y="49"/>
                    <a:pt x="15" y="49"/>
                    <a:pt x="15" y="49"/>
                  </a:cubicBezTo>
                  <a:cubicBezTo>
                    <a:pt x="13" y="15"/>
                    <a:pt x="13" y="15"/>
                    <a:pt x="13" y="15"/>
                  </a:cubicBezTo>
                  <a:cubicBezTo>
                    <a:pt x="51" y="13"/>
                    <a:pt x="51" y="13"/>
                    <a:pt x="51" y="13"/>
                  </a:cubicBezTo>
                  <a:cubicBezTo>
                    <a:pt x="51" y="23"/>
                    <a:pt x="51" y="23"/>
                    <a:pt x="51" y="23"/>
                  </a:cubicBezTo>
                  <a:cubicBezTo>
                    <a:pt x="52" y="23"/>
                    <a:pt x="52" y="23"/>
                    <a:pt x="52" y="23"/>
                  </a:cubicBezTo>
                  <a:cubicBezTo>
                    <a:pt x="63" y="10"/>
                    <a:pt x="63" y="10"/>
                    <a:pt x="63" y="10"/>
                  </a:cubicBezTo>
                  <a:cubicBezTo>
                    <a:pt x="63" y="9"/>
                    <a:pt x="63" y="9"/>
                    <a:pt x="64" y="8"/>
                  </a:cubicBezTo>
                  <a:cubicBezTo>
                    <a:pt x="63" y="4"/>
                    <a:pt x="60" y="0"/>
                    <a:pt x="54" y="0"/>
                  </a:cubicBezTo>
                  <a:cubicBezTo>
                    <a:pt x="54" y="0"/>
                    <a:pt x="54" y="0"/>
                    <a:pt x="54" y="0"/>
                  </a:cubicBezTo>
                  <a:cubicBezTo>
                    <a:pt x="9" y="2"/>
                    <a:pt x="9" y="2"/>
                    <a:pt x="9" y="2"/>
                  </a:cubicBezTo>
                  <a:cubicBezTo>
                    <a:pt x="6" y="2"/>
                    <a:pt x="4" y="3"/>
                    <a:pt x="2" y="4"/>
                  </a:cubicBezTo>
                  <a:cubicBezTo>
                    <a:pt x="1" y="6"/>
                    <a:pt x="0" y="9"/>
                    <a:pt x="0" y="11"/>
                  </a:cubicBezTo>
                  <a:cubicBezTo>
                    <a:pt x="2" y="54"/>
                    <a:pt x="2" y="54"/>
                    <a:pt x="2" y="54"/>
                  </a:cubicBezTo>
                  <a:cubicBezTo>
                    <a:pt x="2" y="58"/>
                    <a:pt x="6" y="62"/>
                    <a:pt x="11" y="62"/>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10" name="Freeform 56">
              <a:extLst>
                <a:ext uri="{FF2B5EF4-FFF2-40B4-BE49-F238E27FC236}">
                  <a16:creationId xmlns:a16="http://schemas.microsoft.com/office/drawing/2014/main" id="{C7F7B704-F321-4523-9CBD-82DE80FDF3DA}"/>
                </a:ext>
              </a:extLst>
            </p:cNvPr>
            <p:cNvSpPr>
              <a:spLocks/>
            </p:cNvSpPr>
            <p:nvPr/>
          </p:nvSpPr>
          <p:spPr bwMode="auto">
            <a:xfrm>
              <a:off x="3781495" y="1963309"/>
              <a:ext cx="107288" cy="93508"/>
            </a:xfrm>
            <a:custGeom>
              <a:avLst/>
              <a:gdLst>
                <a:gd name="T0" fmla="*/ 15 w 66"/>
                <a:gd name="T1" fmla="*/ 23 h 58"/>
                <a:gd name="T2" fmla="*/ 3 w 66"/>
                <a:gd name="T3" fmla="*/ 25 h 58"/>
                <a:gd name="T4" fmla="*/ 4 w 66"/>
                <a:gd name="T5" fmla="*/ 37 h 58"/>
                <a:gd name="T6" fmla="*/ 30 w 66"/>
                <a:gd name="T7" fmla="*/ 58 h 58"/>
                <a:gd name="T8" fmla="*/ 63 w 66"/>
                <a:gd name="T9" fmla="*/ 15 h 58"/>
                <a:gd name="T10" fmla="*/ 62 w 66"/>
                <a:gd name="T11" fmla="*/ 3 h 58"/>
                <a:gd name="T12" fmla="*/ 49 w 66"/>
                <a:gd name="T13" fmla="*/ 4 h 58"/>
                <a:gd name="T14" fmla="*/ 27 w 66"/>
                <a:gd name="T15" fmla="*/ 33 h 58"/>
                <a:gd name="T16" fmla="*/ 15 w 66"/>
                <a:gd name="T17" fmla="*/ 2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58">
                  <a:moveTo>
                    <a:pt x="15" y="23"/>
                  </a:moveTo>
                  <a:cubicBezTo>
                    <a:pt x="11" y="20"/>
                    <a:pt x="6" y="21"/>
                    <a:pt x="3" y="25"/>
                  </a:cubicBezTo>
                  <a:cubicBezTo>
                    <a:pt x="0" y="28"/>
                    <a:pt x="0" y="34"/>
                    <a:pt x="4" y="37"/>
                  </a:cubicBezTo>
                  <a:cubicBezTo>
                    <a:pt x="30" y="58"/>
                    <a:pt x="30" y="58"/>
                    <a:pt x="30" y="58"/>
                  </a:cubicBezTo>
                  <a:cubicBezTo>
                    <a:pt x="63" y="15"/>
                    <a:pt x="63" y="15"/>
                    <a:pt x="63" y="15"/>
                  </a:cubicBezTo>
                  <a:cubicBezTo>
                    <a:pt x="66" y="11"/>
                    <a:pt x="66" y="6"/>
                    <a:pt x="62" y="3"/>
                  </a:cubicBezTo>
                  <a:cubicBezTo>
                    <a:pt x="58" y="0"/>
                    <a:pt x="52" y="0"/>
                    <a:pt x="49" y="4"/>
                  </a:cubicBezTo>
                  <a:cubicBezTo>
                    <a:pt x="27" y="33"/>
                    <a:pt x="27" y="33"/>
                    <a:pt x="27" y="33"/>
                  </a:cubicBezTo>
                  <a:lnTo>
                    <a:pt x="15" y="23"/>
                  </a:ln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11" name="Freeform 57">
              <a:extLst>
                <a:ext uri="{FF2B5EF4-FFF2-40B4-BE49-F238E27FC236}">
                  <a16:creationId xmlns:a16="http://schemas.microsoft.com/office/drawing/2014/main" id="{A84FD9F1-6D5C-4794-B2FC-E97499D1F2BB}"/>
                </a:ext>
              </a:extLst>
            </p:cNvPr>
            <p:cNvSpPr>
              <a:spLocks/>
            </p:cNvSpPr>
            <p:nvPr/>
          </p:nvSpPr>
          <p:spPr bwMode="auto">
            <a:xfrm>
              <a:off x="3736217" y="2081425"/>
              <a:ext cx="107288" cy="100398"/>
            </a:xfrm>
            <a:custGeom>
              <a:avLst/>
              <a:gdLst>
                <a:gd name="T0" fmla="*/ 13 w 66"/>
                <a:gd name="T1" fmla="*/ 49 h 62"/>
                <a:gd name="T2" fmla="*/ 15 w 66"/>
                <a:gd name="T3" fmla="*/ 14 h 62"/>
                <a:gd name="T4" fmla="*/ 52 w 66"/>
                <a:gd name="T5" fmla="*/ 13 h 62"/>
                <a:gd name="T6" fmla="*/ 52 w 66"/>
                <a:gd name="T7" fmla="*/ 21 h 62"/>
                <a:gd name="T8" fmla="*/ 54 w 66"/>
                <a:gd name="T9" fmla="*/ 23 h 62"/>
                <a:gd name="T10" fmla="*/ 65 w 66"/>
                <a:gd name="T11" fmla="*/ 9 h 62"/>
                <a:gd name="T12" fmla="*/ 66 w 66"/>
                <a:gd name="T13" fmla="*/ 8 h 62"/>
                <a:gd name="T14" fmla="*/ 63 w 66"/>
                <a:gd name="T15" fmla="*/ 2 h 62"/>
                <a:gd name="T16" fmla="*/ 57 w 66"/>
                <a:gd name="T17" fmla="*/ 0 h 62"/>
                <a:gd name="T18" fmla="*/ 11 w 66"/>
                <a:gd name="T19" fmla="*/ 1 h 62"/>
                <a:gd name="T20" fmla="*/ 2 w 66"/>
                <a:gd name="T21" fmla="*/ 10 h 62"/>
                <a:gd name="T22" fmla="*/ 0 w 66"/>
                <a:gd name="T23" fmla="*/ 53 h 62"/>
                <a:gd name="T24" fmla="*/ 2 w 66"/>
                <a:gd name="T25" fmla="*/ 59 h 62"/>
                <a:gd name="T26" fmla="*/ 9 w 66"/>
                <a:gd name="T27" fmla="*/ 62 h 62"/>
                <a:gd name="T28" fmla="*/ 45 w 66"/>
                <a:gd name="T29" fmla="*/ 61 h 62"/>
                <a:gd name="T30" fmla="*/ 29 w 66"/>
                <a:gd name="T31" fmla="*/ 48 h 62"/>
                <a:gd name="T32" fmla="*/ 13 w 66"/>
                <a:gd name="T33" fmla="*/ 4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62">
                  <a:moveTo>
                    <a:pt x="13" y="49"/>
                  </a:moveTo>
                  <a:cubicBezTo>
                    <a:pt x="15" y="14"/>
                    <a:pt x="15" y="14"/>
                    <a:pt x="15" y="14"/>
                  </a:cubicBezTo>
                  <a:cubicBezTo>
                    <a:pt x="52" y="13"/>
                    <a:pt x="52" y="13"/>
                    <a:pt x="52" y="13"/>
                  </a:cubicBezTo>
                  <a:cubicBezTo>
                    <a:pt x="52" y="21"/>
                    <a:pt x="52" y="21"/>
                    <a:pt x="52" y="21"/>
                  </a:cubicBezTo>
                  <a:cubicBezTo>
                    <a:pt x="54" y="23"/>
                    <a:pt x="54" y="23"/>
                    <a:pt x="54" y="23"/>
                  </a:cubicBezTo>
                  <a:cubicBezTo>
                    <a:pt x="65" y="9"/>
                    <a:pt x="65" y="9"/>
                    <a:pt x="65" y="9"/>
                  </a:cubicBezTo>
                  <a:cubicBezTo>
                    <a:pt x="65" y="9"/>
                    <a:pt x="66" y="9"/>
                    <a:pt x="66" y="8"/>
                  </a:cubicBezTo>
                  <a:cubicBezTo>
                    <a:pt x="66" y="6"/>
                    <a:pt x="65" y="4"/>
                    <a:pt x="63" y="2"/>
                  </a:cubicBezTo>
                  <a:cubicBezTo>
                    <a:pt x="62" y="1"/>
                    <a:pt x="59" y="0"/>
                    <a:pt x="57" y="0"/>
                  </a:cubicBezTo>
                  <a:cubicBezTo>
                    <a:pt x="11" y="1"/>
                    <a:pt x="11" y="1"/>
                    <a:pt x="11" y="1"/>
                  </a:cubicBezTo>
                  <a:cubicBezTo>
                    <a:pt x="6" y="1"/>
                    <a:pt x="2" y="5"/>
                    <a:pt x="2" y="10"/>
                  </a:cubicBezTo>
                  <a:cubicBezTo>
                    <a:pt x="0" y="53"/>
                    <a:pt x="0" y="53"/>
                    <a:pt x="0" y="53"/>
                  </a:cubicBezTo>
                  <a:cubicBezTo>
                    <a:pt x="0" y="55"/>
                    <a:pt x="1" y="58"/>
                    <a:pt x="2" y="59"/>
                  </a:cubicBezTo>
                  <a:cubicBezTo>
                    <a:pt x="4" y="61"/>
                    <a:pt x="6" y="62"/>
                    <a:pt x="9" y="62"/>
                  </a:cubicBezTo>
                  <a:cubicBezTo>
                    <a:pt x="45" y="61"/>
                    <a:pt x="45" y="61"/>
                    <a:pt x="45" y="61"/>
                  </a:cubicBezTo>
                  <a:cubicBezTo>
                    <a:pt x="29" y="48"/>
                    <a:pt x="29" y="48"/>
                    <a:pt x="29" y="48"/>
                  </a:cubicBezTo>
                  <a:lnTo>
                    <a:pt x="13" y="49"/>
                  </a:ln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12" name="Freeform 58">
              <a:extLst>
                <a:ext uri="{FF2B5EF4-FFF2-40B4-BE49-F238E27FC236}">
                  <a16:creationId xmlns:a16="http://schemas.microsoft.com/office/drawing/2014/main" id="{9785823C-D03E-432E-9D1E-C6FE36ECE3FD}"/>
                </a:ext>
              </a:extLst>
            </p:cNvPr>
            <p:cNvSpPr>
              <a:spLocks/>
            </p:cNvSpPr>
            <p:nvPr/>
          </p:nvSpPr>
          <p:spPr bwMode="auto">
            <a:xfrm>
              <a:off x="3781495" y="2086346"/>
              <a:ext cx="109256" cy="92523"/>
            </a:xfrm>
            <a:custGeom>
              <a:avLst/>
              <a:gdLst>
                <a:gd name="T0" fmla="*/ 62 w 67"/>
                <a:gd name="T1" fmla="*/ 2 h 57"/>
                <a:gd name="T2" fmla="*/ 50 w 67"/>
                <a:gd name="T3" fmla="*/ 4 h 57"/>
                <a:gd name="T4" fmla="*/ 28 w 67"/>
                <a:gd name="T5" fmla="*/ 33 h 57"/>
                <a:gd name="T6" fmla="*/ 15 w 67"/>
                <a:gd name="T7" fmla="*/ 23 h 57"/>
                <a:gd name="T8" fmla="*/ 3 w 67"/>
                <a:gd name="T9" fmla="*/ 24 h 57"/>
                <a:gd name="T10" fmla="*/ 5 w 67"/>
                <a:gd name="T11" fmla="*/ 37 h 57"/>
                <a:gd name="T12" fmla="*/ 31 w 67"/>
                <a:gd name="T13" fmla="*/ 57 h 57"/>
                <a:gd name="T14" fmla="*/ 64 w 67"/>
                <a:gd name="T15" fmla="*/ 15 h 57"/>
                <a:gd name="T16" fmla="*/ 62 w 67"/>
                <a:gd name="T17" fmla="*/ 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57">
                  <a:moveTo>
                    <a:pt x="62" y="2"/>
                  </a:moveTo>
                  <a:cubicBezTo>
                    <a:pt x="58" y="0"/>
                    <a:pt x="53" y="0"/>
                    <a:pt x="50" y="4"/>
                  </a:cubicBezTo>
                  <a:cubicBezTo>
                    <a:pt x="28" y="33"/>
                    <a:pt x="28" y="33"/>
                    <a:pt x="28" y="33"/>
                  </a:cubicBezTo>
                  <a:cubicBezTo>
                    <a:pt x="15" y="23"/>
                    <a:pt x="15" y="23"/>
                    <a:pt x="15" y="23"/>
                  </a:cubicBezTo>
                  <a:cubicBezTo>
                    <a:pt x="12" y="20"/>
                    <a:pt x="6" y="20"/>
                    <a:pt x="3" y="24"/>
                  </a:cubicBezTo>
                  <a:cubicBezTo>
                    <a:pt x="0" y="28"/>
                    <a:pt x="1" y="34"/>
                    <a:pt x="5" y="37"/>
                  </a:cubicBezTo>
                  <a:cubicBezTo>
                    <a:pt x="31" y="57"/>
                    <a:pt x="31" y="57"/>
                    <a:pt x="31" y="57"/>
                  </a:cubicBezTo>
                  <a:cubicBezTo>
                    <a:pt x="64" y="15"/>
                    <a:pt x="64" y="15"/>
                    <a:pt x="64" y="15"/>
                  </a:cubicBezTo>
                  <a:cubicBezTo>
                    <a:pt x="67" y="11"/>
                    <a:pt x="66" y="5"/>
                    <a:pt x="62" y="2"/>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grpSp>
      <p:grpSp>
        <p:nvGrpSpPr>
          <p:cNvPr id="122" name="Group 121">
            <a:extLst>
              <a:ext uri="{FF2B5EF4-FFF2-40B4-BE49-F238E27FC236}">
                <a16:creationId xmlns:a16="http://schemas.microsoft.com/office/drawing/2014/main" id="{C5E20D8C-C978-4D3F-8066-DC3A89A4B7B4}"/>
              </a:ext>
            </a:extLst>
          </p:cNvPr>
          <p:cNvGrpSpPr/>
          <p:nvPr/>
        </p:nvGrpSpPr>
        <p:grpSpPr>
          <a:xfrm>
            <a:off x="1567549" y="1425725"/>
            <a:ext cx="178718" cy="257147"/>
            <a:chOff x="4997783" y="1836791"/>
            <a:chExt cx="381770" cy="549310"/>
          </a:xfrm>
          <a:solidFill>
            <a:schemeClr val="bg1"/>
          </a:solidFill>
        </p:grpSpPr>
        <p:sp>
          <p:nvSpPr>
            <p:cNvPr id="123" name="Freeform 89">
              <a:extLst>
                <a:ext uri="{FF2B5EF4-FFF2-40B4-BE49-F238E27FC236}">
                  <a16:creationId xmlns:a16="http://schemas.microsoft.com/office/drawing/2014/main" id="{CC34E732-1302-47E7-968B-B93659114B6D}"/>
                </a:ext>
              </a:extLst>
            </p:cNvPr>
            <p:cNvSpPr>
              <a:spLocks/>
            </p:cNvSpPr>
            <p:nvPr/>
          </p:nvSpPr>
          <p:spPr bwMode="auto">
            <a:xfrm>
              <a:off x="5140603" y="1836791"/>
              <a:ext cx="238950" cy="228879"/>
            </a:xfrm>
            <a:custGeom>
              <a:avLst/>
              <a:gdLst>
                <a:gd name="T0" fmla="*/ 231 w 261"/>
                <a:gd name="T1" fmla="*/ 189 h 250"/>
                <a:gd name="T2" fmla="*/ 205 w 261"/>
                <a:gd name="T3" fmla="*/ 189 h 250"/>
                <a:gd name="T4" fmla="*/ 226 w 261"/>
                <a:gd name="T5" fmla="*/ 210 h 250"/>
                <a:gd name="T6" fmla="*/ 40 w 261"/>
                <a:gd name="T7" fmla="*/ 210 h 250"/>
                <a:gd name="T8" fmla="*/ 40 w 261"/>
                <a:gd name="T9" fmla="*/ 33 h 250"/>
                <a:gd name="T10" fmla="*/ 61 w 261"/>
                <a:gd name="T11" fmla="*/ 57 h 250"/>
                <a:gd name="T12" fmla="*/ 61 w 261"/>
                <a:gd name="T13" fmla="*/ 31 h 250"/>
                <a:gd name="T14" fmla="*/ 30 w 261"/>
                <a:gd name="T15" fmla="*/ 0 h 250"/>
                <a:gd name="T16" fmla="*/ 0 w 261"/>
                <a:gd name="T17" fmla="*/ 31 h 250"/>
                <a:gd name="T18" fmla="*/ 0 w 261"/>
                <a:gd name="T19" fmla="*/ 57 h 250"/>
                <a:gd name="T20" fmla="*/ 21 w 261"/>
                <a:gd name="T21" fmla="*/ 33 h 250"/>
                <a:gd name="T22" fmla="*/ 21 w 261"/>
                <a:gd name="T23" fmla="*/ 229 h 250"/>
                <a:gd name="T24" fmla="*/ 226 w 261"/>
                <a:gd name="T25" fmla="*/ 229 h 250"/>
                <a:gd name="T26" fmla="*/ 205 w 261"/>
                <a:gd name="T27" fmla="*/ 250 h 250"/>
                <a:gd name="T28" fmla="*/ 231 w 261"/>
                <a:gd name="T29" fmla="*/ 250 h 250"/>
                <a:gd name="T30" fmla="*/ 261 w 261"/>
                <a:gd name="T31" fmla="*/ 220 h 250"/>
                <a:gd name="T32" fmla="*/ 231 w 261"/>
                <a:gd name="T33" fmla="*/ 189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1" h="250">
                  <a:moveTo>
                    <a:pt x="231" y="189"/>
                  </a:moveTo>
                  <a:lnTo>
                    <a:pt x="205" y="189"/>
                  </a:lnTo>
                  <a:lnTo>
                    <a:pt x="226" y="210"/>
                  </a:lnTo>
                  <a:lnTo>
                    <a:pt x="40" y="210"/>
                  </a:lnTo>
                  <a:lnTo>
                    <a:pt x="40" y="33"/>
                  </a:lnTo>
                  <a:lnTo>
                    <a:pt x="61" y="57"/>
                  </a:lnTo>
                  <a:lnTo>
                    <a:pt x="61" y="31"/>
                  </a:lnTo>
                  <a:lnTo>
                    <a:pt x="30" y="0"/>
                  </a:lnTo>
                  <a:lnTo>
                    <a:pt x="0" y="31"/>
                  </a:lnTo>
                  <a:lnTo>
                    <a:pt x="0" y="57"/>
                  </a:lnTo>
                  <a:lnTo>
                    <a:pt x="21" y="33"/>
                  </a:lnTo>
                  <a:lnTo>
                    <a:pt x="21" y="229"/>
                  </a:lnTo>
                  <a:lnTo>
                    <a:pt x="226" y="229"/>
                  </a:lnTo>
                  <a:lnTo>
                    <a:pt x="205" y="250"/>
                  </a:lnTo>
                  <a:lnTo>
                    <a:pt x="231" y="250"/>
                  </a:lnTo>
                  <a:lnTo>
                    <a:pt x="261" y="220"/>
                  </a:lnTo>
                  <a:lnTo>
                    <a:pt x="231" y="189"/>
                  </a:ln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24" name="Freeform 90">
              <a:extLst>
                <a:ext uri="{FF2B5EF4-FFF2-40B4-BE49-F238E27FC236}">
                  <a16:creationId xmlns:a16="http://schemas.microsoft.com/office/drawing/2014/main" id="{DE2D7500-942C-412F-ACEF-465D69A02172}"/>
                </a:ext>
              </a:extLst>
            </p:cNvPr>
            <p:cNvSpPr>
              <a:spLocks/>
            </p:cNvSpPr>
            <p:nvPr/>
          </p:nvSpPr>
          <p:spPr bwMode="auto">
            <a:xfrm>
              <a:off x="5188210" y="1849608"/>
              <a:ext cx="152891" cy="168455"/>
            </a:xfrm>
            <a:custGeom>
              <a:avLst/>
              <a:gdLst>
                <a:gd name="T0" fmla="*/ 0 w 167"/>
                <a:gd name="T1" fmla="*/ 123 h 184"/>
                <a:gd name="T2" fmla="*/ 49 w 167"/>
                <a:gd name="T3" fmla="*/ 80 h 184"/>
                <a:gd name="T4" fmla="*/ 61 w 167"/>
                <a:gd name="T5" fmla="*/ 90 h 184"/>
                <a:gd name="T6" fmla="*/ 0 w 167"/>
                <a:gd name="T7" fmla="*/ 144 h 184"/>
                <a:gd name="T8" fmla="*/ 0 w 167"/>
                <a:gd name="T9" fmla="*/ 156 h 184"/>
                <a:gd name="T10" fmla="*/ 65 w 167"/>
                <a:gd name="T11" fmla="*/ 97 h 184"/>
                <a:gd name="T12" fmla="*/ 75 w 167"/>
                <a:gd name="T13" fmla="*/ 104 h 184"/>
                <a:gd name="T14" fmla="*/ 0 w 167"/>
                <a:gd name="T15" fmla="*/ 175 h 184"/>
                <a:gd name="T16" fmla="*/ 0 w 167"/>
                <a:gd name="T17" fmla="*/ 184 h 184"/>
                <a:gd name="T18" fmla="*/ 4 w 167"/>
                <a:gd name="T19" fmla="*/ 184 h 184"/>
                <a:gd name="T20" fmla="*/ 167 w 167"/>
                <a:gd name="T21" fmla="*/ 31 h 184"/>
                <a:gd name="T22" fmla="*/ 167 w 167"/>
                <a:gd name="T23" fmla="*/ 0 h 184"/>
                <a:gd name="T24" fmla="*/ 82 w 167"/>
                <a:gd name="T25" fmla="*/ 85 h 184"/>
                <a:gd name="T26" fmla="*/ 49 w 167"/>
                <a:gd name="T27" fmla="*/ 57 h 184"/>
                <a:gd name="T28" fmla="*/ 0 w 167"/>
                <a:gd name="T29" fmla="*/ 99 h 184"/>
                <a:gd name="T30" fmla="*/ 0 w 167"/>
                <a:gd name="T31" fmla="*/ 12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7" h="184">
                  <a:moveTo>
                    <a:pt x="0" y="123"/>
                  </a:moveTo>
                  <a:lnTo>
                    <a:pt x="49" y="80"/>
                  </a:lnTo>
                  <a:lnTo>
                    <a:pt x="61" y="90"/>
                  </a:lnTo>
                  <a:lnTo>
                    <a:pt x="0" y="144"/>
                  </a:lnTo>
                  <a:lnTo>
                    <a:pt x="0" y="156"/>
                  </a:lnTo>
                  <a:lnTo>
                    <a:pt x="65" y="97"/>
                  </a:lnTo>
                  <a:lnTo>
                    <a:pt x="75" y="104"/>
                  </a:lnTo>
                  <a:lnTo>
                    <a:pt x="0" y="175"/>
                  </a:lnTo>
                  <a:lnTo>
                    <a:pt x="0" y="184"/>
                  </a:lnTo>
                  <a:lnTo>
                    <a:pt x="4" y="184"/>
                  </a:lnTo>
                  <a:lnTo>
                    <a:pt x="167" y="31"/>
                  </a:lnTo>
                  <a:lnTo>
                    <a:pt x="167" y="0"/>
                  </a:lnTo>
                  <a:lnTo>
                    <a:pt x="82" y="85"/>
                  </a:lnTo>
                  <a:lnTo>
                    <a:pt x="49" y="57"/>
                  </a:lnTo>
                  <a:lnTo>
                    <a:pt x="0" y="99"/>
                  </a:lnTo>
                  <a:lnTo>
                    <a:pt x="0" y="123"/>
                  </a:ln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25" name="Freeform 91">
              <a:extLst>
                <a:ext uri="{FF2B5EF4-FFF2-40B4-BE49-F238E27FC236}">
                  <a16:creationId xmlns:a16="http://schemas.microsoft.com/office/drawing/2014/main" id="{B932FCFE-055C-48CE-9836-D7F5B4DFDFD8}"/>
                </a:ext>
              </a:extLst>
            </p:cNvPr>
            <p:cNvSpPr>
              <a:spLocks/>
            </p:cNvSpPr>
            <p:nvPr/>
          </p:nvSpPr>
          <p:spPr bwMode="auto">
            <a:xfrm>
              <a:off x="5209267" y="1892638"/>
              <a:ext cx="131834" cy="125426"/>
            </a:xfrm>
            <a:custGeom>
              <a:avLst/>
              <a:gdLst>
                <a:gd name="T0" fmla="*/ 144 w 144"/>
                <a:gd name="T1" fmla="*/ 0 h 137"/>
                <a:gd name="T2" fmla="*/ 0 w 144"/>
                <a:gd name="T3" fmla="*/ 137 h 137"/>
                <a:gd name="T4" fmla="*/ 12 w 144"/>
                <a:gd name="T5" fmla="*/ 137 h 137"/>
                <a:gd name="T6" fmla="*/ 144 w 144"/>
                <a:gd name="T7" fmla="*/ 12 h 137"/>
                <a:gd name="T8" fmla="*/ 144 w 144"/>
                <a:gd name="T9" fmla="*/ 0 h 137"/>
              </a:gdLst>
              <a:ahLst/>
              <a:cxnLst>
                <a:cxn ang="0">
                  <a:pos x="T0" y="T1"/>
                </a:cxn>
                <a:cxn ang="0">
                  <a:pos x="T2" y="T3"/>
                </a:cxn>
                <a:cxn ang="0">
                  <a:pos x="T4" y="T5"/>
                </a:cxn>
                <a:cxn ang="0">
                  <a:pos x="T6" y="T7"/>
                </a:cxn>
                <a:cxn ang="0">
                  <a:pos x="T8" y="T9"/>
                </a:cxn>
              </a:cxnLst>
              <a:rect l="0" t="0" r="r" b="b"/>
              <a:pathLst>
                <a:path w="144" h="137">
                  <a:moveTo>
                    <a:pt x="144" y="0"/>
                  </a:moveTo>
                  <a:lnTo>
                    <a:pt x="0" y="137"/>
                  </a:lnTo>
                  <a:lnTo>
                    <a:pt x="12" y="137"/>
                  </a:lnTo>
                  <a:lnTo>
                    <a:pt x="144" y="12"/>
                  </a:lnTo>
                  <a:lnTo>
                    <a:pt x="144" y="0"/>
                  </a:ln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26" name="Freeform 92">
              <a:extLst>
                <a:ext uri="{FF2B5EF4-FFF2-40B4-BE49-F238E27FC236}">
                  <a16:creationId xmlns:a16="http://schemas.microsoft.com/office/drawing/2014/main" id="{E940F11E-477C-4ADB-94F5-AF4768AD0779}"/>
                </a:ext>
              </a:extLst>
            </p:cNvPr>
            <p:cNvSpPr>
              <a:spLocks/>
            </p:cNvSpPr>
            <p:nvPr/>
          </p:nvSpPr>
          <p:spPr bwMode="auto">
            <a:xfrm>
              <a:off x="5239479" y="1921019"/>
              <a:ext cx="101623" cy="97045"/>
            </a:xfrm>
            <a:custGeom>
              <a:avLst/>
              <a:gdLst>
                <a:gd name="T0" fmla="*/ 111 w 111"/>
                <a:gd name="T1" fmla="*/ 0 h 106"/>
                <a:gd name="T2" fmla="*/ 0 w 111"/>
                <a:gd name="T3" fmla="*/ 106 h 106"/>
                <a:gd name="T4" fmla="*/ 12 w 111"/>
                <a:gd name="T5" fmla="*/ 106 h 106"/>
                <a:gd name="T6" fmla="*/ 111 w 111"/>
                <a:gd name="T7" fmla="*/ 12 h 106"/>
                <a:gd name="T8" fmla="*/ 111 w 111"/>
                <a:gd name="T9" fmla="*/ 0 h 106"/>
              </a:gdLst>
              <a:ahLst/>
              <a:cxnLst>
                <a:cxn ang="0">
                  <a:pos x="T0" y="T1"/>
                </a:cxn>
                <a:cxn ang="0">
                  <a:pos x="T2" y="T3"/>
                </a:cxn>
                <a:cxn ang="0">
                  <a:pos x="T4" y="T5"/>
                </a:cxn>
                <a:cxn ang="0">
                  <a:pos x="T6" y="T7"/>
                </a:cxn>
                <a:cxn ang="0">
                  <a:pos x="T8" y="T9"/>
                </a:cxn>
              </a:cxnLst>
              <a:rect l="0" t="0" r="r" b="b"/>
              <a:pathLst>
                <a:path w="111" h="106">
                  <a:moveTo>
                    <a:pt x="111" y="0"/>
                  </a:moveTo>
                  <a:lnTo>
                    <a:pt x="0" y="106"/>
                  </a:lnTo>
                  <a:lnTo>
                    <a:pt x="12" y="106"/>
                  </a:lnTo>
                  <a:lnTo>
                    <a:pt x="111" y="12"/>
                  </a:lnTo>
                  <a:lnTo>
                    <a:pt x="111" y="0"/>
                  </a:ln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27" name="Freeform 93">
              <a:extLst>
                <a:ext uri="{FF2B5EF4-FFF2-40B4-BE49-F238E27FC236}">
                  <a16:creationId xmlns:a16="http://schemas.microsoft.com/office/drawing/2014/main" id="{141CB9E8-28FC-4E87-97B6-B660A84F19B9}"/>
                </a:ext>
              </a:extLst>
            </p:cNvPr>
            <p:cNvSpPr>
              <a:spLocks/>
            </p:cNvSpPr>
            <p:nvPr/>
          </p:nvSpPr>
          <p:spPr bwMode="auto">
            <a:xfrm>
              <a:off x="5267860" y="1949400"/>
              <a:ext cx="73242" cy="68664"/>
            </a:xfrm>
            <a:custGeom>
              <a:avLst/>
              <a:gdLst>
                <a:gd name="T0" fmla="*/ 80 w 80"/>
                <a:gd name="T1" fmla="*/ 0 h 75"/>
                <a:gd name="T2" fmla="*/ 0 w 80"/>
                <a:gd name="T3" fmla="*/ 75 h 75"/>
                <a:gd name="T4" fmla="*/ 14 w 80"/>
                <a:gd name="T5" fmla="*/ 75 h 75"/>
                <a:gd name="T6" fmla="*/ 80 w 80"/>
                <a:gd name="T7" fmla="*/ 14 h 75"/>
                <a:gd name="T8" fmla="*/ 80 w 80"/>
                <a:gd name="T9" fmla="*/ 0 h 75"/>
              </a:gdLst>
              <a:ahLst/>
              <a:cxnLst>
                <a:cxn ang="0">
                  <a:pos x="T0" y="T1"/>
                </a:cxn>
                <a:cxn ang="0">
                  <a:pos x="T2" y="T3"/>
                </a:cxn>
                <a:cxn ang="0">
                  <a:pos x="T4" y="T5"/>
                </a:cxn>
                <a:cxn ang="0">
                  <a:pos x="T6" y="T7"/>
                </a:cxn>
                <a:cxn ang="0">
                  <a:pos x="T8" y="T9"/>
                </a:cxn>
              </a:cxnLst>
              <a:rect l="0" t="0" r="r" b="b"/>
              <a:pathLst>
                <a:path w="80" h="75">
                  <a:moveTo>
                    <a:pt x="80" y="0"/>
                  </a:moveTo>
                  <a:lnTo>
                    <a:pt x="0" y="75"/>
                  </a:lnTo>
                  <a:lnTo>
                    <a:pt x="14" y="75"/>
                  </a:lnTo>
                  <a:lnTo>
                    <a:pt x="80" y="14"/>
                  </a:lnTo>
                  <a:lnTo>
                    <a:pt x="80" y="0"/>
                  </a:ln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28" name="Freeform 94">
              <a:extLst>
                <a:ext uri="{FF2B5EF4-FFF2-40B4-BE49-F238E27FC236}">
                  <a16:creationId xmlns:a16="http://schemas.microsoft.com/office/drawing/2014/main" id="{B4448A30-A902-4EA0-B6DF-3374872ED1E6}"/>
                </a:ext>
              </a:extLst>
            </p:cNvPr>
            <p:cNvSpPr>
              <a:spLocks/>
            </p:cNvSpPr>
            <p:nvPr/>
          </p:nvSpPr>
          <p:spPr bwMode="auto">
            <a:xfrm>
              <a:off x="5298072" y="1976866"/>
              <a:ext cx="43030" cy="41199"/>
            </a:xfrm>
            <a:custGeom>
              <a:avLst/>
              <a:gdLst>
                <a:gd name="T0" fmla="*/ 47 w 47"/>
                <a:gd name="T1" fmla="*/ 12 h 45"/>
                <a:gd name="T2" fmla="*/ 47 w 47"/>
                <a:gd name="T3" fmla="*/ 0 h 45"/>
                <a:gd name="T4" fmla="*/ 0 w 47"/>
                <a:gd name="T5" fmla="*/ 45 h 45"/>
                <a:gd name="T6" fmla="*/ 14 w 47"/>
                <a:gd name="T7" fmla="*/ 45 h 45"/>
                <a:gd name="T8" fmla="*/ 47 w 47"/>
                <a:gd name="T9" fmla="*/ 12 h 45"/>
              </a:gdLst>
              <a:ahLst/>
              <a:cxnLst>
                <a:cxn ang="0">
                  <a:pos x="T0" y="T1"/>
                </a:cxn>
                <a:cxn ang="0">
                  <a:pos x="T2" y="T3"/>
                </a:cxn>
                <a:cxn ang="0">
                  <a:pos x="T4" y="T5"/>
                </a:cxn>
                <a:cxn ang="0">
                  <a:pos x="T6" y="T7"/>
                </a:cxn>
                <a:cxn ang="0">
                  <a:pos x="T8" y="T9"/>
                </a:cxn>
              </a:cxnLst>
              <a:rect l="0" t="0" r="r" b="b"/>
              <a:pathLst>
                <a:path w="47" h="45">
                  <a:moveTo>
                    <a:pt x="47" y="12"/>
                  </a:moveTo>
                  <a:lnTo>
                    <a:pt x="47" y="0"/>
                  </a:lnTo>
                  <a:lnTo>
                    <a:pt x="0" y="45"/>
                  </a:lnTo>
                  <a:lnTo>
                    <a:pt x="14" y="45"/>
                  </a:lnTo>
                  <a:lnTo>
                    <a:pt x="47" y="12"/>
                  </a:ln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29" name="Oval 95">
              <a:extLst>
                <a:ext uri="{FF2B5EF4-FFF2-40B4-BE49-F238E27FC236}">
                  <a16:creationId xmlns:a16="http://schemas.microsoft.com/office/drawing/2014/main" id="{B0F4FD17-2D6A-4284-9E08-A6AADE2AEF79}"/>
                </a:ext>
              </a:extLst>
            </p:cNvPr>
            <p:cNvSpPr>
              <a:spLocks noChangeArrowheads="1"/>
            </p:cNvSpPr>
            <p:nvPr/>
          </p:nvSpPr>
          <p:spPr bwMode="auto">
            <a:xfrm>
              <a:off x="5038981" y="1973203"/>
              <a:ext cx="88805" cy="860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30" name="Freeform 96">
              <a:extLst>
                <a:ext uri="{FF2B5EF4-FFF2-40B4-BE49-F238E27FC236}">
                  <a16:creationId xmlns:a16="http://schemas.microsoft.com/office/drawing/2014/main" id="{1F7404E6-D140-41E2-8E06-FCCD19F1D617}"/>
                </a:ext>
              </a:extLst>
            </p:cNvPr>
            <p:cNvSpPr>
              <a:spLocks/>
            </p:cNvSpPr>
            <p:nvPr/>
          </p:nvSpPr>
          <p:spPr bwMode="auto">
            <a:xfrm>
              <a:off x="4997783" y="2076656"/>
              <a:ext cx="254513" cy="309445"/>
            </a:xfrm>
            <a:custGeom>
              <a:avLst/>
              <a:gdLst>
                <a:gd name="T0" fmla="*/ 118 w 118"/>
                <a:gd name="T1" fmla="*/ 12 h 143"/>
                <a:gd name="T2" fmla="*/ 105 w 118"/>
                <a:gd name="T3" fmla="*/ 0 h 143"/>
                <a:gd name="T4" fmla="*/ 56 w 118"/>
                <a:gd name="T5" fmla="*/ 0 h 143"/>
                <a:gd name="T6" fmla="*/ 39 w 118"/>
                <a:gd name="T7" fmla="*/ 16 h 143"/>
                <a:gd name="T8" fmla="*/ 39 w 118"/>
                <a:gd name="T9" fmla="*/ 17 h 143"/>
                <a:gd name="T10" fmla="*/ 22 w 118"/>
                <a:gd name="T11" fmla="*/ 0 h 143"/>
                <a:gd name="T12" fmla="*/ 17 w 118"/>
                <a:gd name="T13" fmla="*/ 0 h 143"/>
                <a:gd name="T14" fmla="*/ 0 w 118"/>
                <a:gd name="T15" fmla="*/ 16 h 143"/>
                <a:gd name="T16" fmla="*/ 0 w 118"/>
                <a:gd name="T17" fmla="*/ 52 h 143"/>
                <a:gd name="T18" fmla="*/ 17 w 118"/>
                <a:gd name="T19" fmla="*/ 69 h 143"/>
                <a:gd name="T20" fmla="*/ 17 w 118"/>
                <a:gd name="T21" fmla="*/ 69 h 143"/>
                <a:gd name="T22" fmla="*/ 16 w 118"/>
                <a:gd name="T23" fmla="*/ 73 h 143"/>
                <a:gd name="T24" fmla="*/ 16 w 118"/>
                <a:gd name="T25" fmla="*/ 131 h 143"/>
                <a:gd name="T26" fmla="*/ 28 w 118"/>
                <a:gd name="T27" fmla="*/ 143 h 143"/>
                <a:gd name="T28" fmla="*/ 40 w 118"/>
                <a:gd name="T29" fmla="*/ 131 h 143"/>
                <a:gd name="T30" fmla="*/ 52 w 118"/>
                <a:gd name="T31" fmla="*/ 143 h 143"/>
                <a:gd name="T32" fmla="*/ 63 w 118"/>
                <a:gd name="T33" fmla="*/ 131 h 143"/>
                <a:gd name="T34" fmla="*/ 63 w 118"/>
                <a:gd name="T35" fmla="*/ 23 h 143"/>
                <a:gd name="T36" fmla="*/ 105 w 118"/>
                <a:gd name="T37" fmla="*/ 23 h 143"/>
                <a:gd name="T38" fmla="*/ 118 w 118"/>
                <a:gd name="T39" fmla="*/ 1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8" h="143">
                  <a:moveTo>
                    <a:pt x="118" y="12"/>
                  </a:moveTo>
                  <a:cubicBezTo>
                    <a:pt x="118" y="4"/>
                    <a:pt x="112" y="0"/>
                    <a:pt x="105" y="0"/>
                  </a:cubicBezTo>
                  <a:cubicBezTo>
                    <a:pt x="98" y="0"/>
                    <a:pt x="56" y="0"/>
                    <a:pt x="56" y="0"/>
                  </a:cubicBezTo>
                  <a:cubicBezTo>
                    <a:pt x="39" y="16"/>
                    <a:pt x="39" y="16"/>
                    <a:pt x="39" y="16"/>
                  </a:cubicBezTo>
                  <a:cubicBezTo>
                    <a:pt x="39" y="17"/>
                    <a:pt x="39" y="17"/>
                    <a:pt x="39" y="17"/>
                  </a:cubicBezTo>
                  <a:cubicBezTo>
                    <a:pt x="22" y="0"/>
                    <a:pt x="22" y="0"/>
                    <a:pt x="22" y="0"/>
                  </a:cubicBezTo>
                  <a:cubicBezTo>
                    <a:pt x="17" y="0"/>
                    <a:pt x="17" y="0"/>
                    <a:pt x="17" y="0"/>
                  </a:cubicBezTo>
                  <a:cubicBezTo>
                    <a:pt x="8" y="0"/>
                    <a:pt x="0" y="7"/>
                    <a:pt x="0" y="16"/>
                  </a:cubicBezTo>
                  <a:cubicBezTo>
                    <a:pt x="0" y="52"/>
                    <a:pt x="0" y="52"/>
                    <a:pt x="0" y="52"/>
                  </a:cubicBezTo>
                  <a:cubicBezTo>
                    <a:pt x="0" y="61"/>
                    <a:pt x="8" y="69"/>
                    <a:pt x="17" y="69"/>
                  </a:cubicBezTo>
                  <a:cubicBezTo>
                    <a:pt x="17" y="69"/>
                    <a:pt x="17" y="69"/>
                    <a:pt x="17" y="69"/>
                  </a:cubicBezTo>
                  <a:cubicBezTo>
                    <a:pt x="17" y="70"/>
                    <a:pt x="16" y="72"/>
                    <a:pt x="16" y="73"/>
                  </a:cubicBezTo>
                  <a:cubicBezTo>
                    <a:pt x="16" y="131"/>
                    <a:pt x="16" y="131"/>
                    <a:pt x="16" y="131"/>
                  </a:cubicBezTo>
                  <a:cubicBezTo>
                    <a:pt x="16" y="138"/>
                    <a:pt x="21" y="143"/>
                    <a:pt x="28" y="143"/>
                  </a:cubicBezTo>
                  <a:cubicBezTo>
                    <a:pt x="34" y="143"/>
                    <a:pt x="40" y="138"/>
                    <a:pt x="40" y="131"/>
                  </a:cubicBezTo>
                  <a:cubicBezTo>
                    <a:pt x="40" y="138"/>
                    <a:pt x="45" y="143"/>
                    <a:pt x="52" y="143"/>
                  </a:cubicBezTo>
                  <a:cubicBezTo>
                    <a:pt x="58" y="143"/>
                    <a:pt x="63" y="138"/>
                    <a:pt x="63" y="131"/>
                  </a:cubicBezTo>
                  <a:cubicBezTo>
                    <a:pt x="63" y="23"/>
                    <a:pt x="63" y="23"/>
                    <a:pt x="63" y="23"/>
                  </a:cubicBezTo>
                  <a:cubicBezTo>
                    <a:pt x="63" y="23"/>
                    <a:pt x="100" y="23"/>
                    <a:pt x="105" y="23"/>
                  </a:cubicBezTo>
                  <a:cubicBezTo>
                    <a:pt x="111" y="23"/>
                    <a:pt x="118" y="20"/>
                    <a:pt x="1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grpSp>
      <p:sp>
        <p:nvSpPr>
          <p:cNvPr id="136" name="AutoShape 18">
            <a:hlinkClick r:id="" action="ppaction://noaction"/>
            <a:extLst>
              <a:ext uri="{FF2B5EF4-FFF2-40B4-BE49-F238E27FC236}">
                <a16:creationId xmlns:a16="http://schemas.microsoft.com/office/drawing/2014/main" id="{09FD6F77-69FC-48FA-970B-6CDACF621A46}"/>
              </a:ext>
            </a:extLst>
          </p:cNvPr>
          <p:cNvSpPr>
            <a:spLocks noChangeArrowheads="1"/>
          </p:cNvSpPr>
          <p:nvPr/>
        </p:nvSpPr>
        <p:spPr bwMode="auto">
          <a:xfrm>
            <a:off x="5580647" y="1775381"/>
            <a:ext cx="3257363" cy="209769"/>
          </a:xfrm>
          <a:prstGeom prst="rect">
            <a:avLst/>
          </a:prstGeom>
          <a:solidFill>
            <a:schemeClr val="bg1"/>
          </a:solidFill>
          <a:ln>
            <a:noFill/>
          </a:ln>
          <a:effectLst/>
        </p:spPr>
        <p:txBody>
          <a:bodyPr lIns="0" tIns="0" rIns="0" bIns="0" anchor="ctr"/>
          <a:lstStyle/>
          <a:p>
            <a:pPr defTabSz="685783">
              <a:lnSpc>
                <a:spcPct val="85000"/>
              </a:lnSpc>
              <a:buClr>
                <a:srgbClr val="418AB3"/>
              </a:buClr>
              <a:buSzPct val="100000"/>
              <a:defRPr/>
            </a:pPr>
            <a:r>
              <a:rPr lang="en-US" sz="825">
                <a:solidFill>
                  <a:schemeClr val="tx2"/>
                </a:solidFill>
              </a:rPr>
              <a:t>Involve end-to-end </a:t>
            </a:r>
            <a:r>
              <a:rPr lang="en-US" sz="825">
                <a:solidFill>
                  <a:srgbClr val="5E5E5E"/>
                </a:solidFill>
                <a:latin typeface="Verdana"/>
                <a:cs typeface="Verdana" panose="020B0604030504040204" pitchFamily="34" charset="0"/>
                <a:hlinkClick r:id="rId12" action="ppaction://hlinksldjump"/>
              </a:rPr>
              <a:t>stakeholders</a:t>
            </a:r>
            <a:r>
              <a:rPr lang="en-US" sz="825">
                <a:solidFill>
                  <a:srgbClr val="5E5E5E"/>
                </a:solidFill>
                <a:latin typeface="Verdana"/>
                <a:cs typeface="Verdana" panose="020B0604030504040204" pitchFamily="34" charset="0"/>
              </a:rPr>
              <a:t> </a:t>
            </a:r>
            <a:r>
              <a:rPr lang="en-US" sz="825">
                <a:solidFill>
                  <a:schemeClr val="tx2"/>
                </a:solidFill>
              </a:rPr>
              <a:t>along value chain</a:t>
            </a:r>
          </a:p>
        </p:txBody>
      </p:sp>
      <p:sp>
        <p:nvSpPr>
          <p:cNvPr id="137" name="Eingekerbter Richtungspfeil 10">
            <a:extLst>
              <a:ext uri="{FF2B5EF4-FFF2-40B4-BE49-F238E27FC236}">
                <a16:creationId xmlns:a16="http://schemas.microsoft.com/office/drawing/2014/main" id="{A32C4F1C-242B-4BDB-AEA9-AE09CB343E16}"/>
              </a:ext>
            </a:extLst>
          </p:cNvPr>
          <p:cNvSpPr/>
          <p:nvPr>
            <p:custDataLst>
              <p:tags r:id="rId5"/>
            </p:custDataLst>
          </p:nvPr>
        </p:nvSpPr>
        <p:spPr bwMode="auto">
          <a:xfrm rot="5400000">
            <a:off x="478991" y="2889839"/>
            <a:ext cx="434022" cy="825402"/>
          </a:xfrm>
          <a:prstGeom prst="chevron">
            <a:avLst>
              <a:gd name="adj" fmla="val 17963"/>
            </a:avLst>
          </a:prstGeom>
          <a:solidFill>
            <a:schemeClr val="tx2"/>
          </a:solidFill>
          <a:ln w="9525" cmpd="sng">
            <a:noFill/>
            <a:prstDash val="solid"/>
            <a:miter lim="800000"/>
            <a:headEnd/>
            <a:tailEnd/>
          </a:ln>
          <a:effectLst/>
        </p:spPr>
        <p:txBody>
          <a:bodyPr vert="vert270" lIns="108000" tIns="81000" rIns="108000" bIns="81000" anchor="ctr"/>
          <a:lstStyle/>
          <a:p>
            <a:pPr algn="ctr">
              <a:spcBef>
                <a:spcPct val="0"/>
              </a:spcBef>
              <a:spcAft>
                <a:spcPct val="0"/>
              </a:spcAft>
              <a:buClrTx/>
            </a:pPr>
            <a:r>
              <a:rPr lang="en-US" sz="1200" b="1">
                <a:solidFill>
                  <a:schemeClr val="bg1"/>
                </a:solidFill>
              </a:rPr>
              <a:t>4</a:t>
            </a:r>
          </a:p>
        </p:txBody>
      </p:sp>
      <p:sp>
        <p:nvSpPr>
          <p:cNvPr id="138" name="Rectangle 137">
            <a:extLst>
              <a:ext uri="{FF2B5EF4-FFF2-40B4-BE49-F238E27FC236}">
                <a16:creationId xmlns:a16="http://schemas.microsoft.com/office/drawing/2014/main" id="{6E1F3DAE-0A3E-40D0-A12B-C11894415D1F}"/>
              </a:ext>
            </a:extLst>
          </p:cNvPr>
          <p:cNvSpPr/>
          <p:nvPr/>
        </p:nvSpPr>
        <p:spPr>
          <a:xfrm>
            <a:off x="1239335" y="3086255"/>
            <a:ext cx="2677988" cy="354421"/>
          </a:xfrm>
          <a:prstGeom prst="rect">
            <a:avLst/>
          </a:prstGeom>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900">
                <a:solidFill>
                  <a:schemeClr val="tx2"/>
                </a:solidFill>
              </a:rPr>
              <a:t>Report &amp; Learn</a:t>
            </a:r>
          </a:p>
        </p:txBody>
      </p:sp>
      <p:cxnSp>
        <p:nvCxnSpPr>
          <p:cNvPr id="139" name="Straight Connector 138">
            <a:extLst>
              <a:ext uri="{FF2B5EF4-FFF2-40B4-BE49-F238E27FC236}">
                <a16:creationId xmlns:a16="http://schemas.microsoft.com/office/drawing/2014/main" id="{FEEBB6E7-9F8E-4F16-A7DE-D8C7F5A9B01F}"/>
              </a:ext>
            </a:extLst>
          </p:cNvPr>
          <p:cNvCxnSpPr/>
          <p:nvPr/>
        </p:nvCxnSpPr>
        <p:spPr>
          <a:xfrm>
            <a:off x="1239335" y="3043951"/>
            <a:ext cx="267798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0" name="Slide Number Placeholder 3">
            <a:extLst>
              <a:ext uri="{FF2B5EF4-FFF2-40B4-BE49-F238E27FC236}">
                <a16:creationId xmlns:a16="http://schemas.microsoft.com/office/drawing/2014/main" id="{73396014-D958-43FA-BC8C-6F38A3C8EBA9}"/>
              </a:ext>
            </a:extLst>
          </p:cNvPr>
          <p:cNvSpPr txBox="1">
            <a:spLocks/>
          </p:cNvSpPr>
          <p:nvPr/>
        </p:nvSpPr>
        <p:spPr>
          <a:xfrm>
            <a:off x="8447486" y="4759630"/>
            <a:ext cx="341790" cy="15132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Aft>
                <a:spcPct val="0"/>
              </a:spcAft>
              <a:defRPr/>
            </a:pPr>
            <a:fld id="{4472AB7F-E8D0-4874-A9B8-335B68DC5F05}" type="slidenum">
              <a:rPr lang="en-US" sz="698"/>
              <a:pPr fontAlgn="base">
                <a:spcAft>
                  <a:spcPct val="0"/>
                </a:spcAft>
                <a:defRPr/>
              </a:pPr>
              <a:t>53</a:t>
            </a:fld>
            <a:endParaRPr lang="en-US" sz="698"/>
          </a:p>
        </p:txBody>
      </p:sp>
      <p:grpSp>
        <p:nvGrpSpPr>
          <p:cNvPr id="92" name="Group 91">
            <a:extLst>
              <a:ext uri="{FF2B5EF4-FFF2-40B4-BE49-F238E27FC236}">
                <a16:creationId xmlns:a16="http://schemas.microsoft.com/office/drawing/2014/main" id="{25065C84-D1D5-4D92-9233-C0FF981CE14A}"/>
              </a:ext>
            </a:extLst>
          </p:cNvPr>
          <p:cNvGrpSpPr/>
          <p:nvPr/>
        </p:nvGrpSpPr>
        <p:grpSpPr>
          <a:xfrm>
            <a:off x="2042152" y="4531579"/>
            <a:ext cx="5059697" cy="189227"/>
            <a:chOff x="2722869" y="6042105"/>
            <a:chExt cx="6746263" cy="252302"/>
          </a:xfrm>
        </p:grpSpPr>
        <p:sp>
          <p:nvSpPr>
            <p:cNvPr id="93" name="AutoShape 2">
              <a:hlinkClick r:id="rId13" action="ppaction://hlinksldjump"/>
              <a:extLst>
                <a:ext uri="{FF2B5EF4-FFF2-40B4-BE49-F238E27FC236}">
                  <a16:creationId xmlns:a16="http://schemas.microsoft.com/office/drawing/2014/main" id="{57A6F135-990C-4055-AB8B-3FCA89CED83A}"/>
                </a:ext>
              </a:extLst>
            </p:cNvPr>
            <p:cNvSpPr>
              <a:spLocks noChangeArrowheads="1"/>
            </p:cNvSpPr>
            <p:nvPr/>
          </p:nvSpPr>
          <p:spPr bwMode="gray">
            <a:xfrm>
              <a:off x="4076038" y="6046872"/>
              <a:ext cx="1063690" cy="247535"/>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WHY</a:t>
              </a:r>
            </a:p>
          </p:txBody>
        </p:sp>
        <p:sp>
          <p:nvSpPr>
            <p:cNvPr id="94" name="AutoShape 2">
              <a:hlinkClick r:id="rId14" action="ppaction://hlinksldjump"/>
              <a:extLst>
                <a:ext uri="{FF2B5EF4-FFF2-40B4-BE49-F238E27FC236}">
                  <a16:creationId xmlns:a16="http://schemas.microsoft.com/office/drawing/2014/main" id="{1F2A27FD-A6DC-443F-85A8-B635C118405E}"/>
                </a:ext>
              </a:extLst>
            </p:cNvPr>
            <p:cNvSpPr>
              <a:spLocks noChangeArrowheads="1"/>
            </p:cNvSpPr>
            <p:nvPr/>
          </p:nvSpPr>
          <p:spPr bwMode="gray">
            <a:xfrm>
              <a:off x="2993686" y="6046872"/>
              <a:ext cx="1063690" cy="247535"/>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GENERAL</a:t>
              </a:r>
            </a:p>
          </p:txBody>
        </p:sp>
        <p:sp>
          <p:nvSpPr>
            <p:cNvPr id="95" name="AutoShape 2">
              <a:hlinkClick r:id="rId15" action="ppaction://hlinksldjump"/>
              <a:extLst>
                <a:ext uri="{FF2B5EF4-FFF2-40B4-BE49-F238E27FC236}">
                  <a16:creationId xmlns:a16="http://schemas.microsoft.com/office/drawing/2014/main" id="{000AE7F4-EB2B-4303-8BB4-95F7C55D5943}"/>
                </a:ext>
              </a:extLst>
            </p:cNvPr>
            <p:cNvSpPr>
              <a:spLocks noChangeArrowheads="1"/>
            </p:cNvSpPr>
            <p:nvPr/>
          </p:nvSpPr>
          <p:spPr bwMode="gray">
            <a:xfrm>
              <a:off x="5158390" y="6046872"/>
              <a:ext cx="1063690" cy="247535"/>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WHAT</a:t>
              </a:r>
            </a:p>
          </p:txBody>
        </p:sp>
        <p:sp>
          <p:nvSpPr>
            <p:cNvPr id="96" name="AutoShape 2">
              <a:hlinkClick r:id="rId16" action="ppaction://hlinksldjump"/>
              <a:extLst>
                <a:ext uri="{FF2B5EF4-FFF2-40B4-BE49-F238E27FC236}">
                  <a16:creationId xmlns:a16="http://schemas.microsoft.com/office/drawing/2014/main" id="{A01E71B7-79BC-4413-9F29-3CFBDEDBF5C1}"/>
                </a:ext>
              </a:extLst>
            </p:cNvPr>
            <p:cNvSpPr>
              <a:spLocks noChangeArrowheads="1"/>
            </p:cNvSpPr>
            <p:nvPr/>
          </p:nvSpPr>
          <p:spPr bwMode="gray">
            <a:xfrm>
              <a:off x="6240742" y="6046872"/>
              <a:ext cx="1063690" cy="247535"/>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WHO</a:t>
              </a:r>
            </a:p>
          </p:txBody>
        </p:sp>
        <p:sp>
          <p:nvSpPr>
            <p:cNvPr id="97" name="AutoShape 2">
              <a:hlinkClick r:id="rId17" action="ppaction://hlinksldjump"/>
              <a:extLst>
                <a:ext uri="{FF2B5EF4-FFF2-40B4-BE49-F238E27FC236}">
                  <a16:creationId xmlns:a16="http://schemas.microsoft.com/office/drawing/2014/main" id="{C0AADEBE-9D78-49A7-AE16-A3CFE1527BBB}"/>
                </a:ext>
              </a:extLst>
            </p:cNvPr>
            <p:cNvSpPr>
              <a:spLocks noChangeArrowheads="1"/>
            </p:cNvSpPr>
            <p:nvPr/>
          </p:nvSpPr>
          <p:spPr bwMode="gray">
            <a:xfrm>
              <a:off x="7323092" y="6046725"/>
              <a:ext cx="1063690" cy="247535"/>
            </a:xfrm>
            <a:prstGeom prst="roundRect">
              <a:avLst>
                <a:gd name="adj" fmla="val 50000"/>
              </a:avLst>
            </a:prstGeom>
            <a:solidFill>
              <a:srgbClr val="22BCB9"/>
            </a:solidFill>
            <a:ln w="10795">
              <a:noFill/>
              <a:round/>
              <a:headEnd/>
              <a:tailEnd/>
            </a:ln>
            <a:effectLst/>
          </p:spPr>
          <p:txBody>
            <a:bodyPr vert="horz" wrap="none" lIns="0" tIns="0" rIns="0" bIns="0" anchor="ctr" anchorCtr="0">
              <a:noAutofit/>
            </a:bodyPr>
            <a:lstStyle/>
            <a:p>
              <a:pPr algn="ctr">
                <a:lnSpc>
                  <a:spcPct val="95000"/>
                </a:lnSpc>
              </a:pPr>
              <a:r>
                <a:rPr lang="en-US" sz="525" b="1">
                  <a:solidFill>
                    <a:schemeClr val="bg1"/>
                  </a:solidFill>
                </a:rPr>
                <a:t>HOW</a:t>
              </a:r>
            </a:p>
          </p:txBody>
        </p:sp>
        <p:sp>
          <p:nvSpPr>
            <p:cNvPr id="98" name="AutoShape 2">
              <a:hlinkClick r:id="rId18" action="ppaction://hlinksldjump"/>
              <a:extLst>
                <a:ext uri="{FF2B5EF4-FFF2-40B4-BE49-F238E27FC236}">
                  <a16:creationId xmlns:a16="http://schemas.microsoft.com/office/drawing/2014/main" id="{DD97CD10-C2EB-4FFB-9E82-B087E78113BF}"/>
                </a:ext>
              </a:extLst>
            </p:cNvPr>
            <p:cNvSpPr>
              <a:spLocks noChangeArrowheads="1"/>
            </p:cNvSpPr>
            <p:nvPr/>
          </p:nvSpPr>
          <p:spPr bwMode="gray">
            <a:xfrm>
              <a:off x="8405442" y="6046725"/>
              <a:ext cx="1063690" cy="247535"/>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REPORT &amp; LEARN</a:t>
              </a:r>
            </a:p>
          </p:txBody>
        </p:sp>
        <p:pic>
          <p:nvPicPr>
            <p:cNvPr id="101" name="Picture 100">
              <a:hlinkClick r:id="rId19" action="ppaction://hlinksldjump"/>
              <a:extLst>
                <a:ext uri="{FF2B5EF4-FFF2-40B4-BE49-F238E27FC236}">
                  <a16:creationId xmlns:a16="http://schemas.microsoft.com/office/drawing/2014/main" id="{8EF4508E-436E-4817-AA3B-40E487DCBAC0}"/>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722869" y="6042105"/>
              <a:ext cx="252155" cy="252155"/>
            </a:xfrm>
            <a:prstGeom prst="rect">
              <a:avLst/>
            </a:prstGeom>
          </p:spPr>
        </p:pic>
      </p:grpSp>
      <p:grpSp>
        <p:nvGrpSpPr>
          <p:cNvPr id="91" name="Group 90">
            <a:extLst>
              <a:ext uri="{FF2B5EF4-FFF2-40B4-BE49-F238E27FC236}">
                <a16:creationId xmlns:a16="http://schemas.microsoft.com/office/drawing/2014/main" id="{E29DAF5B-024F-4AAD-8BF3-638EC33354F7}"/>
              </a:ext>
            </a:extLst>
          </p:cNvPr>
          <p:cNvGrpSpPr/>
          <p:nvPr/>
        </p:nvGrpSpPr>
        <p:grpSpPr>
          <a:xfrm>
            <a:off x="7405014" y="4531233"/>
            <a:ext cx="186825" cy="186825"/>
            <a:chOff x="9873352" y="6041644"/>
            <a:chExt cx="249100" cy="249100"/>
          </a:xfrm>
        </p:grpSpPr>
        <p:sp>
          <p:nvSpPr>
            <p:cNvPr id="102" name="Oval 101">
              <a:hlinkClick r:id="" action="ppaction://hlinkshowjump?jump=previousslide"/>
              <a:extLst>
                <a:ext uri="{FF2B5EF4-FFF2-40B4-BE49-F238E27FC236}">
                  <a16:creationId xmlns:a16="http://schemas.microsoft.com/office/drawing/2014/main" id="{086F4BC6-CF96-40BF-9ED9-7C47DB5C361E}"/>
                </a:ext>
              </a:extLst>
            </p:cNvPr>
            <p:cNvSpPr/>
            <p:nvPr userDrawn="1"/>
          </p:nvSpPr>
          <p:spPr>
            <a:xfrm>
              <a:off x="9873352" y="6041644"/>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132" name="Group 131">
              <a:extLst>
                <a:ext uri="{FF2B5EF4-FFF2-40B4-BE49-F238E27FC236}">
                  <a16:creationId xmlns:a16="http://schemas.microsoft.com/office/drawing/2014/main" id="{705B2478-AA4B-46DA-8779-E51D46FF7D9F}"/>
                </a:ext>
              </a:extLst>
            </p:cNvPr>
            <p:cNvGrpSpPr/>
            <p:nvPr userDrawn="1"/>
          </p:nvGrpSpPr>
          <p:grpSpPr>
            <a:xfrm>
              <a:off x="9971776" y="6136088"/>
              <a:ext cx="41137" cy="66044"/>
              <a:chOff x="3345327" y="4804129"/>
              <a:chExt cx="74099" cy="118964"/>
            </a:xfrm>
          </p:grpSpPr>
          <p:cxnSp>
            <p:nvCxnSpPr>
              <p:cNvPr id="133" name="Straight Connector 132">
                <a:hlinkClick r:id="" action="ppaction://hlinkshowjump?jump=previousslide"/>
                <a:extLst>
                  <a:ext uri="{FF2B5EF4-FFF2-40B4-BE49-F238E27FC236}">
                    <a16:creationId xmlns:a16="http://schemas.microsoft.com/office/drawing/2014/main" id="{E48EEB34-DCCF-43A5-8ABB-C1E6FDB57A43}"/>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4" name="Straight Connector 133">
                <a:hlinkClick r:id="" action="ppaction://hlinkshowjump?jump=previousslide"/>
                <a:extLst>
                  <a:ext uri="{FF2B5EF4-FFF2-40B4-BE49-F238E27FC236}">
                    <a16:creationId xmlns:a16="http://schemas.microsoft.com/office/drawing/2014/main" id="{9D6962CA-A539-4F2D-B8A1-976033D54A24}"/>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135" name="Group 134">
            <a:extLst>
              <a:ext uri="{FF2B5EF4-FFF2-40B4-BE49-F238E27FC236}">
                <a16:creationId xmlns:a16="http://schemas.microsoft.com/office/drawing/2014/main" id="{3FE0C568-D7EF-4725-8F5A-2638278A9654}"/>
              </a:ext>
            </a:extLst>
          </p:cNvPr>
          <p:cNvGrpSpPr/>
          <p:nvPr/>
        </p:nvGrpSpPr>
        <p:grpSpPr>
          <a:xfrm>
            <a:off x="7642346" y="4531233"/>
            <a:ext cx="186825" cy="186825"/>
            <a:chOff x="10189795" y="6045160"/>
            <a:chExt cx="249100" cy="249100"/>
          </a:xfrm>
        </p:grpSpPr>
        <p:sp>
          <p:nvSpPr>
            <p:cNvPr id="140" name="Oval 139">
              <a:hlinkClick r:id="" action="ppaction://hlinkshowjump?jump=nextslide"/>
              <a:extLst>
                <a:ext uri="{FF2B5EF4-FFF2-40B4-BE49-F238E27FC236}">
                  <a16:creationId xmlns:a16="http://schemas.microsoft.com/office/drawing/2014/main" id="{2373FB2A-63D9-4A45-AA2F-127A4A5D6325}"/>
                </a:ext>
              </a:extLst>
            </p:cNvPr>
            <p:cNvSpPr/>
            <p:nvPr userDrawn="1"/>
          </p:nvSpPr>
          <p:spPr>
            <a:xfrm>
              <a:off x="10189795" y="6045160"/>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141" name="Group 140">
              <a:extLst>
                <a:ext uri="{FF2B5EF4-FFF2-40B4-BE49-F238E27FC236}">
                  <a16:creationId xmlns:a16="http://schemas.microsoft.com/office/drawing/2014/main" id="{70A3A46A-8E87-4627-B0E5-E45E0DCC40C6}"/>
                </a:ext>
              </a:extLst>
            </p:cNvPr>
            <p:cNvGrpSpPr/>
            <p:nvPr userDrawn="1"/>
          </p:nvGrpSpPr>
          <p:grpSpPr>
            <a:xfrm flipH="1" flipV="1">
              <a:off x="10297292" y="6133992"/>
              <a:ext cx="41137" cy="66044"/>
              <a:chOff x="3345327" y="4804129"/>
              <a:chExt cx="74099" cy="118964"/>
            </a:xfrm>
          </p:grpSpPr>
          <p:cxnSp>
            <p:nvCxnSpPr>
              <p:cNvPr id="142" name="Straight Connector 141">
                <a:hlinkClick r:id="" action="ppaction://hlinkshowjump?jump=nextslide"/>
                <a:extLst>
                  <a:ext uri="{FF2B5EF4-FFF2-40B4-BE49-F238E27FC236}">
                    <a16:creationId xmlns:a16="http://schemas.microsoft.com/office/drawing/2014/main" id="{E139B1BC-B08E-4763-8B90-449DB8CE7DB0}"/>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43" name="Straight Connector 142">
                <a:hlinkClick r:id="" action="ppaction://hlinkshowjump?jump=nextslide"/>
                <a:extLst>
                  <a:ext uri="{FF2B5EF4-FFF2-40B4-BE49-F238E27FC236}">
                    <a16:creationId xmlns:a16="http://schemas.microsoft.com/office/drawing/2014/main" id="{2EF3BADA-1072-4339-8583-74B797AE1A03}"/>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144" name="Group 143">
            <a:extLst>
              <a:ext uri="{FF2B5EF4-FFF2-40B4-BE49-F238E27FC236}">
                <a16:creationId xmlns:a16="http://schemas.microsoft.com/office/drawing/2014/main" id="{EFB09A52-B34F-4291-AC1D-585E625DDF54}"/>
              </a:ext>
            </a:extLst>
          </p:cNvPr>
          <p:cNvGrpSpPr/>
          <p:nvPr/>
        </p:nvGrpSpPr>
        <p:grpSpPr>
          <a:xfrm>
            <a:off x="6235830" y="1423754"/>
            <a:ext cx="159748" cy="248222"/>
            <a:chOff x="17942790" y="4248215"/>
            <a:chExt cx="502539" cy="780861"/>
          </a:xfrm>
          <a:solidFill>
            <a:schemeClr val="bg1"/>
          </a:solidFill>
        </p:grpSpPr>
        <p:sp>
          <p:nvSpPr>
            <p:cNvPr id="145" name="Freeform: Shape 1313">
              <a:extLst>
                <a:ext uri="{FF2B5EF4-FFF2-40B4-BE49-F238E27FC236}">
                  <a16:creationId xmlns:a16="http://schemas.microsoft.com/office/drawing/2014/main" id="{8CC82794-ED77-4B76-BFCA-E4981E85F991}"/>
                </a:ext>
              </a:extLst>
            </p:cNvPr>
            <p:cNvSpPr/>
            <p:nvPr/>
          </p:nvSpPr>
          <p:spPr>
            <a:xfrm>
              <a:off x="17999153" y="4301229"/>
              <a:ext cx="132405" cy="135415"/>
            </a:xfrm>
            <a:custGeom>
              <a:avLst/>
              <a:gdLst>
                <a:gd name="connsiteX0" fmla="*/ 119074 w 132405"/>
                <a:gd name="connsiteY0" fmla="*/ 103947 h 135414"/>
                <a:gd name="connsiteX1" fmla="*/ 90999 w 132405"/>
                <a:gd name="connsiteY1" fmla="*/ 86553 h 135414"/>
                <a:gd name="connsiteX2" fmla="*/ 85552 w 132405"/>
                <a:gd name="connsiteY2" fmla="*/ 76653 h 135414"/>
                <a:gd name="connsiteX3" fmla="*/ 91992 w 132405"/>
                <a:gd name="connsiteY3" fmla="*/ 68588 h 135414"/>
                <a:gd name="connsiteX4" fmla="*/ 92473 w 132405"/>
                <a:gd name="connsiteY4" fmla="*/ 68348 h 135414"/>
                <a:gd name="connsiteX5" fmla="*/ 93436 w 132405"/>
                <a:gd name="connsiteY5" fmla="*/ 68287 h 135414"/>
                <a:gd name="connsiteX6" fmla="*/ 100628 w 132405"/>
                <a:gd name="connsiteY6" fmla="*/ 59410 h 135414"/>
                <a:gd name="connsiteX7" fmla="*/ 103938 w 132405"/>
                <a:gd name="connsiteY7" fmla="*/ 45959 h 135414"/>
                <a:gd name="connsiteX8" fmla="*/ 100087 w 132405"/>
                <a:gd name="connsiteY8" fmla="*/ 40904 h 135414"/>
                <a:gd name="connsiteX9" fmla="*/ 96866 w 132405"/>
                <a:gd name="connsiteY9" fmla="*/ 14001 h 135414"/>
                <a:gd name="connsiteX10" fmla="*/ 96024 w 132405"/>
                <a:gd name="connsiteY10" fmla="*/ 14091 h 135414"/>
                <a:gd name="connsiteX11" fmla="*/ 90728 w 132405"/>
                <a:gd name="connsiteY11" fmla="*/ 17943 h 135414"/>
                <a:gd name="connsiteX12" fmla="*/ 90427 w 132405"/>
                <a:gd name="connsiteY12" fmla="*/ 18154 h 135414"/>
                <a:gd name="connsiteX13" fmla="*/ 90427 w 132405"/>
                <a:gd name="connsiteY13" fmla="*/ 18154 h 135414"/>
                <a:gd name="connsiteX14" fmla="*/ 88892 w 132405"/>
                <a:gd name="connsiteY14" fmla="*/ 19267 h 135414"/>
                <a:gd name="connsiteX15" fmla="*/ 88892 w 132405"/>
                <a:gd name="connsiteY15" fmla="*/ 19267 h 135414"/>
                <a:gd name="connsiteX16" fmla="*/ 88351 w 132405"/>
                <a:gd name="connsiteY16" fmla="*/ 19658 h 135414"/>
                <a:gd name="connsiteX17" fmla="*/ 84830 w 132405"/>
                <a:gd name="connsiteY17" fmla="*/ 22216 h 135414"/>
                <a:gd name="connsiteX18" fmla="*/ 84649 w 132405"/>
                <a:gd name="connsiteY18" fmla="*/ 23390 h 135414"/>
                <a:gd name="connsiteX19" fmla="*/ 93346 w 132405"/>
                <a:gd name="connsiteY19" fmla="*/ 50714 h 135414"/>
                <a:gd name="connsiteX20" fmla="*/ 94188 w 132405"/>
                <a:gd name="connsiteY20" fmla="*/ 51586 h 135414"/>
                <a:gd name="connsiteX21" fmla="*/ 95783 w 132405"/>
                <a:gd name="connsiteY21" fmla="*/ 51586 h 135414"/>
                <a:gd name="connsiteX22" fmla="*/ 96566 w 132405"/>
                <a:gd name="connsiteY22" fmla="*/ 51045 h 135414"/>
                <a:gd name="connsiteX23" fmla="*/ 99244 w 132405"/>
                <a:gd name="connsiteY23" fmla="*/ 43582 h 135414"/>
                <a:gd name="connsiteX24" fmla="*/ 101140 w 132405"/>
                <a:gd name="connsiteY24" fmla="*/ 46471 h 135414"/>
                <a:gd name="connsiteX25" fmla="*/ 97950 w 132405"/>
                <a:gd name="connsiteY25" fmla="*/ 58387 h 135414"/>
                <a:gd name="connsiteX26" fmla="*/ 93526 w 132405"/>
                <a:gd name="connsiteY26" fmla="*/ 65007 h 135414"/>
                <a:gd name="connsiteX27" fmla="*/ 92744 w 132405"/>
                <a:gd name="connsiteY27" fmla="*/ 64827 h 135414"/>
                <a:gd name="connsiteX28" fmla="*/ 92353 w 132405"/>
                <a:gd name="connsiteY28" fmla="*/ 63804 h 135414"/>
                <a:gd name="connsiteX29" fmla="*/ 91450 w 132405"/>
                <a:gd name="connsiteY29" fmla="*/ 63743 h 135414"/>
                <a:gd name="connsiteX30" fmla="*/ 90517 w 132405"/>
                <a:gd name="connsiteY30" fmla="*/ 65459 h 135414"/>
                <a:gd name="connsiteX31" fmla="*/ 75471 w 132405"/>
                <a:gd name="connsiteY31" fmla="*/ 80113 h 135414"/>
                <a:gd name="connsiteX32" fmla="*/ 67256 w 132405"/>
                <a:gd name="connsiteY32" fmla="*/ 82130 h 135414"/>
                <a:gd name="connsiteX33" fmla="*/ 67196 w 132405"/>
                <a:gd name="connsiteY33" fmla="*/ 82130 h 135414"/>
                <a:gd name="connsiteX34" fmla="*/ 43934 w 132405"/>
                <a:gd name="connsiteY34" fmla="*/ 65459 h 135414"/>
                <a:gd name="connsiteX35" fmla="*/ 43001 w 132405"/>
                <a:gd name="connsiteY35" fmla="*/ 63743 h 135414"/>
                <a:gd name="connsiteX36" fmla="*/ 42099 w 132405"/>
                <a:gd name="connsiteY36" fmla="*/ 63804 h 135414"/>
                <a:gd name="connsiteX37" fmla="*/ 41708 w 132405"/>
                <a:gd name="connsiteY37" fmla="*/ 64827 h 135414"/>
                <a:gd name="connsiteX38" fmla="*/ 40925 w 132405"/>
                <a:gd name="connsiteY38" fmla="*/ 65007 h 135414"/>
                <a:gd name="connsiteX39" fmla="*/ 36502 w 132405"/>
                <a:gd name="connsiteY39" fmla="*/ 58387 h 135414"/>
                <a:gd name="connsiteX40" fmla="*/ 33312 w 132405"/>
                <a:gd name="connsiteY40" fmla="*/ 46471 h 135414"/>
                <a:gd name="connsiteX41" fmla="*/ 35268 w 132405"/>
                <a:gd name="connsiteY41" fmla="*/ 43582 h 135414"/>
                <a:gd name="connsiteX42" fmla="*/ 37675 w 132405"/>
                <a:gd name="connsiteY42" fmla="*/ 51075 h 135414"/>
                <a:gd name="connsiteX43" fmla="*/ 38457 w 132405"/>
                <a:gd name="connsiteY43" fmla="*/ 51616 h 135414"/>
                <a:gd name="connsiteX44" fmla="*/ 39902 w 132405"/>
                <a:gd name="connsiteY44" fmla="*/ 51616 h 135414"/>
                <a:gd name="connsiteX45" fmla="*/ 40745 w 132405"/>
                <a:gd name="connsiteY45" fmla="*/ 50684 h 135414"/>
                <a:gd name="connsiteX46" fmla="*/ 57055 w 132405"/>
                <a:gd name="connsiteY46" fmla="*/ 34554 h 135414"/>
                <a:gd name="connsiteX47" fmla="*/ 57265 w 132405"/>
                <a:gd name="connsiteY47" fmla="*/ 34584 h 135414"/>
                <a:gd name="connsiteX48" fmla="*/ 81881 w 132405"/>
                <a:gd name="connsiteY48" fmla="*/ 23299 h 135414"/>
                <a:gd name="connsiteX49" fmla="*/ 82121 w 132405"/>
                <a:gd name="connsiteY49" fmla="*/ 22968 h 135414"/>
                <a:gd name="connsiteX50" fmla="*/ 87087 w 132405"/>
                <a:gd name="connsiteY50" fmla="*/ 18816 h 135414"/>
                <a:gd name="connsiteX51" fmla="*/ 89343 w 132405"/>
                <a:gd name="connsiteY51" fmla="*/ 16920 h 135414"/>
                <a:gd name="connsiteX52" fmla="*/ 94851 w 132405"/>
                <a:gd name="connsiteY52" fmla="*/ 12316 h 135414"/>
                <a:gd name="connsiteX53" fmla="*/ 95121 w 132405"/>
                <a:gd name="connsiteY53" fmla="*/ 11413 h 135414"/>
                <a:gd name="connsiteX54" fmla="*/ 59913 w 132405"/>
                <a:gd name="connsiteY54" fmla="*/ 129 h 135414"/>
                <a:gd name="connsiteX55" fmla="*/ 34606 w 132405"/>
                <a:gd name="connsiteY55" fmla="*/ 40843 h 135414"/>
                <a:gd name="connsiteX56" fmla="*/ 30543 w 132405"/>
                <a:gd name="connsiteY56" fmla="*/ 45959 h 135414"/>
                <a:gd name="connsiteX57" fmla="*/ 33854 w 132405"/>
                <a:gd name="connsiteY57" fmla="*/ 59410 h 135414"/>
                <a:gd name="connsiteX58" fmla="*/ 41046 w 132405"/>
                <a:gd name="connsiteY58" fmla="*/ 68287 h 135414"/>
                <a:gd name="connsiteX59" fmla="*/ 42009 w 132405"/>
                <a:gd name="connsiteY59" fmla="*/ 68348 h 135414"/>
                <a:gd name="connsiteX60" fmla="*/ 42490 w 132405"/>
                <a:gd name="connsiteY60" fmla="*/ 68588 h 135414"/>
                <a:gd name="connsiteX61" fmla="*/ 48629 w 132405"/>
                <a:gd name="connsiteY61" fmla="*/ 76382 h 135414"/>
                <a:gd name="connsiteX62" fmla="*/ 48599 w 132405"/>
                <a:gd name="connsiteY62" fmla="*/ 76382 h 135414"/>
                <a:gd name="connsiteX63" fmla="*/ 43182 w 132405"/>
                <a:gd name="connsiteY63" fmla="*/ 86764 h 135414"/>
                <a:gd name="connsiteX64" fmla="*/ 15407 w 132405"/>
                <a:gd name="connsiteY64" fmla="*/ 103977 h 135414"/>
                <a:gd name="connsiteX65" fmla="*/ 0 w 132405"/>
                <a:gd name="connsiteY65" fmla="*/ 127449 h 135414"/>
                <a:gd name="connsiteX66" fmla="*/ 67226 w 132405"/>
                <a:gd name="connsiteY66" fmla="*/ 136536 h 135414"/>
                <a:gd name="connsiteX67" fmla="*/ 134452 w 132405"/>
                <a:gd name="connsiteY67" fmla="*/ 127449 h 135414"/>
                <a:gd name="connsiteX68" fmla="*/ 119074 w 132405"/>
                <a:gd name="connsiteY68" fmla="*/ 103947 h 135414"/>
                <a:gd name="connsiteX69" fmla="*/ 67256 w 132405"/>
                <a:gd name="connsiteY69" fmla="*/ 106865 h 135414"/>
                <a:gd name="connsiteX70" fmla="*/ 44235 w 132405"/>
                <a:gd name="connsiteY70" fmla="*/ 89472 h 135414"/>
                <a:gd name="connsiteX71" fmla="*/ 50615 w 132405"/>
                <a:gd name="connsiteY71" fmla="*/ 78158 h 135414"/>
                <a:gd name="connsiteX72" fmla="*/ 58017 w 132405"/>
                <a:gd name="connsiteY72" fmla="*/ 82762 h 135414"/>
                <a:gd name="connsiteX73" fmla="*/ 67196 w 132405"/>
                <a:gd name="connsiteY73" fmla="*/ 84959 h 135414"/>
                <a:gd name="connsiteX74" fmla="*/ 67256 w 132405"/>
                <a:gd name="connsiteY74" fmla="*/ 84959 h 135414"/>
                <a:gd name="connsiteX75" fmla="*/ 76434 w 132405"/>
                <a:gd name="connsiteY75" fmla="*/ 82762 h 135414"/>
                <a:gd name="connsiteX76" fmla="*/ 83536 w 132405"/>
                <a:gd name="connsiteY76" fmla="*/ 78428 h 135414"/>
                <a:gd name="connsiteX77" fmla="*/ 90186 w 132405"/>
                <a:gd name="connsiteY77" fmla="*/ 89713 h 135414"/>
                <a:gd name="connsiteX78" fmla="*/ 67256 w 132405"/>
                <a:gd name="connsiteY78" fmla="*/ 106865 h 13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32405" h="135414">
                  <a:moveTo>
                    <a:pt x="119074" y="103947"/>
                  </a:moveTo>
                  <a:lnTo>
                    <a:pt x="90999" y="86553"/>
                  </a:lnTo>
                  <a:cubicBezTo>
                    <a:pt x="88892" y="83544"/>
                    <a:pt x="86665" y="79060"/>
                    <a:pt x="85552" y="76653"/>
                  </a:cubicBezTo>
                  <a:cubicBezTo>
                    <a:pt x="87748" y="74577"/>
                    <a:pt x="89975" y="71928"/>
                    <a:pt x="91992" y="68588"/>
                  </a:cubicBezTo>
                  <a:cubicBezTo>
                    <a:pt x="92082" y="68408"/>
                    <a:pt x="92292" y="68318"/>
                    <a:pt x="92473" y="68348"/>
                  </a:cubicBezTo>
                  <a:cubicBezTo>
                    <a:pt x="92774" y="68378"/>
                    <a:pt x="93105" y="68378"/>
                    <a:pt x="93436" y="68287"/>
                  </a:cubicBezTo>
                  <a:cubicBezTo>
                    <a:pt x="96475" y="67535"/>
                    <a:pt x="99695" y="61306"/>
                    <a:pt x="100628" y="59410"/>
                  </a:cubicBezTo>
                  <a:cubicBezTo>
                    <a:pt x="101832" y="56943"/>
                    <a:pt x="104540" y="50743"/>
                    <a:pt x="103938" y="45959"/>
                  </a:cubicBezTo>
                  <a:cubicBezTo>
                    <a:pt x="103607" y="43311"/>
                    <a:pt x="102223" y="41535"/>
                    <a:pt x="100087" y="40904"/>
                  </a:cubicBezTo>
                  <a:cubicBezTo>
                    <a:pt x="106195" y="19598"/>
                    <a:pt x="98853" y="14874"/>
                    <a:pt x="96866" y="14001"/>
                  </a:cubicBezTo>
                  <a:cubicBezTo>
                    <a:pt x="96596" y="13881"/>
                    <a:pt x="96265" y="13911"/>
                    <a:pt x="96024" y="14091"/>
                  </a:cubicBezTo>
                  <a:lnTo>
                    <a:pt x="90728" y="17943"/>
                  </a:lnTo>
                  <a:lnTo>
                    <a:pt x="90427" y="18154"/>
                  </a:lnTo>
                  <a:lnTo>
                    <a:pt x="90427" y="18154"/>
                  </a:lnTo>
                  <a:lnTo>
                    <a:pt x="88892" y="19267"/>
                  </a:lnTo>
                  <a:lnTo>
                    <a:pt x="88892" y="19267"/>
                  </a:lnTo>
                  <a:lnTo>
                    <a:pt x="88351" y="19658"/>
                  </a:lnTo>
                  <a:lnTo>
                    <a:pt x="84830" y="22216"/>
                  </a:lnTo>
                  <a:cubicBezTo>
                    <a:pt x="84468" y="22487"/>
                    <a:pt x="84378" y="22999"/>
                    <a:pt x="84649" y="23390"/>
                  </a:cubicBezTo>
                  <a:cubicBezTo>
                    <a:pt x="93045" y="35246"/>
                    <a:pt x="93406" y="47433"/>
                    <a:pt x="93346" y="50714"/>
                  </a:cubicBezTo>
                  <a:cubicBezTo>
                    <a:pt x="93346" y="51195"/>
                    <a:pt x="93707" y="51586"/>
                    <a:pt x="94188" y="51586"/>
                  </a:cubicBezTo>
                  <a:lnTo>
                    <a:pt x="95783" y="51586"/>
                  </a:lnTo>
                  <a:cubicBezTo>
                    <a:pt x="96144" y="51586"/>
                    <a:pt x="96445" y="51376"/>
                    <a:pt x="96566" y="51045"/>
                  </a:cubicBezTo>
                  <a:cubicBezTo>
                    <a:pt x="97619" y="48366"/>
                    <a:pt x="98492" y="45899"/>
                    <a:pt x="99244" y="43582"/>
                  </a:cubicBezTo>
                  <a:cubicBezTo>
                    <a:pt x="100387" y="43913"/>
                    <a:pt x="100989" y="44815"/>
                    <a:pt x="101140" y="46471"/>
                  </a:cubicBezTo>
                  <a:cubicBezTo>
                    <a:pt x="101410" y="49269"/>
                    <a:pt x="100207" y="53843"/>
                    <a:pt x="97950" y="58387"/>
                  </a:cubicBezTo>
                  <a:cubicBezTo>
                    <a:pt x="96205" y="61908"/>
                    <a:pt x="94549" y="64044"/>
                    <a:pt x="93526" y="65007"/>
                  </a:cubicBezTo>
                  <a:cubicBezTo>
                    <a:pt x="93256" y="65248"/>
                    <a:pt x="92864" y="65158"/>
                    <a:pt x="92744" y="64827"/>
                  </a:cubicBezTo>
                  <a:lnTo>
                    <a:pt x="92353" y="63804"/>
                  </a:lnTo>
                  <a:cubicBezTo>
                    <a:pt x="92202" y="63412"/>
                    <a:pt x="91661" y="63382"/>
                    <a:pt x="91450" y="63743"/>
                  </a:cubicBezTo>
                  <a:lnTo>
                    <a:pt x="90517" y="65459"/>
                  </a:lnTo>
                  <a:cubicBezTo>
                    <a:pt x="86725" y="72440"/>
                    <a:pt x="81640" y="77375"/>
                    <a:pt x="75471" y="80113"/>
                  </a:cubicBezTo>
                  <a:cubicBezTo>
                    <a:pt x="70837" y="82160"/>
                    <a:pt x="67286" y="82130"/>
                    <a:pt x="67256" y="82130"/>
                  </a:cubicBezTo>
                  <a:lnTo>
                    <a:pt x="67196" y="82130"/>
                  </a:lnTo>
                  <a:cubicBezTo>
                    <a:pt x="66684" y="82130"/>
                    <a:pt x="52902" y="81949"/>
                    <a:pt x="43934" y="65459"/>
                  </a:cubicBezTo>
                  <a:lnTo>
                    <a:pt x="43001" y="63743"/>
                  </a:lnTo>
                  <a:cubicBezTo>
                    <a:pt x="42791" y="63382"/>
                    <a:pt x="42249" y="63412"/>
                    <a:pt x="42099" y="63804"/>
                  </a:cubicBezTo>
                  <a:lnTo>
                    <a:pt x="41708" y="64827"/>
                  </a:lnTo>
                  <a:cubicBezTo>
                    <a:pt x="41587" y="65158"/>
                    <a:pt x="41166" y="65248"/>
                    <a:pt x="40925" y="65007"/>
                  </a:cubicBezTo>
                  <a:cubicBezTo>
                    <a:pt x="39902" y="64074"/>
                    <a:pt x="38247" y="61908"/>
                    <a:pt x="36502" y="58387"/>
                  </a:cubicBezTo>
                  <a:cubicBezTo>
                    <a:pt x="34275" y="53843"/>
                    <a:pt x="33041" y="49299"/>
                    <a:pt x="33312" y="46471"/>
                  </a:cubicBezTo>
                  <a:cubicBezTo>
                    <a:pt x="33493" y="44815"/>
                    <a:pt x="34064" y="43883"/>
                    <a:pt x="35268" y="43582"/>
                  </a:cubicBezTo>
                  <a:cubicBezTo>
                    <a:pt x="36231" y="47253"/>
                    <a:pt x="37254" y="49961"/>
                    <a:pt x="37675" y="51075"/>
                  </a:cubicBezTo>
                  <a:cubicBezTo>
                    <a:pt x="37796" y="51406"/>
                    <a:pt x="38127" y="51616"/>
                    <a:pt x="38457" y="51616"/>
                  </a:cubicBezTo>
                  <a:lnTo>
                    <a:pt x="39902" y="51616"/>
                  </a:lnTo>
                  <a:cubicBezTo>
                    <a:pt x="40414" y="51616"/>
                    <a:pt x="40805" y="51195"/>
                    <a:pt x="40745" y="50684"/>
                  </a:cubicBezTo>
                  <a:cubicBezTo>
                    <a:pt x="38488" y="28686"/>
                    <a:pt x="55640" y="34073"/>
                    <a:pt x="57055" y="34554"/>
                  </a:cubicBezTo>
                  <a:cubicBezTo>
                    <a:pt x="57115" y="34584"/>
                    <a:pt x="57175" y="34584"/>
                    <a:pt x="57265" y="34584"/>
                  </a:cubicBezTo>
                  <a:cubicBezTo>
                    <a:pt x="76073" y="36239"/>
                    <a:pt x="81249" y="24925"/>
                    <a:pt x="81881" y="23299"/>
                  </a:cubicBezTo>
                  <a:cubicBezTo>
                    <a:pt x="81941" y="23179"/>
                    <a:pt x="82001" y="23059"/>
                    <a:pt x="82121" y="22968"/>
                  </a:cubicBezTo>
                  <a:lnTo>
                    <a:pt x="87087" y="18816"/>
                  </a:lnTo>
                  <a:lnTo>
                    <a:pt x="89343" y="16920"/>
                  </a:lnTo>
                  <a:lnTo>
                    <a:pt x="94851" y="12316"/>
                  </a:lnTo>
                  <a:cubicBezTo>
                    <a:pt x="95121" y="12105"/>
                    <a:pt x="95212" y="11744"/>
                    <a:pt x="95121" y="11413"/>
                  </a:cubicBezTo>
                  <a:cubicBezTo>
                    <a:pt x="91089" y="-2038"/>
                    <a:pt x="59913" y="129"/>
                    <a:pt x="59913" y="129"/>
                  </a:cubicBezTo>
                  <a:cubicBezTo>
                    <a:pt x="30844" y="3198"/>
                    <a:pt x="31476" y="26670"/>
                    <a:pt x="34606" y="40843"/>
                  </a:cubicBezTo>
                  <a:cubicBezTo>
                    <a:pt x="32319" y="41445"/>
                    <a:pt x="30875" y="43220"/>
                    <a:pt x="30543" y="45959"/>
                  </a:cubicBezTo>
                  <a:cubicBezTo>
                    <a:pt x="29942" y="50714"/>
                    <a:pt x="32680" y="56943"/>
                    <a:pt x="33854" y="59410"/>
                  </a:cubicBezTo>
                  <a:cubicBezTo>
                    <a:pt x="34786" y="61306"/>
                    <a:pt x="38006" y="67535"/>
                    <a:pt x="41046" y="68287"/>
                  </a:cubicBezTo>
                  <a:cubicBezTo>
                    <a:pt x="41377" y="68378"/>
                    <a:pt x="41708" y="68378"/>
                    <a:pt x="42009" y="68348"/>
                  </a:cubicBezTo>
                  <a:cubicBezTo>
                    <a:pt x="42189" y="68318"/>
                    <a:pt x="42400" y="68408"/>
                    <a:pt x="42490" y="68588"/>
                  </a:cubicBezTo>
                  <a:cubicBezTo>
                    <a:pt x="44416" y="71778"/>
                    <a:pt x="46522" y="74336"/>
                    <a:pt x="48629" y="76382"/>
                  </a:cubicBezTo>
                  <a:lnTo>
                    <a:pt x="48599" y="76382"/>
                  </a:lnTo>
                  <a:cubicBezTo>
                    <a:pt x="47184" y="79692"/>
                    <a:pt x="44897" y="84326"/>
                    <a:pt x="43182" y="86764"/>
                  </a:cubicBezTo>
                  <a:lnTo>
                    <a:pt x="15407" y="103977"/>
                  </a:lnTo>
                  <a:cubicBezTo>
                    <a:pt x="782" y="109363"/>
                    <a:pt x="0" y="127449"/>
                    <a:pt x="0" y="127449"/>
                  </a:cubicBezTo>
                  <a:cubicBezTo>
                    <a:pt x="16220" y="135754"/>
                    <a:pt x="67226" y="136536"/>
                    <a:pt x="67226" y="136536"/>
                  </a:cubicBezTo>
                  <a:cubicBezTo>
                    <a:pt x="67226" y="136536"/>
                    <a:pt x="118232" y="135754"/>
                    <a:pt x="134452" y="127449"/>
                  </a:cubicBezTo>
                  <a:cubicBezTo>
                    <a:pt x="134482" y="127419"/>
                    <a:pt x="133699" y="109333"/>
                    <a:pt x="119074" y="103947"/>
                  </a:cubicBezTo>
                  <a:close/>
                  <a:moveTo>
                    <a:pt x="67256" y="106865"/>
                  </a:moveTo>
                  <a:cubicBezTo>
                    <a:pt x="49562" y="106264"/>
                    <a:pt x="45258" y="95100"/>
                    <a:pt x="44235" y="89472"/>
                  </a:cubicBezTo>
                  <a:cubicBezTo>
                    <a:pt x="46673" y="86824"/>
                    <a:pt x="49501" y="80655"/>
                    <a:pt x="50615" y="78158"/>
                  </a:cubicBezTo>
                  <a:cubicBezTo>
                    <a:pt x="53263" y="80354"/>
                    <a:pt x="55851" y="81799"/>
                    <a:pt x="58017" y="82762"/>
                  </a:cubicBezTo>
                  <a:cubicBezTo>
                    <a:pt x="62892" y="84898"/>
                    <a:pt x="66684" y="84959"/>
                    <a:pt x="67196" y="84959"/>
                  </a:cubicBezTo>
                  <a:lnTo>
                    <a:pt x="67256" y="84959"/>
                  </a:lnTo>
                  <a:cubicBezTo>
                    <a:pt x="67768" y="84959"/>
                    <a:pt x="71559" y="84868"/>
                    <a:pt x="76434" y="82762"/>
                  </a:cubicBezTo>
                  <a:cubicBezTo>
                    <a:pt x="78510" y="81859"/>
                    <a:pt x="80978" y="80475"/>
                    <a:pt x="83536" y="78428"/>
                  </a:cubicBezTo>
                  <a:cubicBezTo>
                    <a:pt x="84739" y="81016"/>
                    <a:pt x="87508" y="86644"/>
                    <a:pt x="90186" y="89713"/>
                  </a:cubicBezTo>
                  <a:cubicBezTo>
                    <a:pt x="89133" y="95370"/>
                    <a:pt x="84739" y="106264"/>
                    <a:pt x="67256" y="106865"/>
                  </a:cubicBezTo>
                  <a:close/>
                </a:path>
              </a:pathLst>
            </a:custGeom>
            <a:grpFill/>
            <a:ln w="3006" cap="flat">
              <a:noFill/>
              <a:prstDash val="solid"/>
              <a:miter/>
            </a:ln>
          </p:spPr>
          <p:txBody>
            <a:bodyPr rtlCol="0" anchor="ctr"/>
            <a:lstStyle/>
            <a:p>
              <a:pPr defTabSz="685783"/>
              <a:endParaRPr lang="en-US" sz="1013">
                <a:solidFill>
                  <a:srgbClr val="000000"/>
                </a:solidFill>
                <a:latin typeface="Verdana"/>
              </a:endParaRPr>
            </a:p>
          </p:txBody>
        </p:sp>
        <p:sp>
          <p:nvSpPr>
            <p:cNvPr id="146" name="Freeform: Shape 1314">
              <a:extLst>
                <a:ext uri="{FF2B5EF4-FFF2-40B4-BE49-F238E27FC236}">
                  <a16:creationId xmlns:a16="http://schemas.microsoft.com/office/drawing/2014/main" id="{99B5828A-2A6D-4753-A839-099F026B4440}"/>
                </a:ext>
              </a:extLst>
            </p:cNvPr>
            <p:cNvSpPr/>
            <p:nvPr/>
          </p:nvSpPr>
          <p:spPr>
            <a:xfrm>
              <a:off x="18063790" y="4770284"/>
              <a:ext cx="258792" cy="258792"/>
            </a:xfrm>
            <a:custGeom>
              <a:avLst/>
              <a:gdLst>
                <a:gd name="connsiteX0" fmla="*/ 259184 w 258792"/>
                <a:gd name="connsiteY0" fmla="*/ 109144 h 258792"/>
                <a:gd name="connsiteX1" fmla="*/ 233214 w 258792"/>
                <a:gd name="connsiteY1" fmla="*/ 103938 h 258792"/>
                <a:gd name="connsiteX2" fmla="*/ 221839 w 258792"/>
                <a:gd name="connsiteY2" fmla="*/ 76524 h 258792"/>
                <a:gd name="connsiteX3" fmla="*/ 236524 w 258792"/>
                <a:gd name="connsiteY3" fmla="*/ 54467 h 258792"/>
                <a:gd name="connsiteX4" fmla="*/ 236253 w 258792"/>
                <a:gd name="connsiteY4" fmla="*/ 51819 h 258792"/>
                <a:gd name="connsiteX5" fmla="*/ 209050 w 258792"/>
                <a:gd name="connsiteY5" fmla="*/ 24616 h 258792"/>
                <a:gd name="connsiteX6" fmla="*/ 206402 w 258792"/>
                <a:gd name="connsiteY6" fmla="*/ 24345 h 258792"/>
                <a:gd name="connsiteX7" fmla="*/ 184345 w 258792"/>
                <a:gd name="connsiteY7" fmla="*/ 39030 h 258792"/>
                <a:gd name="connsiteX8" fmla="*/ 156931 w 258792"/>
                <a:gd name="connsiteY8" fmla="*/ 27655 h 258792"/>
                <a:gd name="connsiteX9" fmla="*/ 151724 w 258792"/>
                <a:gd name="connsiteY9" fmla="*/ 1685 h 258792"/>
                <a:gd name="connsiteX10" fmla="*/ 149678 w 258792"/>
                <a:gd name="connsiteY10" fmla="*/ 0 h 258792"/>
                <a:gd name="connsiteX11" fmla="*/ 111190 w 258792"/>
                <a:gd name="connsiteY11" fmla="*/ 0 h 258792"/>
                <a:gd name="connsiteX12" fmla="*/ 109144 w 258792"/>
                <a:gd name="connsiteY12" fmla="*/ 1685 h 258792"/>
                <a:gd name="connsiteX13" fmla="*/ 103938 w 258792"/>
                <a:gd name="connsiteY13" fmla="*/ 27655 h 258792"/>
                <a:gd name="connsiteX14" fmla="*/ 76524 w 258792"/>
                <a:gd name="connsiteY14" fmla="*/ 39030 h 258792"/>
                <a:gd name="connsiteX15" fmla="*/ 54467 w 258792"/>
                <a:gd name="connsiteY15" fmla="*/ 24345 h 258792"/>
                <a:gd name="connsiteX16" fmla="*/ 51819 w 258792"/>
                <a:gd name="connsiteY16" fmla="*/ 24616 h 258792"/>
                <a:gd name="connsiteX17" fmla="*/ 24615 w 258792"/>
                <a:gd name="connsiteY17" fmla="*/ 51819 h 258792"/>
                <a:gd name="connsiteX18" fmla="*/ 24344 w 258792"/>
                <a:gd name="connsiteY18" fmla="*/ 54467 h 258792"/>
                <a:gd name="connsiteX19" fmla="*/ 39029 w 258792"/>
                <a:gd name="connsiteY19" fmla="*/ 76524 h 258792"/>
                <a:gd name="connsiteX20" fmla="*/ 27655 w 258792"/>
                <a:gd name="connsiteY20" fmla="*/ 103938 h 258792"/>
                <a:gd name="connsiteX21" fmla="*/ 1685 w 258792"/>
                <a:gd name="connsiteY21" fmla="*/ 109144 h 258792"/>
                <a:gd name="connsiteX22" fmla="*/ 0 w 258792"/>
                <a:gd name="connsiteY22" fmla="*/ 111191 h 258792"/>
                <a:gd name="connsiteX23" fmla="*/ 0 w 258792"/>
                <a:gd name="connsiteY23" fmla="*/ 149678 h 258792"/>
                <a:gd name="connsiteX24" fmla="*/ 1685 w 258792"/>
                <a:gd name="connsiteY24" fmla="*/ 151725 h 258792"/>
                <a:gd name="connsiteX25" fmla="*/ 27655 w 258792"/>
                <a:gd name="connsiteY25" fmla="*/ 156931 h 258792"/>
                <a:gd name="connsiteX26" fmla="*/ 39029 w 258792"/>
                <a:gd name="connsiteY26" fmla="*/ 184345 h 258792"/>
                <a:gd name="connsiteX27" fmla="*/ 24344 w 258792"/>
                <a:gd name="connsiteY27" fmla="*/ 206402 h 258792"/>
                <a:gd name="connsiteX28" fmla="*/ 24615 w 258792"/>
                <a:gd name="connsiteY28" fmla="*/ 209050 h 258792"/>
                <a:gd name="connsiteX29" fmla="*/ 51819 w 258792"/>
                <a:gd name="connsiteY29" fmla="*/ 236253 h 258792"/>
                <a:gd name="connsiteX30" fmla="*/ 54467 w 258792"/>
                <a:gd name="connsiteY30" fmla="*/ 236525 h 258792"/>
                <a:gd name="connsiteX31" fmla="*/ 76524 w 258792"/>
                <a:gd name="connsiteY31" fmla="*/ 221840 h 258792"/>
                <a:gd name="connsiteX32" fmla="*/ 103938 w 258792"/>
                <a:gd name="connsiteY32" fmla="*/ 233214 h 258792"/>
                <a:gd name="connsiteX33" fmla="*/ 109144 w 258792"/>
                <a:gd name="connsiteY33" fmla="*/ 259184 h 258792"/>
                <a:gd name="connsiteX34" fmla="*/ 111190 w 258792"/>
                <a:gd name="connsiteY34" fmla="*/ 260869 h 258792"/>
                <a:gd name="connsiteX35" fmla="*/ 149678 w 258792"/>
                <a:gd name="connsiteY35" fmla="*/ 260869 h 258792"/>
                <a:gd name="connsiteX36" fmla="*/ 151724 w 258792"/>
                <a:gd name="connsiteY36" fmla="*/ 259184 h 258792"/>
                <a:gd name="connsiteX37" fmla="*/ 156931 w 258792"/>
                <a:gd name="connsiteY37" fmla="*/ 233214 h 258792"/>
                <a:gd name="connsiteX38" fmla="*/ 184345 w 258792"/>
                <a:gd name="connsiteY38" fmla="*/ 221840 h 258792"/>
                <a:gd name="connsiteX39" fmla="*/ 206402 w 258792"/>
                <a:gd name="connsiteY39" fmla="*/ 236525 h 258792"/>
                <a:gd name="connsiteX40" fmla="*/ 209050 w 258792"/>
                <a:gd name="connsiteY40" fmla="*/ 236253 h 258792"/>
                <a:gd name="connsiteX41" fmla="*/ 236253 w 258792"/>
                <a:gd name="connsiteY41" fmla="*/ 209050 h 258792"/>
                <a:gd name="connsiteX42" fmla="*/ 236524 w 258792"/>
                <a:gd name="connsiteY42" fmla="*/ 206402 h 258792"/>
                <a:gd name="connsiteX43" fmla="*/ 221839 w 258792"/>
                <a:gd name="connsiteY43" fmla="*/ 184345 h 258792"/>
                <a:gd name="connsiteX44" fmla="*/ 233214 w 258792"/>
                <a:gd name="connsiteY44" fmla="*/ 156931 h 258792"/>
                <a:gd name="connsiteX45" fmla="*/ 259184 w 258792"/>
                <a:gd name="connsiteY45" fmla="*/ 151725 h 258792"/>
                <a:gd name="connsiteX46" fmla="*/ 260869 w 258792"/>
                <a:gd name="connsiteY46" fmla="*/ 149678 h 258792"/>
                <a:gd name="connsiteX47" fmla="*/ 260869 w 258792"/>
                <a:gd name="connsiteY47" fmla="*/ 111191 h 258792"/>
                <a:gd name="connsiteX48" fmla="*/ 259184 w 258792"/>
                <a:gd name="connsiteY48" fmla="*/ 109144 h 258792"/>
                <a:gd name="connsiteX49" fmla="*/ 130480 w 258792"/>
                <a:gd name="connsiteY49" fmla="*/ 191236 h 258792"/>
                <a:gd name="connsiteX50" fmla="*/ 69694 w 258792"/>
                <a:gd name="connsiteY50" fmla="*/ 130450 h 258792"/>
                <a:gd name="connsiteX51" fmla="*/ 130480 w 258792"/>
                <a:gd name="connsiteY51" fmla="*/ 69663 h 258792"/>
                <a:gd name="connsiteX52" fmla="*/ 191266 w 258792"/>
                <a:gd name="connsiteY52" fmla="*/ 130450 h 258792"/>
                <a:gd name="connsiteX53" fmla="*/ 130480 w 258792"/>
                <a:gd name="connsiteY53" fmla="*/ 191236 h 258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58792" h="258792">
                  <a:moveTo>
                    <a:pt x="259184" y="109144"/>
                  </a:moveTo>
                  <a:lnTo>
                    <a:pt x="233214" y="103938"/>
                  </a:lnTo>
                  <a:cubicBezTo>
                    <a:pt x="230716" y="94189"/>
                    <a:pt x="226835" y="84980"/>
                    <a:pt x="221839" y="76524"/>
                  </a:cubicBezTo>
                  <a:lnTo>
                    <a:pt x="236524" y="54467"/>
                  </a:lnTo>
                  <a:cubicBezTo>
                    <a:pt x="237066" y="53624"/>
                    <a:pt x="236976" y="52541"/>
                    <a:pt x="236253" y="51819"/>
                  </a:cubicBezTo>
                  <a:lnTo>
                    <a:pt x="209050" y="24616"/>
                  </a:lnTo>
                  <a:cubicBezTo>
                    <a:pt x="208358" y="23923"/>
                    <a:pt x="207245" y="23803"/>
                    <a:pt x="206402" y="24345"/>
                  </a:cubicBezTo>
                  <a:lnTo>
                    <a:pt x="184345" y="39030"/>
                  </a:lnTo>
                  <a:cubicBezTo>
                    <a:pt x="175888" y="34034"/>
                    <a:pt x="166680" y="30183"/>
                    <a:pt x="156931" y="27655"/>
                  </a:cubicBezTo>
                  <a:lnTo>
                    <a:pt x="151724" y="1685"/>
                  </a:lnTo>
                  <a:cubicBezTo>
                    <a:pt x="151514" y="692"/>
                    <a:pt x="150671" y="0"/>
                    <a:pt x="149678" y="0"/>
                  </a:cubicBezTo>
                  <a:lnTo>
                    <a:pt x="111190" y="0"/>
                  </a:lnTo>
                  <a:cubicBezTo>
                    <a:pt x="110197" y="0"/>
                    <a:pt x="109325" y="692"/>
                    <a:pt x="109144" y="1685"/>
                  </a:cubicBezTo>
                  <a:lnTo>
                    <a:pt x="103938" y="27655"/>
                  </a:lnTo>
                  <a:cubicBezTo>
                    <a:pt x="94188" y="30152"/>
                    <a:pt x="84980" y="34034"/>
                    <a:pt x="76524" y="39030"/>
                  </a:cubicBezTo>
                  <a:lnTo>
                    <a:pt x="54467" y="24345"/>
                  </a:lnTo>
                  <a:cubicBezTo>
                    <a:pt x="53624" y="23803"/>
                    <a:pt x="52541" y="23893"/>
                    <a:pt x="51819" y="24616"/>
                  </a:cubicBezTo>
                  <a:lnTo>
                    <a:pt x="24615" y="51819"/>
                  </a:lnTo>
                  <a:cubicBezTo>
                    <a:pt x="23923" y="52511"/>
                    <a:pt x="23803" y="53624"/>
                    <a:pt x="24344" y="54467"/>
                  </a:cubicBezTo>
                  <a:lnTo>
                    <a:pt x="39029" y="76524"/>
                  </a:lnTo>
                  <a:cubicBezTo>
                    <a:pt x="34034" y="84980"/>
                    <a:pt x="30183" y="94189"/>
                    <a:pt x="27655" y="103938"/>
                  </a:cubicBezTo>
                  <a:lnTo>
                    <a:pt x="1685" y="109144"/>
                  </a:lnTo>
                  <a:cubicBezTo>
                    <a:pt x="692" y="109355"/>
                    <a:pt x="0" y="110197"/>
                    <a:pt x="0" y="111191"/>
                  </a:cubicBezTo>
                  <a:lnTo>
                    <a:pt x="0" y="149678"/>
                  </a:lnTo>
                  <a:cubicBezTo>
                    <a:pt x="0" y="150672"/>
                    <a:pt x="692" y="151544"/>
                    <a:pt x="1685" y="151725"/>
                  </a:cubicBezTo>
                  <a:lnTo>
                    <a:pt x="27655" y="156931"/>
                  </a:lnTo>
                  <a:cubicBezTo>
                    <a:pt x="30152" y="166680"/>
                    <a:pt x="34034" y="175889"/>
                    <a:pt x="39029" y="184345"/>
                  </a:cubicBezTo>
                  <a:lnTo>
                    <a:pt x="24344" y="206402"/>
                  </a:lnTo>
                  <a:cubicBezTo>
                    <a:pt x="23803" y="207245"/>
                    <a:pt x="23893" y="208328"/>
                    <a:pt x="24615" y="209050"/>
                  </a:cubicBezTo>
                  <a:lnTo>
                    <a:pt x="51819" y="236253"/>
                  </a:lnTo>
                  <a:cubicBezTo>
                    <a:pt x="52511" y="236946"/>
                    <a:pt x="53624" y="237066"/>
                    <a:pt x="54467" y="236525"/>
                  </a:cubicBezTo>
                  <a:lnTo>
                    <a:pt x="76524" y="221840"/>
                  </a:lnTo>
                  <a:cubicBezTo>
                    <a:pt x="84980" y="226835"/>
                    <a:pt x="94188" y="230686"/>
                    <a:pt x="103938" y="233214"/>
                  </a:cubicBezTo>
                  <a:lnTo>
                    <a:pt x="109144" y="259184"/>
                  </a:lnTo>
                  <a:cubicBezTo>
                    <a:pt x="109355" y="260177"/>
                    <a:pt x="110197" y="260869"/>
                    <a:pt x="111190" y="260869"/>
                  </a:cubicBezTo>
                  <a:lnTo>
                    <a:pt x="149678" y="260869"/>
                  </a:lnTo>
                  <a:cubicBezTo>
                    <a:pt x="150671" y="260869"/>
                    <a:pt x="151544" y="260177"/>
                    <a:pt x="151724" y="259184"/>
                  </a:cubicBezTo>
                  <a:lnTo>
                    <a:pt x="156931" y="233214"/>
                  </a:lnTo>
                  <a:cubicBezTo>
                    <a:pt x="166680" y="230717"/>
                    <a:pt x="175888" y="226835"/>
                    <a:pt x="184345" y="221840"/>
                  </a:cubicBezTo>
                  <a:lnTo>
                    <a:pt x="206402" y="236525"/>
                  </a:lnTo>
                  <a:cubicBezTo>
                    <a:pt x="207245" y="237066"/>
                    <a:pt x="208328" y="236976"/>
                    <a:pt x="209050" y="236253"/>
                  </a:cubicBezTo>
                  <a:lnTo>
                    <a:pt x="236253" y="209050"/>
                  </a:lnTo>
                  <a:cubicBezTo>
                    <a:pt x="236946" y="208358"/>
                    <a:pt x="237066" y="207245"/>
                    <a:pt x="236524" y="206402"/>
                  </a:cubicBezTo>
                  <a:lnTo>
                    <a:pt x="221839" y="184345"/>
                  </a:lnTo>
                  <a:cubicBezTo>
                    <a:pt x="226835" y="175889"/>
                    <a:pt x="230687" y="166680"/>
                    <a:pt x="233214" y="156931"/>
                  </a:cubicBezTo>
                  <a:lnTo>
                    <a:pt x="259184" y="151725"/>
                  </a:lnTo>
                  <a:cubicBezTo>
                    <a:pt x="260177" y="151514"/>
                    <a:pt x="260869" y="150672"/>
                    <a:pt x="260869" y="149678"/>
                  </a:cubicBezTo>
                  <a:lnTo>
                    <a:pt x="260869" y="111191"/>
                  </a:lnTo>
                  <a:cubicBezTo>
                    <a:pt x="260869" y="110197"/>
                    <a:pt x="260146" y="109325"/>
                    <a:pt x="259184" y="109144"/>
                  </a:cubicBezTo>
                  <a:close/>
                  <a:moveTo>
                    <a:pt x="130480" y="191236"/>
                  </a:moveTo>
                  <a:cubicBezTo>
                    <a:pt x="96897" y="191236"/>
                    <a:pt x="69694" y="164032"/>
                    <a:pt x="69694" y="130450"/>
                  </a:cubicBezTo>
                  <a:cubicBezTo>
                    <a:pt x="69694" y="96867"/>
                    <a:pt x="96897" y="69663"/>
                    <a:pt x="130480" y="69663"/>
                  </a:cubicBezTo>
                  <a:cubicBezTo>
                    <a:pt x="164062" y="69663"/>
                    <a:pt x="191266" y="96867"/>
                    <a:pt x="191266" y="130450"/>
                  </a:cubicBezTo>
                  <a:cubicBezTo>
                    <a:pt x="191266" y="164002"/>
                    <a:pt x="164062" y="191236"/>
                    <a:pt x="130480" y="191236"/>
                  </a:cubicBezTo>
                  <a:close/>
                </a:path>
              </a:pathLst>
            </a:custGeom>
            <a:grpFill/>
            <a:ln w="3006" cap="flat">
              <a:noFill/>
              <a:prstDash val="solid"/>
              <a:miter/>
            </a:ln>
          </p:spPr>
          <p:txBody>
            <a:bodyPr rtlCol="0" anchor="ctr"/>
            <a:lstStyle/>
            <a:p>
              <a:pPr defTabSz="685783"/>
              <a:endParaRPr lang="en-US" sz="1013">
                <a:solidFill>
                  <a:srgbClr val="000000"/>
                </a:solidFill>
                <a:latin typeface="Verdana"/>
              </a:endParaRPr>
            </a:p>
          </p:txBody>
        </p:sp>
        <p:sp>
          <p:nvSpPr>
            <p:cNvPr id="147" name="Freeform: Shape 1315">
              <a:extLst>
                <a:ext uri="{FF2B5EF4-FFF2-40B4-BE49-F238E27FC236}">
                  <a16:creationId xmlns:a16="http://schemas.microsoft.com/office/drawing/2014/main" id="{3D343F46-675F-432F-9B8A-24B116D785DB}"/>
                </a:ext>
              </a:extLst>
            </p:cNvPr>
            <p:cNvSpPr/>
            <p:nvPr/>
          </p:nvSpPr>
          <p:spPr>
            <a:xfrm>
              <a:off x="17942790" y="4248215"/>
              <a:ext cx="502539" cy="659018"/>
            </a:xfrm>
            <a:custGeom>
              <a:avLst/>
              <a:gdLst>
                <a:gd name="connsiteX0" fmla="*/ 502869 w 502538"/>
                <a:gd name="connsiteY0" fmla="*/ 134692 h 659017"/>
                <a:gd name="connsiteX1" fmla="*/ 500463 w 502538"/>
                <a:gd name="connsiteY1" fmla="*/ 128855 h 659017"/>
                <a:gd name="connsiteX2" fmla="*/ 374015 w 502538"/>
                <a:gd name="connsiteY2" fmla="*/ 2408 h 659017"/>
                <a:gd name="connsiteX3" fmla="*/ 368177 w 502538"/>
                <a:gd name="connsiteY3" fmla="*/ 0 h 659017"/>
                <a:gd name="connsiteX4" fmla="*/ 368177 w 502538"/>
                <a:gd name="connsiteY4" fmla="*/ 0 h 659017"/>
                <a:gd name="connsiteX5" fmla="*/ 8245 w 502538"/>
                <a:gd name="connsiteY5" fmla="*/ 0 h 659017"/>
                <a:gd name="connsiteX6" fmla="*/ 0 w 502538"/>
                <a:gd name="connsiteY6" fmla="*/ 8245 h 659017"/>
                <a:gd name="connsiteX7" fmla="*/ 0 w 502538"/>
                <a:gd name="connsiteY7" fmla="*/ 653030 h 659017"/>
                <a:gd name="connsiteX8" fmla="*/ 8245 w 502538"/>
                <a:gd name="connsiteY8" fmla="*/ 661275 h 659017"/>
                <a:gd name="connsiteX9" fmla="*/ 102343 w 502538"/>
                <a:gd name="connsiteY9" fmla="*/ 661275 h 659017"/>
                <a:gd name="connsiteX10" fmla="*/ 102343 w 502538"/>
                <a:gd name="connsiteY10" fmla="*/ 644784 h 659017"/>
                <a:gd name="connsiteX11" fmla="*/ 16490 w 502538"/>
                <a:gd name="connsiteY11" fmla="*/ 644784 h 659017"/>
                <a:gd name="connsiteX12" fmla="*/ 16490 w 502538"/>
                <a:gd name="connsiteY12" fmla="*/ 16490 h 659017"/>
                <a:gd name="connsiteX13" fmla="*/ 359932 w 502538"/>
                <a:gd name="connsiteY13" fmla="*/ 16490 h 659017"/>
                <a:gd name="connsiteX14" fmla="*/ 359932 w 502538"/>
                <a:gd name="connsiteY14" fmla="*/ 134692 h 659017"/>
                <a:gd name="connsiteX15" fmla="*/ 368177 w 502538"/>
                <a:gd name="connsiteY15" fmla="*/ 142938 h 659017"/>
                <a:gd name="connsiteX16" fmla="*/ 486379 w 502538"/>
                <a:gd name="connsiteY16" fmla="*/ 142938 h 659017"/>
                <a:gd name="connsiteX17" fmla="*/ 486379 w 502538"/>
                <a:gd name="connsiteY17" fmla="*/ 644784 h 659017"/>
                <a:gd name="connsiteX18" fmla="*/ 400616 w 502538"/>
                <a:gd name="connsiteY18" fmla="*/ 644784 h 659017"/>
                <a:gd name="connsiteX19" fmla="*/ 400616 w 502538"/>
                <a:gd name="connsiteY19" fmla="*/ 661275 h 659017"/>
                <a:gd name="connsiteX20" fmla="*/ 494654 w 502538"/>
                <a:gd name="connsiteY20" fmla="*/ 661275 h 659017"/>
                <a:gd name="connsiteX21" fmla="*/ 502900 w 502538"/>
                <a:gd name="connsiteY21" fmla="*/ 653030 h 659017"/>
                <a:gd name="connsiteX22" fmla="*/ 502869 w 502538"/>
                <a:gd name="connsiteY22" fmla="*/ 134692 h 659017"/>
                <a:gd name="connsiteX23" fmla="*/ 502869 w 502538"/>
                <a:gd name="connsiteY23" fmla="*/ 134692 h 659017"/>
                <a:gd name="connsiteX24" fmla="*/ 376453 w 502538"/>
                <a:gd name="connsiteY24" fmla="*/ 126447 h 659017"/>
                <a:gd name="connsiteX25" fmla="*/ 376453 w 502538"/>
                <a:gd name="connsiteY25" fmla="*/ 28166 h 659017"/>
                <a:gd name="connsiteX26" fmla="*/ 474734 w 502538"/>
                <a:gd name="connsiteY26" fmla="*/ 126447 h 659017"/>
                <a:gd name="connsiteX27" fmla="*/ 376453 w 502538"/>
                <a:gd name="connsiteY27" fmla="*/ 126447 h 659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02538" h="659017">
                  <a:moveTo>
                    <a:pt x="502869" y="134692"/>
                  </a:moveTo>
                  <a:cubicBezTo>
                    <a:pt x="502869" y="132556"/>
                    <a:pt x="502027" y="130450"/>
                    <a:pt x="500463" y="128855"/>
                  </a:cubicBezTo>
                  <a:lnTo>
                    <a:pt x="374015" y="2408"/>
                  </a:lnTo>
                  <a:cubicBezTo>
                    <a:pt x="372450" y="843"/>
                    <a:pt x="370314" y="0"/>
                    <a:pt x="368177" y="0"/>
                  </a:cubicBezTo>
                  <a:lnTo>
                    <a:pt x="368177" y="0"/>
                  </a:lnTo>
                  <a:lnTo>
                    <a:pt x="8245" y="0"/>
                  </a:lnTo>
                  <a:cubicBezTo>
                    <a:pt x="3701" y="0"/>
                    <a:pt x="0" y="3701"/>
                    <a:pt x="0" y="8245"/>
                  </a:cubicBezTo>
                  <a:lnTo>
                    <a:pt x="0" y="653030"/>
                  </a:lnTo>
                  <a:cubicBezTo>
                    <a:pt x="0" y="657574"/>
                    <a:pt x="3701" y="661275"/>
                    <a:pt x="8245" y="661275"/>
                  </a:cubicBezTo>
                  <a:lnTo>
                    <a:pt x="102343" y="661275"/>
                  </a:lnTo>
                  <a:lnTo>
                    <a:pt x="102343" y="644784"/>
                  </a:lnTo>
                  <a:lnTo>
                    <a:pt x="16490" y="644784"/>
                  </a:lnTo>
                  <a:lnTo>
                    <a:pt x="16490" y="16490"/>
                  </a:lnTo>
                  <a:lnTo>
                    <a:pt x="359932" y="16490"/>
                  </a:lnTo>
                  <a:lnTo>
                    <a:pt x="359932" y="134692"/>
                  </a:lnTo>
                  <a:cubicBezTo>
                    <a:pt x="359932" y="139236"/>
                    <a:pt x="363633" y="142938"/>
                    <a:pt x="368177" y="142938"/>
                  </a:cubicBezTo>
                  <a:lnTo>
                    <a:pt x="486379" y="142938"/>
                  </a:lnTo>
                  <a:lnTo>
                    <a:pt x="486379" y="644784"/>
                  </a:lnTo>
                  <a:lnTo>
                    <a:pt x="400616" y="644784"/>
                  </a:lnTo>
                  <a:lnTo>
                    <a:pt x="400616" y="661275"/>
                  </a:lnTo>
                  <a:lnTo>
                    <a:pt x="494654" y="661275"/>
                  </a:lnTo>
                  <a:cubicBezTo>
                    <a:pt x="499198" y="661275"/>
                    <a:pt x="502900" y="657574"/>
                    <a:pt x="502900" y="653030"/>
                  </a:cubicBezTo>
                  <a:lnTo>
                    <a:pt x="502869" y="134692"/>
                  </a:lnTo>
                  <a:lnTo>
                    <a:pt x="502869" y="134692"/>
                  </a:lnTo>
                  <a:close/>
                  <a:moveTo>
                    <a:pt x="376453" y="126447"/>
                  </a:moveTo>
                  <a:lnTo>
                    <a:pt x="376453" y="28166"/>
                  </a:lnTo>
                  <a:lnTo>
                    <a:pt x="474734" y="126447"/>
                  </a:lnTo>
                  <a:lnTo>
                    <a:pt x="376453" y="126447"/>
                  </a:lnTo>
                  <a:close/>
                </a:path>
              </a:pathLst>
            </a:custGeom>
            <a:grpFill/>
            <a:ln w="3006" cap="flat">
              <a:noFill/>
              <a:prstDash val="solid"/>
              <a:miter/>
            </a:ln>
          </p:spPr>
          <p:txBody>
            <a:bodyPr rtlCol="0" anchor="ctr"/>
            <a:lstStyle/>
            <a:p>
              <a:pPr defTabSz="685783"/>
              <a:endParaRPr lang="en-US" sz="1013">
                <a:solidFill>
                  <a:srgbClr val="000000"/>
                </a:solidFill>
                <a:latin typeface="Verdana"/>
              </a:endParaRPr>
            </a:p>
          </p:txBody>
        </p:sp>
        <p:sp>
          <p:nvSpPr>
            <p:cNvPr id="148" name="Freeform: Shape 1316">
              <a:extLst>
                <a:ext uri="{FF2B5EF4-FFF2-40B4-BE49-F238E27FC236}">
                  <a16:creationId xmlns:a16="http://schemas.microsoft.com/office/drawing/2014/main" id="{0E9207FA-30CE-44BE-B0EE-B27A889CAF2D}"/>
                </a:ext>
              </a:extLst>
            </p:cNvPr>
            <p:cNvSpPr/>
            <p:nvPr/>
          </p:nvSpPr>
          <p:spPr>
            <a:xfrm>
              <a:off x="18004117" y="4571224"/>
              <a:ext cx="379161" cy="12037"/>
            </a:xfrm>
            <a:custGeom>
              <a:avLst/>
              <a:gdLst>
                <a:gd name="connsiteX0" fmla="*/ 0 w 379161"/>
                <a:gd name="connsiteY0" fmla="*/ 7493 h 12036"/>
                <a:gd name="connsiteX1" fmla="*/ 7493 w 379161"/>
                <a:gd name="connsiteY1" fmla="*/ 14986 h 12036"/>
                <a:gd name="connsiteX2" fmla="*/ 372722 w 379161"/>
                <a:gd name="connsiteY2" fmla="*/ 14986 h 12036"/>
                <a:gd name="connsiteX3" fmla="*/ 380215 w 379161"/>
                <a:gd name="connsiteY3" fmla="*/ 7493 h 12036"/>
                <a:gd name="connsiteX4" fmla="*/ 372722 w 379161"/>
                <a:gd name="connsiteY4" fmla="*/ 0 h 12036"/>
                <a:gd name="connsiteX5" fmla="*/ 7493 w 379161"/>
                <a:gd name="connsiteY5" fmla="*/ 0 h 12036"/>
                <a:gd name="connsiteX6" fmla="*/ 0 w 379161"/>
                <a:gd name="connsiteY6" fmla="*/ 7493 h 1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161" h="12036">
                  <a:moveTo>
                    <a:pt x="0" y="7493"/>
                  </a:moveTo>
                  <a:cubicBezTo>
                    <a:pt x="0" y="11646"/>
                    <a:pt x="3371" y="14986"/>
                    <a:pt x="7493" y="14986"/>
                  </a:cubicBezTo>
                  <a:lnTo>
                    <a:pt x="372722" y="14986"/>
                  </a:lnTo>
                  <a:cubicBezTo>
                    <a:pt x="376874" y="14986"/>
                    <a:pt x="380215" y="11616"/>
                    <a:pt x="380215" y="7493"/>
                  </a:cubicBezTo>
                  <a:cubicBezTo>
                    <a:pt x="380215" y="3370"/>
                    <a:pt x="376844" y="0"/>
                    <a:pt x="372722" y="0"/>
                  </a:cubicBezTo>
                  <a:lnTo>
                    <a:pt x="7493" y="0"/>
                  </a:lnTo>
                  <a:cubicBezTo>
                    <a:pt x="3371" y="0"/>
                    <a:pt x="0" y="3370"/>
                    <a:pt x="0" y="7493"/>
                  </a:cubicBezTo>
                  <a:close/>
                </a:path>
              </a:pathLst>
            </a:custGeom>
            <a:grpFill/>
            <a:ln w="3006" cap="flat">
              <a:noFill/>
              <a:prstDash val="solid"/>
              <a:miter/>
            </a:ln>
          </p:spPr>
          <p:txBody>
            <a:bodyPr rtlCol="0" anchor="ctr"/>
            <a:lstStyle/>
            <a:p>
              <a:pPr defTabSz="685783"/>
              <a:endParaRPr lang="en-US" sz="1013">
                <a:solidFill>
                  <a:srgbClr val="000000"/>
                </a:solidFill>
                <a:latin typeface="Verdana"/>
              </a:endParaRPr>
            </a:p>
          </p:txBody>
        </p:sp>
        <p:sp>
          <p:nvSpPr>
            <p:cNvPr id="149" name="Freeform: Shape 1317">
              <a:extLst>
                <a:ext uri="{FF2B5EF4-FFF2-40B4-BE49-F238E27FC236}">
                  <a16:creationId xmlns:a16="http://schemas.microsoft.com/office/drawing/2014/main" id="{4E2E0BA0-473F-4FFB-B09C-9B051C5E6D16}"/>
                </a:ext>
              </a:extLst>
            </p:cNvPr>
            <p:cNvSpPr/>
            <p:nvPr/>
          </p:nvSpPr>
          <p:spPr>
            <a:xfrm>
              <a:off x="18091505" y="4485732"/>
              <a:ext cx="204627" cy="12037"/>
            </a:xfrm>
            <a:custGeom>
              <a:avLst/>
              <a:gdLst>
                <a:gd name="connsiteX0" fmla="*/ 197976 w 204626"/>
                <a:gd name="connsiteY0" fmla="*/ 14986 h 12036"/>
                <a:gd name="connsiteX1" fmla="*/ 205469 w 204626"/>
                <a:gd name="connsiteY1" fmla="*/ 7493 h 12036"/>
                <a:gd name="connsiteX2" fmla="*/ 197976 w 204626"/>
                <a:gd name="connsiteY2" fmla="*/ 0 h 12036"/>
                <a:gd name="connsiteX3" fmla="*/ 7493 w 204626"/>
                <a:gd name="connsiteY3" fmla="*/ 0 h 12036"/>
                <a:gd name="connsiteX4" fmla="*/ 0 w 204626"/>
                <a:gd name="connsiteY4" fmla="*/ 7493 h 12036"/>
                <a:gd name="connsiteX5" fmla="*/ 7493 w 204626"/>
                <a:gd name="connsiteY5" fmla="*/ 14986 h 12036"/>
                <a:gd name="connsiteX6" fmla="*/ 197976 w 204626"/>
                <a:gd name="connsiteY6" fmla="*/ 14986 h 1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626" h="12036">
                  <a:moveTo>
                    <a:pt x="197976" y="14986"/>
                  </a:moveTo>
                  <a:cubicBezTo>
                    <a:pt x="202129" y="14986"/>
                    <a:pt x="205469" y="11616"/>
                    <a:pt x="205469" y="7493"/>
                  </a:cubicBezTo>
                  <a:cubicBezTo>
                    <a:pt x="205469" y="3340"/>
                    <a:pt x="202099" y="0"/>
                    <a:pt x="197976" y="0"/>
                  </a:cubicBezTo>
                  <a:lnTo>
                    <a:pt x="7493" y="0"/>
                  </a:lnTo>
                  <a:cubicBezTo>
                    <a:pt x="3340" y="0"/>
                    <a:pt x="0" y="3370"/>
                    <a:pt x="0" y="7493"/>
                  </a:cubicBezTo>
                  <a:cubicBezTo>
                    <a:pt x="0" y="11646"/>
                    <a:pt x="3370" y="14986"/>
                    <a:pt x="7493" y="14986"/>
                  </a:cubicBezTo>
                  <a:lnTo>
                    <a:pt x="197976" y="14986"/>
                  </a:lnTo>
                  <a:close/>
                </a:path>
              </a:pathLst>
            </a:custGeom>
            <a:grpFill/>
            <a:ln w="3006" cap="flat">
              <a:noFill/>
              <a:prstDash val="solid"/>
              <a:miter/>
            </a:ln>
          </p:spPr>
          <p:txBody>
            <a:bodyPr rtlCol="0" anchor="ctr"/>
            <a:lstStyle/>
            <a:p>
              <a:pPr defTabSz="685783"/>
              <a:endParaRPr lang="en-US" sz="1013">
                <a:solidFill>
                  <a:srgbClr val="000000"/>
                </a:solidFill>
                <a:latin typeface="Verdana"/>
              </a:endParaRPr>
            </a:p>
          </p:txBody>
        </p:sp>
        <p:sp>
          <p:nvSpPr>
            <p:cNvPr id="150" name="Freeform: Shape 1318">
              <a:extLst>
                <a:ext uri="{FF2B5EF4-FFF2-40B4-BE49-F238E27FC236}">
                  <a16:creationId xmlns:a16="http://schemas.microsoft.com/office/drawing/2014/main" id="{694A8F1D-5DAF-4F49-8A9D-F78C3771A78A}"/>
                </a:ext>
              </a:extLst>
            </p:cNvPr>
            <p:cNvSpPr/>
            <p:nvPr/>
          </p:nvSpPr>
          <p:spPr>
            <a:xfrm>
              <a:off x="18004117" y="4718224"/>
              <a:ext cx="379161" cy="12037"/>
            </a:xfrm>
            <a:custGeom>
              <a:avLst/>
              <a:gdLst>
                <a:gd name="connsiteX0" fmla="*/ 7493 w 379161"/>
                <a:gd name="connsiteY0" fmla="*/ 14986 h 12036"/>
                <a:gd name="connsiteX1" fmla="*/ 372722 w 379161"/>
                <a:gd name="connsiteY1" fmla="*/ 14986 h 12036"/>
                <a:gd name="connsiteX2" fmla="*/ 380215 w 379161"/>
                <a:gd name="connsiteY2" fmla="*/ 7493 h 12036"/>
                <a:gd name="connsiteX3" fmla="*/ 372722 w 379161"/>
                <a:gd name="connsiteY3" fmla="*/ 0 h 12036"/>
                <a:gd name="connsiteX4" fmla="*/ 7493 w 379161"/>
                <a:gd name="connsiteY4" fmla="*/ 0 h 12036"/>
                <a:gd name="connsiteX5" fmla="*/ 0 w 379161"/>
                <a:gd name="connsiteY5" fmla="*/ 7493 h 12036"/>
                <a:gd name="connsiteX6" fmla="*/ 7493 w 379161"/>
                <a:gd name="connsiteY6" fmla="*/ 14986 h 1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161" h="12036">
                  <a:moveTo>
                    <a:pt x="7493" y="14986"/>
                  </a:moveTo>
                  <a:lnTo>
                    <a:pt x="372722" y="14986"/>
                  </a:lnTo>
                  <a:cubicBezTo>
                    <a:pt x="376874" y="14986"/>
                    <a:pt x="380215" y="11616"/>
                    <a:pt x="380215" y="7493"/>
                  </a:cubicBezTo>
                  <a:cubicBezTo>
                    <a:pt x="380215" y="3340"/>
                    <a:pt x="376844" y="0"/>
                    <a:pt x="372722" y="0"/>
                  </a:cubicBezTo>
                  <a:lnTo>
                    <a:pt x="7493" y="0"/>
                  </a:lnTo>
                  <a:cubicBezTo>
                    <a:pt x="3341" y="0"/>
                    <a:pt x="0" y="3370"/>
                    <a:pt x="0" y="7493"/>
                  </a:cubicBezTo>
                  <a:cubicBezTo>
                    <a:pt x="0" y="11646"/>
                    <a:pt x="3371" y="14986"/>
                    <a:pt x="7493" y="14986"/>
                  </a:cubicBezTo>
                  <a:close/>
                </a:path>
              </a:pathLst>
            </a:custGeom>
            <a:grpFill/>
            <a:ln w="3006" cap="flat">
              <a:noFill/>
              <a:prstDash val="solid"/>
              <a:miter/>
            </a:ln>
          </p:spPr>
          <p:txBody>
            <a:bodyPr rtlCol="0" anchor="ctr"/>
            <a:lstStyle/>
            <a:p>
              <a:pPr defTabSz="685783"/>
              <a:endParaRPr lang="en-US" sz="1013">
                <a:solidFill>
                  <a:srgbClr val="000000"/>
                </a:solidFill>
                <a:latin typeface="Verdana"/>
              </a:endParaRPr>
            </a:p>
          </p:txBody>
        </p:sp>
        <p:sp>
          <p:nvSpPr>
            <p:cNvPr id="151" name="Freeform: Shape 1319">
              <a:extLst>
                <a:ext uri="{FF2B5EF4-FFF2-40B4-BE49-F238E27FC236}">
                  <a16:creationId xmlns:a16="http://schemas.microsoft.com/office/drawing/2014/main" id="{4CAC4F4F-9013-4814-A6D4-F2157471A92F}"/>
                </a:ext>
              </a:extLst>
            </p:cNvPr>
            <p:cNvSpPr/>
            <p:nvPr/>
          </p:nvSpPr>
          <p:spPr>
            <a:xfrm>
              <a:off x="18004117" y="4644739"/>
              <a:ext cx="379161" cy="12037"/>
            </a:xfrm>
            <a:custGeom>
              <a:avLst/>
              <a:gdLst>
                <a:gd name="connsiteX0" fmla="*/ 7493 w 379161"/>
                <a:gd name="connsiteY0" fmla="*/ 14986 h 12036"/>
                <a:gd name="connsiteX1" fmla="*/ 372722 w 379161"/>
                <a:gd name="connsiteY1" fmla="*/ 14986 h 12036"/>
                <a:gd name="connsiteX2" fmla="*/ 380215 w 379161"/>
                <a:gd name="connsiteY2" fmla="*/ 7493 h 12036"/>
                <a:gd name="connsiteX3" fmla="*/ 372722 w 379161"/>
                <a:gd name="connsiteY3" fmla="*/ 0 h 12036"/>
                <a:gd name="connsiteX4" fmla="*/ 7493 w 379161"/>
                <a:gd name="connsiteY4" fmla="*/ 0 h 12036"/>
                <a:gd name="connsiteX5" fmla="*/ 0 w 379161"/>
                <a:gd name="connsiteY5" fmla="*/ 7493 h 12036"/>
                <a:gd name="connsiteX6" fmla="*/ 7493 w 379161"/>
                <a:gd name="connsiteY6" fmla="*/ 14986 h 1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161" h="12036">
                  <a:moveTo>
                    <a:pt x="7493" y="14986"/>
                  </a:moveTo>
                  <a:lnTo>
                    <a:pt x="372722" y="14986"/>
                  </a:lnTo>
                  <a:cubicBezTo>
                    <a:pt x="376874" y="14986"/>
                    <a:pt x="380215" y="11616"/>
                    <a:pt x="380215" y="7493"/>
                  </a:cubicBezTo>
                  <a:cubicBezTo>
                    <a:pt x="380215" y="3340"/>
                    <a:pt x="376844" y="0"/>
                    <a:pt x="372722" y="0"/>
                  </a:cubicBezTo>
                  <a:lnTo>
                    <a:pt x="7493" y="0"/>
                  </a:lnTo>
                  <a:cubicBezTo>
                    <a:pt x="3341" y="0"/>
                    <a:pt x="0" y="3370"/>
                    <a:pt x="0" y="7493"/>
                  </a:cubicBezTo>
                  <a:cubicBezTo>
                    <a:pt x="0" y="11616"/>
                    <a:pt x="3371" y="14986"/>
                    <a:pt x="7493" y="14986"/>
                  </a:cubicBezTo>
                  <a:close/>
                </a:path>
              </a:pathLst>
            </a:custGeom>
            <a:grpFill/>
            <a:ln w="3006" cap="flat">
              <a:noFill/>
              <a:prstDash val="solid"/>
              <a:miter/>
            </a:ln>
          </p:spPr>
          <p:txBody>
            <a:bodyPr rtlCol="0" anchor="ctr"/>
            <a:lstStyle/>
            <a:p>
              <a:pPr defTabSz="685783"/>
              <a:endParaRPr lang="en-US" sz="1013">
                <a:solidFill>
                  <a:srgbClr val="000000"/>
                </a:solidFill>
                <a:latin typeface="Verdana"/>
              </a:endParaRPr>
            </a:p>
          </p:txBody>
        </p:sp>
        <p:sp>
          <p:nvSpPr>
            <p:cNvPr id="152" name="Freeform: Shape 1320">
              <a:extLst>
                <a:ext uri="{FF2B5EF4-FFF2-40B4-BE49-F238E27FC236}">
                  <a16:creationId xmlns:a16="http://schemas.microsoft.com/office/drawing/2014/main" id="{329E356F-9034-4387-93FC-35DC65B728EA}"/>
                </a:ext>
              </a:extLst>
            </p:cNvPr>
            <p:cNvSpPr/>
            <p:nvPr/>
          </p:nvSpPr>
          <p:spPr>
            <a:xfrm>
              <a:off x="18163245" y="4874222"/>
              <a:ext cx="60184" cy="51157"/>
            </a:xfrm>
            <a:custGeom>
              <a:avLst/>
              <a:gdLst>
                <a:gd name="connsiteX0" fmla="*/ 46131 w 60184"/>
                <a:gd name="connsiteY0" fmla="*/ 0 h 51156"/>
                <a:gd name="connsiteX1" fmla="*/ 15377 w 60184"/>
                <a:gd name="connsiteY1" fmla="*/ 0 h 51156"/>
                <a:gd name="connsiteX2" fmla="*/ 0 w 60184"/>
                <a:gd name="connsiteY2" fmla="*/ 26601 h 51156"/>
                <a:gd name="connsiteX3" fmla="*/ 15377 w 60184"/>
                <a:gd name="connsiteY3" fmla="*/ 53233 h 51156"/>
                <a:gd name="connsiteX4" fmla="*/ 46131 w 60184"/>
                <a:gd name="connsiteY4" fmla="*/ 53233 h 51156"/>
                <a:gd name="connsiteX5" fmla="*/ 61509 w 60184"/>
                <a:gd name="connsiteY5" fmla="*/ 26601 h 51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84" h="51156">
                  <a:moveTo>
                    <a:pt x="46131" y="0"/>
                  </a:moveTo>
                  <a:lnTo>
                    <a:pt x="15377" y="0"/>
                  </a:lnTo>
                  <a:lnTo>
                    <a:pt x="0" y="26601"/>
                  </a:lnTo>
                  <a:lnTo>
                    <a:pt x="15377" y="53233"/>
                  </a:lnTo>
                  <a:lnTo>
                    <a:pt x="46131" y="53233"/>
                  </a:lnTo>
                  <a:lnTo>
                    <a:pt x="61509" y="26601"/>
                  </a:lnTo>
                  <a:close/>
                </a:path>
              </a:pathLst>
            </a:custGeom>
            <a:grpFill/>
            <a:ln w="3006" cap="flat">
              <a:noFill/>
              <a:prstDash val="solid"/>
              <a:miter/>
            </a:ln>
          </p:spPr>
          <p:txBody>
            <a:bodyPr rtlCol="0" anchor="ctr"/>
            <a:lstStyle/>
            <a:p>
              <a:pPr defTabSz="685783"/>
              <a:endParaRPr lang="en-US" sz="1013">
                <a:solidFill>
                  <a:srgbClr val="000000"/>
                </a:solidFill>
                <a:latin typeface="Verdana"/>
              </a:endParaRPr>
            </a:p>
          </p:txBody>
        </p:sp>
      </p:grpSp>
      <p:sp>
        <p:nvSpPr>
          <p:cNvPr id="153" name="TextBox 152">
            <a:extLst>
              <a:ext uri="{FF2B5EF4-FFF2-40B4-BE49-F238E27FC236}">
                <a16:creationId xmlns:a16="http://schemas.microsoft.com/office/drawing/2014/main" id="{E40D55EB-036B-418C-9EDB-B049621BB693}"/>
              </a:ext>
            </a:extLst>
          </p:cNvPr>
          <p:cNvSpPr txBox="1"/>
          <p:nvPr/>
        </p:nvSpPr>
        <p:spPr>
          <a:xfrm>
            <a:off x="6883496" y="4172599"/>
            <a:ext cx="2119491" cy="196208"/>
          </a:xfrm>
          <a:prstGeom prst="rect">
            <a:avLst/>
          </a:prstGeom>
          <a:noFill/>
        </p:spPr>
        <p:txBody>
          <a:bodyPr wrap="none" rtlCol="0">
            <a:spAutoFit/>
          </a:bodyPr>
          <a:lstStyle/>
          <a:p>
            <a:pPr algn="ctr" defTabSz="685783"/>
            <a:r>
              <a:rPr lang="en-US" sz="675">
                <a:solidFill>
                  <a:schemeClr val="tx2"/>
                </a:solidFill>
                <a:latin typeface="Verdana"/>
              </a:rPr>
              <a:t>* Click links to access additional information</a:t>
            </a:r>
          </a:p>
        </p:txBody>
      </p:sp>
      <p:sp>
        <p:nvSpPr>
          <p:cNvPr id="99" name="Arrow: Right 98">
            <a:hlinkClick r:id="" action="ppaction://hlinkshowjump?jump=lastslideviewed"/>
            <a:extLst>
              <a:ext uri="{FF2B5EF4-FFF2-40B4-BE49-F238E27FC236}">
                <a16:creationId xmlns:a16="http://schemas.microsoft.com/office/drawing/2014/main" id="{2373A5C9-F8AF-3CD6-D1BF-C8D13C3B8F79}"/>
              </a:ext>
            </a:extLst>
          </p:cNvPr>
          <p:cNvSpPr/>
          <p:nvPr/>
        </p:nvSpPr>
        <p:spPr>
          <a:xfrm rot="10800000">
            <a:off x="1799208" y="4541436"/>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64" name="Group 63">
            <a:extLst>
              <a:ext uri="{FF2B5EF4-FFF2-40B4-BE49-F238E27FC236}">
                <a16:creationId xmlns:a16="http://schemas.microsoft.com/office/drawing/2014/main" id="{DCBB7C0E-A714-0178-7D4B-5B932DFC137A}"/>
              </a:ext>
            </a:extLst>
          </p:cNvPr>
          <p:cNvGrpSpPr/>
          <p:nvPr/>
        </p:nvGrpSpPr>
        <p:grpSpPr>
          <a:xfrm>
            <a:off x="5580647" y="3557216"/>
            <a:ext cx="3257363" cy="526953"/>
            <a:chOff x="5734808" y="3179813"/>
            <a:chExt cx="3257363" cy="526953"/>
          </a:xfrm>
        </p:grpSpPr>
        <p:cxnSp>
          <p:nvCxnSpPr>
            <p:cNvPr id="61" name="Straight Connector 60">
              <a:extLst>
                <a:ext uri="{FF2B5EF4-FFF2-40B4-BE49-F238E27FC236}">
                  <a16:creationId xmlns:a16="http://schemas.microsoft.com/office/drawing/2014/main" id="{6CFEC6F0-C447-CA5A-1A0E-4830CC2441D8}"/>
                </a:ext>
              </a:extLst>
            </p:cNvPr>
            <p:cNvCxnSpPr/>
            <p:nvPr/>
          </p:nvCxnSpPr>
          <p:spPr>
            <a:xfrm>
              <a:off x="5734808" y="3179813"/>
              <a:ext cx="32573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BF2F874C-F794-FA59-5485-EF850CE33519}"/>
                </a:ext>
              </a:extLst>
            </p:cNvPr>
            <p:cNvCxnSpPr/>
            <p:nvPr/>
          </p:nvCxnSpPr>
          <p:spPr>
            <a:xfrm>
              <a:off x="5734808" y="3443290"/>
              <a:ext cx="32573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B575A3C0-5D12-4969-FB5B-2B74FFAC7FE7}"/>
                </a:ext>
              </a:extLst>
            </p:cNvPr>
            <p:cNvCxnSpPr/>
            <p:nvPr/>
          </p:nvCxnSpPr>
          <p:spPr>
            <a:xfrm>
              <a:off x="5734808" y="3706766"/>
              <a:ext cx="32573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521829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A272B41-DAD3-4CD1-9E4A-0F04E745CD7C}"/>
              </a:ext>
            </a:extLst>
          </p:cNvPr>
          <p:cNvGraphicFramePr>
            <a:graphicFrameLocks noChangeAspect="1"/>
          </p:cNvGraphicFramePr>
          <p:nvPr>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8" imgW="395" imgH="394" progId="TCLayout.ActiveDocument.1">
                  <p:embed/>
                </p:oleObj>
              </mc:Choice>
              <mc:Fallback>
                <p:oleObj name="think-cell Slide" r:id="rId8" imgW="395" imgH="394" progId="TCLayout.ActiveDocument.1">
                  <p:embed/>
                  <p:pic>
                    <p:nvPicPr>
                      <p:cNvPr id="5" name="Object 4" hidden="1">
                        <a:extLst>
                          <a:ext uri="{FF2B5EF4-FFF2-40B4-BE49-F238E27FC236}">
                            <a16:creationId xmlns:a16="http://schemas.microsoft.com/office/drawing/2014/main" id="{DA272B41-DAD3-4CD1-9E4A-0F04E745CD7C}"/>
                          </a:ext>
                        </a:extLst>
                      </p:cNvPr>
                      <p:cNvPicPr/>
                      <p:nvPr/>
                    </p:nvPicPr>
                    <p:blipFill>
                      <a:blip r:embed="rId9"/>
                      <a:stretch>
                        <a:fillRect/>
                      </a:stretch>
                    </p:blipFill>
                    <p:spPr>
                      <a:xfrm>
                        <a:off x="1191" y="1191"/>
                        <a:ext cx="1191" cy="1191"/>
                      </a:xfrm>
                      <a:prstGeom prst="rect">
                        <a:avLst/>
                      </a:prstGeom>
                    </p:spPr>
                  </p:pic>
                </p:oleObj>
              </mc:Fallback>
            </mc:AlternateContent>
          </a:graphicData>
        </a:graphic>
      </p:graphicFrame>
      <p:sp>
        <p:nvSpPr>
          <p:cNvPr id="57" name="Rectangle 56">
            <a:extLst>
              <a:ext uri="{FF2B5EF4-FFF2-40B4-BE49-F238E27FC236}">
                <a16:creationId xmlns:a16="http://schemas.microsoft.com/office/drawing/2014/main" id="{43147C13-B5F9-4314-85AA-D0F9A9401CD6}"/>
              </a:ext>
            </a:extLst>
          </p:cNvPr>
          <p:cNvSpPr/>
          <p:nvPr/>
        </p:nvSpPr>
        <p:spPr>
          <a:xfrm>
            <a:off x="1451345" y="912640"/>
            <a:ext cx="7386665" cy="394051"/>
          </a:xfrm>
          <a:prstGeom prst="rect">
            <a:avLst/>
          </a:prstGeom>
          <a:solidFill>
            <a:schemeClr val="bg1">
              <a:lumMod val="95000"/>
            </a:schemeClr>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34290" rIns="68580" bIns="34290" numCol="1" spcCol="0" rtlCol="0" fromWordArt="0" anchor="ctr" anchorCtr="0" forceAA="0" compatLnSpc="1">
            <a:prstTxWarp prst="textNoShape">
              <a:avLst/>
            </a:prstTxWarp>
            <a:noAutofit/>
          </a:bodyPr>
          <a:lstStyle/>
          <a:p>
            <a:pPr>
              <a:spcBef>
                <a:spcPct val="0"/>
              </a:spcBef>
            </a:pPr>
            <a:r>
              <a:rPr lang="en-US" altLang="nl-NL" sz="900">
                <a:solidFill>
                  <a:schemeClr val="tx2"/>
                </a:solidFill>
              </a:rPr>
              <a:t>The key objective of the Execute phase is to put the plan into action</a:t>
            </a:r>
            <a:endParaRPr lang="en-US" sz="900">
              <a:solidFill>
                <a:schemeClr val="tx2"/>
              </a:solidFill>
            </a:endParaRPr>
          </a:p>
        </p:txBody>
      </p:sp>
      <p:sp>
        <p:nvSpPr>
          <p:cNvPr id="2" name="Title 1"/>
          <p:cNvSpPr>
            <a:spLocks noGrp="1"/>
          </p:cNvSpPr>
          <p:nvPr>
            <p:ph type="title"/>
          </p:nvPr>
        </p:nvSpPr>
        <p:spPr/>
        <p:txBody>
          <a:bodyPr vert="horz"/>
          <a:lstStyle/>
          <a:p>
            <a:r>
              <a:rPr lang="en-US">
                <a:solidFill>
                  <a:schemeClr val="tx2"/>
                </a:solidFill>
              </a:rPr>
              <a:t>Execute</a:t>
            </a:r>
            <a:br>
              <a:rPr lang="en-US"/>
            </a:br>
            <a:r>
              <a:rPr lang="en-US" sz="1350" b="1">
                <a:solidFill>
                  <a:srgbClr val="22BCB9"/>
                </a:solidFill>
              </a:rPr>
              <a:t>Project Phase Overview</a:t>
            </a:r>
          </a:p>
        </p:txBody>
      </p:sp>
      <p:sp>
        <p:nvSpPr>
          <p:cNvPr id="3" name="Oval 2"/>
          <p:cNvSpPr/>
          <p:nvPr/>
        </p:nvSpPr>
        <p:spPr>
          <a:xfrm>
            <a:off x="54993" y="249492"/>
            <a:ext cx="202182" cy="202182"/>
          </a:xfrm>
          <a:prstGeom prst="ellipse">
            <a:avLst/>
          </a:prstGeom>
          <a:solidFill>
            <a:srgbClr val="22B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t>3</a:t>
            </a:r>
          </a:p>
        </p:txBody>
      </p:sp>
      <p:sp>
        <p:nvSpPr>
          <p:cNvPr id="6" name="Rectangle 5">
            <a:extLst>
              <a:ext uri="{FF2B5EF4-FFF2-40B4-BE49-F238E27FC236}">
                <a16:creationId xmlns:a16="http://schemas.microsoft.com/office/drawing/2014/main" id="{43147C13-B5F9-4314-85AA-D0F9A9401CD6}"/>
              </a:ext>
            </a:extLst>
          </p:cNvPr>
          <p:cNvSpPr/>
          <p:nvPr/>
        </p:nvSpPr>
        <p:spPr>
          <a:xfrm>
            <a:off x="303610" y="912640"/>
            <a:ext cx="1147735" cy="394051"/>
          </a:xfrm>
          <a:prstGeom prst="rect">
            <a:avLst/>
          </a:prstGeom>
          <a:solidFill>
            <a:schemeClr val="tx2"/>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78000" tIns="34290" rIns="68580" bIns="34290" numCol="1" spcCol="0" rtlCol="0" fromWordArt="0" anchor="ctr" anchorCtr="0" forceAA="0" compatLnSpc="1">
            <a:prstTxWarp prst="textNoShape">
              <a:avLst/>
            </a:prstTxWarp>
            <a:noAutofit/>
          </a:bodyPr>
          <a:lstStyle/>
          <a:p>
            <a:r>
              <a:rPr lang="en-US" sz="825" b="1">
                <a:solidFill>
                  <a:schemeClr val="bg1"/>
                </a:solidFill>
              </a:rPr>
              <a:t>KEY </a:t>
            </a:r>
            <a:br>
              <a:rPr lang="en-US" sz="825" b="1">
                <a:solidFill>
                  <a:schemeClr val="bg1"/>
                </a:solidFill>
              </a:rPr>
            </a:br>
            <a:r>
              <a:rPr lang="en-US" sz="825" b="1">
                <a:solidFill>
                  <a:schemeClr val="bg1"/>
                </a:solidFill>
              </a:rPr>
              <a:t>OBJECTIVE</a:t>
            </a:r>
          </a:p>
        </p:txBody>
      </p:sp>
      <p:sp>
        <p:nvSpPr>
          <p:cNvPr id="9" name="Rectangle 8">
            <a:extLst>
              <a:ext uri="{FF2B5EF4-FFF2-40B4-BE49-F238E27FC236}">
                <a16:creationId xmlns:a16="http://schemas.microsoft.com/office/drawing/2014/main" id="{855A997B-C6EF-4398-BD60-B67A50EA7A6E}"/>
              </a:ext>
            </a:extLst>
          </p:cNvPr>
          <p:cNvSpPr/>
          <p:nvPr/>
        </p:nvSpPr>
        <p:spPr>
          <a:xfrm>
            <a:off x="4028666" y="1389169"/>
            <a:ext cx="1417863" cy="317357"/>
          </a:xfrm>
          <a:prstGeom prst="rect">
            <a:avLst/>
          </a:prstGeom>
          <a:solidFill>
            <a:schemeClr val="tx2"/>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34290" rIns="68580" bIns="34290" numCol="1" spcCol="0" rtlCol="0" fromWordArt="0" anchor="ctr" anchorCtr="0" forceAA="0" compatLnSpc="1">
            <a:prstTxWarp prst="textNoShape">
              <a:avLst/>
            </a:prstTxWarp>
            <a:noAutofit/>
          </a:bodyPr>
          <a:lstStyle/>
          <a:p>
            <a:pPr algn="ctr"/>
            <a:r>
              <a:rPr lang="en-US" sz="825" b="1">
                <a:solidFill>
                  <a:schemeClr val="bg1"/>
                </a:solidFill>
              </a:rPr>
              <a:t>ELEMENT</a:t>
            </a:r>
          </a:p>
        </p:txBody>
      </p:sp>
      <p:sp>
        <p:nvSpPr>
          <p:cNvPr id="32" name="Rectangle 31">
            <a:extLst>
              <a:ext uri="{FF2B5EF4-FFF2-40B4-BE49-F238E27FC236}">
                <a16:creationId xmlns:a16="http://schemas.microsoft.com/office/drawing/2014/main" id="{1F35DB85-9299-4DC1-8342-B969E4B57A56}"/>
              </a:ext>
            </a:extLst>
          </p:cNvPr>
          <p:cNvSpPr/>
          <p:nvPr/>
        </p:nvSpPr>
        <p:spPr>
          <a:xfrm>
            <a:off x="291075" y="1394999"/>
            <a:ext cx="3626248" cy="318600"/>
          </a:xfrm>
          <a:prstGeom prst="rect">
            <a:avLst/>
          </a:prstGeom>
          <a:solidFill>
            <a:schemeClr val="tx2"/>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34290" rIns="68580" bIns="34290" numCol="1" spcCol="0" rtlCol="0" fromWordArt="0" anchor="ctr" anchorCtr="0" forceAA="0" compatLnSpc="1">
            <a:prstTxWarp prst="textNoShape">
              <a:avLst/>
            </a:prstTxWarp>
            <a:noAutofit/>
          </a:bodyPr>
          <a:lstStyle/>
          <a:p>
            <a:pPr algn="ctr"/>
            <a:r>
              <a:rPr lang="en-US" sz="825" b="1">
                <a:solidFill>
                  <a:schemeClr val="bg1"/>
                </a:solidFill>
              </a:rPr>
              <a:t>OVERVIEW</a:t>
            </a:r>
          </a:p>
        </p:txBody>
      </p:sp>
      <p:sp>
        <p:nvSpPr>
          <p:cNvPr id="33" name="Eingekerbter Richtungspfeil 10">
            <a:extLst>
              <a:ext uri="{FF2B5EF4-FFF2-40B4-BE49-F238E27FC236}">
                <a16:creationId xmlns:a16="http://schemas.microsoft.com/office/drawing/2014/main" id="{1E767279-490F-4EC7-B934-EB49A54B7440}"/>
              </a:ext>
            </a:extLst>
          </p:cNvPr>
          <p:cNvSpPr/>
          <p:nvPr>
            <p:custDataLst>
              <p:tags r:id="rId2"/>
            </p:custDataLst>
          </p:nvPr>
        </p:nvSpPr>
        <p:spPr bwMode="auto">
          <a:xfrm rot="5400000">
            <a:off x="479504" y="1584565"/>
            <a:ext cx="434022" cy="825402"/>
          </a:xfrm>
          <a:prstGeom prst="chevron">
            <a:avLst>
              <a:gd name="adj" fmla="val 17963"/>
            </a:avLst>
          </a:prstGeom>
          <a:solidFill>
            <a:schemeClr val="tx2"/>
          </a:solidFill>
          <a:ln w="9525" cmpd="sng">
            <a:noFill/>
            <a:prstDash val="solid"/>
            <a:miter lim="800000"/>
            <a:headEnd/>
            <a:tailEnd/>
          </a:ln>
          <a:effectLst/>
        </p:spPr>
        <p:txBody>
          <a:bodyPr vert="vert270" lIns="108000" tIns="81000" rIns="108000" bIns="81000" anchor="ctr"/>
          <a:lstStyle/>
          <a:p>
            <a:pPr algn="ctr">
              <a:spcBef>
                <a:spcPct val="0"/>
              </a:spcBef>
              <a:spcAft>
                <a:spcPct val="0"/>
              </a:spcAft>
              <a:buClrTx/>
            </a:pPr>
            <a:r>
              <a:rPr lang="en-US" sz="1200" b="1">
                <a:solidFill>
                  <a:schemeClr val="bg1"/>
                </a:solidFill>
              </a:rPr>
              <a:t>1</a:t>
            </a:r>
          </a:p>
        </p:txBody>
      </p:sp>
      <p:sp>
        <p:nvSpPr>
          <p:cNvPr id="34" name="Rectangle 33">
            <a:extLst>
              <a:ext uri="{FF2B5EF4-FFF2-40B4-BE49-F238E27FC236}">
                <a16:creationId xmlns:a16="http://schemas.microsoft.com/office/drawing/2014/main" id="{BBE640BB-923C-415E-9AD6-2D57E4D426AB}"/>
              </a:ext>
            </a:extLst>
          </p:cNvPr>
          <p:cNvSpPr/>
          <p:nvPr/>
        </p:nvSpPr>
        <p:spPr>
          <a:xfrm>
            <a:off x="1210072" y="1780255"/>
            <a:ext cx="2677988" cy="354421"/>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900">
                <a:solidFill>
                  <a:schemeClr val="tx2"/>
                </a:solidFill>
              </a:rPr>
              <a:t>Discovery</a:t>
            </a:r>
          </a:p>
        </p:txBody>
      </p:sp>
      <p:sp>
        <p:nvSpPr>
          <p:cNvPr id="35" name="Eingekerbter Richtungspfeil 10">
            <a:extLst>
              <a:ext uri="{FF2B5EF4-FFF2-40B4-BE49-F238E27FC236}">
                <a16:creationId xmlns:a16="http://schemas.microsoft.com/office/drawing/2014/main" id="{97AB7827-C2A5-4424-8D11-CEE19E65E7AA}"/>
              </a:ext>
            </a:extLst>
          </p:cNvPr>
          <p:cNvSpPr/>
          <p:nvPr>
            <p:custDataLst>
              <p:tags r:id="rId3"/>
            </p:custDataLst>
          </p:nvPr>
        </p:nvSpPr>
        <p:spPr bwMode="auto">
          <a:xfrm rot="5400000">
            <a:off x="479504" y="2023593"/>
            <a:ext cx="434022" cy="825402"/>
          </a:xfrm>
          <a:prstGeom prst="chevron">
            <a:avLst>
              <a:gd name="adj" fmla="val 17963"/>
            </a:avLst>
          </a:prstGeom>
          <a:solidFill>
            <a:schemeClr val="tx2"/>
          </a:solidFill>
          <a:ln w="9525" cmpd="sng">
            <a:noFill/>
            <a:prstDash val="solid"/>
            <a:miter lim="800000"/>
            <a:headEnd/>
            <a:tailEnd/>
          </a:ln>
          <a:effectLst/>
        </p:spPr>
        <p:txBody>
          <a:bodyPr vert="vert270" lIns="108000" tIns="81000" rIns="108000" bIns="81000" anchor="ctr"/>
          <a:lstStyle/>
          <a:p>
            <a:pPr algn="ctr">
              <a:spcBef>
                <a:spcPct val="0"/>
              </a:spcBef>
              <a:spcAft>
                <a:spcPct val="0"/>
              </a:spcAft>
              <a:buClrTx/>
            </a:pPr>
            <a:r>
              <a:rPr lang="en-US" sz="1200" b="1">
                <a:solidFill>
                  <a:schemeClr val="bg1"/>
                </a:solidFill>
              </a:rPr>
              <a:t>2</a:t>
            </a:r>
          </a:p>
        </p:txBody>
      </p:sp>
      <p:sp>
        <p:nvSpPr>
          <p:cNvPr id="36" name="Rectangle 35">
            <a:extLst>
              <a:ext uri="{FF2B5EF4-FFF2-40B4-BE49-F238E27FC236}">
                <a16:creationId xmlns:a16="http://schemas.microsoft.com/office/drawing/2014/main" id="{4E2A9B1F-BA8D-4B89-8B53-8E977A139663}"/>
              </a:ext>
            </a:extLst>
          </p:cNvPr>
          <p:cNvSpPr/>
          <p:nvPr/>
        </p:nvSpPr>
        <p:spPr>
          <a:xfrm>
            <a:off x="1210072" y="2219283"/>
            <a:ext cx="2677988" cy="354421"/>
          </a:xfrm>
          <a:prstGeom prst="rect">
            <a:avLst/>
          </a:prstGeom>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900">
                <a:solidFill>
                  <a:schemeClr val="tx2"/>
                </a:solidFill>
              </a:rPr>
              <a:t>Prepare &amp; Mobilize</a:t>
            </a:r>
          </a:p>
        </p:txBody>
      </p:sp>
      <p:sp>
        <p:nvSpPr>
          <p:cNvPr id="37" name="Eingekerbter Richtungspfeil 10">
            <a:extLst>
              <a:ext uri="{FF2B5EF4-FFF2-40B4-BE49-F238E27FC236}">
                <a16:creationId xmlns:a16="http://schemas.microsoft.com/office/drawing/2014/main" id="{7CEE649C-B1B0-43DD-A8EF-C7956C57BE2E}"/>
              </a:ext>
            </a:extLst>
          </p:cNvPr>
          <p:cNvSpPr/>
          <p:nvPr>
            <p:custDataLst>
              <p:tags r:id="rId4"/>
            </p:custDataLst>
          </p:nvPr>
        </p:nvSpPr>
        <p:spPr bwMode="auto">
          <a:xfrm rot="5400000">
            <a:off x="478991" y="2462622"/>
            <a:ext cx="434022" cy="825402"/>
          </a:xfrm>
          <a:prstGeom prst="chevron">
            <a:avLst>
              <a:gd name="adj" fmla="val 17963"/>
            </a:avLst>
          </a:prstGeom>
          <a:solidFill>
            <a:srgbClr val="22BCB9"/>
          </a:solidFill>
          <a:ln w="9525" cmpd="sng">
            <a:noFill/>
            <a:prstDash val="solid"/>
            <a:miter lim="800000"/>
            <a:headEnd/>
            <a:tailEnd/>
          </a:ln>
          <a:effectLst/>
        </p:spPr>
        <p:txBody>
          <a:bodyPr vert="vert270" lIns="108000" tIns="81000" rIns="108000" bIns="81000" anchor="ctr"/>
          <a:lstStyle/>
          <a:p>
            <a:pPr algn="ctr">
              <a:spcBef>
                <a:spcPct val="0"/>
              </a:spcBef>
              <a:spcAft>
                <a:spcPct val="0"/>
              </a:spcAft>
              <a:buClrTx/>
            </a:pPr>
            <a:r>
              <a:rPr lang="en-US" sz="1200" b="1">
                <a:solidFill>
                  <a:schemeClr val="bg1"/>
                </a:solidFill>
              </a:rPr>
              <a:t>3</a:t>
            </a:r>
          </a:p>
        </p:txBody>
      </p:sp>
      <p:sp>
        <p:nvSpPr>
          <p:cNvPr id="38" name="Rectangle 37">
            <a:extLst>
              <a:ext uri="{FF2B5EF4-FFF2-40B4-BE49-F238E27FC236}">
                <a16:creationId xmlns:a16="http://schemas.microsoft.com/office/drawing/2014/main" id="{45645C99-81B3-4D58-92B7-F27E19C9E329}"/>
              </a:ext>
            </a:extLst>
          </p:cNvPr>
          <p:cNvSpPr/>
          <p:nvPr/>
        </p:nvSpPr>
        <p:spPr>
          <a:xfrm>
            <a:off x="1210072" y="2658312"/>
            <a:ext cx="2677988" cy="354421"/>
          </a:xfrm>
          <a:prstGeom prst="rect">
            <a:avLst/>
          </a:prstGeom>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lvl="1" algn="ctr"/>
            <a:r>
              <a:rPr lang="en-US" sz="900" b="1">
                <a:solidFill>
                  <a:srgbClr val="22BCB9"/>
                </a:solidFill>
              </a:rPr>
              <a:t>Execute</a:t>
            </a:r>
          </a:p>
        </p:txBody>
      </p:sp>
      <p:sp>
        <p:nvSpPr>
          <p:cNvPr id="39" name="Rectangle 38">
            <a:extLst>
              <a:ext uri="{FF2B5EF4-FFF2-40B4-BE49-F238E27FC236}">
                <a16:creationId xmlns:a16="http://schemas.microsoft.com/office/drawing/2014/main" id="{A4165085-1620-44BD-8813-22098DC86099}"/>
              </a:ext>
            </a:extLst>
          </p:cNvPr>
          <p:cNvSpPr/>
          <p:nvPr/>
        </p:nvSpPr>
        <p:spPr>
          <a:xfrm>
            <a:off x="5582093" y="1389169"/>
            <a:ext cx="3257678" cy="317357"/>
          </a:xfrm>
          <a:prstGeom prst="rect">
            <a:avLst/>
          </a:prstGeom>
          <a:solidFill>
            <a:schemeClr val="tx2"/>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34290" rIns="68580" bIns="34290" numCol="1" spcCol="0" rtlCol="0" fromWordArt="0" anchor="ctr" anchorCtr="0" forceAA="0" compatLnSpc="1">
            <a:prstTxWarp prst="textNoShape">
              <a:avLst/>
            </a:prstTxWarp>
            <a:noAutofit/>
          </a:bodyPr>
          <a:lstStyle/>
          <a:p>
            <a:pPr algn="ctr"/>
            <a:r>
              <a:rPr lang="en-US" sz="825" b="1">
                <a:solidFill>
                  <a:schemeClr val="bg1"/>
                </a:solidFill>
              </a:rPr>
              <a:t>ELEMENT</a:t>
            </a:r>
            <a:r>
              <a:rPr lang="en-US" sz="900" b="1">
                <a:solidFill>
                  <a:schemeClr val="bg1"/>
                </a:solidFill>
              </a:rPr>
              <a:t> DESCRIPTION*</a:t>
            </a:r>
          </a:p>
        </p:txBody>
      </p:sp>
      <p:cxnSp>
        <p:nvCxnSpPr>
          <p:cNvPr id="65" name="Straight Connector 64"/>
          <p:cNvCxnSpPr/>
          <p:nvPr/>
        </p:nvCxnSpPr>
        <p:spPr>
          <a:xfrm>
            <a:off x="1210072" y="2616008"/>
            <a:ext cx="267798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1210072" y="2176979"/>
            <a:ext cx="267798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86" name="Group 6">
            <a:extLst>
              <a:ext uri="{FF2B5EF4-FFF2-40B4-BE49-F238E27FC236}">
                <a16:creationId xmlns:a16="http://schemas.microsoft.com/office/drawing/2014/main" id="{013CAB8E-2539-4CDF-81A0-97B0EC2D31FB}"/>
              </a:ext>
            </a:extLst>
          </p:cNvPr>
          <p:cNvGrpSpPr/>
          <p:nvPr/>
        </p:nvGrpSpPr>
        <p:grpSpPr>
          <a:xfrm>
            <a:off x="370066" y="1006319"/>
            <a:ext cx="207175" cy="206693"/>
            <a:chOff x="481013" y="2827338"/>
            <a:chExt cx="682624" cy="681037"/>
          </a:xfrm>
          <a:solidFill>
            <a:schemeClr val="bg1"/>
          </a:solidFill>
        </p:grpSpPr>
        <p:sp>
          <p:nvSpPr>
            <p:cNvPr id="87" name="Freeform 12">
              <a:extLst>
                <a:ext uri="{FF2B5EF4-FFF2-40B4-BE49-F238E27FC236}">
                  <a16:creationId xmlns:a16="http://schemas.microsoft.com/office/drawing/2014/main" id="{F4A23C43-9B64-4556-A27B-4892D51C307E}"/>
                </a:ext>
              </a:extLst>
            </p:cNvPr>
            <p:cNvSpPr>
              <a:spLocks/>
            </p:cNvSpPr>
            <p:nvPr/>
          </p:nvSpPr>
          <p:spPr bwMode="auto">
            <a:xfrm>
              <a:off x="735013" y="3114675"/>
              <a:ext cx="138112" cy="138113"/>
            </a:xfrm>
            <a:custGeom>
              <a:avLst/>
              <a:gdLst>
                <a:gd name="T0" fmla="*/ 34 w 53"/>
                <a:gd name="T1" fmla="*/ 1 h 53"/>
                <a:gd name="T2" fmla="*/ 27 w 53"/>
                <a:gd name="T3" fmla="*/ 0 h 53"/>
                <a:gd name="T4" fmla="*/ 0 w 53"/>
                <a:gd name="T5" fmla="*/ 27 h 53"/>
                <a:gd name="T6" fmla="*/ 27 w 53"/>
                <a:gd name="T7" fmla="*/ 53 h 53"/>
                <a:gd name="T8" fmla="*/ 53 w 53"/>
                <a:gd name="T9" fmla="*/ 27 h 53"/>
                <a:gd name="T10" fmla="*/ 52 w 53"/>
                <a:gd name="T11" fmla="*/ 20 h 53"/>
                <a:gd name="T12" fmla="*/ 36 w 53"/>
                <a:gd name="T13" fmla="*/ 36 h 53"/>
                <a:gd name="T14" fmla="*/ 27 w 53"/>
                <a:gd name="T15" fmla="*/ 40 h 53"/>
                <a:gd name="T16" fmla="*/ 17 w 53"/>
                <a:gd name="T17" fmla="*/ 36 h 53"/>
                <a:gd name="T18" fmla="*/ 17 w 53"/>
                <a:gd name="T19" fmla="*/ 17 h 53"/>
                <a:gd name="T20" fmla="*/ 34 w 53"/>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53">
                  <a:moveTo>
                    <a:pt x="34" y="1"/>
                  </a:moveTo>
                  <a:cubicBezTo>
                    <a:pt x="31" y="0"/>
                    <a:pt x="29" y="0"/>
                    <a:pt x="27" y="0"/>
                  </a:cubicBezTo>
                  <a:cubicBezTo>
                    <a:pt x="12" y="0"/>
                    <a:pt x="0" y="12"/>
                    <a:pt x="0" y="27"/>
                  </a:cubicBezTo>
                  <a:cubicBezTo>
                    <a:pt x="0" y="41"/>
                    <a:pt x="12" y="53"/>
                    <a:pt x="27" y="53"/>
                  </a:cubicBezTo>
                  <a:cubicBezTo>
                    <a:pt x="41" y="53"/>
                    <a:pt x="53" y="41"/>
                    <a:pt x="53" y="27"/>
                  </a:cubicBezTo>
                  <a:cubicBezTo>
                    <a:pt x="53" y="24"/>
                    <a:pt x="53" y="22"/>
                    <a:pt x="52" y="20"/>
                  </a:cubicBezTo>
                  <a:cubicBezTo>
                    <a:pt x="36" y="36"/>
                    <a:pt x="36" y="36"/>
                    <a:pt x="36" y="36"/>
                  </a:cubicBezTo>
                  <a:cubicBezTo>
                    <a:pt x="33" y="39"/>
                    <a:pt x="30" y="40"/>
                    <a:pt x="27" y="40"/>
                  </a:cubicBezTo>
                  <a:cubicBezTo>
                    <a:pt x="23" y="40"/>
                    <a:pt x="20" y="39"/>
                    <a:pt x="17" y="36"/>
                  </a:cubicBezTo>
                  <a:cubicBezTo>
                    <a:pt x="12" y="31"/>
                    <a:pt x="12" y="23"/>
                    <a:pt x="17" y="17"/>
                  </a:cubicBezTo>
                  <a:lnTo>
                    <a:pt x="34"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88" name="Freeform 13">
              <a:extLst>
                <a:ext uri="{FF2B5EF4-FFF2-40B4-BE49-F238E27FC236}">
                  <a16:creationId xmlns:a16="http://schemas.microsoft.com/office/drawing/2014/main" id="{94E012BC-5DEE-4FB9-B930-7080990F4D1C}"/>
                </a:ext>
              </a:extLst>
            </p:cNvPr>
            <p:cNvSpPr>
              <a:spLocks/>
            </p:cNvSpPr>
            <p:nvPr/>
          </p:nvSpPr>
          <p:spPr bwMode="auto">
            <a:xfrm>
              <a:off x="604838" y="2982913"/>
              <a:ext cx="400050" cy="400050"/>
            </a:xfrm>
            <a:custGeom>
              <a:avLst/>
              <a:gdLst>
                <a:gd name="T0" fmla="*/ 118 w 153"/>
                <a:gd name="T1" fmla="*/ 17 h 153"/>
                <a:gd name="T2" fmla="*/ 118 w 153"/>
                <a:gd name="T3" fmla="*/ 12 h 153"/>
                <a:gd name="T4" fmla="*/ 77 w 153"/>
                <a:gd name="T5" fmla="*/ 0 h 153"/>
                <a:gd name="T6" fmla="*/ 0 w 153"/>
                <a:gd name="T7" fmla="*/ 77 h 153"/>
                <a:gd name="T8" fmla="*/ 77 w 153"/>
                <a:gd name="T9" fmla="*/ 153 h 153"/>
                <a:gd name="T10" fmla="*/ 153 w 153"/>
                <a:gd name="T11" fmla="*/ 77 h 153"/>
                <a:gd name="T12" fmla="*/ 141 w 153"/>
                <a:gd name="T13" fmla="*/ 36 h 153"/>
                <a:gd name="T14" fmla="*/ 138 w 153"/>
                <a:gd name="T15" fmla="*/ 36 h 153"/>
                <a:gd name="T16" fmla="*/ 136 w 153"/>
                <a:gd name="T17" fmla="*/ 36 h 153"/>
                <a:gd name="T18" fmla="*/ 122 w 153"/>
                <a:gd name="T19" fmla="*/ 50 h 153"/>
                <a:gd name="T20" fmla="*/ 130 w 153"/>
                <a:gd name="T21" fmla="*/ 77 h 153"/>
                <a:gd name="T22" fmla="*/ 77 w 153"/>
                <a:gd name="T23" fmla="*/ 130 h 153"/>
                <a:gd name="T24" fmla="*/ 23 w 153"/>
                <a:gd name="T25" fmla="*/ 77 h 153"/>
                <a:gd name="T26" fmla="*/ 77 w 153"/>
                <a:gd name="T27" fmla="*/ 23 h 153"/>
                <a:gd name="T28" fmla="*/ 104 w 153"/>
                <a:gd name="T29" fmla="*/ 31 h 153"/>
                <a:gd name="T30" fmla="*/ 118 w 153"/>
                <a:gd name="T31" fmla="*/ 1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3" h="153">
                  <a:moveTo>
                    <a:pt x="118" y="17"/>
                  </a:moveTo>
                  <a:cubicBezTo>
                    <a:pt x="118" y="15"/>
                    <a:pt x="118" y="14"/>
                    <a:pt x="118" y="12"/>
                  </a:cubicBezTo>
                  <a:cubicBezTo>
                    <a:pt x="106" y="5"/>
                    <a:pt x="92" y="0"/>
                    <a:pt x="77" y="0"/>
                  </a:cubicBezTo>
                  <a:cubicBezTo>
                    <a:pt x="35" y="0"/>
                    <a:pt x="0" y="35"/>
                    <a:pt x="0" y="77"/>
                  </a:cubicBezTo>
                  <a:cubicBezTo>
                    <a:pt x="0" y="119"/>
                    <a:pt x="35" y="153"/>
                    <a:pt x="77" y="153"/>
                  </a:cubicBezTo>
                  <a:cubicBezTo>
                    <a:pt x="119" y="153"/>
                    <a:pt x="153" y="119"/>
                    <a:pt x="153" y="77"/>
                  </a:cubicBezTo>
                  <a:cubicBezTo>
                    <a:pt x="153" y="62"/>
                    <a:pt x="149" y="48"/>
                    <a:pt x="141" y="36"/>
                  </a:cubicBezTo>
                  <a:cubicBezTo>
                    <a:pt x="139" y="36"/>
                    <a:pt x="138" y="36"/>
                    <a:pt x="138" y="36"/>
                  </a:cubicBezTo>
                  <a:cubicBezTo>
                    <a:pt x="137" y="36"/>
                    <a:pt x="137" y="36"/>
                    <a:pt x="136" y="36"/>
                  </a:cubicBezTo>
                  <a:cubicBezTo>
                    <a:pt x="122" y="50"/>
                    <a:pt x="122" y="50"/>
                    <a:pt x="122" y="50"/>
                  </a:cubicBezTo>
                  <a:cubicBezTo>
                    <a:pt x="127" y="58"/>
                    <a:pt x="130" y="67"/>
                    <a:pt x="130" y="77"/>
                  </a:cubicBezTo>
                  <a:cubicBezTo>
                    <a:pt x="130" y="106"/>
                    <a:pt x="106" y="130"/>
                    <a:pt x="77" y="130"/>
                  </a:cubicBezTo>
                  <a:cubicBezTo>
                    <a:pt x="47" y="130"/>
                    <a:pt x="23" y="106"/>
                    <a:pt x="23" y="77"/>
                  </a:cubicBezTo>
                  <a:cubicBezTo>
                    <a:pt x="23" y="47"/>
                    <a:pt x="47" y="23"/>
                    <a:pt x="77" y="23"/>
                  </a:cubicBezTo>
                  <a:cubicBezTo>
                    <a:pt x="87" y="23"/>
                    <a:pt x="96" y="26"/>
                    <a:pt x="104" y="31"/>
                  </a:cubicBezTo>
                  <a:lnTo>
                    <a:pt x="118"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89" name="Freeform 14">
              <a:extLst>
                <a:ext uri="{FF2B5EF4-FFF2-40B4-BE49-F238E27FC236}">
                  <a16:creationId xmlns:a16="http://schemas.microsoft.com/office/drawing/2014/main" id="{BC9C85C4-A2CF-47C9-87D3-08EFD4097904}"/>
                </a:ext>
              </a:extLst>
            </p:cNvPr>
            <p:cNvSpPr>
              <a:spLocks/>
            </p:cNvSpPr>
            <p:nvPr/>
          </p:nvSpPr>
          <p:spPr bwMode="auto">
            <a:xfrm>
              <a:off x="481013" y="2860675"/>
              <a:ext cx="649287" cy="647700"/>
            </a:xfrm>
            <a:custGeom>
              <a:avLst/>
              <a:gdLst>
                <a:gd name="T0" fmla="*/ 216 w 248"/>
                <a:gd name="T1" fmla="*/ 75 h 248"/>
                <a:gd name="T2" fmla="*/ 213 w 248"/>
                <a:gd name="T3" fmla="*/ 77 h 248"/>
                <a:gd name="T4" fmla="*/ 225 w 248"/>
                <a:gd name="T5" fmla="*/ 124 h 248"/>
                <a:gd name="T6" fmla="*/ 124 w 248"/>
                <a:gd name="T7" fmla="*/ 225 h 248"/>
                <a:gd name="T8" fmla="*/ 23 w 248"/>
                <a:gd name="T9" fmla="*/ 124 h 248"/>
                <a:gd name="T10" fmla="*/ 124 w 248"/>
                <a:gd name="T11" fmla="*/ 23 h 248"/>
                <a:gd name="T12" fmla="*/ 170 w 248"/>
                <a:gd name="T13" fmla="*/ 34 h 248"/>
                <a:gd name="T14" fmla="*/ 173 w 248"/>
                <a:gd name="T15" fmla="*/ 31 h 248"/>
                <a:gd name="T16" fmla="*/ 187 w 248"/>
                <a:gd name="T17" fmla="*/ 17 h 248"/>
                <a:gd name="T18" fmla="*/ 124 w 248"/>
                <a:gd name="T19" fmla="*/ 0 h 248"/>
                <a:gd name="T20" fmla="*/ 0 w 248"/>
                <a:gd name="T21" fmla="*/ 124 h 248"/>
                <a:gd name="T22" fmla="*/ 124 w 248"/>
                <a:gd name="T23" fmla="*/ 248 h 248"/>
                <a:gd name="T24" fmla="*/ 248 w 248"/>
                <a:gd name="T25" fmla="*/ 124 h 248"/>
                <a:gd name="T26" fmla="*/ 230 w 248"/>
                <a:gd name="T27" fmla="*/ 61 h 248"/>
                <a:gd name="T28" fmla="*/ 216 w 248"/>
                <a:gd name="T29" fmla="*/ 75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248">
                  <a:moveTo>
                    <a:pt x="216" y="75"/>
                  </a:moveTo>
                  <a:cubicBezTo>
                    <a:pt x="215" y="76"/>
                    <a:pt x="214" y="76"/>
                    <a:pt x="213" y="77"/>
                  </a:cubicBezTo>
                  <a:cubicBezTo>
                    <a:pt x="220" y="91"/>
                    <a:pt x="225" y="107"/>
                    <a:pt x="225" y="124"/>
                  </a:cubicBezTo>
                  <a:cubicBezTo>
                    <a:pt x="225" y="179"/>
                    <a:pt x="179" y="225"/>
                    <a:pt x="124" y="225"/>
                  </a:cubicBezTo>
                  <a:cubicBezTo>
                    <a:pt x="68" y="225"/>
                    <a:pt x="23" y="179"/>
                    <a:pt x="23" y="124"/>
                  </a:cubicBezTo>
                  <a:cubicBezTo>
                    <a:pt x="23" y="68"/>
                    <a:pt x="68" y="23"/>
                    <a:pt x="124" y="23"/>
                  </a:cubicBezTo>
                  <a:cubicBezTo>
                    <a:pt x="140" y="23"/>
                    <a:pt x="156" y="27"/>
                    <a:pt x="170" y="34"/>
                  </a:cubicBezTo>
                  <a:cubicBezTo>
                    <a:pt x="171" y="33"/>
                    <a:pt x="172" y="32"/>
                    <a:pt x="173" y="31"/>
                  </a:cubicBezTo>
                  <a:cubicBezTo>
                    <a:pt x="187" y="17"/>
                    <a:pt x="187" y="17"/>
                    <a:pt x="187" y="17"/>
                  </a:cubicBezTo>
                  <a:cubicBezTo>
                    <a:pt x="168" y="6"/>
                    <a:pt x="147" y="0"/>
                    <a:pt x="124" y="0"/>
                  </a:cubicBezTo>
                  <a:cubicBezTo>
                    <a:pt x="55" y="0"/>
                    <a:pt x="0" y="55"/>
                    <a:pt x="0" y="124"/>
                  </a:cubicBezTo>
                  <a:cubicBezTo>
                    <a:pt x="0" y="192"/>
                    <a:pt x="55" y="248"/>
                    <a:pt x="124" y="248"/>
                  </a:cubicBezTo>
                  <a:cubicBezTo>
                    <a:pt x="192" y="248"/>
                    <a:pt x="248" y="192"/>
                    <a:pt x="248" y="124"/>
                  </a:cubicBezTo>
                  <a:cubicBezTo>
                    <a:pt x="248" y="101"/>
                    <a:pt x="241" y="79"/>
                    <a:pt x="230" y="61"/>
                  </a:cubicBezTo>
                  <a:lnTo>
                    <a:pt x="216"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90" name="Freeform 15">
              <a:extLst>
                <a:ext uri="{FF2B5EF4-FFF2-40B4-BE49-F238E27FC236}">
                  <a16:creationId xmlns:a16="http://schemas.microsoft.com/office/drawing/2014/main" id="{26EE28A8-F0B3-4B15-9574-98CD5D1BA071}"/>
                </a:ext>
              </a:extLst>
            </p:cNvPr>
            <p:cNvSpPr>
              <a:spLocks/>
            </p:cNvSpPr>
            <p:nvPr/>
          </p:nvSpPr>
          <p:spPr bwMode="auto">
            <a:xfrm>
              <a:off x="784225" y="2827338"/>
              <a:ext cx="379412" cy="373063"/>
            </a:xfrm>
            <a:custGeom>
              <a:avLst/>
              <a:gdLst>
                <a:gd name="T0" fmla="*/ 120 w 145"/>
                <a:gd name="T1" fmla="*/ 24 h 143"/>
                <a:gd name="T2" fmla="*/ 109 w 145"/>
                <a:gd name="T3" fmla="*/ 8 h 143"/>
                <a:gd name="T4" fmla="*/ 64 w 145"/>
                <a:gd name="T5" fmla="*/ 52 h 143"/>
                <a:gd name="T6" fmla="*/ 60 w 145"/>
                <a:gd name="T7" fmla="*/ 75 h 143"/>
                <a:gd name="T8" fmla="*/ 3 w 145"/>
                <a:gd name="T9" fmla="*/ 132 h 143"/>
                <a:gd name="T10" fmla="*/ 3 w 145"/>
                <a:gd name="T11" fmla="*/ 141 h 143"/>
                <a:gd name="T12" fmla="*/ 8 w 145"/>
                <a:gd name="T13" fmla="*/ 143 h 143"/>
                <a:gd name="T14" fmla="*/ 12 w 145"/>
                <a:gd name="T15" fmla="*/ 141 h 143"/>
                <a:gd name="T16" fmla="*/ 68 w 145"/>
                <a:gd name="T17" fmla="*/ 85 h 143"/>
                <a:gd name="T18" fmla="*/ 92 w 145"/>
                <a:gd name="T19" fmla="*/ 80 h 143"/>
                <a:gd name="T20" fmla="*/ 137 w 145"/>
                <a:gd name="T21" fmla="*/ 35 h 143"/>
                <a:gd name="T22" fmla="*/ 120 w 145"/>
                <a:gd name="T23" fmla="*/ 2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5" h="143">
                  <a:moveTo>
                    <a:pt x="120" y="24"/>
                  </a:moveTo>
                  <a:cubicBezTo>
                    <a:pt x="112" y="16"/>
                    <a:pt x="117" y="0"/>
                    <a:pt x="109" y="8"/>
                  </a:cubicBezTo>
                  <a:cubicBezTo>
                    <a:pt x="64" y="52"/>
                    <a:pt x="64" y="52"/>
                    <a:pt x="64" y="52"/>
                  </a:cubicBezTo>
                  <a:cubicBezTo>
                    <a:pt x="60" y="57"/>
                    <a:pt x="59" y="68"/>
                    <a:pt x="60" y="75"/>
                  </a:cubicBezTo>
                  <a:cubicBezTo>
                    <a:pt x="3" y="132"/>
                    <a:pt x="3" y="132"/>
                    <a:pt x="3" y="132"/>
                  </a:cubicBezTo>
                  <a:cubicBezTo>
                    <a:pt x="0" y="135"/>
                    <a:pt x="0" y="139"/>
                    <a:pt x="3" y="141"/>
                  </a:cubicBezTo>
                  <a:cubicBezTo>
                    <a:pt x="4" y="143"/>
                    <a:pt x="6" y="143"/>
                    <a:pt x="8" y="143"/>
                  </a:cubicBezTo>
                  <a:cubicBezTo>
                    <a:pt x="9" y="143"/>
                    <a:pt x="11" y="143"/>
                    <a:pt x="12" y="141"/>
                  </a:cubicBezTo>
                  <a:cubicBezTo>
                    <a:pt x="68" y="85"/>
                    <a:pt x="68" y="85"/>
                    <a:pt x="68" y="85"/>
                  </a:cubicBezTo>
                  <a:cubicBezTo>
                    <a:pt x="77" y="85"/>
                    <a:pt x="90" y="83"/>
                    <a:pt x="92" y="80"/>
                  </a:cubicBezTo>
                  <a:cubicBezTo>
                    <a:pt x="137" y="35"/>
                    <a:pt x="137" y="35"/>
                    <a:pt x="137" y="35"/>
                  </a:cubicBezTo>
                  <a:cubicBezTo>
                    <a:pt x="145" y="28"/>
                    <a:pt x="128" y="32"/>
                    <a:pt x="120"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grpSp>
      <p:grpSp>
        <p:nvGrpSpPr>
          <p:cNvPr id="103" name="Group 102">
            <a:extLst>
              <a:ext uri="{FF2B5EF4-FFF2-40B4-BE49-F238E27FC236}">
                <a16:creationId xmlns:a16="http://schemas.microsoft.com/office/drawing/2014/main" id="{CE160107-3FD5-40CF-8AF4-85A7D952FBAF}"/>
              </a:ext>
            </a:extLst>
          </p:cNvPr>
          <p:cNvGrpSpPr/>
          <p:nvPr/>
        </p:nvGrpSpPr>
        <p:grpSpPr>
          <a:xfrm>
            <a:off x="4240492" y="1453913"/>
            <a:ext cx="210065" cy="187866"/>
            <a:chOff x="3556092" y="1860943"/>
            <a:chExt cx="502973" cy="449822"/>
          </a:xfrm>
          <a:solidFill>
            <a:schemeClr val="bg1"/>
          </a:solidFill>
        </p:grpSpPr>
        <p:sp>
          <p:nvSpPr>
            <p:cNvPr id="104" name="Freeform 50">
              <a:extLst>
                <a:ext uri="{FF2B5EF4-FFF2-40B4-BE49-F238E27FC236}">
                  <a16:creationId xmlns:a16="http://schemas.microsoft.com/office/drawing/2014/main" id="{CEC4F6AE-DBC3-4234-90BF-DFA9B0823B19}"/>
                </a:ext>
              </a:extLst>
            </p:cNvPr>
            <p:cNvSpPr>
              <a:spLocks noEditPoints="1"/>
            </p:cNvSpPr>
            <p:nvPr/>
          </p:nvSpPr>
          <p:spPr bwMode="auto">
            <a:xfrm>
              <a:off x="3556092" y="1860943"/>
              <a:ext cx="502973" cy="449822"/>
            </a:xfrm>
            <a:custGeom>
              <a:avLst/>
              <a:gdLst>
                <a:gd name="T0" fmla="*/ 296 w 310"/>
                <a:gd name="T1" fmla="*/ 0 h 278"/>
                <a:gd name="T2" fmla="*/ 75 w 310"/>
                <a:gd name="T3" fmla="*/ 10 h 278"/>
                <a:gd name="T4" fmla="*/ 70 w 310"/>
                <a:gd name="T5" fmla="*/ 212 h 278"/>
                <a:gd name="T6" fmla="*/ 9 w 310"/>
                <a:gd name="T7" fmla="*/ 212 h 278"/>
                <a:gd name="T8" fmla="*/ 44 w 310"/>
                <a:gd name="T9" fmla="*/ 273 h 278"/>
                <a:gd name="T10" fmla="*/ 224 w 310"/>
                <a:gd name="T11" fmla="*/ 278 h 278"/>
                <a:gd name="T12" fmla="*/ 221 w 310"/>
                <a:gd name="T13" fmla="*/ 277 h 278"/>
                <a:gd name="T14" fmla="*/ 226 w 310"/>
                <a:gd name="T15" fmla="*/ 278 h 278"/>
                <a:gd name="T16" fmla="*/ 296 w 310"/>
                <a:gd name="T17" fmla="*/ 0 h 278"/>
                <a:gd name="T18" fmla="*/ 228 w 310"/>
                <a:gd name="T19" fmla="*/ 261 h 278"/>
                <a:gd name="T20" fmla="*/ 225 w 310"/>
                <a:gd name="T21" fmla="*/ 261 h 278"/>
                <a:gd name="T22" fmla="*/ 198 w 310"/>
                <a:gd name="T23" fmla="*/ 212 h 278"/>
                <a:gd name="T24" fmla="*/ 91 w 310"/>
                <a:gd name="T25" fmla="*/ 212 h 278"/>
                <a:gd name="T26" fmla="*/ 97 w 310"/>
                <a:gd name="T27" fmla="*/ 36 h 278"/>
                <a:gd name="T28" fmla="*/ 276 w 310"/>
                <a:gd name="T29" fmla="*/ 27 h 278"/>
                <a:gd name="T30" fmla="*/ 228 w 310"/>
                <a:gd name="T31" fmla="*/ 261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 h="278">
                  <a:moveTo>
                    <a:pt x="296" y="0"/>
                  </a:moveTo>
                  <a:cubicBezTo>
                    <a:pt x="75" y="10"/>
                    <a:pt x="75" y="10"/>
                    <a:pt x="75" y="10"/>
                  </a:cubicBezTo>
                  <a:cubicBezTo>
                    <a:pt x="75" y="10"/>
                    <a:pt x="95" y="141"/>
                    <a:pt x="70" y="212"/>
                  </a:cubicBezTo>
                  <a:cubicBezTo>
                    <a:pt x="9" y="212"/>
                    <a:pt x="9" y="212"/>
                    <a:pt x="9" y="212"/>
                  </a:cubicBezTo>
                  <a:cubicBezTo>
                    <a:pt x="0" y="278"/>
                    <a:pt x="44" y="273"/>
                    <a:pt x="44" y="273"/>
                  </a:cubicBezTo>
                  <a:cubicBezTo>
                    <a:pt x="224" y="278"/>
                    <a:pt x="224" y="278"/>
                    <a:pt x="224" y="278"/>
                  </a:cubicBezTo>
                  <a:cubicBezTo>
                    <a:pt x="223" y="278"/>
                    <a:pt x="222" y="277"/>
                    <a:pt x="221" y="277"/>
                  </a:cubicBezTo>
                  <a:cubicBezTo>
                    <a:pt x="226" y="278"/>
                    <a:pt x="226" y="278"/>
                    <a:pt x="226" y="278"/>
                  </a:cubicBezTo>
                  <a:cubicBezTo>
                    <a:pt x="292" y="278"/>
                    <a:pt x="310" y="164"/>
                    <a:pt x="296" y="0"/>
                  </a:cubicBezTo>
                  <a:close/>
                  <a:moveTo>
                    <a:pt x="228" y="261"/>
                  </a:moveTo>
                  <a:cubicBezTo>
                    <a:pt x="225" y="261"/>
                    <a:pt x="225" y="261"/>
                    <a:pt x="225" y="261"/>
                  </a:cubicBezTo>
                  <a:cubicBezTo>
                    <a:pt x="200" y="259"/>
                    <a:pt x="198" y="212"/>
                    <a:pt x="198" y="212"/>
                  </a:cubicBezTo>
                  <a:cubicBezTo>
                    <a:pt x="91" y="212"/>
                    <a:pt x="91" y="212"/>
                    <a:pt x="91" y="212"/>
                  </a:cubicBezTo>
                  <a:cubicBezTo>
                    <a:pt x="105" y="147"/>
                    <a:pt x="97" y="36"/>
                    <a:pt x="97" y="36"/>
                  </a:cubicBezTo>
                  <a:cubicBezTo>
                    <a:pt x="276" y="27"/>
                    <a:pt x="276" y="27"/>
                    <a:pt x="276" y="27"/>
                  </a:cubicBezTo>
                  <a:cubicBezTo>
                    <a:pt x="295" y="151"/>
                    <a:pt x="265" y="261"/>
                    <a:pt x="228" y="2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05" name="Freeform 51">
              <a:extLst>
                <a:ext uri="{FF2B5EF4-FFF2-40B4-BE49-F238E27FC236}">
                  <a16:creationId xmlns:a16="http://schemas.microsoft.com/office/drawing/2014/main" id="{856B6240-D3CC-4DED-874E-A8D4D0645492}"/>
                </a:ext>
              </a:extLst>
            </p:cNvPr>
            <p:cNvSpPr>
              <a:spLocks/>
            </p:cNvSpPr>
            <p:nvPr/>
          </p:nvSpPr>
          <p:spPr bwMode="auto">
            <a:xfrm>
              <a:off x="3913390" y="2016461"/>
              <a:ext cx="50199" cy="22639"/>
            </a:xfrm>
            <a:custGeom>
              <a:avLst/>
              <a:gdLst>
                <a:gd name="T0" fmla="*/ 49 w 51"/>
                <a:gd name="T1" fmla="*/ 0 h 23"/>
                <a:gd name="T2" fmla="*/ 0 w 51"/>
                <a:gd name="T3" fmla="*/ 2 h 23"/>
                <a:gd name="T4" fmla="*/ 1 w 51"/>
                <a:gd name="T5" fmla="*/ 23 h 23"/>
                <a:gd name="T6" fmla="*/ 51 w 51"/>
                <a:gd name="T7" fmla="*/ 21 h 23"/>
                <a:gd name="T8" fmla="*/ 49 w 51"/>
                <a:gd name="T9" fmla="*/ 0 h 23"/>
              </a:gdLst>
              <a:ahLst/>
              <a:cxnLst>
                <a:cxn ang="0">
                  <a:pos x="T0" y="T1"/>
                </a:cxn>
                <a:cxn ang="0">
                  <a:pos x="T2" y="T3"/>
                </a:cxn>
                <a:cxn ang="0">
                  <a:pos x="T4" y="T5"/>
                </a:cxn>
                <a:cxn ang="0">
                  <a:pos x="T6" y="T7"/>
                </a:cxn>
                <a:cxn ang="0">
                  <a:pos x="T8" y="T9"/>
                </a:cxn>
              </a:cxnLst>
              <a:rect l="0" t="0" r="r" b="b"/>
              <a:pathLst>
                <a:path w="51" h="23">
                  <a:moveTo>
                    <a:pt x="49" y="0"/>
                  </a:moveTo>
                  <a:lnTo>
                    <a:pt x="0" y="2"/>
                  </a:lnTo>
                  <a:lnTo>
                    <a:pt x="1" y="23"/>
                  </a:lnTo>
                  <a:lnTo>
                    <a:pt x="51" y="21"/>
                  </a:lnTo>
                  <a:lnTo>
                    <a:pt x="49" y="0"/>
                  </a:ln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06" name="Freeform 52">
              <a:extLst>
                <a:ext uri="{FF2B5EF4-FFF2-40B4-BE49-F238E27FC236}">
                  <a16:creationId xmlns:a16="http://schemas.microsoft.com/office/drawing/2014/main" id="{F06082F4-838A-44BE-B34B-3C2A618306F5}"/>
                </a:ext>
              </a:extLst>
            </p:cNvPr>
            <p:cNvSpPr>
              <a:spLocks/>
            </p:cNvSpPr>
            <p:nvPr/>
          </p:nvSpPr>
          <p:spPr bwMode="auto">
            <a:xfrm>
              <a:off x="3911421" y="1983980"/>
              <a:ext cx="74806" cy="25592"/>
            </a:xfrm>
            <a:custGeom>
              <a:avLst/>
              <a:gdLst>
                <a:gd name="T0" fmla="*/ 0 w 76"/>
                <a:gd name="T1" fmla="*/ 5 h 26"/>
                <a:gd name="T2" fmla="*/ 0 w 76"/>
                <a:gd name="T3" fmla="*/ 26 h 26"/>
                <a:gd name="T4" fmla="*/ 76 w 76"/>
                <a:gd name="T5" fmla="*/ 21 h 26"/>
                <a:gd name="T6" fmla="*/ 76 w 76"/>
                <a:gd name="T7" fmla="*/ 0 h 26"/>
                <a:gd name="T8" fmla="*/ 0 w 76"/>
                <a:gd name="T9" fmla="*/ 5 h 26"/>
              </a:gdLst>
              <a:ahLst/>
              <a:cxnLst>
                <a:cxn ang="0">
                  <a:pos x="T0" y="T1"/>
                </a:cxn>
                <a:cxn ang="0">
                  <a:pos x="T2" y="T3"/>
                </a:cxn>
                <a:cxn ang="0">
                  <a:pos x="T4" y="T5"/>
                </a:cxn>
                <a:cxn ang="0">
                  <a:pos x="T6" y="T7"/>
                </a:cxn>
                <a:cxn ang="0">
                  <a:pos x="T8" y="T9"/>
                </a:cxn>
              </a:cxnLst>
              <a:rect l="0" t="0" r="r" b="b"/>
              <a:pathLst>
                <a:path w="76" h="26">
                  <a:moveTo>
                    <a:pt x="0" y="5"/>
                  </a:moveTo>
                  <a:lnTo>
                    <a:pt x="0" y="26"/>
                  </a:lnTo>
                  <a:lnTo>
                    <a:pt x="76" y="21"/>
                  </a:lnTo>
                  <a:lnTo>
                    <a:pt x="76" y="0"/>
                  </a:lnTo>
                  <a:lnTo>
                    <a:pt x="0" y="5"/>
                  </a:ln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07" name="Freeform 53">
              <a:extLst>
                <a:ext uri="{FF2B5EF4-FFF2-40B4-BE49-F238E27FC236}">
                  <a16:creationId xmlns:a16="http://schemas.microsoft.com/office/drawing/2014/main" id="{9D327BF7-C300-41F1-9FF8-992E60D78AAB}"/>
                </a:ext>
              </a:extLst>
            </p:cNvPr>
            <p:cNvSpPr>
              <a:spLocks/>
            </p:cNvSpPr>
            <p:nvPr/>
          </p:nvSpPr>
          <p:spPr bwMode="auto">
            <a:xfrm>
              <a:off x="3914374" y="2123749"/>
              <a:ext cx="39372" cy="22639"/>
            </a:xfrm>
            <a:custGeom>
              <a:avLst/>
              <a:gdLst>
                <a:gd name="T0" fmla="*/ 0 w 40"/>
                <a:gd name="T1" fmla="*/ 1 h 23"/>
                <a:gd name="T2" fmla="*/ 2 w 40"/>
                <a:gd name="T3" fmla="*/ 23 h 23"/>
                <a:gd name="T4" fmla="*/ 40 w 40"/>
                <a:gd name="T5" fmla="*/ 21 h 23"/>
                <a:gd name="T6" fmla="*/ 40 w 40"/>
                <a:gd name="T7" fmla="*/ 0 h 23"/>
                <a:gd name="T8" fmla="*/ 0 w 40"/>
                <a:gd name="T9" fmla="*/ 1 h 23"/>
              </a:gdLst>
              <a:ahLst/>
              <a:cxnLst>
                <a:cxn ang="0">
                  <a:pos x="T0" y="T1"/>
                </a:cxn>
                <a:cxn ang="0">
                  <a:pos x="T2" y="T3"/>
                </a:cxn>
                <a:cxn ang="0">
                  <a:pos x="T4" y="T5"/>
                </a:cxn>
                <a:cxn ang="0">
                  <a:pos x="T6" y="T7"/>
                </a:cxn>
                <a:cxn ang="0">
                  <a:pos x="T8" y="T9"/>
                </a:cxn>
              </a:cxnLst>
              <a:rect l="0" t="0" r="r" b="b"/>
              <a:pathLst>
                <a:path w="40" h="23">
                  <a:moveTo>
                    <a:pt x="0" y="1"/>
                  </a:moveTo>
                  <a:lnTo>
                    <a:pt x="2" y="23"/>
                  </a:lnTo>
                  <a:lnTo>
                    <a:pt x="40" y="21"/>
                  </a:lnTo>
                  <a:lnTo>
                    <a:pt x="40" y="0"/>
                  </a:lnTo>
                  <a:lnTo>
                    <a:pt x="0" y="1"/>
                  </a:ln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08" name="Freeform 54">
              <a:extLst>
                <a:ext uri="{FF2B5EF4-FFF2-40B4-BE49-F238E27FC236}">
                  <a16:creationId xmlns:a16="http://schemas.microsoft.com/office/drawing/2014/main" id="{4587BBFF-A8D6-4804-9F5E-D2E3562FD686}"/>
                </a:ext>
              </a:extLst>
            </p:cNvPr>
            <p:cNvSpPr>
              <a:spLocks/>
            </p:cNvSpPr>
            <p:nvPr/>
          </p:nvSpPr>
          <p:spPr bwMode="auto">
            <a:xfrm>
              <a:off x="3913390" y="2091267"/>
              <a:ext cx="60042" cy="25592"/>
            </a:xfrm>
            <a:custGeom>
              <a:avLst/>
              <a:gdLst>
                <a:gd name="T0" fmla="*/ 0 w 61"/>
                <a:gd name="T1" fmla="*/ 5 h 26"/>
                <a:gd name="T2" fmla="*/ 1 w 61"/>
                <a:gd name="T3" fmla="*/ 26 h 26"/>
                <a:gd name="T4" fmla="*/ 61 w 61"/>
                <a:gd name="T5" fmla="*/ 23 h 26"/>
                <a:gd name="T6" fmla="*/ 59 w 61"/>
                <a:gd name="T7" fmla="*/ 0 h 26"/>
                <a:gd name="T8" fmla="*/ 0 w 61"/>
                <a:gd name="T9" fmla="*/ 5 h 26"/>
              </a:gdLst>
              <a:ahLst/>
              <a:cxnLst>
                <a:cxn ang="0">
                  <a:pos x="T0" y="T1"/>
                </a:cxn>
                <a:cxn ang="0">
                  <a:pos x="T2" y="T3"/>
                </a:cxn>
                <a:cxn ang="0">
                  <a:pos x="T4" y="T5"/>
                </a:cxn>
                <a:cxn ang="0">
                  <a:pos x="T6" y="T7"/>
                </a:cxn>
                <a:cxn ang="0">
                  <a:pos x="T8" y="T9"/>
                </a:cxn>
              </a:cxnLst>
              <a:rect l="0" t="0" r="r" b="b"/>
              <a:pathLst>
                <a:path w="61" h="26">
                  <a:moveTo>
                    <a:pt x="0" y="5"/>
                  </a:moveTo>
                  <a:lnTo>
                    <a:pt x="1" y="26"/>
                  </a:lnTo>
                  <a:lnTo>
                    <a:pt x="61" y="23"/>
                  </a:lnTo>
                  <a:lnTo>
                    <a:pt x="59" y="0"/>
                  </a:lnTo>
                  <a:lnTo>
                    <a:pt x="0" y="5"/>
                  </a:ln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09" name="Freeform 55">
              <a:extLst>
                <a:ext uri="{FF2B5EF4-FFF2-40B4-BE49-F238E27FC236}">
                  <a16:creationId xmlns:a16="http://schemas.microsoft.com/office/drawing/2014/main" id="{F73DB41E-83F6-435F-A49E-47772821C97D}"/>
                </a:ext>
              </a:extLst>
            </p:cNvPr>
            <p:cNvSpPr>
              <a:spLocks/>
            </p:cNvSpPr>
            <p:nvPr/>
          </p:nvSpPr>
          <p:spPr bwMode="auto">
            <a:xfrm>
              <a:off x="3740154" y="1958388"/>
              <a:ext cx="103350" cy="100398"/>
            </a:xfrm>
            <a:custGeom>
              <a:avLst/>
              <a:gdLst>
                <a:gd name="T0" fmla="*/ 11 w 64"/>
                <a:gd name="T1" fmla="*/ 62 h 62"/>
                <a:gd name="T2" fmla="*/ 43 w 64"/>
                <a:gd name="T3" fmla="*/ 61 h 62"/>
                <a:gd name="T4" fmla="*/ 27 w 64"/>
                <a:gd name="T5" fmla="*/ 48 h 62"/>
                <a:gd name="T6" fmla="*/ 15 w 64"/>
                <a:gd name="T7" fmla="*/ 49 h 62"/>
                <a:gd name="T8" fmla="*/ 13 w 64"/>
                <a:gd name="T9" fmla="*/ 15 h 62"/>
                <a:gd name="T10" fmla="*/ 51 w 64"/>
                <a:gd name="T11" fmla="*/ 13 h 62"/>
                <a:gd name="T12" fmla="*/ 51 w 64"/>
                <a:gd name="T13" fmla="*/ 23 h 62"/>
                <a:gd name="T14" fmla="*/ 52 w 64"/>
                <a:gd name="T15" fmla="*/ 23 h 62"/>
                <a:gd name="T16" fmla="*/ 63 w 64"/>
                <a:gd name="T17" fmla="*/ 10 h 62"/>
                <a:gd name="T18" fmla="*/ 64 w 64"/>
                <a:gd name="T19" fmla="*/ 8 h 62"/>
                <a:gd name="T20" fmla="*/ 54 w 64"/>
                <a:gd name="T21" fmla="*/ 0 h 62"/>
                <a:gd name="T22" fmla="*/ 54 w 64"/>
                <a:gd name="T23" fmla="*/ 0 h 62"/>
                <a:gd name="T24" fmla="*/ 9 w 64"/>
                <a:gd name="T25" fmla="*/ 2 h 62"/>
                <a:gd name="T26" fmla="*/ 2 w 64"/>
                <a:gd name="T27" fmla="*/ 4 h 62"/>
                <a:gd name="T28" fmla="*/ 0 w 64"/>
                <a:gd name="T29" fmla="*/ 11 h 62"/>
                <a:gd name="T30" fmla="*/ 2 w 64"/>
                <a:gd name="T31" fmla="*/ 54 h 62"/>
                <a:gd name="T32" fmla="*/ 11 w 64"/>
                <a:gd name="T33"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62">
                  <a:moveTo>
                    <a:pt x="11" y="62"/>
                  </a:moveTo>
                  <a:cubicBezTo>
                    <a:pt x="43" y="61"/>
                    <a:pt x="43" y="61"/>
                    <a:pt x="43" y="61"/>
                  </a:cubicBezTo>
                  <a:cubicBezTo>
                    <a:pt x="27" y="48"/>
                    <a:pt x="27" y="48"/>
                    <a:pt x="27" y="48"/>
                  </a:cubicBezTo>
                  <a:cubicBezTo>
                    <a:pt x="15" y="49"/>
                    <a:pt x="15" y="49"/>
                    <a:pt x="15" y="49"/>
                  </a:cubicBezTo>
                  <a:cubicBezTo>
                    <a:pt x="13" y="15"/>
                    <a:pt x="13" y="15"/>
                    <a:pt x="13" y="15"/>
                  </a:cubicBezTo>
                  <a:cubicBezTo>
                    <a:pt x="51" y="13"/>
                    <a:pt x="51" y="13"/>
                    <a:pt x="51" y="13"/>
                  </a:cubicBezTo>
                  <a:cubicBezTo>
                    <a:pt x="51" y="23"/>
                    <a:pt x="51" y="23"/>
                    <a:pt x="51" y="23"/>
                  </a:cubicBezTo>
                  <a:cubicBezTo>
                    <a:pt x="52" y="23"/>
                    <a:pt x="52" y="23"/>
                    <a:pt x="52" y="23"/>
                  </a:cubicBezTo>
                  <a:cubicBezTo>
                    <a:pt x="63" y="10"/>
                    <a:pt x="63" y="10"/>
                    <a:pt x="63" y="10"/>
                  </a:cubicBezTo>
                  <a:cubicBezTo>
                    <a:pt x="63" y="9"/>
                    <a:pt x="63" y="9"/>
                    <a:pt x="64" y="8"/>
                  </a:cubicBezTo>
                  <a:cubicBezTo>
                    <a:pt x="63" y="4"/>
                    <a:pt x="60" y="0"/>
                    <a:pt x="54" y="0"/>
                  </a:cubicBezTo>
                  <a:cubicBezTo>
                    <a:pt x="54" y="0"/>
                    <a:pt x="54" y="0"/>
                    <a:pt x="54" y="0"/>
                  </a:cubicBezTo>
                  <a:cubicBezTo>
                    <a:pt x="9" y="2"/>
                    <a:pt x="9" y="2"/>
                    <a:pt x="9" y="2"/>
                  </a:cubicBezTo>
                  <a:cubicBezTo>
                    <a:pt x="6" y="2"/>
                    <a:pt x="4" y="3"/>
                    <a:pt x="2" y="4"/>
                  </a:cubicBezTo>
                  <a:cubicBezTo>
                    <a:pt x="1" y="6"/>
                    <a:pt x="0" y="9"/>
                    <a:pt x="0" y="11"/>
                  </a:cubicBezTo>
                  <a:cubicBezTo>
                    <a:pt x="2" y="54"/>
                    <a:pt x="2" y="54"/>
                    <a:pt x="2" y="54"/>
                  </a:cubicBezTo>
                  <a:cubicBezTo>
                    <a:pt x="2" y="58"/>
                    <a:pt x="6" y="62"/>
                    <a:pt x="11" y="62"/>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10" name="Freeform 56">
              <a:extLst>
                <a:ext uri="{FF2B5EF4-FFF2-40B4-BE49-F238E27FC236}">
                  <a16:creationId xmlns:a16="http://schemas.microsoft.com/office/drawing/2014/main" id="{C7F7B704-F321-4523-9CBD-82DE80FDF3DA}"/>
                </a:ext>
              </a:extLst>
            </p:cNvPr>
            <p:cNvSpPr>
              <a:spLocks/>
            </p:cNvSpPr>
            <p:nvPr/>
          </p:nvSpPr>
          <p:spPr bwMode="auto">
            <a:xfrm>
              <a:off x="3781495" y="1963309"/>
              <a:ext cx="107288" cy="93508"/>
            </a:xfrm>
            <a:custGeom>
              <a:avLst/>
              <a:gdLst>
                <a:gd name="T0" fmla="*/ 15 w 66"/>
                <a:gd name="T1" fmla="*/ 23 h 58"/>
                <a:gd name="T2" fmla="*/ 3 w 66"/>
                <a:gd name="T3" fmla="*/ 25 h 58"/>
                <a:gd name="T4" fmla="*/ 4 w 66"/>
                <a:gd name="T5" fmla="*/ 37 h 58"/>
                <a:gd name="T6" fmla="*/ 30 w 66"/>
                <a:gd name="T7" fmla="*/ 58 h 58"/>
                <a:gd name="T8" fmla="*/ 63 w 66"/>
                <a:gd name="T9" fmla="*/ 15 h 58"/>
                <a:gd name="T10" fmla="*/ 62 w 66"/>
                <a:gd name="T11" fmla="*/ 3 h 58"/>
                <a:gd name="T12" fmla="*/ 49 w 66"/>
                <a:gd name="T13" fmla="*/ 4 h 58"/>
                <a:gd name="T14" fmla="*/ 27 w 66"/>
                <a:gd name="T15" fmla="*/ 33 h 58"/>
                <a:gd name="T16" fmla="*/ 15 w 66"/>
                <a:gd name="T17" fmla="*/ 2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58">
                  <a:moveTo>
                    <a:pt x="15" y="23"/>
                  </a:moveTo>
                  <a:cubicBezTo>
                    <a:pt x="11" y="20"/>
                    <a:pt x="6" y="21"/>
                    <a:pt x="3" y="25"/>
                  </a:cubicBezTo>
                  <a:cubicBezTo>
                    <a:pt x="0" y="28"/>
                    <a:pt x="0" y="34"/>
                    <a:pt x="4" y="37"/>
                  </a:cubicBezTo>
                  <a:cubicBezTo>
                    <a:pt x="30" y="58"/>
                    <a:pt x="30" y="58"/>
                    <a:pt x="30" y="58"/>
                  </a:cubicBezTo>
                  <a:cubicBezTo>
                    <a:pt x="63" y="15"/>
                    <a:pt x="63" y="15"/>
                    <a:pt x="63" y="15"/>
                  </a:cubicBezTo>
                  <a:cubicBezTo>
                    <a:pt x="66" y="11"/>
                    <a:pt x="66" y="6"/>
                    <a:pt x="62" y="3"/>
                  </a:cubicBezTo>
                  <a:cubicBezTo>
                    <a:pt x="58" y="0"/>
                    <a:pt x="52" y="0"/>
                    <a:pt x="49" y="4"/>
                  </a:cubicBezTo>
                  <a:cubicBezTo>
                    <a:pt x="27" y="33"/>
                    <a:pt x="27" y="33"/>
                    <a:pt x="27" y="33"/>
                  </a:cubicBezTo>
                  <a:lnTo>
                    <a:pt x="15" y="23"/>
                  </a:ln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11" name="Freeform 57">
              <a:extLst>
                <a:ext uri="{FF2B5EF4-FFF2-40B4-BE49-F238E27FC236}">
                  <a16:creationId xmlns:a16="http://schemas.microsoft.com/office/drawing/2014/main" id="{A84FD9F1-6D5C-4794-B2FC-E97499D1F2BB}"/>
                </a:ext>
              </a:extLst>
            </p:cNvPr>
            <p:cNvSpPr>
              <a:spLocks/>
            </p:cNvSpPr>
            <p:nvPr/>
          </p:nvSpPr>
          <p:spPr bwMode="auto">
            <a:xfrm>
              <a:off x="3736217" y="2081425"/>
              <a:ext cx="107288" cy="100398"/>
            </a:xfrm>
            <a:custGeom>
              <a:avLst/>
              <a:gdLst>
                <a:gd name="T0" fmla="*/ 13 w 66"/>
                <a:gd name="T1" fmla="*/ 49 h 62"/>
                <a:gd name="T2" fmla="*/ 15 w 66"/>
                <a:gd name="T3" fmla="*/ 14 h 62"/>
                <a:gd name="T4" fmla="*/ 52 w 66"/>
                <a:gd name="T5" fmla="*/ 13 h 62"/>
                <a:gd name="T6" fmla="*/ 52 w 66"/>
                <a:gd name="T7" fmla="*/ 21 h 62"/>
                <a:gd name="T8" fmla="*/ 54 w 66"/>
                <a:gd name="T9" fmla="*/ 23 h 62"/>
                <a:gd name="T10" fmla="*/ 65 w 66"/>
                <a:gd name="T11" fmla="*/ 9 h 62"/>
                <a:gd name="T12" fmla="*/ 66 w 66"/>
                <a:gd name="T13" fmla="*/ 8 h 62"/>
                <a:gd name="T14" fmla="*/ 63 w 66"/>
                <a:gd name="T15" fmla="*/ 2 h 62"/>
                <a:gd name="T16" fmla="*/ 57 w 66"/>
                <a:gd name="T17" fmla="*/ 0 h 62"/>
                <a:gd name="T18" fmla="*/ 11 w 66"/>
                <a:gd name="T19" fmla="*/ 1 h 62"/>
                <a:gd name="T20" fmla="*/ 2 w 66"/>
                <a:gd name="T21" fmla="*/ 10 h 62"/>
                <a:gd name="T22" fmla="*/ 0 w 66"/>
                <a:gd name="T23" fmla="*/ 53 h 62"/>
                <a:gd name="T24" fmla="*/ 2 w 66"/>
                <a:gd name="T25" fmla="*/ 59 h 62"/>
                <a:gd name="T26" fmla="*/ 9 w 66"/>
                <a:gd name="T27" fmla="*/ 62 h 62"/>
                <a:gd name="T28" fmla="*/ 45 w 66"/>
                <a:gd name="T29" fmla="*/ 61 h 62"/>
                <a:gd name="T30" fmla="*/ 29 w 66"/>
                <a:gd name="T31" fmla="*/ 48 h 62"/>
                <a:gd name="T32" fmla="*/ 13 w 66"/>
                <a:gd name="T33" fmla="*/ 4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62">
                  <a:moveTo>
                    <a:pt x="13" y="49"/>
                  </a:moveTo>
                  <a:cubicBezTo>
                    <a:pt x="15" y="14"/>
                    <a:pt x="15" y="14"/>
                    <a:pt x="15" y="14"/>
                  </a:cubicBezTo>
                  <a:cubicBezTo>
                    <a:pt x="52" y="13"/>
                    <a:pt x="52" y="13"/>
                    <a:pt x="52" y="13"/>
                  </a:cubicBezTo>
                  <a:cubicBezTo>
                    <a:pt x="52" y="21"/>
                    <a:pt x="52" y="21"/>
                    <a:pt x="52" y="21"/>
                  </a:cubicBezTo>
                  <a:cubicBezTo>
                    <a:pt x="54" y="23"/>
                    <a:pt x="54" y="23"/>
                    <a:pt x="54" y="23"/>
                  </a:cubicBezTo>
                  <a:cubicBezTo>
                    <a:pt x="65" y="9"/>
                    <a:pt x="65" y="9"/>
                    <a:pt x="65" y="9"/>
                  </a:cubicBezTo>
                  <a:cubicBezTo>
                    <a:pt x="65" y="9"/>
                    <a:pt x="66" y="9"/>
                    <a:pt x="66" y="8"/>
                  </a:cubicBezTo>
                  <a:cubicBezTo>
                    <a:pt x="66" y="6"/>
                    <a:pt x="65" y="4"/>
                    <a:pt x="63" y="2"/>
                  </a:cubicBezTo>
                  <a:cubicBezTo>
                    <a:pt x="62" y="1"/>
                    <a:pt x="59" y="0"/>
                    <a:pt x="57" y="0"/>
                  </a:cubicBezTo>
                  <a:cubicBezTo>
                    <a:pt x="11" y="1"/>
                    <a:pt x="11" y="1"/>
                    <a:pt x="11" y="1"/>
                  </a:cubicBezTo>
                  <a:cubicBezTo>
                    <a:pt x="6" y="1"/>
                    <a:pt x="2" y="5"/>
                    <a:pt x="2" y="10"/>
                  </a:cubicBezTo>
                  <a:cubicBezTo>
                    <a:pt x="0" y="53"/>
                    <a:pt x="0" y="53"/>
                    <a:pt x="0" y="53"/>
                  </a:cubicBezTo>
                  <a:cubicBezTo>
                    <a:pt x="0" y="55"/>
                    <a:pt x="1" y="58"/>
                    <a:pt x="2" y="59"/>
                  </a:cubicBezTo>
                  <a:cubicBezTo>
                    <a:pt x="4" y="61"/>
                    <a:pt x="6" y="62"/>
                    <a:pt x="9" y="62"/>
                  </a:cubicBezTo>
                  <a:cubicBezTo>
                    <a:pt x="45" y="61"/>
                    <a:pt x="45" y="61"/>
                    <a:pt x="45" y="61"/>
                  </a:cubicBezTo>
                  <a:cubicBezTo>
                    <a:pt x="29" y="48"/>
                    <a:pt x="29" y="48"/>
                    <a:pt x="29" y="48"/>
                  </a:cubicBezTo>
                  <a:lnTo>
                    <a:pt x="13" y="49"/>
                  </a:ln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12" name="Freeform 58">
              <a:extLst>
                <a:ext uri="{FF2B5EF4-FFF2-40B4-BE49-F238E27FC236}">
                  <a16:creationId xmlns:a16="http://schemas.microsoft.com/office/drawing/2014/main" id="{9785823C-D03E-432E-9D1E-C6FE36ECE3FD}"/>
                </a:ext>
              </a:extLst>
            </p:cNvPr>
            <p:cNvSpPr>
              <a:spLocks/>
            </p:cNvSpPr>
            <p:nvPr/>
          </p:nvSpPr>
          <p:spPr bwMode="auto">
            <a:xfrm>
              <a:off x="3781495" y="2086346"/>
              <a:ext cx="109256" cy="92523"/>
            </a:xfrm>
            <a:custGeom>
              <a:avLst/>
              <a:gdLst>
                <a:gd name="T0" fmla="*/ 62 w 67"/>
                <a:gd name="T1" fmla="*/ 2 h 57"/>
                <a:gd name="T2" fmla="*/ 50 w 67"/>
                <a:gd name="T3" fmla="*/ 4 h 57"/>
                <a:gd name="T4" fmla="*/ 28 w 67"/>
                <a:gd name="T5" fmla="*/ 33 h 57"/>
                <a:gd name="T6" fmla="*/ 15 w 67"/>
                <a:gd name="T7" fmla="*/ 23 h 57"/>
                <a:gd name="T8" fmla="*/ 3 w 67"/>
                <a:gd name="T9" fmla="*/ 24 h 57"/>
                <a:gd name="T10" fmla="*/ 5 w 67"/>
                <a:gd name="T11" fmla="*/ 37 h 57"/>
                <a:gd name="T12" fmla="*/ 31 w 67"/>
                <a:gd name="T13" fmla="*/ 57 h 57"/>
                <a:gd name="T14" fmla="*/ 64 w 67"/>
                <a:gd name="T15" fmla="*/ 15 h 57"/>
                <a:gd name="T16" fmla="*/ 62 w 67"/>
                <a:gd name="T17" fmla="*/ 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57">
                  <a:moveTo>
                    <a:pt x="62" y="2"/>
                  </a:moveTo>
                  <a:cubicBezTo>
                    <a:pt x="58" y="0"/>
                    <a:pt x="53" y="0"/>
                    <a:pt x="50" y="4"/>
                  </a:cubicBezTo>
                  <a:cubicBezTo>
                    <a:pt x="28" y="33"/>
                    <a:pt x="28" y="33"/>
                    <a:pt x="28" y="33"/>
                  </a:cubicBezTo>
                  <a:cubicBezTo>
                    <a:pt x="15" y="23"/>
                    <a:pt x="15" y="23"/>
                    <a:pt x="15" y="23"/>
                  </a:cubicBezTo>
                  <a:cubicBezTo>
                    <a:pt x="12" y="20"/>
                    <a:pt x="6" y="20"/>
                    <a:pt x="3" y="24"/>
                  </a:cubicBezTo>
                  <a:cubicBezTo>
                    <a:pt x="0" y="28"/>
                    <a:pt x="1" y="34"/>
                    <a:pt x="5" y="37"/>
                  </a:cubicBezTo>
                  <a:cubicBezTo>
                    <a:pt x="31" y="57"/>
                    <a:pt x="31" y="57"/>
                    <a:pt x="31" y="57"/>
                  </a:cubicBezTo>
                  <a:cubicBezTo>
                    <a:pt x="64" y="15"/>
                    <a:pt x="64" y="15"/>
                    <a:pt x="64" y="15"/>
                  </a:cubicBezTo>
                  <a:cubicBezTo>
                    <a:pt x="67" y="11"/>
                    <a:pt x="66" y="5"/>
                    <a:pt x="62" y="2"/>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grpSp>
      <p:grpSp>
        <p:nvGrpSpPr>
          <p:cNvPr id="122" name="Group 121">
            <a:extLst>
              <a:ext uri="{FF2B5EF4-FFF2-40B4-BE49-F238E27FC236}">
                <a16:creationId xmlns:a16="http://schemas.microsoft.com/office/drawing/2014/main" id="{C5E20D8C-C978-4D3F-8066-DC3A89A4B7B4}"/>
              </a:ext>
            </a:extLst>
          </p:cNvPr>
          <p:cNvGrpSpPr/>
          <p:nvPr/>
        </p:nvGrpSpPr>
        <p:grpSpPr>
          <a:xfrm>
            <a:off x="1567549" y="1425725"/>
            <a:ext cx="178718" cy="257147"/>
            <a:chOff x="4997783" y="1836791"/>
            <a:chExt cx="381770" cy="549310"/>
          </a:xfrm>
          <a:solidFill>
            <a:schemeClr val="bg1"/>
          </a:solidFill>
        </p:grpSpPr>
        <p:sp>
          <p:nvSpPr>
            <p:cNvPr id="123" name="Freeform 89">
              <a:extLst>
                <a:ext uri="{FF2B5EF4-FFF2-40B4-BE49-F238E27FC236}">
                  <a16:creationId xmlns:a16="http://schemas.microsoft.com/office/drawing/2014/main" id="{CC34E732-1302-47E7-968B-B93659114B6D}"/>
                </a:ext>
              </a:extLst>
            </p:cNvPr>
            <p:cNvSpPr>
              <a:spLocks/>
            </p:cNvSpPr>
            <p:nvPr/>
          </p:nvSpPr>
          <p:spPr bwMode="auto">
            <a:xfrm>
              <a:off x="5140603" y="1836791"/>
              <a:ext cx="238950" cy="228879"/>
            </a:xfrm>
            <a:custGeom>
              <a:avLst/>
              <a:gdLst>
                <a:gd name="T0" fmla="*/ 231 w 261"/>
                <a:gd name="T1" fmla="*/ 189 h 250"/>
                <a:gd name="T2" fmla="*/ 205 w 261"/>
                <a:gd name="T3" fmla="*/ 189 h 250"/>
                <a:gd name="T4" fmla="*/ 226 w 261"/>
                <a:gd name="T5" fmla="*/ 210 h 250"/>
                <a:gd name="T6" fmla="*/ 40 w 261"/>
                <a:gd name="T7" fmla="*/ 210 h 250"/>
                <a:gd name="T8" fmla="*/ 40 w 261"/>
                <a:gd name="T9" fmla="*/ 33 h 250"/>
                <a:gd name="T10" fmla="*/ 61 w 261"/>
                <a:gd name="T11" fmla="*/ 57 h 250"/>
                <a:gd name="T12" fmla="*/ 61 w 261"/>
                <a:gd name="T13" fmla="*/ 31 h 250"/>
                <a:gd name="T14" fmla="*/ 30 w 261"/>
                <a:gd name="T15" fmla="*/ 0 h 250"/>
                <a:gd name="T16" fmla="*/ 0 w 261"/>
                <a:gd name="T17" fmla="*/ 31 h 250"/>
                <a:gd name="T18" fmla="*/ 0 w 261"/>
                <a:gd name="T19" fmla="*/ 57 h 250"/>
                <a:gd name="T20" fmla="*/ 21 w 261"/>
                <a:gd name="T21" fmla="*/ 33 h 250"/>
                <a:gd name="T22" fmla="*/ 21 w 261"/>
                <a:gd name="T23" fmla="*/ 229 h 250"/>
                <a:gd name="T24" fmla="*/ 226 w 261"/>
                <a:gd name="T25" fmla="*/ 229 h 250"/>
                <a:gd name="T26" fmla="*/ 205 w 261"/>
                <a:gd name="T27" fmla="*/ 250 h 250"/>
                <a:gd name="T28" fmla="*/ 231 w 261"/>
                <a:gd name="T29" fmla="*/ 250 h 250"/>
                <a:gd name="T30" fmla="*/ 261 w 261"/>
                <a:gd name="T31" fmla="*/ 220 h 250"/>
                <a:gd name="T32" fmla="*/ 231 w 261"/>
                <a:gd name="T33" fmla="*/ 189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1" h="250">
                  <a:moveTo>
                    <a:pt x="231" y="189"/>
                  </a:moveTo>
                  <a:lnTo>
                    <a:pt x="205" y="189"/>
                  </a:lnTo>
                  <a:lnTo>
                    <a:pt x="226" y="210"/>
                  </a:lnTo>
                  <a:lnTo>
                    <a:pt x="40" y="210"/>
                  </a:lnTo>
                  <a:lnTo>
                    <a:pt x="40" y="33"/>
                  </a:lnTo>
                  <a:lnTo>
                    <a:pt x="61" y="57"/>
                  </a:lnTo>
                  <a:lnTo>
                    <a:pt x="61" y="31"/>
                  </a:lnTo>
                  <a:lnTo>
                    <a:pt x="30" y="0"/>
                  </a:lnTo>
                  <a:lnTo>
                    <a:pt x="0" y="31"/>
                  </a:lnTo>
                  <a:lnTo>
                    <a:pt x="0" y="57"/>
                  </a:lnTo>
                  <a:lnTo>
                    <a:pt x="21" y="33"/>
                  </a:lnTo>
                  <a:lnTo>
                    <a:pt x="21" y="229"/>
                  </a:lnTo>
                  <a:lnTo>
                    <a:pt x="226" y="229"/>
                  </a:lnTo>
                  <a:lnTo>
                    <a:pt x="205" y="250"/>
                  </a:lnTo>
                  <a:lnTo>
                    <a:pt x="231" y="250"/>
                  </a:lnTo>
                  <a:lnTo>
                    <a:pt x="261" y="220"/>
                  </a:lnTo>
                  <a:lnTo>
                    <a:pt x="231" y="189"/>
                  </a:ln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24" name="Freeform 90">
              <a:extLst>
                <a:ext uri="{FF2B5EF4-FFF2-40B4-BE49-F238E27FC236}">
                  <a16:creationId xmlns:a16="http://schemas.microsoft.com/office/drawing/2014/main" id="{DE2D7500-942C-412F-ACEF-465D69A02172}"/>
                </a:ext>
              </a:extLst>
            </p:cNvPr>
            <p:cNvSpPr>
              <a:spLocks/>
            </p:cNvSpPr>
            <p:nvPr/>
          </p:nvSpPr>
          <p:spPr bwMode="auto">
            <a:xfrm>
              <a:off x="5188210" y="1849608"/>
              <a:ext cx="152891" cy="168455"/>
            </a:xfrm>
            <a:custGeom>
              <a:avLst/>
              <a:gdLst>
                <a:gd name="T0" fmla="*/ 0 w 167"/>
                <a:gd name="T1" fmla="*/ 123 h 184"/>
                <a:gd name="T2" fmla="*/ 49 w 167"/>
                <a:gd name="T3" fmla="*/ 80 h 184"/>
                <a:gd name="T4" fmla="*/ 61 w 167"/>
                <a:gd name="T5" fmla="*/ 90 h 184"/>
                <a:gd name="T6" fmla="*/ 0 w 167"/>
                <a:gd name="T7" fmla="*/ 144 h 184"/>
                <a:gd name="T8" fmla="*/ 0 w 167"/>
                <a:gd name="T9" fmla="*/ 156 h 184"/>
                <a:gd name="T10" fmla="*/ 65 w 167"/>
                <a:gd name="T11" fmla="*/ 97 h 184"/>
                <a:gd name="T12" fmla="*/ 75 w 167"/>
                <a:gd name="T13" fmla="*/ 104 h 184"/>
                <a:gd name="T14" fmla="*/ 0 w 167"/>
                <a:gd name="T15" fmla="*/ 175 h 184"/>
                <a:gd name="T16" fmla="*/ 0 w 167"/>
                <a:gd name="T17" fmla="*/ 184 h 184"/>
                <a:gd name="T18" fmla="*/ 4 w 167"/>
                <a:gd name="T19" fmla="*/ 184 h 184"/>
                <a:gd name="T20" fmla="*/ 167 w 167"/>
                <a:gd name="T21" fmla="*/ 31 h 184"/>
                <a:gd name="T22" fmla="*/ 167 w 167"/>
                <a:gd name="T23" fmla="*/ 0 h 184"/>
                <a:gd name="T24" fmla="*/ 82 w 167"/>
                <a:gd name="T25" fmla="*/ 85 h 184"/>
                <a:gd name="T26" fmla="*/ 49 w 167"/>
                <a:gd name="T27" fmla="*/ 57 h 184"/>
                <a:gd name="T28" fmla="*/ 0 w 167"/>
                <a:gd name="T29" fmla="*/ 99 h 184"/>
                <a:gd name="T30" fmla="*/ 0 w 167"/>
                <a:gd name="T31" fmla="*/ 12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7" h="184">
                  <a:moveTo>
                    <a:pt x="0" y="123"/>
                  </a:moveTo>
                  <a:lnTo>
                    <a:pt x="49" y="80"/>
                  </a:lnTo>
                  <a:lnTo>
                    <a:pt x="61" y="90"/>
                  </a:lnTo>
                  <a:lnTo>
                    <a:pt x="0" y="144"/>
                  </a:lnTo>
                  <a:lnTo>
                    <a:pt x="0" y="156"/>
                  </a:lnTo>
                  <a:lnTo>
                    <a:pt x="65" y="97"/>
                  </a:lnTo>
                  <a:lnTo>
                    <a:pt x="75" y="104"/>
                  </a:lnTo>
                  <a:lnTo>
                    <a:pt x="0" y="175"/>
                  </a:lnTo>
                  <a:lnTo>
                    <a:pt x="0" y="184"/>
                  </a:lnTo>
                  <a:lnTo>
                    <a:pt x="4" y="184"/>
                  </a:lnTo>
                  <a:lnTo>
                    <a:pt x="167" y="31"/>
                  </a:lnTo>
                  <a:lnTo>
                    <a:pt x="167" y="0"/>
                  </a:lnTo>
                  <a:lnTo>
                    <a:pt x="82" y="85"/>
                  </a:lnTo>
                  <a:lnTo>
                    <a:pt x="49" y="57"/>
                  </a:lnTo>
                  <a:lnTo>
                    <a:pt x="0" y="99"/>
                  </a:lnTo>
                  <a:lnTo>
                    <a:pt x="0" y="123"/>
                  </a:ln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25" name="Freeform 91">
              <a:extLst>
                <a:ext uri="{FF2B5EF4-FFF2-40B4-BE49-F238E27FC236}">
                  <a16:creationId xmlns:a16="http://schemas.microsoft.com/office/drawing/2014/main" id="{B932FCFE-055C-48CE-9836-D7F5B4DFDFD8}"/>
                </a:ext>
              </a:extLst>
            </p:cNvPr>
            <p:cNvSpPr>
              <a:spLocks/>
            </p:cNvSpPr>
            <p:nvPr/>
          </p:nvSpPr>
          <p:spPr bwMode="auto">
            <a:xfrm>
              <a:off x="5209267" y="1892638"/>
              <a:ext cx="131834" cy="125426"/>
            </a:xfrm>
            <a:custGeom>
              <a:avLst/>
              <a:gdLst>
                <a:gd name="T0" fmla="*/ 144 w 144"/>
                <a:gd name="T1" fmla="*/ 0 h 137"/>
                <a:gd name="T2" fmla="*/ 0 w 144"/>
                <a:gd name="T3" fmla="*/ 137 h 137"/>
                <a:gd name="T4" fmla="*/ 12 w 144"/>
                <a:gd name="T5" fmla="*/ 137 h 137"/>
                <a:gd name="T6" fmla="*/ 144 w 144"/>
                <a:gd name="T7" fmla="*/ 12 h 137"/>
                <a:gd name="T8" fmla="*/ 144 w 144"/>
                <a:gd name="T9" fmla="*/ 0 h 137"/>
              </a:gdLst>
              <a:ahLst/>
              <a:cxnLst>
                <a:cxn ang="0">
                  <a:pos x="T0" y="T1"/>
                </a:cxn>
                <a:cxn ang="0">
                  <a:pos x="T2" y="T3"/>
                </a:cxn>
                <a:cxn ang="0">
                  <a:pos x="T4" y="T5"/>
                </a:cxn>
                <a:cxn ang="0">
                  <a:pos x="T6" y="T7"/>
                </a:cxn>
                <a:cxn ang="0">
                  <a:pos x="T8" y="T9"/>
                </a:cxn>
              </a:cxnLst>
              <a:rect l="0" t="0" r="r" b="b"/>
              <a:pathLst>
                <a:path w="144" h="137">
                  <a:moveTo>
                    <a:pt x="144" y="0"/>
                  </a:moveTo>
                  <a:lnTo>
                    <a:pt x="0" y="137"/>
                  </a:lnTo>
                  <a:lnTo>
                    <a:pt x="12" y="137"/>
                  </a:lnTo>
                  <a:lnTo>
                    <a:pt x="144" y="12"/>
                  </a:lnTo>
                  <a:lnTo>
                    <a:pt x="144" y="0"/>
                  </a:ln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26" name="Freeform 92">
              <a:extLst>
                <a:ext uri="{FF2B5EF4-FFF2-40B4-BE49-F238E27FC236}">
                  <a16:creationId xmlns:a16="http://schemas.microsoft.com/office/drawing/2014/main" id="{E940F11E-477C-4ADB-94F5-AF4768AD0779}"/>
                </a:ext>
              </a:extLst>
            </p:cNvPr>
            <p:cNvSpPr>
              <a:spLocks/>
            </p:cNvSpPr>
            <p:nvPr/>
          </p:nvSpPr>
          <p:spPr bwMode="auto">
            <a:xfrm>
              <a:off x="5239479" y="1921019"/>
              <a:ext cx="101623" cy="97045"/>
            </a:xfrm>
            <a:custGeom>
              <a:avLst/>
              <a:gdLst>
                <a:gd name="T0" fmla="*/ 111 w 111"/>
                <a:gd name="T1" fmla="*/ 0 h 106"/>
                <a:gd name="T2" fmla="*/ 0 w 111"/>
                <a:gd name="T3" fmla="*/ 106 h 106"/>
                <a:gd name="T4" fmla="*/ 12 w 111"/>
                <a:gd name="T5" fmla="*/ 106 h 106"/>
                <a:gd name="T6" fmla="*/ 111 w 111"/>
                <a:gd name="T7" fmla="*/ 12 h 106"/>
                <a:gd name="T8" fmla="*/ 111 w 111"/>
                <a:gd name="T9" fmla="*/ 0 h 106"/>
              </a:gdLst>
              <a:ahLst/>
              <a:cxnLst>
                <a:cxn ang="0">
                  <a:pos x="T0" y="T1"/>
                </a:cxn>
                <a:cxn ang="0">
                  <a:pos x="T2" y="T3"/>
                </a:cxn>
                <a:cxn ang="0">
                  <a:pos x="T4" y="T5"/>
                </a:cxn>
                <a:cxn ang="0">
                  <a:pos x="T6" y="T7"/>
                </a:cxn>
                <a:cxn ang="0">
                  <a:pos x="T8" y="T9"/>
                </a:cxn>
              </a:cxnLst>
              <a:rect l="0" t="0" r="r" b="b"/>
              <a:pathLst>
                <a:path w="111" h="106">
                  <a:moveTo>
                    <a:pt x="111" y="0"/>
                  </a:moveTo>
                  <a:lnTo>
                    <a:pt x="0" y="106"/>
                  </a:lnTo>
                  <a:lnTo>
                    <a:pt x="12" y="106"/>
                  </a:lnTo>
                  <a:lnTo>
                    <a:pt x="111" y="12"/>
                  </a:lnTo>
                  <a:lnTo>
                    <a:pt x="111" y="0"/>
                  </a:ln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27" name="Freeform 93">
              <a:extLst>
                <a:ext uri="{FF2B5EF4-FFF2-40B4-BE49-F238E27FC236}">
                  <a16:creationId xmlns:a16="http://schemas.microsoft.com/office/drawing/2014/main" id="{141CB9E8-28FC-4E87-97B6-B660A84F19B9}"/>
                </a:ext>
              </a:extLst>
            </p:cNvPr>
            <p:cNvSpPr>
              <a:spLocks/>
            </p:cNvSpPr>
            <p:nvPr/>
          </p:nvSpPr>
          <p:spPr bwMode="auto">
            <a:xfrm>
              <a:off x="5267860" y="1949400"/>
              <a:ext cx="73242" cy="68664"/>
            </a:xfrm>
            <a:custGeom>
              <a:avLst/>
              <a:gdLst>
                <a:gd name="T0" fmla="*/ 80 w 80"/>
                <a:gd name="T1" fmla="*/ 0 h 75"/>
                <a:gd name="T2" fmla="*/ 0 w 80"/>
                <a:gd name="T3" fmla="*/ 75 h 75"/>
                <a:gd name="T4" fmla="*/ 14 w 80"/>
                <a:gd name="T5" fmla="*/ 75 h 75"/>
                <a:gd name="T6" fmla="*/ 80 w 80"/>
                <a:gd name="T7" fmla="*/ 14 h 75"/>
                <a:gd name="T8" fmla="*/ 80 w 80"/>
                <a:gd name="T9" fmla="*/ 0 h 75"/>
              </a:gdLst>
              <a:ahLst/>
              <a:cxnLst>
                <a:cxn ang="0">
                  <a:pos x="T0" y="T1"/>
                </a:cxn>
                <a:cxn ang="0">
                  <a:pos x="T2" y="T3"/>
                </a:cxn>
                <a:cxn ang="0">
                  <a:pos x="T4" y="T5"/>
                </a:cxn>
                <a:cxn ang="0">
                  <a:pos x="T6" y="T7"/>
                </a:cxn>
                <a:cxn ang="0">
                  <a:pos x="T8" y="T9"/>
                </a:cxn>
              </a:cxnLst>
              <a:rect l="0" t="0" r="r" b="b"/>
              <a:pathLst>
                <a:path w="80" h="75">
                  <a:moveTo>
                    <a:pt x="80" y="0"/>
                  </a:moveTo>
                  <a:lnTo>
                    <a:pt x="0" y="75"/>
                  </a:lnTo>
                  <a:lnTo>
                    <a:pt x="14" y="75"/>
                  </a:lnTo>
                  <a:lnTo>
                    <a:pt x="80" y="14"/>
                  </a:lnTo>
                  <a:lnTo>
                    <a:pt x="80" y="0"/>
                  </a:ln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28" name="Freeform 94">
              <a:extLst>
                <a:ext uri="{FF2B5EF4-FFF2-40B4-BE49-F238E27FC236}">
                  <a16:creationId xmlns:a16="http://schemas.microsoft.com/office/drawing/2014/main" id="{B4448A30-A902-4EA0-B6DF-3374872ED1E6}"/>
                </a:ext>
              </a:extLst>
            </p:cNvPr>
            <p:cNvSpPr>
              <a:spLocks/>
            </p:cNvSpPr>
            <p:nvPr/>
          </p:nvSpPr>
          <p:spPr bwMode="auto">
            <a:xfrm>
              <a:off x="5298072" y="1976866"/>
              <a:ext cx="43030" cy="41199"/>
            </a:xfrm>
            <a:custGeom>
              <a:avLst/>
              <a:gdLst>
                <a:gd name="T0" fmla="*/ 47 w 47"/>
                <a:gd name="T1" fmla="*/ 12 h 45"/>
                <a:gd name="T2" fmla="*/ 47 w 47"/>
                <a:gd name="T3" fmla="*/ 0 h 45"/>
                <a:gd name="T4" fmla="*/ 0 w 47"/>
                <a:gd name="T5" fmla="*/ 45 h 45"/>
                <a:gd name="T6" fmla="*/ 14 w 47"/>
                <a:gd name="T7" fmla="*/ 45 h 45"/>
                <a:gd name="T8" fmla="*/ 47 w 47"/>
                <a:gd name="T9" fmla="*/ 12 h 45"/>
              </a:gdLst>
              <a:ahLst/>
              <a:cxnLst>
                <a:cxn ang="0">
                  <a:pos x="T0" y="T1"/>
                </a:cxn>
                <a:cxn ang="0">
                  <a:pos x="T2" y="T3"/>
                </a:cxn>
                <a:cxn ang="0">
                  <a:pos x="T4" y="T5"/>
                </a:cxn>
                <a:cxn ang="0">
                  <a:pos x="T6" y="T7"/>
                </a:cxn>
                <a:cxn ang="0">
                  <a:pos x="T8" y="T9"/>
                </a:cxn>
              </a:cxnLst>
              <a:rect l="0" t="0" r="r" b="b"/>
              <a:pathLst>
                <a:path w="47" h="45">
                  <a:moveTo>
                    <a:pt x="47" y="12"/>
                  </a:moveTo>
                  <a:lnTo>
                    <a:pt x="47" y="0"/>
                  </a:lnTo>
                  <a:lnTo>
                    <a:pt x="0" y="45"/>
                  </a:lnTo>
                  <a:lnTo>
                    <a:pt x="14" y="45"/>
                  </a:lnTo>
                  <a:lnTo>
                    <a:pt x="47" y="12"/>
                  </a:ln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29" name="Oval 95">
              <a:extLst>
                <a:ext uri="{FF2B5EF4-FFF2-40B4-BE49-F238E27FC236}">
                  <a16:creationId xmlns:a16="http://schemas.microsoft.com/office/drawing/2014/main" id="{B0F4FD17-2D6A-4284-9E08-A6AADE2AEF79}"/>
                </a:ext>
              </a:extLst>
            </p:cNvPr>
            <p:cNvSpPr>
              <a:spLocks noChangeArrowheads="1"/>
            </p:cNvSpPr>
            <p:nvPr/>
          </p:nvSpPr>
          <p:spPr bwMode="auto">
            <a:xfrm>
              <a:off x="5038981" y="1973203"/>
              <a:ext cx="88805" cy="860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30" name="Freeform 96">
              <a:extLst>
                <a:ext uri="{FF2B5EF4-FFF2-40B4-BE49-F238E27FC236}">
                  <a16:creationId xmlns:a16="http://schemas.microsoft.com/office/drawing/2014/main" id="{1F7404E6-D140-41E2-8E06-FCCD19F1D617}"/>
                </a:ext>
              </a:extLst>
            </p:cNvPr>
            <p:cNvSpPr>
              <a:spLocks/>
            </p:cNvSpPr>
            <p:nvPr/>
          </p:nvSpPr>
          <p:spPr bwMode="auto">
            <a:xfrm>
              <a:off x="4997783" y="2076656"/>
              <a:ext cx="254513" cy="309445"/>
            </a:xfrm>
            <a:custGeom>
              <a:avLst/>
              <a:gdLst>
                <a:gd name="T0" fmla="*/ 118 w 118"/>
                <a:gd name="T1" fmla="*/ 12 h 143"/>
                <a:gd name="T2" fmla="*/ 105 w 118"/>
                <a:gd name="T3" fmla="*/ 0 h 143"/>
                <a:gd name="T4" fmla="*/ 56 w 118"/>
                <a:gd name="T5" fmla="*/ 0 h 143"/>
                <a:gd name="T6" fmla="*/ 39 w 118"/>
                <a:gd name="T7" fmla="*/ 16 h 143"/>
                <a:gd name="T8" fmla="*/ 39 w 118"/>
                <a:gd name="T9" fmla="*/ 17 h 143"/>
                <a:gd name="T10" fmla="*/ 22 w 118"/>
                <a:gd name="T11" fmla="*/ 0 h 143"/>
                <a:gd name="T12" fmla="*/ 17 w 118"/>
                <a:gd name="T13" fmla="*/ 0 h 143"/>
                <a:gd name="T14" fmla="*/ 0 w 118"/>
                <a:gd name="T15" fmla="*/ 16 h 143"/>
                <a:gd name="T16" fmla="*/ 0 w 118"/>
                <a:gd name="T17" fmla="*/ 52 h 143"/>
                <a:gd name="T18" fmla="*/ 17 w 118"/>
                <a:gd name="T19" fmla="*/ 69 h 143"/>
                <a:gd name="T20" fmla="*/ 17 w 118"/>
                <a:gd name="T21" fmla="*/ 69 h 143"/>
                <a:gd name="T22" fmla="*/ 16 w 118"/>
                <a:gd name="T23" fmla="*/ 73 h 143"/>
                <a:gd name="T24" fmla="*/ 16 w 118"/>
                <a:gd name="T25" fmla="*/ 131 h 143"/>
                <a:gd name="T26" fmla="*/ 28 w 118"/>
                <a:gd name="T27" fmla="*/ 143 h 143"/>
                <a:gd name="T28" fmla="*/ 40 w 118"/>
                <a:gd name="T29" fmla="*/ 131 h 143"/>
                <a:gd name="T30" fmla="*/ 52 w 118"/>
                <a:gd name="T31" fmla="*/ 143 h 143"/>
                <a:gd name="T32" fmla="*/ 63 w 118"/>
                <a:gd name="T33" fmla="*/ 131 h 143"/>
                <a:gd name="T34" fmla="*/ 63 w 118"/>
                <a:gd name="T35" fmla="*/ 23 h 143"/>
                <a:gd name="T36" fmla="*/ 105 w 118"/>
                <a:gd name="T37" fmla="*/ 23 h 143"/>
                <a:gd name="T38" fmla="*/ 118 w 118"/>
                <a:gd name="T39" fmla="*/ 1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8" h="143">
                  <a:moveTo>
                    <a:pt x="118" y="12"/>
                  </a:moveTo>
                  <a:cubicBezTo>
                    <a:pt x="118" y="4"/>
                    <a:pt x="112" y="0"/>
                    <a:pt x="105" y="0"/>
                  </a:cubicBezTo>
                  <a:cubicBezTo>
                    <a:pt x="98" y="0"/>
                    <a:pt x="56" y="0"/>
                    <a:pt x="56" y="0"/>
                  </a:cubicBezTo>
                  <a:cubicBezTo>
                    <a:pt x="39" y="16"/>
                    <a:pt x="39" y="16"/>
                    <a:pt x="39" y="16"/>
                  </a:cubicBezTo>
                  <a:cubicBezTo>
                    <a:pt x="39" y="17"/>
                    <a:pt x="39" y="17"/>
                    <a:pt x="39" y="17"/>
                  </a:cubicBezTo>
                  <a:cubicBezTo>
                    <a:pt x="22" y="0"/>
                    <a:pt x="22" y="0"/>
                    <a:pt x="22" y="0"/>
                  </a:cubicBezTo>
                  <a:cubicBezTo>
                    <a:pt x="17" y="0"/>
                    <a:pt x="17" y="0"/>
                    <a:pt x="17" y="0"/>
                  </a:cubicBezTo>
                  <a:cubicBezTo>
                    <a:pt x="8" y="0"/>
                    <a:pt x="0" y="7"/>
                    <a:pt x="0" y="16"/>
                  </a:cubicBezTo>
                  <a:cubicBezTo>
                    <a:pt x="0" y="52"/>
                    <a:pt x="0" y="52"/>
                    <a:pt x="0" y="52"/>
                  </a:cubicBezTo>
                  <a:cubicBezTo>
                    <a:pt x="0" y="61"/>
                    <a:pt x="8" y="69"/>
                    <a:pt x="17" y="69"/>
                  </a:cubicBezTo>
                  <a:cubicBezTo>
                    <a:pt x="17" y="69"/>
                    <a:pt x="17" y="69"/>
                    <a:pt x="17" y="69"/>
                  </a:cubicBezTo>
                  <a:cubicBezTo>
                    <a:pt x="17" y="70"/>
                    <a:pt x="16" y="72"/>
                    <a:pt x="16" y="73"/>
                  </a:cubicBezTo>
                  <a:cubicBezTo>
                    <a:pt x="16" y="131"/>
                    <a:pt x="16" y="131"/>
                    <a:pt x="16" y="131"/>
                  </a:cubicBezTo>
                  <a:cubicBezTo>
                    <a:pt x="16" y="138"/>
                    <a:pt x="21" y="143"/>
                    <a:pt x="28" y="143"/>
                  </a:cubicBezTo>
                  <a:cubicBezTo>
                    <a:pt x="34" y="143"/>
                    <a:pt x="40" y="138"/>
                    <a:pt x="40" y="131"/>
                  </a:cubicBezTo>
                  <a:cubicBezTo>
                    <a:pt x="40" y="138"/>
                    <a:pt x="45" y="143"/>
                    <a:pt x="52" y="143"/>
                  </a:cubicBezTo>
                  <a:cubicBezTo>
                    <a:pt x="58" y="143"/>
                    <a:pt x="63" y="138"/>
                    <a:pt x="63" y="131"/>
                  </a:cubicBezTo>
                  <a:cubicBezTo>
                    <a:pt x="63" y="23"/>
                    <a:pt x="63" y="23"/>
                    <a:pt x="63" y="23"/>
                  </a:cubicBezTo>
                  <a:cubicBezTo>
                    <a:pt x="63" y="23"/>
                    <a:pt x="100" y="23"/>
                    <a:pt x="105" y="23"/>
                  </a:cubicBezTo>
                  <a:cubicBezTo>
                    <a:pt x="111" y="23"/>
                    <a:pt x="118" y="20"/>
                    <a:pt x="1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grpSp>
      <p:sp>
        <p:nvSpPr>
          <p:cNvPr id="137" name="Eingekerbter Richtungspfeil 10">
            <a:extLst>
              <a:ext uri="{FF2B5EF4-FFF2-40B4-BE49-F238E27FC236}">
                <a16:creationId xmlns:a16="http://schemas.microsoft.com/office/drawing/2014/main" id="{A32C4F1C-242B-4BDB-AEA9-AE09CB343E16}"/>
              </a:ext>
            </a:extLst>
          </p:cNvPr>
          <p:cNvSpPr/>
          <p:nvPr>
            <p:custDataLst>
              <p:tags r:id="rId5"/>
            </p:custDataLst>
          </p:nvPr>
        </p:nvSpPr>
        <p:spPr bwMode="auto">
          <a:xfrm rot="5400000">
            <a:off x="478991" y="2889839"/>
            <a:ext cx="434022" cy="825402"/>
          </a:xfrm>
          <a:prstGeom prst="chevron">
            <a:avLst>
              <a:gd name="adj" fmla="val 17963"/>
            </a:avLst>
          </a:prstGeom>
          <a:solidFill>
            <a:schemeClr val="tx2"/>
          </a:solidFill>
          <a:ln w="9525" cmpd="sng">
            <a:noFill/>
            <a:prstDash val="solid"/>
            <a:miter lim="800000"/>
            <a:headEnd/>
            <a:tailEnd/>
          </a:ln>
          <a:effectLst/>
        </p:spPr>
        <p:txBody>
          <a:bodyPr vert="vert270" lIns="108000" tIns="81000" rIns="108000" bIns="81000" anchor="ctr"/>
          <a:lstStyle/>
          <a:p>
            <a:pPr algn="ctr">
              <a:spcBef>
                <a:spcPct val="0"/>
              </a:spcBef>
              <a:spcAft>
                <a:spcPct val="0"/>
              </a:spcAft>
              <a:buClrTx/>
            </a:pPr>
            <a:r>
              <a:rPr lang="en-US" sz="1200" b="1">
                <a:solidFill>
                  <a:schemeClr val="bg1"/>
                </a:solidFill>
              </a:rPr>
              <a:t>4</a:t>
            </a:r>
          </a:p>
        </p:txBody>
      </p:sp>
      <p:sp>
        <p:nvSpPr>
          <p:cNvPr id="138" name="Rectangle 137">
            <a:extLst>
              <a:ext uri="{FF2B5EF4-FFF2-40B4-BE49-F238E27FC236}">
                <a16:creationId xmlns:a16="http://schemas.microsoft.com/office/drawing/2014/main" id="{6E1F3DAE-0A3E-40D0-A12B-C11894415D1F}"/>
              </a:ext>
            </a:extLst>
          </p:cNvPr>
          <p:cNvSpPr/>
          <p:nvPr/>
        </p:nvSpPr>
        <p:spPr>
          <a:xfrm>
            <a:off x="1239335" y="3086255"/>
            <a:ext cx="2677988" cy="354421"/>
          </a:xfrm>
          <a:prstGeom prst="rect">
            <a:avLst/>
          </a:prstGeom>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900">
                <a:solidFill>
                  <a:schemeClr val="tx2"/>
                </a:solidFill>
              </a:rPr>
              <a:t>Report &amp; Learn</a:t>
            </a:r>
          </a:p>
        </p:txBody>
      </p:sp>
      <p:cxnSp>
        <p:nvCxnSpPr>
          <p:cNvPr id="139" name="Straight Connector 138">
            <a:extLst>
              <a:ext uri="{FF2B5EF4-FFF2-40B4-BE49-F238E27FC236}">
                <a16:creationId xmlns:a16="http://schemas.microsoft.com/office/drawing/2014/main" id="{FEEBB6E7-9F8E-4F16-A7DE-D8C7F5A9B01F}"/>
              </a:ext>
            </a:extLst>
          </p:cNvPr>
          <p:cNvCxnSpPr/>
          <p:nvPr/>
        </p:nvCxnSpPr>
        <p:spPr>
          <a:xfrm>
            <a:off x="1239335" y="3043951"/>
            <a:ext cx="267798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0" name="AutoShape 20">
            <a:extLst>
              <a:ext uri="{FF2B5EF4-FFF2-40B4-BE49-F238E27FC236}">
                <a16:creationId xmlns:a16="http://schemas.microsoft.com/office/drawing/2014/main" id="{94A30E93-BB24-9590-F1D3-FF35AB95FFD6}"/>
              </a:ext>
            </a:extLst>
          </p:cNvPr>
          <p:cNvSpPr>
            <a:spLocks noChangeArrowheads="1"/>
          </p:cNvSpPr>
          <p:nvPr/>
        </p:nvSpPr>
        <p:spPr bwMode="auto">
          <a:xfrm>
            <a:off x="4022593" y="4036013"/>
            <a:ext cx="1417061" cy="272673"/>
          </a:xfrm>
          <a:prstGeom prst="roundRect">
            <a:avLst>
              <a:gd name="adj" fmla="val 16667"/>
            </a:avLst>
          </a:prstGeom>
          <a:solidFill>
            <a:schemeClr val="accent1"/>
          </a:solidFill>
          <a:ln w="9525">
            <a:solidFill>
              <a:schemeClr val="accent1"/>
            </a:solidFill>
            <a:round/>
            <a:headEnd/>
            <a:tailEnd/>
          </a:ln>
          <a:effectLst/>
        </p:spPr>
        <p:txBody>
          <a:bodyPr lIns="0" tIns="0" rIns="0" bIns="0" anchor="ctr"/>
          <a:lstStyle/>
          <a:p>
            <a:pPr algn="ctr">
              <a:lnSpc>
                <a:spcPct val="85000"/>
              </a:lnSpc>
            </a:pPr>
            <a:r>
              <a:rPr lang="en-US" sz="825">
                <a:solidFill>
                  <a:schemeClr val="bg1"/>
                </a:solidFill>
              </a:rPr>
              <a:t>Stakeholder management &amp; communication</a:t>
            </a:r>
          </a:p>
        </p:txBody>
      </p:sp>
      <p:sp>
        <p:nvSpPr>
          <p:cNvPr id="101" name="AutoShape 20">
            <a:extLst>
              <a:ext uri="{FF2B5EF4-FFF2-40B4-BE49-F238E27FC236}">
                <a16:creationId xmlns:a16="http://schemas.microsoft.com/office/drawing/2014/main" id="{31A4B04E-CEC0-A459-8E6F-80CCC213CB9D}"/>
              </a:ext>
            </a:extLst>
          </p:cNvPr>
          <p:cNvSpPr>
            <a:spLocks noChangeArrowheads="1"/>
          </p:cNvSpPr>
          <p:nvPr/>
        </p:nvSpPr>
        <p:spPr bwMode="auto">
          <a:xfrm>
            <a:off x="4022593" y="2093862"/>
            <a:ext cx="1417061" cy="271189"/>
          </a:xfrm>
          <a:prstGeom prst="roundRect">
            <a:avLst>
              <a:gd name="adj" fmla="val 16667"/>
            </a:avLst>
          </a:prstGeom>
          <a:solidFill>
            <a:schemeClr val="accent1"/>
          </a:solidFill>
          <a:ln w="9525">
            <a:solidFill>
              <a:schemeClr val="accent1"/>
            </a:solidFill>
            <a:round/>
            <a:headEnd/>
            <a:tailEnd/>
          </a:ln>
          <a:effectLst/>
        </p:spPr>
        <p:txBody>
          <a:bodyPr lIns="0" tIns="0" rIns="0" bIns="0" anchor="ctr"/>
          <a:lstStyle/>
          <a:p>
            <a:pPr algn="ctr">
              <a:lnSpc>
                <a:spcPct val="85000"/>
              </a:lnSpc>
            </a:pPr>
            <a:r>
              <a:rPr lang="en-US" sz="825">
                <a:solidFill>
                  <a:schemeClr val="bg1"/>
                </a:solidFill>
              </a:rPr>
              <a:t>Data impact</a:t>
            </a:r>
          </a:p>
        </p:txBody>
      </p:sp>
      <p:sp>
        <p:nvSpPr>
          <p:cNvPr id="102" name="AutoShape 18">
            <a:extLst>
              <a:ext uri="{FF2B5EF4-FFF2-40B4-BE49-F238E27FC236}">
                <a16:creationId xmlns:a16="http://schemas.microsoft.com/office/drawing/2014/main" id="{7675D917-4686-E110-A55B-1EA1B539E962}"/>
              </a:ext>
            </a:extLst>
          </p:cNvPr>
          <p:cNvSpPr>
            <a:spLocks noChangeArrowheads="1"/>
          </p:cNvSpPr>
          <p:nvPr/>
        </p:nvSpPr>
        <p:spPr bwMode="auto">
          <a:xfrm>
            <a:off x="4022593" y="3385462"/>
            <a:ext cx="1417061" cy="272921"/>
          </a:xfrm>
          <a:prstGeom prst="roundRect">
            <a:avLst>
              <a:gd name="adj" fmla="val 16667"/>
            </a:avLst>
          </a:prstGeom>
          <a:solidFill>
            <a:schemeClr val="accent1"/>
          </a:solidFill>
          <a:ln w="9525">
            <a:solidFill>
              <a:schemeClr val="accent1"/>
            </a:solidFill>
            <a:round/>
            <a:headEnd/>
            <a:tailEnd/>
          </a:ln>
          <a:effectLst/>
        </p:spPr>
        <p:txBody>
          <a:bodyPr lIns="0" tIns="0" rIns="0" bIns="0" anchor="ctr"/>
          <a:lstStyle/>
          <a:p>
            <a:pPr algn="ctr">
              <a:lnSpc>
                <a:spcPct val="85000"/>
              </a:lnSpc>
            </a:pPr>
            <a:r>
              <a:rPr lang="en-US" sz="825">
                <a:solidFill>
                  <a:schemeClr val="bg1"/>
                </a:solidFill>
              </a:rPr>
              <a:t>Documentation</a:t>
            </a:r>
          </a:p>
        </p:txBody>
      </p:sp>
      <p:sp>
        <p:nvSpPr>
          <p:cNvPr id="131" name="AutoShape 18">
            <a:extLst>
              <a:ext uri="{FF2B5EF4-FFF2-40B4-BE49-F238E27FC236}">
                <a16:creationId xmlns:a16="http://schemas.microsoft.com/office/drawing/2014/main" id="{D6FA608E-031E-1258-8992-369CA9267900}"/>
              </a:ext>
            </a:extLst>
          </p:cNvPr>
          <p:cNvSpPr>
            <a:spLocks noChangeArrowheads="1"/>
          </p:cNvSpPr>
          <p:nvPr/>
        </p:nvSpPr>
        <p:spPr bwMode="auto">
          <a:xfrm>
            <a:off x="4022593" y="2417405"/>
            <a:ext cx="1417061" cy="271120"/>
          </a:xfrm>
          <a:prstGeom prst="roundRect">
            <a:avLst>
              <a:gd name="adj" fmla="val 16667"/>
            </a:avLst>
          </a:prstGeom>
          <a:solidFill>
            <a:schemeClr val="accent1"/>
          </a:solidFill>
          <a:ln w="9525">
            <a:solidFill>
              <a:schemeClr val="accent1"/>
            </a:solidFill>
            <a:round/>
            <a:headEnd/>
            <a:tailEnd/>
          </a:ln>
          <a:effectLst/>
        </p:spPr>
        <p:txBody>
          <a:bodyPr lIns="0" tIns="0" rIns="0" bIns="0" anchor="ctr"/>
          <a:lstStyle/>
          <a:p>
            <a:pPr algn="ctr">
              <a:lnSpc>
                <a:spcPct val="85000"/>
              </a:lnSpc>
            </a:pPr>
            <a:r>
              <a:rPr lang="en-US" sz="825">
                <a:solidFill>
                  <a:schemeClr val="bg1"/>
                </a:solidFill>
              </a:rPr>
              <a:t>IT</a:t>
            </a:r>
          </a:p>
        </p:txBody>
      </p:sp>
      <p:sp>
        <p:nvSpPr>
          <p:cNvPr id="132" name="AutoShape 19">
            <a:extLst>
              <a:ext uri="{FF2B5EF4-FFF2-40B4-BE49-F238E27FC236}">
                <a16:creationId xmlns:a16="http://schemas.microsoft.com/office/drawing/2014/main" id="{B7B97175-8C0B-7CFB-7B5B-2E5AFC8EFB60}"/>
              </a:ext>
            </a:extLst>
          </p:cNvPr>
          <p:cNvSpPr>
            <a:spLocks noChangeArrowheads="1"/>
          </p:cNvSpPr>
          <p:nvPr/>
        </p:nvSpPr>
        <p:spPr bwMode="auto">
          <a:xfrm>
            <a:off x="4022593" y="3064351"/>
            <a:ext cx="1417061" cy="268757"/>
          </a:xfrm>
          <a:prstGeom prst="roundRect">
            <a:avLst>
              <a:gd name="adj" fmla="val 16667"/>
            </a:avLst>
          </a:prstGeom>
          <a:solidFill>
            <a:schemeClr val="accent1"/>
          </a:solidFill>
          <a:ln w="9525">
            <a:solidFill>
              <a:schemeClr val="accent1"/>
            </a:solidFill>
            <a:round/>
            <a:headEnd/>
            <a:tailEnd/>
          </a:ln>
          <a:effectLst/>
        </p:spPr>
        <p:txBody>
          <a:bodyPr lIns="0" tIns="0" rIns="0" bIns="0" anchor="ctr"/>
          <a:lstStyle/>
          <a:p>
            <a:pPr algn="ctr">
              <a:lnSpc>
                <a:spcPct val="85000"/>
              </a:lnSpc>
            </a:pPr>
            <a:r>
              <a:rPr lang="en-US" sz="825">
                <a:solidFill>
                  <a:schemeClr val="bg1"/>
                </a:solidFill>
              </a:rPr>
              <a:t>Change management</a:t>
            </a:r>
          </a:p>
        </p:txBody>
      </p:sp>
      <p:sp>
        <p:nvSpPr>
          <p:cNvPr id="133" name="AutoShape 21">
            <a:extLst>
              <a:ext uri="{FF2B5EF4-FFF2-40B4-BE49-F238E27FC236}">
                <a16:creationId xmlns:a16="http://schemas.microsoft.com/office/drawing/2014/main" id="{C050AF05-9D84-7A81-435F-9ED428D09FEC}"/>
              </a:ext>
            </a:extLst>
          </p:cNvPr>
          <p:cNvSpPr>
            <a:spLocks noChangeArrowheads="1"/>
          </p:cNvSpPr>
          <p:nvPr/>
        </p:nvSpPr>
        <p:spPr bwMode="auto">
          <a:xfrm>
            <a:off x="4022593" y="3710737"/>
            <a:ext cx="1417061" cy="272921"/>
          </a:xfrm>
          <a:prstGeom prst="roundRect">
            <a:avLst>
              <a:gd name="adj" fmla="val 16667"/>
            </a:avLst>
          </a:prstGeom>
          <a:solidFill>
            <a:schemeClr val="accent1"/>
          </a:solidFill>
          <a:ln w="9525">
            <a:solidFill>
              <a:schemeClr val="accent1"/>
            </a:solidFill>
            <a:round/>
            <a:headEnd/>
            <a:tailEnd/>
          </a:ln>
          <a:effectLst/>
        </p:spPr>
        <p:txBody>
          <a:bodyPr lIns="0" tIns="0" rIns="0" bIns="0" anchor="ctr"/>
          <a:lstStyle/>
          <a:p>
            <a:pPr algn="ctr">
              <a:lnSpc>
                <a:spcPct val="85000"/>
              </a:lnSpc>
            </a:pPr>
            <a:r>
              <a:rPr lang="en-US" sz="825">
                <a:solidFill>
                  <a:schemeClr val="bg1"/>
                </a:solidFill>
              </a:rPr>
              <a:t>Budget tracking</a:t>
            </a:r>
          </a:p>
        </p:txBody>
      </p:sp>
      <p:sp>
        <p:nvSpPr>
          <p:cNvPr id="134" name="AutoShape 18">
            <a:extLst>
              <a:ext uri="{FF2B5EF4-FFF2-40B4-BE49-F238E27FC236}">
                <a16:creationId xmlns:a16="http://schemas.microsoft.com/office/drawing/2014/main" id="{BB2B6458-3C54-A6FD-7064-41E39ECE3D95}"/>
              </a:ext>
            </a:extLst>
          </p:cNvPr>
          <p:cNvSpPr>
            <a:spLocks noChangeArrowheads="1"/>
          </p:cNvSpPr>
          <p:nvPr/>
        </p:nvSpPr>
        <p:spPr bwMode="auto">
          <a:xfrm>
            <a:off x="4022593" y="2740878"/>
            <a:ext cx="1417061" cy="271119"/>
          </a:xfrm>
          <a:prstGeom prst="roundRect">
            <a:avLst>
              <a:gd name="adj" fmla="val 16667"/>
            </a:avLst>
          </a:prstGeom>
          <a:solidFill>
            <a:schemeClr val="accent1"/>
          </a:solidFill>
          <a:ln w="9525">
            <a:solidFill>
              <a:schemeClr val="accent1"/>
            </a:solidFill>
            <a:round/>
            <a:headEnd/>
            <a:tailEnd/>
          </a:ln>
          <a:effectLst/>
        </p:spPr>
        <p:txBody>
          <a:bodyPr lIns="0" tIns="0" rIns="0" bIns="0" anchor="ctr"/>
          <a:lstStyle/>
          <a:p>
            <a:pPr algn="ctr">
              <a:lnSpc>
                <a:spcPct val="85000"/>
              </a:lnSpc>
            </a:pPr>
            <a:r>
              <a:rPr lang="en-US" sz="825">
                <a:solidFill>
                  <a:schemeClr val="bg1"/>
                </a:solidFill>
              </a:rPr>
              <a:t>Development cycle</a:t>
            </a:r>
          </a:p>
        </p:txBody>
      </p:sp>
      <p:sp>
        <p:nvSpPr>
          <p:cNvPr id="135" name="AutoShape 21">
            <a:hlinkClick r:id="rId10" action="ppaction://hlinksldjump"/>
            <a:extLst>
              <a:ext uri="{FF2B5EF4-FFF2-40B4-BE49-F238E27FC236}">
                <a16:creationId xmlns:a16="http://schemas.microsoft.com/office/drawing/2014/main" id="{1F01D0E5-D456-0AF0-C819-65BF7B03224A}"/>
              </a:ext>
            </a:extLst>
          </p:cNvPr>
          <p:cNvSpPr>
            <a:spLocks noChangeArrowheads="1"/>
          </p:cNvSpPr>
          <p:nvPr/>
        </p:nvSpPr>
        <p:spPr bwMode="auto">
          <a:xfrm>
            <a:off x="4022593" y="1770320"/>
            <a:ext cx="1417061" cy="271188"/>
          </a:xfrm>
          <a:prstGeom prst="roundRect">
            <a:avLst>
              <a:gd name="adj" fmla="val 16667"/>
            </a:avLst>
          </a:prstGeom>
          <a:solidFill>
            <a:schemeClr val="accent1"/>
          </a:solidFill>
          <a:ln w="9525">
            <a:solidFill>
              <a:schemeClr val="accent1"/>
            </a:solidFill>
            <a:round/>
            <a:headEnd/>
            <a:tailEnd/>
          </a:ln>
          <a:effectLst/>
        </p:spPr>
        <p:txBody>
          <a:bodyPr lIns="0" tIns="0" rIns="0" bIns="0" anchor="ctr"/>
          <a:lstStyle/>
          <a:p>
            <a:pPr algn="ctr">
              <a:lnSpc>
                <a:spcPct val="85000"/>
              </a:lnSpc>
            </a:pPr>
            <a:r>
              <a:rPr lang="en-US" sz="825">
                <a:solidFill>
                  <a:schemeClr val="bg1"/>
                </a:solidFill>
              </a:rPr>
              <a:t>Process analysis &amp; design</a:t>
            </a:r>
          </a:p>
        </p:txBody>
      </p:sp>
      <p:sp>
        <p:nvSpPr>
          <p:cNvPr id="140" name="AutoShape 18">
            <a:hlinkClick r:id="" action="ppaction://noaction"/>
            <a:extLst>
              <a:ext uri="{FF2B5EF4-FFF2-40B4-BE49-F238E27FC236}">
                <a16:creationId xmlns:a16="http://schemas.microsoft.com/office/drawing/2014/main" id="{8C7EBE61-C55A-78E5-AB33-8AD64C5388F1}"/>
              </a:ext>
            </a:extLst>
          </p:cNvPr>
          <p:cNvSpPr>
            <a:spLocks noChangeArrowheads="1"/>
          </p:cNvSpPr>
          <p:nvPr/>
        </p:nvSpPr>
        <p:spPr bwMode="auto">
          <a:xfrm>
            <a:off x="5580647" y="2412966"/>
            <a:ext cx="3257363" cy="295817"/>
          </a:xfrm>
          <a:prstGeom prst="rect">
            <a:avLst/>
          </a:prstGeom>
          <a:solidFill>
            <a:schemeClr val="bg1"/>
          </a:solidFill>
          <a:ln>
            <a:noFill/>
          </a:ln>
          <a:effectLst/>
        </p:spPr>
        <p:txBody>
          <a:bodyPr lIns="0" tIns="0" rIns="0" bIns="0" anchor="ctr"/>
          <a:lstStyle/>
          <a:p>
            <a:pPr>
              <a:lnSpc>
                <a:spcPct val="85000"/>
              </a:lnSpc>
              <a:buClr>
                <a:schemeClr val="accent1"/>
              </a:buClr>
              <a:buSzPct val="100000"/>
              <a:defRPr/>
            </a:pPr>
            <a:r>
              <a:rPr lang="en-US" sz="825">
                <a:solidFill>
                  <a:schemeClr val="tx2"/>
                </a:solidFill>
                <a:cs typeface="Verdana" panose="020B0604030504040204" pitchFamily="34" charset="0"/>
              </a:rPr>
              <a:t>Define </a:t>
            </a:r>
            <a:r>
              <a:rPr lang="en-US" sz="825">
                <a:solidFill>
                  <a:schemeClr val="tx2"/>
                </a:solidFill>
                <a:cs typeface="Verdana" panose="020B0604030504040204" pitchFamily="34" charset="0"/>
                <a:hlinkClick r:id="rId11" action="ppaction://hlinksldjump"/>
              </a:rPr>
              <a:t>IT</a:t>
            </a:r>
            <a:r>
              <a:rPr lang="en-US" sz="825">
                <a:solidFill>
                  <a:schemeClr val="tx2"/>
                </a:solidFill>
                <a:cs typeface="Verdana" panose="020B0604030504040204" pitchFamily="34" charset="0"/>
              </a:rPr>
              <a:t> Architecture, hardware, infrastructure &amp; software impact</a:t>
            </a:r>
          </a:p>
        </p:txBody>
      </p:sp>
      <p:sp>
        <p:nvSpPr>
          <p:cNvPr id="141" name="AutoShape 18">
            <a:hlinkClick r:id="" action="ppaction://noaction"/>
            <a:extLst>
              <a:ext uri="{FF2B5EF4-FFF2-40B4-BE49-F238E27FC236}">
                <a16:creationId xmlns:a16="http://schemas.microsoft.com/office/drawing/2014/main" id="{534CCF2D-D04F-115D-643A-3A6824793036}"/>
              </a:ext>
            </a:extLst>
          </p:cNvPr>
          <p:cNvSpPr>
            <a:spLocks noChangeArrowheads="1"/>
          </p:cNvSpPr>
          <p:nvPr/>
        </p:nvSpPr>
        <p:spPr bwMode="auto">
          <a:xfrm>
            <a:off x="5580647" y="2789016"/>
            <a:ext cx="3257363" cy="254464"/>
          </a:xfrm>
          <a:prstGeom prst="rect">
            <a:avLst/>
          </a:prstGeom>
          <a:solidFill>
            <a:schemeClr val="bg1"/>
          </a:solidFill>
          <a:ln>
            <a:noFill/>
          </a:ln>
          <a:effectLst/>
        </p:spPr>
        <p:txBody>
          <a:bodyPr lIns="0" tIns="0" rIns="0" bIns="0" anchor="ctr"/>
          <a:lstStyle/>
          <a:p>
            <a:pPr>
              <a:lnSpc>
                <a:spcPct val="85000"/>
              </a:lnSpc>
              <a:buClr>
                <a:schemeClr val="accent1"/>
              </a:buClr>
              <a:buSzPct val="100000"/>
              <a:defRPr/>
            </a:pPr>
            <a:r>
              <a:rPr lang="en-US" sz="825">
                <a:solidFill>
                  <a:schemeClr val="tx2"/>
                </a:solidFill>
                <a:cs typeface="Verdana" panose="020B0604030504040204" pitchFamily="34" charset="0"/>
              </a:rPr>
              <a:t>Develop/Build/Test/Run/Run model support (e.g. consumer service) </a:t>
            </a:r>
          </a:p>
        </p:txBody>
      </p:sp>
      <p:sp>
        <p:nvSpPr>
          <p:cNvPr id="142" name="AutoShape 18">
            <a:hlinkClick r:id="" action="ppaction://noaction"/>
            <a:extLst>
              <a:ext uri="{FF2B5EF4-FFF2-40B4-BE49-F238E27FC236}">
                <a16:creationId xmlns:a16="http://schemas.microsoft.com/office/drawing/2014/main" id="{15C17C71-1061-CFBB-B6C9-60A1C6AAC32F}"/>
              </a:ext>
            </a:extLst>
          </p:cNvPr>
          <p:cNvSpPr>
            <a:spLocks noChangeArrowheads="1"/>
          </p:cNvSpPr>
          <p:nvPr/>
        </p:nvSpPr>
        <p:spPr bwMode="auto">
          <a:xfrm>
            <a:off x="5580647" y="3131333"/>
            <a:ext cx="3257363" cy="209769"/>
          </a:xfrm>
          <a:prstGeom prst="rect">
            <a:avLst/>
          </a:prstGeom>
          <a:solidFill>
            <a:schemeClr val="bg1"/>
          </a:solidFill>
          <a:ln>
            <a:noFill/>
          </a:ln>
          <a:effectLst/>
        </p:spPr>
        <p:txBody>
          <a:bodyPr lIns="0" tIns="0" rIns="0" bIns="0" anchor="ctr"/>
          <a:lstStyle/>
          <a:p>
            <a:pPr>
              <a:lnSpc>
                <a:spcPct val="85000"/>
              </a:lnSpc>
              <a:buClr>
                <a:schemeClr val="accent1"/>
              </a:buClr>
              <a:buSzPct val="100000"/>
              <a:defRPr/>
            </a:pPr>
            <a:r>
              <a:rPr lang="en-US" sz="825">
                <a:solidFill>
                  <a:schemeClr val="tx2"/>
                </a:solidFill>
                <a:cs typeface="Verdana" panose="020B0604030504040204" pitchFamily="34" charset="0"/>
              </a:rPr>
              <a:t>People training or change management ​</a:t>
            </a:r>
          </a:p>
        </p:txBody>
      </p:sp>
      <p:sp>
        <p:nvSpPr>
          <p:cNvPr id="143" name="AutoShape 18">
            <a:hlinkClick r:id="" action="ppaction://noaction"/>
            <a:extLst>
              <a:ext uri="{FF2B5EF4-FFF2-40B4-BE49-F238E27FC236}">
                <a16:creationId xmlns:a16="http://schemas.microsoft.com/office/drawing/2014/main" id="{08B2B78B-8A55-C6A7-ACF8-C9C09FC21FC8}"/>
              </a:ext>
            </a:extLst>
          </p:cNvPr>
          <p:cNvSpPr>
            <a:spLocks noChangeArrowheads="1"/>
          </p:cNvSpPr>
          <p:nvPr/>
        </p:nvSpPr>
        <p:spPr bwMode="auto">
          <a:xfrm>
            <a:off x="5580647" y="3444196"/>
            <a:ext cx="3257363" cy="209769"/>
          </a:xfrm>
          <a:prstGeom prst="rect">
            <a:avLst/>
          </a:prstGeom>
          <a:solidFill>
            <a:schemeClr val="bg1"/>
          </a:solidFill>
          <a:ln>
            <a:noFill/>
          </a:ln>
          <a:effectLst/>
        </p:spPr>
        <p:txBody>
          <a:bodyPr lIns="0" tIns="0" rIns="0" bIns="0" anchor="ctr"/>
          <a:lstStyle/>
          <a:p>
            <a:pPr>
              <a:lnSpc>
                <a:spcPct val="85000"/>
              </a:lnSpc>
              <a:buClr>
                <a:schemeClr val="accent1"/>
              </a:buClr>
              <a:buSzPct val="100000"/>
              <a:defRPr/>
            </a:pPr>
            <a:r>
              <a:rPr lang="en-US" sz="825">
                <a:solidFill>
                  <a:schemeClr val="tx2"/>
                </a:solidFill>
                <a:cs typeface="Verdana" panose="020B0604030504040204" pitchFamily="34" charset="0"/>
              </a:rPr>
              <a:t>Documentation </a:t>
            </a:r>
          </a:p>
        </p:txBody>
      </p:sp>
      <p:sp>
        <p:nvSpPr>
          <p:cNvPr id="144" name="AutoShape 18">
            <a:hlinkClick r:id="" action="ppaction://noaction"/>
            <a:extLst>
              <a:ext uri="{FF2B5EF4-FFF2-40B4-BE49-F238E27FC236}">
                <a16:creationId xmlns:a16="http://schemas.microsoft.com/office/drawing/2014/main" id="{E9EC783A-6518-74BD-C7C9-B3DD63B11139}"/>
              </a:ext>
            </a:extLst>
          </p:cNvPr>
          <p:cNvSpPr>
            <a:spLocks noChangeArrowheads="1"/>
          </p:cNvSpPr>
          <p:nvPr/>
        </p:nvSpPr>
        <p:spPr bwMode="auto">
          <a:xfrm>
            <a:off x="5580647" y="3741818"/>
            <a:ext cx="3257363" cy="209769"/>
          </a:xfrm>
          <a:prstGeom prst="rect">
            <a:avLst/>
          </a:prstGeom>
          <a:solidFill>
            <a:schemeClr val="bg1"/>
          </a:solidFill>
          <a:ln>
            <a:noFill/>
          </a:ln>
          <a:effectLst/>
        </p:spPr>
        <p:txBody>
          <a:bodyPr lIns="0" tIns="0" rIns="0" bIns="0" anchor="ctr"/>
          <a:lstStyle/>
          <a:p>
            <a:pPr>
              <a:lnSpc>
                <a:spcPct val="85000"/>
              </a:lnSpc>
              <a:buClr>
                <a:schemeClr val="accent1"/>
              </a:buClr>
              <a:buSzPct val="100000"/>
              <a:defRPr/>
            </a:pPr>
            <a:r>
              <a:rPr lang="en-US" sz="825">
                <a:solidFill>
                  <a:schemeClr val="tx2"/>
                </a:solidFill>
                <a:cs typeface="Verdana" panose="020B0604030504040204" pitchFamily="34" charset="0"/>
              </a:rPr>
              <a:t>Coordinate with finance</a:t>
            </a:r>
          </a:p>
        </p:txBody>
      </p:sp>
      <p:sp>
        <p:nvSpPr>
          <p:cNvPr id="145" name="AutoShape 18">
            <a:hlinkClick r:id="" action="ppaction://noaction"/>
            <a:extLst>
              <a:ext uri="{FF2B5EF4-FFF2-40B4-BE49-F238E27FC236}">
                <a16:creationId xmlns:a16="http://schemas.microsoft.com/office/drawing/2014/main" id="{70659E48-ECC8-8A60-9F79-716D02BA8B45}"/>
              </a:ext>
            </a:extLst>
          </p:cNvPr>
          <p:cNvSpPr>
            <a:spLocks noChangeArrowheads="1"/>
          </p:cNvSpPr>
          <p:nvPr/>
        </p:nvSpPr>
        <p:spPr bwMode="auto">
          <a:xfrm>
            <a:off x="5580647" y="2048612"/>
            <a:ext cx="3257363" cy="346926"/>
          </a:xfrm>
          <a:prstGeom prst="rect">
            <a:avLst/>
          </a:prstGeom>
          <a:solidFill>
            <a:schemeClr val="bg1"/>
          </a:solidFill>
          <a:ln>
            <a:noFill/>
          </a:ln>
          <a:effectLst/>
        </p:spPr>
        <p:txBody>
          <a:bodyPr lIns="0" tIns="0" rIns="0" bIns="0" anchor="ctr"/>
          <a:lstStyle/>
          <a:p>
            <a:pPr>
              <a:lnSpc>
                <a:spcPct val="85000"/>
              </a:lnSpc>
              <a:buClr>
                <a:schemeClr val="accent1"/>
              </a:buClr>
              <a:buSzPct val="100000"/>
              <a:defRPr/>
            </a:pPr>
            <a:r>
              <a:rPr lang="en-US" sz="825">
                <a:solidFill>
                  <a:schemeClr val="tx2"/>
                </a:solidFill>
                <a:cs typeface="Verdana" panose="020B0604030504040204" pitchFamily="34" charset="0"/>
              </a:rPr>
              <a:t>Define </a:t>
            </a:r>
            <a:r>
              <a:rPr lang="en-US" sz="825">
                <a:solidFill>
                  <a:schemeClr val="tx2"/>
                </a:solidFill>
                <a:cs typeface="Verdana" panose="020B0604030504040204" pitchFamily="34" charset="0"/>
                <a:hlinkClick r:id="rId11" action="ppaction://hlinksldjump"/>
              </a:rPr>
              <a:t>data</a:t>
            </a:r>
            <a:r>
              <a:rPr lang="en-US" sz="825">
                <a:solidFill>
                  <a:schemeClr val="tx2"/>
                </a:solidFill>
                <a:cs typeface="Verdana" panose="020B0604030504040204" pitchFamily="34" charset="0"/>
              </a:rPr>
              <a:t> impact along end-to-end value chain</a:t>
            </a:r>
          </a:p>
        </p:txBody>
      </p:sp>
      <p:sp>
        <p:nvSpPr>
          <p:cNvPr id="146" name="AutoShape 18">
            <a:hlinkClick r:id="" action="ppaction://noaction"/>
            <a:extLst>
              <a:ext uri="{FF2B5EF4-FFF2-40B4-BE49-F238E27FC236}">
                <a16:creationId xmlns:a16="http://schemas.microsoft.com/office/drawing/2014/main" id="{75A0AE23-2211-E0EF-651D-ABEEB3DA4C52}"/>
              </a:ext>
            </a:extLst>
          </p:cNvPr>
          <p:cNvSpPr>
            <a:spLocks noChangeArrowheads="1"/>
          </p:cNvSpPr>
          <p:nvPr/>
        </p:nvSpPr>
        <p:spPr bwMode="auto">
          <a:xfrm>
            <a:off x="5580647" y="4069922"/>
            <a:ext cx="3257363" cy="209769"/>
          </a:xfrm>
          <a:prstGeom prst="rect">
            <a:avLst/>
          </a:prstGeom>
          <a:solidFill>
            <a:schemeClr val="bg1"/>
          </a:solidFill>
          <a:ln>
            <a:noFill/>
          </a:ln>
          <a:effectLst/>
        </p:spPr>
        <p:txBody>
          <a:bodyPr lIns="0" tIns="0" rIns="0" bIns="0" anchor="ctr"/>
          <a:lstStyle/>
          <a:p>
            <a:pPr>
              <a:lnSpc>
                <a:spcPct val="85000"/>
              </a:lnSpc>
              <a:buClr>
                <a:schemeClr val="accent1"/>
              </a:buClr>
              <a:buSzPct val="100000"/>
              <a:defRPr/>
            </a:pPr>
            <a:r>
              <a:rPr lang="en-US" sz="825">
                <a:solidFill>
                  <a:schemeClr val="tx2"/>
                </a:solidFill>
                <a:cs typeface="Verdana" panose="020B0604030504040204" pitchFamily="34" charset="0"/>
              </a:rPr>
              <a:t>Coordinate frequent communication across all internal and external stakeholders</a:t>
            </a:r>
          </a:p>
        </p:txBody>
      </p:sp>
      <p:cxnSp>
        <p:nvCxnSpPr>
          <p:cNvPr id="147" name="Straight Connector 146">
            <a:extLst>
              <a:ext uri="{FF2B5EF4-FFF2-40B4-BE49-F238E27FC236}">
                <a16:creationId xmlns:a16="http://schemas.microsoft.com/office/drawing/2014/main" id="{8ADD9EF4-7B89-6ABE-B4FC-FDCC002C219D}"/>
              </a:ext>
            </a:extLst>
          </p:cNvPr>
          <p:cNvCxnSpPr>
            <a:cxnSpLocks/>
          </p:cNvCxnSpPr>
          <p:nvPr/>
        </p:nvCxnSpPr>
        <p:spPr>
          <a:xfrm>
            <a:off x="5580647" y="2037013"/>
            <a:ext cx="32573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405C5A31-46DE-29C0-20B3-591393A65707}"/>
              </a:ext>
            </a:extLst>
          </p:cNvPr>
          <p:cNvCxnSpPr>
            <a:cxnSpLocks/>
          </p:cNvCxnSpPr>
          <p:nvPr/>
        </p:nvCxnSpPr>
        <p:spPr>
          <a:xfrm>
            <a:off x="5580647" y="2376659"/>
            <a:ext cx="32573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CB98DB72-5F12-7E5A-5A45-9A52BCD08873}"/>
              </a:ext>
            </a:extLst>
          </p:cNvPr>
          <p:cNvCxnSpPr>
            <a:cxnSpLocks/>
          </p:cNvCxnSpPr>
          <p:nvPr/>
        </p:nvCxnSpPr>
        <p:spPr>
          <a:xfrm>
            <a:off x="5580647" y="2745089"/>
            <a:ext cx="32573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64BC8BBC-B106-C6D3-CF3C-34CAD824969A}"/>
              </a:ext>
            </a:extLst>
          </p:cNvPr>
          <p:cNvCxnSpPr>
            <a:cxnSpLocks/>
          </p:cNvCxnSpPr>
          <p:nvPr/>
        </p:nvCxnSpPr>
        <p:spPr>
          <a:xfrm>
            <a:off x="5580647" y="3087407"/>
            <a:ext cx="32573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C1D2F03E-BBFA-E00C-5321-C7DB83367321}"/>
              </a:ext>
            </a:extLst>
          </p:cNvPr>
          <p:cNvCxnSpPr>
            <a:cxnSpLocks/>
          </p:cNvCxnSpPr>
          <p:nvPr/>
        </p:nvCxnSpPr>
        <p:spPr>
          <a:xfrm>
            <a:off x="5580647" y="3385029"/>
            <a:ext cx="32573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84D058ED-507C-1084-5E47-36743E75A354}"/>
              </a:ext>
            </a:extLst>
          </p:cNvPr>
          <p:cNvCxnSpPr>
            <a:cxnSpLocks/>
          </p:cNvCxnSpPr>
          <p:nvPr/>
        </p:nvCxnSpPr>
        <p:spPr>
          <a:xfrm>
            <a:off x="5580647" y="3697892"/>
            <a:ext cx="32573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5FFC03A4-BFBF-E252-FB97-AF81674153DF}"/>
              </a:ext>
            </a:extLst>
          </p:cNvPr>
          <p:cNvCxnSpPr>
            <a:cxnSpLocks/>
          </p:cNvCxnSpPr>
          <p:nvPr/>
        </p:nvCxnSpPr>
        <p:spPr>
          <a:xfrm>
            <a:off x="5580647" y="4025994"/>
            <a:ext cx="32573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4" name="AutoShape 18">
            <a:hlinkClick r:id="" action="ppaction://noaction"/>
            <a:extLst>
              <a:ext uri="{FF2B5EF4-FFF2-40B4-BE49-F238E27FC236}">
                <a16:creationId xmlns:a16="http://schemas.microsoft.com/office/drawing/2014/main" id="{C744186D-15B1-A792-8C6B-099E6EC8DD43}"/>
              </a:ext>
            </a:extLst>
          </p:cNvPr>
          <p:cNvSpPr>
            <a:spLocks noChangeArrowheads="1"/>
          </p:cNvSpPr>
          <p:nvPr/>
        </p:nvSpPr>
        <p:spPr bwMode="auto">
          <a:xfrm>
            <a:off x="5580647" y="1815644"/>
            <a:ext cx="3257363" cy="209769"/>
          </a:xfrm>
          <a:prstGeom prst="rect">
            <a:avLst/>
          </a:prstGeom>
          <a:solidFill>
            <a:schemeClr val="bg1"/>
          </a:solidFill>
          <a:ln>
            <a:noFill/>
          </a:ln>
          <a:effectLst/>
        </p:spPr>
        <p:txBody>
          <a:bodyPr lIns="0" tIns="0" rIns="0" bIns="0" anchor="ctr"/>
          <a:lstStyle/>
          <a:p>
            <a:pPr>
              <a:lnSpc>
                <a:spcPct val="85000"/>
              </a:lnSpc>
              <a:buClr>
                <a:schemeClr val="accent1"/>
              </a:buClr>
              <a:buSzPct val="100000"/>
              <a:defRPr/>
            </a:pPr>
            <a:r>
              <a:rPr lang="en-US" sz="825">
                <a:solidFill>
                  <a:schemeClr val="tx2"/>
                </a:solidFill>
                <a:cs typeface="Verdana" panose="020B0604030504040204" pitchFamily="34" charset="0"/>
              </a:rPr>
              <a:t>Define </a:t>
            </a:r>
            <a:r>
              <a:rPr lang="en-US" sz="825">
                <a:solidFill>
                  <a:schemeClr val="tx2"/>
                </a:solidFill>
                <a:cs typeface="Verdana" panose="020B0604030504040204" pitchFamily="34" charset="0"/>
                <a:hlinkClick r:id="rId12" action="ppaction://hlinksldjump"/>
              </a:rPr>
              <a:t>process</a:t>
            </a:r>
            <a:r>
              <a:rPr lang="en-US" sz="825">
                <a:solidFill>
                  <a:schemeClr val="tx2"/>
                </a:solidFill>
                <a:cs typeface="Verdana" panose="020B0604030504040204" pitchFamily="34" charset="0"/>
              </a:rPr>
              <a:t> impact along end-to-end value chain</a:t>
            </a:r>
          </a:p>
        </p:txBody>
      </p:sp>
      <p:sp>
        <p:nvSpPr>
          <p:cNvPr id="157" name="Slide Number Placeholder 3">
            <a:extLst>
              <a:ext uri="{FF2B5EF4-FFF2-40B4-BE49-F238E27FC236}">
                <a16:creationId xmlns:a16="http://schemas.microsoft.com/office/drawing/2014/main" id="{22F50FDD-2360-4FFB-8F4A-BFC051BB490D}"/>
              </a:ext>
            </a:extLst>
          </p:cNvPr>
          <p:cNvSpPr txBox="1">
            <a:spLocks/>
          </p:cNvSpPr>
          <p:nvPr/>
        </p:nvSpPr>
        <p:spPr>
          <a:xfrm>
            <a:off x="8447486" y="4759630"/>
            <a:ext cx="341790" cy="15132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Aft>
                <a:spcPct val="0"/>
              </a:spcAft>
              <a:defRPr/>
            </a:pPr>
            <a:fld id="{4472AB7F-E8D0-4874-A9B8-335B68DC5F05}" type="slidenum">
              <a:rPr lang="en-US" sz="698"/>
              <a:pPr fontAlgn="base">
                <a:spcAft>
                  <a:spcPct val="0"/>
                </a:spcAft>
                <a:defRPr/>
              </a:pPr>
              <a:t>54</a:t>
            </a:fld>
            <a:endParaRPr lang="en-US" sz="698"/>
          </a:p>
        </p:txBody>
      </p:sp>
      <p:grpSp>
        <p:nvGrpSpPr>
          <p:cNvPr id="91" name="Group 90">
            <a:extLst>
              <a:ext uri="{FF2B5EF4-FFF2-40B4-BE49-F238E27FC236}">
                <a16:creationId xmlns:a16="http://schemas.microsoft.com/office/drawing/2014/main" id="{2A6D8AEB-B04B-4ACE-9844-869CAD04EC37}"/>
              </a:ext>
            </a:extLst>
          </p:cNvPr>
          <p:cNvGrpSpPr/>
          <p:nvPr/>
        </p:nvGrpSpPr>
        <p:grpSpPr>
          <a:xfrm>
            <a:off x="7405014" y="4531233"/>
            <a:ext cx="186825" cy="186825"/>
            <a:chOff x="9873352" y="6041644"/>
            <a:chExt cx="249100" cy="249100"/>
          </a:xfrm>
        </p:grpSpPr>
        <p:sp>
          <p:nvSpPr>
            <p:cNvPr id="136" name="Oval 135">
              <a:hlinkClick r:id="" action="ppaction://hlinkshowjump?jump=previousslide"/>
              <a:extLst>
                <a:ext uri="{FF2B5EF4-FFF2-40B4-BE49-F238E27FC236}">
                  <a16:creationId xmlns:a16="http://schemas.microsoft.com/office/drawing/2014/main" id="{32374137-D191-4245-A541-17D01A76CA78}"/>
                </a:ext>
              </a:extLst>
            </p:cNvPr>
            <p:cNvSpPr/>
            <p:nvPr userDrawn="1"/>
          </p:nvSpPr>
          <p:spPr>
            <a:xfrm>
              <a:off x="9873352" y="6041644"/>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158" name="Group 157">
              <a:extLst>
                <a:ext uri="{FF2B5EF4-FFF2-40B4-BE49-F238E27FC236}">
                  <a16:creationId xmlns:a16="http://schemas.microsoft.com/office/drawing/2014/main" id="{3A75C860-46FC-416B-AAD9-C2183CFE60EA}"/>
                </a:ext>
              </a:extLst>
            </p:cNvPr>
            <p:cNvGrpSpPr/>
            <p:nvPr userDrawn="1"/>
          </p:nvGrpSpPr>
          <p:grpSpPr>
            <a:xfrm>
              <a:off x="9971776" y="6136088"/>
              <a:ext cx="41137" cy="66044"/>
              <a:chOff x="3345327" y="4804129"/>
              <a:chExt cx="74099" cy="118964"/>
            </a:xfrm>
          </p:grpSpPr>
          <p:cxnSp>
            <p:nvCxnSpPr>
              <p:cNvPr id="159" name="Straight Connector 158">
                <a:hlinkClick r:id="" action="ppaction://hlinkshowjump?jump=previousslide"/>
                <a:extLst>
                  <a:ext uri="{FF2B5EF4-FFF2-40B4-BE49-F238E27FC236}">
                    <a16:creationId xmlns:a16="http://schemas.microsoft.com/office/drawing/2014/main" id="{CFA5265C-4C1D-4541-BE54-BE3D0A79DFEC}"/>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60" name="Straight Connector 159">
                <a:hlinkClick r:id="" action="ppaction://hlinkshowjump?jump=previousslide"/>
                <a:extLst>
                  <a:ext uri="{FF2B5EF4-FFF2-40B4-BE49-F238E27FC236}">
                    <a16:creationId xmlns:a16="http://schemas.microsoft.com/office/drawing/2014/main" id="{69AE9D3B-07BA-4B4E-8F31-067F29E63116}"/>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161" name="Group 160">
            <a:extLst>
              <a:ext uri="{FF2B5EF4-FFF2-40B4-BE49-F238E27FC236}">
                <a16:creationId xmlns:a16="http://schemas.microsoft.com/office/drawing/2014/main" id="{79AA223F-A7F8-422E-9A74-ADA92623BFB4}"/>
              </a:ext>
            </a:extLst>
          </p:cNvPr>
          <p:cNvGrpSpPr/>
          <p:nvPr/>
        </p:nvGrpSpPr>
        <p:grpSpPr>
          <a:xfrm>
            <a:off x="7642346" y="4531233"/>
            <a:ext cx="186825" cy="186825"/>
            <a:chOff x="10189795" y="6045160"/>
            <a:chExt cx="249100" cy="249100"/>
          </a:xfrm>
        </p:grpSpPr>
        <p:sp>
          <p:nvSpPr>
            <p:cNvPr id="162" name="Oval 161">
              <a:hlinkClick r:id="" action="ppaction://hlinkshowjump?jump=nextslide"/>
              <a:extLst>
                <a:ext uri="{FF2B5EF4-FFF2-40B4-BE49-F238E27FC236}">
                  <a16:creationId xmlns:a16="http://schemas.microsoft.com/office/drawing/2014/main" id="{A56C686C-F5FD-422A-A370-DCC6B997C63E}"/>
                </a:ext>
              </a:extLst>
            </p:cNvPr>
            <p:cNvSpPr/>
            <p:nvPr userDrawn="1"/>
          </p:nvSpPr>
          <p:spPr>
            <a:xfrm>
              <a:off x="10189795" y="6045160"/>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163" name="Group 162">
              <a:extLst>
                <a:ext uri="{FF2B5EF4-FFF2-40B4-BE49-F238E27FC236}">
                  <a16:creationId xmlns:a16="http://schemas.microsoft.com/office/drawing/2014/main" id="{6ECDB6B9-2F4B-46FF-8A7D-D04CE1242832}"/>
                </a:ext>
              </a:extLst>
            </p:cNvPr>
            <p:cNvGrpSpPr/>
            <p:nvPr userDrawn="1"/>
          </p:nvGrpSpPr>
          <p:grpSpPr>
            <a:xfrm flipH="1" flipV="1">
              <a:off x="10297292" y="6133992"/>
              <a:ext cx="41137" cy="66044"/>
              <a:chOff x="3345327" y="4804129"/>
              <a:chExt cx="74099" cy="118964"/>
            </a:xfrm>
          </p:grpSpPr>
          <p:cxnSp>
            <p:nvCxnSpPr>
              <p:cNvPr id="164" name="Straight Connector 163">
                <a:hlinkClick r:id="" action="ppaction://hlinkshowjump?jump=nextslide"/>
                <a:extLst>
                  <a:ext uri="{FF2B5EF4-FFF2-40B4-BE49-F238E27FC236}">
                    <a16:creationId xmlns:a16="http://schemas.microsoft.com/office/drawing/2014/main" id="{1FF23A20-1A01-41AD-BF42-E3EE8C11C1F5}"/>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65" name="Straight Connector 164">
                <a:hlinkClick r:id="" action="ppaction://hlinkshowjump?jump=nextslide"/>
                <a:extLst>
                  <a:ext uri="{FF2B5EF4-FFF2-40B4-BE49-F238E27FC236}">
                    <a16:creationId xmlns:a16="http://schemas.microsoft.com/office/drawing/2014/main" id="{BE74773D-0D41-43F8-AF83-55187400140B}"/>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166" name="Group 165">
            <a:extLst>
              <a:ext uri="{FF2B5EF4-FFF2-40B4-BE49-F238E27FC236}">
                <a16:creationId xmlns:a16="http://schemas.microsoft.com/office/drawing/2014/main" id="{0E86F8AB-9E57-43B3-BE2B-B5471488054C}"/>
              </a:ext>
            </a:extLst>
          </p:cNvPr>
          <p:cNvGrpSpPr/>
          <p:nvPr/>
        </p:nvGrpSpPr>
        <p:grpSpPr>
          <a:xfrm>
            <a:off x="6235830" y="1423754"/>
            <a:ext cx="159748" cy="248222"/>
            <a:chOff x="17942790" y="4248215"/>
            <a:chExt cx="502539" cy="780861"/>
          </a:xfrm>
          <a:solidFill>
            <a:schemeClr val="bg1"/>
          </a:solidFill>
        </p:grpSpPr>
        <p:sp>
          <p:nvSpPr>
            <p:cNvPr id="167" name="Freeform: Shape 1313">
              <a:extLst>
                <a:ext uri="{FF2B5EF4-FFF2-40B4-BE49-F238E27FC236}">
                  <a16:creationId xmlns:a16="http://schemas.microsoft.com/office/drawing/2014/main" id="{06EC41FD-C1F9-4629-B1A3-155D4A586108}"/>
                </a:ext>
              </a:extLst>
            </p:cNvPr>
            <p:cNvSpPr/>
            <p:nvPr/>
          </p:nvSpPr>
          <p:spPr>
            <a:xfrm>
              <a:off x="17999153" y="4301229"/>
              <a:ext cx="132405" cy="135415"/>
            </a:xfrm>
            <a:custGeom>
              <a:avLst/>
              <a:gdLst>
                <a:gd name="connsiteX0" fmla="*/ 119074 w 132405"/>
                <a:gd name="connsiteY0" fmla="*/ 103947 h 135414"/>
                <a:gd name="connsiteX1" fmla="*/ 90999 w 132405"/>
                <a:gd name="connsiteY1" fmla="*/ 86553 h 135414"/>
                <a:gd name="connsiteX2" fmla="*/ 85552 w 132405"/>
                <a:gd name="connsiteY2" fmla="*/ 76653 h 135414"/>
                <a:gd name="connsiteX3" fmla="*/ 91992 w 132405"/>
                <a:gd name="connsiteY3" fmla="*/ 68588 h 135414"/>
                <a:gd name="connsiteX4" fmla="*/ 92473 w 132405"/>
                <a:gd name="connsiteY4" fmla="*/ 68348 h 135414"/>
                <a:gd name="connsiteX5" fmla="*/ 93436 w 132405"/>
                <a:gd name="connsiteY5" fmla="*/ 68287 h 135414"/>
                <a:gd name="connsiteX6" fmla="*/ 100628 w 132405"/>
                <a:gd name="connsiteY6" fmla="*/ 59410 h 135414"/>
                <a:gd name="connsiteX7" fmla="*/ 103938 w 132405"/>
                <a:gd name="connsiteY7" fmla="*/ 45959 h 135414"/>
                <a:gd name="connsiteX8" fmla="*/ 100087 w 132405"/>
                <a:gd name="connsiteY8" fmla="*/ 40904 h 135414"/>
                <a:gd name="connsiteX9" fmla="*/ 96866 w 132405"/>
                <a:gd name="connsiteY9" fmla="*/ 14001 h 135414"/>
                <a:gd name="connsiteX10" fmla="*/ 96024 w 132405"/>
                <a:gd name="connsiteY10" fmla="*/ 14091 h 135414"/>
                <a:gd name="connsiteX11" fmla="*/ 90728 w 132405"/>
                <a:gd name="connsiteY11" fmla="*/ 17943 h 135414"/>
                <a:gd name="connsiteX12" fmla="*/ 90427 w 132405"/>
                <a:gd name="connsiteY12" fmla="*/ 18154 h 135414"/>
                <a:gd name="connsiteX13" fmla="*/ 90427 w 132405"/>
                <a:gd name="connsiteY13" fmla="*/ 18154 h 135414"/>
                <a:gd name="connsiteX14" fmla="*/ 88892 w 132405"/>
                <a:gd name="connsiteY14" fmla="*/ 19267 h 135414"/>
                <a:gd name="connsiteX15" fmla="*/ 88892 w 132405"/>
                <a:gd name="connsiteY15" fmla="*/ 19267 h 135414"/>
                <a:gd name="connsiteX16" fmla="*/ 88351 w 132405"/>
                <a:gd name="connsiteY16" fmla="*/ 19658 h 135414"/>
                <a:gd name="connsiteX17" fmla="*/ 84830 w 132405"/>
                <a:gd name="connsiteY17" fmla="*/ 22216 h 135414"/>
                <a:gd name="connsiteX18" fmla="*/ 84649 w 132405"/>
                <a:gd name="connsiteY18" fmla="*/ 23390 h 135414"/>
                <a:gd name="connsiteX19" fmla="*/ 93346 w 132405"/>
                <a:gd name="connsiteY19" fmla="*/ 50714 h 135414"/>
                <a:gd name="connsiteX20" fmla="*/ 94188 w 132405"/>
                <a:gd name="connsiteY20" fmla="*/ 51586 h 135414"/>
                <a:gd name="connsiteX21" fmla="*/ 95783 w 132405"/>
                <a:gd name="connsiteY21" fmla="*/ 51586 h 135414"/>
                <a:gd name="connsiteX22" fmla="*/ 96566 w 132405"/>
                <a:gd name="connsiteY22" fmla="*/ 51045 h 135414"/>
                <a:gd name="connsiteX23" fmla="*/ 99244 w 132405"/>
                <a:gd name="connsiteY23" fmla="*/ 43582 h 135414"/>
                <a:gd name="connsiteX24" fmla="*/ 101140 w 132405"/>
                <a:gd name="connsiteY24" fmla="*/ 46471 h 135414"/>
                <a:gd name="connsiteX25" fmla="*/ 97950 w 132405"/>
                <a:gd name="connsiteY25" fmla="*/ 58387 h 135414"/>
                <a:gd name="connsiteX26" fmla="*/ 93526 w 132405"/>
                <a:gd name="connsiteY26" fmla="*/ 65007 h 135414"/>
                <a:gd name="connsiteX27" fmla="*/ 92744 w 132405"/>
                <a:gd name="connsiteY27" fmla="*/ 64827 h 135414"/>
                <a:gd name="connsiteX28" fmla="*/ 92353 w 132405"/>
                <a:gd name="connsiteY28" fmla="*/ 63804 h 135414"/>
                <a:gd name="connsiteX29" fmla="*/ 91450 w 132405"/>
                <a:gd name="connsiteY29" fmla="*/ 63743 h 135414"/>
                <a:gd name="connsiteX30" fmla="*/ 90517 w 132405"/>
                <a:gd name="connsiteY30" fmla="*/ 65459 h 135414"/>
                <a:gd name="connsiteX31" fmla="*/ 75471 w 132405"/>
                <a:gd name="connsiteY31" fmla="*/ 80113 h 135414"/>
                <a:gd name="connsiteX32" fmla="*/ 67256 w 132405"/>
                <a:gd name="connsiteY32" fmla="*/ 82130 h 135414"/>
                <a:gd name="connsiteX33" fmla="*/ 67196 w 132405"/>
                <a:gd name="connsiteY33" fmla="*/ 82130 h 135414"/>
                <a:gd name="connsiteX34" fmla="*/ 43934 w 132405"/>
                <a:gd name="connsiteY34" fmla="*/ 65459 h 135414"/>
                <a:gd name="connsiteX35" fmla="*/ 43001 w 132405"/>
                <a:gd name="connsiteY35" fmla="*/ 63743 h 135414"/>
                <a:gd name="connsiteX36" fmla="*/ 42099 w 132405"/>
                <a:gd name="connsiteY36" fmla="*/ 63804 h 135414"/>
                <a:gd name="connsiteX37" fmla="*/ 41708 w 132405"/>
                <a:gd name="connsiteY37" fmla="*/ 64827 h 135414"/>
                <a:gd name="connsiteX38" fmla="*/ 40925 w 132405"/>
                <a:gd name="connsiteY38" fmla="*/ 65007 h 135414"/>
                <a:gd name="connsiteX39" fmla="*/ 36502 w 132405"/>
                <a:gd name="connsiteY39" fmla="*/ 58387 h 135414"/>
                <a:gd name="connsiteX40" fmla="*/ 33312 w 132405"/>
                <a:gd name="connsiteY40" fmla="*/ 46471 h 135414"/>
                <a:gd name="connsiteX41" fmla="*/ 35268 w 132405"/>
                <a:gd name="connsiteY41" fmla="*/ 43582 h 135414"/>
                <a:gd name="connsiteX42" fmla="*/ 37675 w 132405"/>
                <a:gd name="connsiteY42" fmla="*/ 51075 h 135414"/>
                <a:gd name="connsiteX43" fmla="*/ 38457 w 132405"/>
                <a:gd name="connsiteY43" fmla="*/ 51616 h 135414"/>
                <a:gd name="connsiteX44" fmla="*/ 39902 w 132405"/>
                <a:gd name="connsiteY44" fmla="*/ 51616 h 135414"/>
                <a:gd name="connsiteX45" fmla="*/ 40745 w 132405"/>
                <a:gd name="connsiteY45" fmla="*/ 50684 h 135414"/>
                <a:gd name="connsiteX46" fmla="*/ 57055 w 132405"/>
                <a:gd name="connsiteY46" fmla="*/ 34554 h 135414"/>
                <a:gd name="connsiteX47" fmla="*/ 57265 w 132405"/>
                <a:gd name="connsiteY47" fmla="*/ 34584 h 135414"/>
                <a:gd name="connsiteX48" fmla="*/ 81881 w 132405"/>
                <a:gd name="connsiteY48" fmla="*/ 23299 h 135414"/>
                <a:gd name="connsiteX49" fmla="*/ 82121 w 132405"/>
                <a:gd name="connsiteY49" fmla="*/ 22968 h 135414"/>
                <a:gd name="connsiteX50" fmla="*/ 87087 w 132405"/>
                <a:gd name="connsiteY50" fmla="*/ 18816 h 135414"/>
                <a:gd name="connsiteX51" fmla="*/ 89343 w 132405"/>
                <a:gd name="connsiteY51" fmla="*/ 16920 h 135414"/>
                <a:gd name="connsiteX52" fmla="*/ 94851 w 132405"/>
                <a:gd name="connsiteY52" fmla="*/ 12316 h 135414"/>
                <a:gd name="connsiteX53" fmla="*/ 95121 w 132405"/>
                <a:gd name="connsiteY53" fmla="*/ 11413 h 135414"/>
                <a:gd name="connsiteX54" fmla="*/ 59913 w 132405"/>
                <a:gd name="connsiteY54" fmla="*/ 129 h 135414"/>
                <a:gd name="connsiteX55" fmla="*/ 34606 w 132405"/>
                <a:gd name="connsiteY55" fmla="*/ 40843 h 135414"/>
                <a:gd name="connsiteX56" fmla="*/ 30543 w 132405"/>
                <a:gd name="connsiteY56" fmla="*/ 45959 h 135414"/>
                <a:gd name="connsiteX57" fmla="*/ 33854 w 132405"/>
                <a:gd name="connsiteY57" fmla="*/ 59410 h 135414"/>
                <a:gd name="connsiteX58" fmla="*/ 41046 w 132405"/>
                <a:gd name="connsiteY58" fmla="*/ 68287 h 135414"/>
                <a:gd name="connsiteX59" fmla="*/ 42009 w 132405"/>
                <a:gd name="connsiteY59" fmla="*/ 68348 h 135414"/>
                <a:gd name="connsiteX60" fmla="*/ 42490 w 132405"/>
                <a:gd name="connsiteY60" fmla="*/ 68588 h 135414"/>
                <a:gd name="connsiteX61" fmla="*/ 48629 w 132405"/>
                <a:gd name="connsiteY61" fmla="*/ 76382 h 135414"/>
                <a:gd name="connsiteX62" fmla="*/ 48599 w 132405"/>
                <a:gd name="connsiteY62" fmla="*/ 76382 h 135414"/>
                <a:gd name="connsiteX63" fmla="*/ 43182 w 132405"/>
                <a:gd name="connsiteY63" fmla="*/ 86764 h 135414"/>
                <a:gd name="connsiteX64" fmla="*/ 15407 w 132405"/>
                <a:gd name="connsiteY64" fmla="*/ 103977 h 135414"/>
                <a:gd name="connsiteX65" fmla="*/ 0 w 132405"/>
                <a:gd name="connsiteY65" fmla="*/ 127449 h 135414"/>
                <a:gd name="connsiteX66" fmla="*/ 67226 w 132405"/>
                <a:gd name="connsiteY66" fmla="*/ 136536 h 135414"/>
                <a:gd name="connsiteX67" fmla="*/ 134452 w 132405"/>
                <a:gd name="connsiteY67" fmla="*/ 127449 h 135414"/>
                <a:gd name="connsiteX68" fmla="*/ 119074 w 132405"/>
                <a:gd name="connsiteY68" fmla="*/ 103947 h 135414"/>
                <a:gd name="connsiteX69" fmla="*/ 67256 w 132405"/>
                <a:gd name="connsiteY69" fmla="*/ 106865 h 135414"/>
                <a:gd name="connsiteX70" fmla="*/ 44235 w 132405"/>
                <a:gd name="connsiteY70" fmla="*/ 89472 h 135414"/>
                <a:gd name="connsiteX71" fmla="*/ 50615 w 132405"/>
                <a:gd name="connsiteY71" fmla="*/ 78158 h 135414"/>
                <a:gd name="connsiteX72" fmla="*/ 58017 w 132405"/>
                <a:gd name="connsiteY72" fmla="*/ 82762 h 135414"/>
                <a:gd name="connsiteX73" fmla="*/ 67196 w 132405"/>
                <a:gd name="connsiteY73" fmla="*/ 84959 h 135414"/>
                <a:gd name="connsiteX74" fmla="*/ 67256 w 132405"/>
                <a:gd name="connsiteY74" fmla="*/ 84959 h 135414"/>
                <a:gd name="connsiteX75" fmla="*/ 76434 w 132405"/>
                <a:gd name="connsiteY75" fmla="*/ 82762 h 135414"/>
                <a:gd name="connsiteX76" fmla="*/ 83536 w 132405"/>
                <a:gd name="connsiteY76" fmla="*/ 78428 h 135414"/>
                <a:gd name="connsiteX77" fmla="*/ 90186 w 132405"/>
                <a:gd name="connsiteY77" fmla="*/ 89713 h 135414"/>
                <a:gd name="connsiteX78" fmla="*/ 67256 w 132405"/>
                <a:gd name="connsiteY78" fmla="*/ 106865 h 13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32405" h="135414">
                  <a:moveTo>
                    <a:pt x="119074" y="103947"/>
                  </a:moveTo>
                  <a:lnTo>
                    <a:pt x="90999" y="86553"/>
                  </a:lnTo>
                  <a:cubicBezTo>
                    <a:pt x="88892" y="83544"/>
                    <a:pt x="86665" y="79060"/>
                    <a:pt x="85552" y="76653"/>
                  </a:cubicBezTo>
                  <a:cubicBezTo>
                    <a:pt x="87748" y="74577"/>
                    <a:pt x="89975" y="71928"/>
                    <a:pt x="91992" y="68588"/>
                  </a:cubicBezTo>
                  <a:cubicBezTo>
                    <a:pt x="92082" y="68408"/>
                    <a:pt x="92292" y="68318"/>
                    <a:pt x="92473" y="68348"/>
                  </a:cubicBezTo>
                  <a:cubicBezTo>
                    <a:pt x="92774" y="68378"/>
                    <a:pt x="93105" y="68378"/>
                    <a:pt x="93436" y="68287"/>
                  </a:cubicBezTo>
                  <a:cubicBezTo>
                    <a:pt x="96475" y="67535"/>
                    <a:pt x="99695" y="61306"/>
                    <a:pt x="100628" y="59410"/>
                  </a:cubicBezTo>
                  <a:cubicBezTo>
                    <a:pt x="101832" y="56943"/>
                    <a:pt x="104540" y="50743"/>
                    <a:pt x="103938" y="45959"/>
                  </a:cubicBezTo>
                  <a:cubicBezTo>
                    <a:pt x="103607" y="43311"/>
                    <a:pt x="102223" y="41535"/>
                    <a:pt x="100087" y="40904"/>
                  </a:cubicBezTo>
                  <a:cubicBezTo>
                    <a:pt x="106195" y="19598"/>
                    <a:pt x="98853" y="14874"/>
                    <a:pt x="96866" y="14001"/>
                  </a:cubicBezTo>
                  <a:cubicBezTo>
                    <a:pt x="96596" y="13881"/>
                    <a:pt x="96265" y="13911"/>
                    <a:pt x="96024" y="14091"/>
                  </a:cubicBezTo>
                  <a:lnTo>
                    <a:pt x="90728" y="17943"/>
                  </a:lnTo>
                  <a:lnTo>
                    <a:pt x="90427" y="18154"/>
                  </a:lnTo>
                  <a:lnTo>
                    <a:pt x="90427" y="18154"/>
                  </a:lnTo>
                  <a:lnTo>
                    <a:pt x="88892" y="19267"/>
                  </a:lnTo>
                  <a:lnTo>
                    <a:pt x="88892" y="19267"/>
                  </a:lnTo>
                  <a:lnTo>
                    <a:pt x="88351" y="19658"/>
                  </a:lnTo>
                  <a:lnTo>
                    <a:pt x="84830" y="22216"/>
                  </a:lnTo>
                  <a:cubicBezTo>
                    <a:pt x="84468" y="22487"/>
                    <a:pt x="84378" y="22999"/>
                    <a:pt x="84649" y="23390"/>
                  </a:cubicBezTo>
                  <a:cubicBezTo>
                    <a:pt x="93045" y="35246"/>
                    <a:pt x="93406" y="47433"/>
                    <a:pt x="93346" y="50714"/>
                  </a:cubicBezTo>
                  <a:cubicBezTo>
                    <a:pt x="93346" y="51195"/>
                    <a:pt x="93707" y="51586"/>
                    <a:pt x="94188" y="51586"/>
                  </a:cubicBezTo>
                  <a:lnTo>
                    <a:pt x="95783" y="51586"/>
                  </a:lnTo>
                  <a:cubicBezTo>
                    <a:pt x="96144" y="51586"/>
                    <a:pt x="96445" y="51376"/>
                    <a:pt x="96566" y="51045"/>
                  </a:cubicBezTo>
                  <a:cubicBezTo>
                    <a:pt x="97619" y="48366"/>
                    <a:pt x="98492" y="45899"/>
                    <a:pt x="99244" y="43582"/>
                  </a:cubicBezTo>
                  <a:cubicBezTo>
                    <a:pt x="100387" y="43913"/>
                    <a:pt x="100989" y="44815"/>
                    <a:pt x="101140" y="46471"/>
                  </a:cubicBezTo>
                  <a:cubicBezTo>
                    <a:pt x="101410" y="49269"/>
                    <a:pt x="100207" y="53843"/>
                    <a:pt x="97950" y="58387"/>
                  </a:cubicBezTo>
                  <a:cubicBezTo>
                    <a:pt x="96205" y="61908"/>
                    <a:pt x="94549" y="64044"/>
                    <a:pt x="93526" y="65007"/>
                  </a:cubicBezTo>
                  <a:cubicBezTo>
                    <a:pt x="93256" y="65248"/>
                    <a:pt x="92864" y="65158"/>
                    <a:pt x="92744" y="64827"/>
                  </a:cubicBezTo>
                  <a:lnTo>
                    <a:pt x="92353" y="63804"/>
                  </a:lnTo>
                  <a:cubicBezTo>
                    <a:pt x="92202" y="63412"/>
                    <a:pt x="91661" y="63382"/>
                    <a:pt x="91450" y="63743"/>
                  </a:cubicBezTo>
                  <a:lnTo>
                    <a:pt x="90517" y="65459"/>
                  </a:lnTo>
                  <a:cubicBezTo>
                    <a:pt x="86725" y="72440"/>
                    <a:pt x="81640" y="77375"/>
                    <a:pt x="75471" y="80113"/>
                  </a:cubicBezTo>
                  <a:cubicBezTo>
                    <a:pt x="70837" y="82160"/>
                    <a:pt x="67286" y="82130"/>
                    <a:pt x="67256" y="82130"/>
                  </a:cubicBezTo>
                  <a:lnTo>
                    <a:pt x="67196" y="82130"/>
                  </a:lnTo>
                  <a:cubicBezTo>
                    <a:pt x="66684" y="82130"/>
                    <a:pt x="52902" y="81949"/>
                    <a:pt x="43934" y="65459"/>
                  </a:cubicBezTo>
                  <a:lnTo>
                    <a:pt x="43001" y="63743"/>
                  </a:lnTo>
                  <a:cubicBezTo>
                    <a:pt x="42791" y="63382"/>
                    <a:pt x="42249" y="63412"/>
                    <a:pt x="42099" y="63804"/>
                  </a:cubicBezTo>
                  <a:lnTo>
                    <a:pt x="41708" y="64827"/>
                  </a:lnTo>
                  <a:cubicBezTo>
                    <a:pt x="41587" y="65158"/>
                    <a:pt x="41166" y="65248"/>
                    <a:pt x="40925" y="65007"/>
                  </a:cubicBezTo>
                  <a:cubicBezTo>
                    <a:pt x="39902" y="64074"/>
                    <a:pt x="38247" y="61908"/>
                    <a:pt x="36502" y="58387"/>
                  </a:cubicBezTo>
                  <a:cubicBezTo>
                    <a:pt x="34275" y="53843"/>
                    <a:pt x="33041" y="49299"/>
                    <a:pt x="33312" y="46471"/>
                  </a:cubicBezTo>
                  <a:cubicBezTo>
                    <a:pt x="33493" y="44815"/>
                    <a:pt x="34064" y="43883"/>
                    <a:pt x="35268" y="43582"/>
                  </a:cubicBezTo>
                  <a:cubicBezTo>
                    <a:pt x="36231" y="47253"/>
                    <a:pt x="37254" y="49961"/>
                    <a:pt x="37675" y="51075"/>
                  </a:cubicBezTo>
                  <a:cubicBezTo>
                    <a:pt x="37796" y="51406"/>
                    <a:pt x="38127" y="51616"/>
                    <a:pt x="38457" y="51616"/>
                  </a:cubicBezTo>
                  <a:lnTo>
                    <a:pt x="39902" y="51616"/>
                  </a:lnTo>
                  <a:cubicBezTo>
                    <a:pt x="40414" y="51616"/>
                    <a:pt x="40805" y="51195"/>
                    <a:pt x="40745" y="50684"/>
                  </a:cubicBezTo>
                  <a:cubicBezTo>
                    <a:pt x="38488" y="28686"/>
                    <a:pt x="55640" y="34073"/>
                    <a:pt x="57055" y="34554"/>
                  </a:cubicBezTo>
                  <a:cubicBezTo>
                    <a:pt x="57115" y="34584"/>
                    <a:pt x="57175" y="34584"/>
                    <a:pt x="57265" y="34584"/>
                  </a:cubicBezTo>
                  <a:cubicBezTo>
                    <a:pt x="76073" y="36239"/>
                    <a:pt x="81249" y="24925"/>
                    <a:pt x="81881" y="23299"/>
                  </a:cubicBezTo>
                  <a:cubicBezTo>
                    <a:pt x="81941" y="23179"/>
                    <a:pt x="82001" y="23059"/>
                    <a:pt x="82121" y="22968"/>
                  </a:cubicBezTo>
                  <a:lnTo>
                    <a:pt x="87087" y="18816"/>
                  </a:lnTo>
                  <a:lnTo>
                    <a:pt x="89343" y="16920"/>
                  </a:lnTo>
                  <a:lnTo>
                    <a:pt x="94851" y="12316"/>
                  </a:lnTo>
                  <a:cubicBezTo>
                    <a:pt x="95121" y="12105"/>
                    <a:pt x="95212" y="11744"/>
                    <a:pt x="95121" y="11413"/>
                  </a:cubicBezTo>
                  <a:cubicBezTo>
                    <a:pt x="91089" y="-2038"/>
                    <a:pt x="59913" y="129"/>
                    <a:pt x="59913" y="129"/>
                  </a:cubicBezTo>
                  <a:cubicBezTo>
                    <a:pt x="30844" y="3198"/>
                    <a:pt x="31476" y="26670"/>
                    <a:pt x="34606" y="40843"/>
                  </a:cubicBezTo>
                  <a:cubicBezTo>
                    <a:pt x="32319" y="41445"/>
                    <a:pt x="30875" y="43220"/>
                    <a:pt x="30543" y="45959"/>
                  </a:cubicBezTo>
                  <a:cubicBezTo>
                    <a:pt x="29942" y="50714"/>
                    <a:pt x="32680" y="56943"/>
                    <a:pt x="33854" y="59410"/>
                  </a:cubicBezTo>
                  <a:cubicBezTo>
                    <a:pt x="34786" y="61306"/>
                    <a:pt x="38006" y="67535"/>
                    <a:pt x="41046" y="68287"/>
                  </a:cubicBezTo>
                  <a:cubicBezTo>
                    <a:pt x="41377" y="68378"/>
                    <a:pt x="41708" y="68378"/>
                    <a:pt x="42009" y="68348"/>
                  </a:cubicBezTo>
                  <a:cubicBezTo>
                    <a:pt x="42189" y="68318"/>
                    <a:pt x="42400" y="68408"/>
                    <a:pt x="42490" y="68588"/>
                  </a:cubicBezTo>
                  <a:cubicBezTo>
                    <a:pt x="44416" y="71778"/>
                    <a:pt x="46522" y="74336"/>
                    <a:pt x="48629" y="76382"/>
                  </a:cubicBezTo>
                  <a:lnTo>
                    <a:pt x="48599" y="76382"/>
                  </a:lnTo>
                  <a:cubicBezTo>
                    <a:pt x="47184" y="79692"/>
                    <a:pt x="44897" y="84326"/>
                    <a:pt x="43182" y="86764"/>
                  </a:cubicBezTo>
                  <a:lnTo>
                    <a:pt x="15407" y="103977"/>
                  </a:lnTo>
                  <a:cubicBezTo>
                    <a:pt x="782" y="109363"/>
                    <a:pt x="0" y="127449"/>
                    <a:pt x="0" y="127449"/>
                  </a:cubicBezTo>
                  <a:cubicBezTo>
                    <a:pt x="16220" y="135754"/>
                    <a:pt x="67226" y="136536"/>
                    <a:pt x="67226" y="136536"/>
                  </a:cubicBezTo>
                  <a:cubicBezTo>
                    <a:pt x="67226" y="136536"/>
                    <a:pt x="118232" y="135754"/>
                    <a:pt x="134452" y="127449"/>
                  </a:cubicBezTo>
                  <a:cubicBezTo>
                    <a:pt x="134482" y="127419"/>
                    <a:pt x="133699" y="109333"/>
                    <a:pt x="119074" y="103947"/>
                  </a:cubicBezTo>
                  <a:close/>
                  <a:moveTo>
                    <a:pt x="67256" y="106865"/>
                  </a:moveTo>
                  <a:cubicBezTo>
                    <a:pt x="49562" y="106264"/>
                    <a:pt x="45258" y="95100"/>
                    <a:pt x="44235" y="89472"/>
                  </a:cubicBezTo>
                  <a:cubicBezTo>
                    <a:pt x="46673" y="86824"/>
                    <a:pt x="49501" y="80655"/>
                    <a:pt x="50615" y="78158"/>
                  </a:cubicBezTo>
                  <a:cubicBezTo>
                    <a:pt x="53263" y="80354"/>
                    <a:pt x="55851" y="81799"/>
                    <a:pt x="58017" y="82762"/>
                  </a:cubicBezTo>
                  <a:cubicBezTo>
                    <a:pt x="62892" y="84898"/>
                    <a:pt x="66684" y="84959"/>
                    <a:pt x="67196" y="84959"/>
                  </a:cubicBezTo>
                  <a:lnTo>
                    <a:pt x="67256" y="84959"/>
                  </a:lnTo>
                  <a:cubicBezTo>
                    <a:pt x="67768" y="84959"/>
                    <a:pt x="71559" y="84868"/>
                    <a:pt x="76434" y="82762"/>
                  </a:cubicBezTo>
                  <a:cubicBezTo>
                    <a:pt x="78510" y="81859"/>
                    <a:pt x="80978" y="80475"/>
                    <a:pt x="83536" y="78428"/>
                  </a:cubicBezTo>
                  <a:cubicBezTo>
                    <a:pt x="84739" y="81016"/>
                    <a:pt x="87508" y="86644"/>
                    <a:pt x="90186" y="89713"/>
                  </a:cubicBezTo>
                  <a:cubicBezTo>
                    <a:pt x="89133" y="95370"/>
                    <a:pt x="84739" y="106264"/>
                    <a:pt x="67256" y="106865"/>
                  </a:cubicBezTo>
                  <a:close/>
                </a:path>
              </a:pathLst>
            </a:custGeom>
            <a:grpFill/>
            <a:ln w="3006" cap="flat">
              <a:noFill/>
              <a:prstDash val="solid"/>
              <a:miter/>
            </a:ln>
          </p:spPr>
          <p:txBody>
            <a:bodyPr rtlCol="0" anchor="ctr"/>
            <a:lstStyle/>
            <a:p>
              <a:pPr defTabSz="685783"/>
              <a:endParaRPr lang="en-US" sz="1013">
                <a:solidFill>
                  <a:srgbClr val="000000"/>
                </a:solidFill>
                <a:latin typeface="Verdana"/>
              </a:endParaRPr>
            </a:p>
          </p:txBody>
        </p:sp>
        <p:sp>
          <p:nvSpPr>
            <p:cNvPr id="168" name="Freeform: Shape 1314">
              <a:extLst>
                <a:ext uri="{FF2B5EF4-FFF2-40B4-BE49-F238E27FC236}">
                  <a16:creationId xmlns:a16="http://schemas.microsoft.com/office/drawing/2014/main" id="{7A0DADF2-40AF-4D40-B966-DB6AC355F7BB}"/>
                </a:ext>
              </a:extLst>
            </p:cNvPr>
            <p:cNvSpPr/>
            <p:nvPr/>
          </p:nvSpPr>
          <p:spPr>
            <a:xfrm>
              <a:off x="18063790" y="4770284"/>
              <a:ext cx="258792" cy="258792"/>
            </a:xfrm>
            <a:custGeom>
              <a:avLst/>
              <a:gdLst>
                <a:gd name="connsiteX0" fmla="*/ 259184 w 258792"/>
                <a:gd name="connsiteY0" fmla="*/ 109144 h 258792"/>
                <a:gd name="connsiteX1" fmla="*/ 233214 w 258792"/>
                <a:gd name="connsiteY1" fmla="*/ 103938 h 258792"/>
                <a:gd name="connsiteX2" fmla="*/ 221839 w 258792"/>
                <a:gd name="connsiteY2" fmla="*/ 76524 h 258792"/>
                <a:gd name="connsiteX3" fmla="*/ 236524 w 258792"/>
                <a:gd name="connsiteY3" fmla="*/ 54467 h 258792"/>
                <a:gd name="connsiteX4" fmla="*/ 236253 w 258792"/>
                <a:gd name="connsiteY4" fmla="*/ 51819 h 258792"/>
                <a:gd name="connsiteX5" fmla="*/ 209050 w 258792"/>
                <a:gd name="connsiteY5" fmla="*/ 24616 h 258792"/>
                <a:gd name="connsiteX6" fmla="*/ 206402 w 258792"/>
                <a:gd name="connsiteY6" fmla="*/ 24345 h 258792"/>
                <a:gd name="connsiteX7" fmla="*/ 184345 w 258792"/>
                <a:gd name="connsiteY7" fmla="*/ 39030 h 258792"/>
                <a:gd name="connsiteX8" fmla="*/ 156931 w 258792"/>
                <a:gd name="connsiteY8" fmla="*/ 27655 h 258792"/>
                <a:gd name="connsiteX9" fmla="*/ 151724 w 258792"/>
                <a:gd name="connsiteY9" fmla="*/ 1685 h 258792"/>
                <a:gd name="connsiteX10" fmla="*/ 149678 w 258792"/>
                <a:gd name="connsiteY10" fmla="*/ 0 h 258792"/>
                <a:gd name="connsiteX11" fmla="*/ 111190 w 258792"/>
                <a:gd name="connsiteY11" fmla="*/ 0 h 258792"/>
                <a:gd name="connsiteX12" fmla="*/ 109144 w 258792"/>
                <a:gd name="connsiteY12" fmla="*/ 1685 h 258792"/>
                <a:gd name="connsiteX13" fmla="*/ 103938 w 258792"/>
                <a:gd name="connsiteY13" fmla="*/ 27655 h 258792"/>
                <a:gd name="connsiteX14" fmla="*/ 76524 w 258792"/>
                <a:gd name="connsiteY14" fmla="*/ 39030 h 258792"/>
                <a:gd name="connsiteX15" fmla="*/ 54467 w 258792"/>
                <a:gd name="connsiteY15" fmla="*/ 24345 h 258792"/>
                <a:gd name="connsiteX16" fmla="*/ 51819 w 258792"/>
                <a:gd name="connsiteY16" fmla="*/ 24616 h 258792"/>
                <a:gd name="connsiteX17" fmla="*/ 24615 w 258792"/>
                <a:gd name="connsiteY17" fmla="*/ 51819 h 258792"/>
                <a:gd name="connsiteX18" fmla="*/ 24344 w 258792"/>
                <a:gd name="connsiteY18" fmla="*/ 54467 h 258792"/>
                <a:gd name="connsiteX19" fmla="*/ 39029 w 258792"/>
                <a:gd name="connsiteY19" fmla="*/ 76524 h 258792"/>
                <a:gd name="connsiteX20" fmla="*/ 27655 w 258792"/>
                <a:gd name="connsiteY20" fmla="*/ 103938 h 258792"/>
                <a:gd name="connsiteX21" fmla="*/ 1685 w 258792"/>
                <a:gd name="connsiteY21" fmla="*/ 109144 h 258792"/>
                <a:gd name="connsiteX22" fmla="*/ 0 w 258792"/>
                <a:gd name="connsiteY22" fmla="*/ 111191 h 258792"/>
                <a:gd name="connsiteX23" fmla="*/ 0 w 258792"/>
                <a:gd name="connsiteY23" fmla="*/ 149678 h 258792"/>
                <a:gd name="connsiteX24" fmla="*/ 1685 w 258792"/>
                <a:gd name="connsiteY24" fmla="*/ 151725 h 258792"/>
                <a:gd name="connsiteX25" fmla="*/ 27655 w 258792"/>
                <a:gd name="connsiteY25" fmla="*/ 156931 h 258792"/>
                <a:gd name="connsiteX26" fmla="*/ 39029 w 258792"/>
                <a:gd name="connsiteY26" fmla="*/ 184345 h 258792"/>
                <a:gd name="connsiteX27" fmla="*/ 24344 w 258792"/>
                <a:gd name="connsiteY27" fmla="*/ 206402 h 258792"/>
                <a:gd name="connsiteX28" fmla="*/ 24615 w 258792"/>
                <a:gd name="connsiteY28" fmla="*/ 209050 h 258792"/>
                <a:gd name="connsiteX29" fmla="*/ 51819 w 258792"/>
                <a:gd name="connsiteY29" fmla="*/ 236253 h 258792"/>
                <a:gd name="connsiteX30" fmla="*/ 54467 w 258792"/>
                <a:gd name="connsiteY30" fmla="*/ 236525 h 258792"/>
                <a:gd name="connsiteX31" fmla="*/ 76524 w 258792"/>
                <a:gd name="connsiteY31" fmla="*/ 221840 h 258792"/>
                <a:gd name="connsiteX32" fmla="*/ 103938 w 258792"/>
                <a:gd name="connsiteY32" fmla="*/ 233214 h 258792"/>
                <a:gd name="connsiteX33" fmla="*/ 109144 w 258792"/>
                <a:gd name="connsiteY33" fmla="*/ 259184 h 258792"/>
                <a:gd name="connsiteX34" fmla="*/ 111190 w 258792"/>
                <a:gd name="connsiteY34" fmla="*/ 260869 h 258792"/>
                <a:gd name="connsiteX35" fmla="*/ 149678 w 258792"/>
                <a:gd name="connsiteY35" fmla="*/ 260869 h 258792"/>
                <a:gd name="connsiteX36" fmla="*/ 151724 w 258792"/>
                <a:gd name="connsiteY36" fmla="*/ 259184 h 258792"/>
                <a:gd name="connsiteX37" fmla="*/ 156931 w 258792"/>
                <a:gd name="connsiteY37" fmla="*/ 233214 h 258792"/>
                <a:gd name="connsiteX38" fmla="*/ 184345 w 258792"/>
                <a:gd name="connsiteY38" fmla="*/ 221840 h 258792"/>
                <a:gd name="connsiteX39" fmla="*/ 206402 w 258792"/>
                <a:gd name="connsiteY39" fmla="*/ 236525 h 258792"/>
                <a:gd name="connsiteX40" fmla="*/ 209050 w 258792"/>
                <a:gd name="connsiteY40" fmla="*/ 236253 h 258792"/>
                <a:gd name="connsiteX41" fmla="*/ 236253 w 258792"/>
                <a:gd name="connsiteY41" fmla="*/ 209050 h 258792"/>
                <a:gd name="connsiteX42" fmla="*/ 236524 w 258792"/>
                <a:gd name="connsiteY42" fmla="*/ 206402 h 258792"/>
                <a:gd name="connsiteX43" fmla="*/ 221839 w 258792"/>
                <a:gd name="connsiteY43" fmla="*/ 184345 h 258792"/>
                <a:gd name="connsiteX44" fmla="*/ 233214 w 258792"/>
                <a:gd name="connsiteY44" fmla="*/ 156931 h 258792"/>
                <a:gd name="connsiteX45" fmla="*/ 259184 w 258792"/>
                <a:gd name="connsiteY45" fmla="*/ 151725 h 258792"/>
                <a:gd name="connsiteX46" fmla="*/ 260869 w 258792"/>
                <a:gd name="connsiteY46" fmla="*/ 149678 h 258792"/>
                <a:gd name="connsiteX47" fmla="*/ 260869 w 258792"/>
                <a:gd name="connsiteY47" fmla="*/ 111191 h 258792"/>
                <a:gd name="connsiteX48" fmla="*/ 259184 w 258792"/>
                <a:gd name="connsiteY48" fmla="*/ 109144 h 258792"/>
                <a:gd name="connsiteX49" fmla="*/ 130480 w 258792"/>
                <a:gd name="connsiteY49" fmla="*/ 191236 h 258792"/>
                <a:gd name="connsiteX50" fmla="*/ 69694 w 258792"/>
                <a:gd name="connsiteY50" fmla="*/ 130450 h 258792"/>
                <a:gd name="connsiteX51" fmla="*/ 130480 w 258792"/>
                <a:gd name="connsiteY51" fmla="*/ 69663 h 258792"/>
                <a:gd name="connsiteX52" fmla="*/ 191266 w 258792"/>
                <a:gd name="connsiteY52" fmla="*/ 130450 h 258792"/>
                <a:gd name="connsiteX53" fmla="*/ 130480 w 258792"/>
                <a:gd name="connsiteY53" fmla="*/ 191236 h 258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58792" h="258792">
                  <a:moveTo>
                    <a:pt x="259184" y="109144"/>
                  </a:moveTo>
                  <a:lnTo>
                    <a:pt x="233214" y="103938"/>
                  </a:lnTo>
                  <a:cubicBezTo>
                    <a:pt x="230716" y="94189"/>
                    <a:pt x="226835" y="84980"/>
                    <a:pt x="221839" y="76524"/>
                  </a:cubicBezTo>
                  <a:lnTo>
                    <a:pt x="236524" y="54467"/>
                  </a:lnTo>
                  <a:cubicBezTo>
                    <a:pt x="237066" y="53624"/>
                    <a:pt x="236976" y="52541"/>
                    <a:pt x="236253" y="51819"/>
                  </a:cubicBezTo>
                  <a:lnTo>
                    <a:pt x="209050" y="24616"/>
                  </a:lnTo>
                  <a:cubicBezTo>
                    <a:pt x="208358" y="23923"/>
                    <a:pt x="207245" y="23803"/>
                    <a:pt x="206402" y="24345"/>
                  </a:cubicBezTo>
                  <a:lnTo>
                    <a:pt x="184345" y="39030"/>
                  </a:lnTo>
                  <a:cubicBezTo>
                    <a:pt x="175888" y="34034"/>
                    <a:pt x="166680" y="30183"/>
                    <a:pt x="156931" y="27655"/>
                  </a:cubicBezTo>
                  <a:lnTo>
                    <a:pt x="151724" y="1685"/>
                  </a:lnTo>
                  <a:cubicBezTo>
                    <a:pt x="151514" y="692"/>
                    <a:pt x="150671" y="0"/>
                    <a:pt x="149678" y="0"/>
                  </a:cubicBezTo>
                  <a:lnTo>
                    <a:pt x="111190" y="0"/>
                  </a:lnTo>
                  <a:cubicBezTo>
                    <a:pt x="110197" y="0"/>
                    <a:pt x="109325" y="692"/>
                    <a:pt x="109144" y="1685"/>
                  </a:cubicBezTo>
                  <a:lnTo>
                    <a:pt x="103938" y="27655"/>
                  </a:lnTo>
                  <a:cubicBezTo>
                    <a:pt x="94188" y="30152"/>
                    <a:pt x="84980" y="34034"/>
                    <a:pt x="76524" y="39030"/>
                  </a:cubicBezTo>
                  <a:lnTo>
                    <a:pt x="54467" y="24345"/>
                  </a:lnTo>
                  <a:cubicBezTo>
                    <a:pt x="53624" y="23803"/>
                    <a:pt x="52541" y="23893"/>
                    <a:pt x="51819" y="24616"/>
                  </a:cubicBezTo>
                  <a:lnTo>
                    <a:pt x="24615" y="51819"/>
                  </a:lnTo>
                  <a:cubicBezTo>
                    <a:pt x="23923" y="52511"/>
                    <a:pt x="23803" y="53624"/>
                    <a:pt x="24344" y="54467"/>
                  </a:cubicBezTo>
                  <a:lnTo>
                    <a:pt x="39029" y="76524"/>
                  </a:lnTo>
                  <a:cubicBezTo>
                    <a:pt x="34034" y="84980"/>
                    <a:pt x="30183" y="94189"/>
                    <a:pt x="27655" y="103938"/>
                  </a:cubicBezTo>
                  <a:lnTo>
                    <a:pt x="1685" y="109144"/>
                  </a:lnTo>
                  <a:cubicBezTo>
                    <a:pt x="692" y="109355"/>
                    <a:pt x="0" y="110197"/>
                    <a:pt x="0" y="111191"/>
                  </a:cubicBezTo>
                  <a:lnTo>
                    <a:pt x="0" y="149678"/>
                  </a:lnTo>
                  <a:cubicBezTo>
                    <a:pt x="0" y="150672"/>
                    <a:pt x="692" y="151544"/>
                    <a:pt x="1685" y="151725"/>
                  </a:cubicBezTo>
                  <a:lnTo>
                    <a:pt x="27655" y="156931"/>
                  </a:lnTo>
                  <a:cubicBezTo>
                    <a:pt x="30152" y="166680"/>
                    <a:pt x="34034" y="175889"/>
                    <a:pt x="39029" y="184345"/>
                  </a:cubicBezTo>
                  <a:lnTo>
                    <a:pt x="24344" y="206402"/>
                  </a:lnTo>
                  <a:cubicBezTo>
                    <a:pt x="23803" y="207245"/>
                    <a:pt x="23893" y="208328"/>
                    <a:pt x="24615" y="209050"/>
                  </a:cubicBezTo>
                  <a:lnTo>
                    <a:pt x="51819" y="236253"/>
                  </a:lnTo>
                  <a:cubicBezTo>
                    <a:pt x="52511" y="236946"/>
                    <a:pt x="53624" y="237066"/>
                    <a:pt x="54467" y="236525"/>
                  </a:cubicBezTo>
                  <a:lnTo>
                    <a:pt x="76524" y="221840"/>
                  </a:lnTo>
                  <a:cubicBezTo>
                    <a:pt x="84980" y="226835"/>
                    <a:pt x="94188" y="230686"/>
                    <a:pt x="103938" y="233214"/>
                  </a:cubicBezTo>
                  <a:lnTo>
                    <a:pt x="109144" y="259184"/>
                  </a:lnTo>
                  <a:cubicBezTo>
                    <a:pt x="109355" y="260177"/>
                    <a:pt x="110197" y="260869"/>
                    <a:pt x="111190" y="260869"/>
                  </a:cubicBezTo>
                  <a:lnTo>
                    <a:pt x="149678" y="260869"/>
                  </a:lnTo>
                  <a:cubicBezTo>
                    <a:pt x="150671" y="260869"/>
                    <a:pt x="151544" y="260177"/>
                    <a:pt x="151724" y="259184"/>
                  </a:cubicBezTo>
                  <a:lnTo>
                    <a:pt x="156931" y="233214"/>
                  </a:lnTo>
                  <a:cubicBezTo>
                    <a:pt x="166680" y="230717"/>
                    <a:pt x="175888" y="226835"/>
                    <a:pt x="184345" y="221840"/>
                  </a:cubicBezTo>
                  <a:lnTo>
                    <a:pt x="206402" y="236525"/>
                  </a:lnTo>
                  <a:cubicBezTo>
                    <a:pt x="207245" y="237066"/>
                    <a:pt x="208328" y="236976"/>
                    <a:pt x="209050" y="236253"/>
                  </a:cubicBezTo>
                  <a:lnTo>
                    <a:pt x="236253" y="209050"/>
                  </a:lnTo>
                  <a:cubicBezTo>
                    <a:pt x="236946" y="208358"/>
                    <a:pt x="237066" y="207245"/>
                    <a:pt x="236524" y="206402"/>
                  </a:cubicBezTo>
                  <a:lnTo>
                    <a:pt x="221839" y="184345"/>
                  </a:lnTo>
                  <a:cubicBezTo>
                    <a:pt x="226835" y="175889"/>
                    <a:pt x="230687" y="166680"/>
                    <a:pt x="233214" y="156931"/>
                  </a:cubicBezTo>
                  <a:lnTo>
                    <a:pt x="259184" y="151725"/>
                  </a:lnTo>
                  <a:cubicBezTo>
                    <a:pt x="260177" y="151514"/>
                    <a:pt x="260869" y="150672"/>
                    <a:pt x="260869" y="149678"/>
                  </a:cubicBezTo>
                  <a:lnTo>
                    <a:pt x="260869" y="111191"/>
                  </a:lnTo>
                  <a:cubicBezTo>
                    <a:pt x="260869" y="110197"/>
                    <a:pt x="260146" y="109325"/>
                    <a:pt x="259184" y="109144"/>
                  </a:cubicBezTo>
                  <a:close/>
                  <a:moveTo>
                    <a:pt x="130480" y="191236"/>
                  </a:moveTo>
                  <a:cubicBezTo>
                    <a:pt x="96897" y="191236"/>
                    <a:pt x="69694" y="164032"/>
                    <a:pt x="69694" y="130450"/>
                  </a:cubicBezTo>
                  <a:cubicBezTo>
                    <a:pt x="69694" y="96867"/>
                    <a:pt x="96897" y="69663"/>
                    <a:pt x="130480" y="69663"/>
                  </a:cubicBezTo>
                  <a:cubicBezTo>
                    <a:pt x="164062" y="69663"/>
                    <a:pt x="191266" y="96867"/>
                    <a:pt x="191266" y="130450"/>
                  </a:cubicBezTo>
                  <a:cubicBezTo>
                    <a:pt x="191266" y="164002"/>
                    <a:pt x="164062" y="191236"/>
                    <a:pt x="130480" y="191236"/>
                  </a:cubicBezTo>
                  <a:close/>
                </a:path>
              </a:pathLst>
            </a:custGeom>
            <a:grpFill/>
            <a:ln w="3006" cap="flat">
              <a:noFill/>
              <a:prstDash val="solid"/>
              <a:miter/>
            </a:ln>
          </p:spPr>
          <p:txBody>
            <a:bodyPr rtlCol="0" anchor="ctr"/>
            <a:lstStyle/>
            <a:p>
              <a:pPr defTabSz="685783"/>
              <a:endParaRPr lang="en-US" sz="1013">
                <a:solidFill>
                  <a:srgbClr val="000000"/>
                </a:solidFill>
                <a:latin typeface="Verdana"/>
              </a:endParaRPr>
            </a:p>
          </p:txBody>
        </p:sp>
        <p:sp>
          <p:nvSpPr>
            <p:cNvPr id="169" name="Freeform: Shape 1315">
              <a:extLst>
                <a:ext uri="{FF2B5EF4-FFF2-40B4-BE49-F238E27FC236}">
                  <a16:creationId xmlns:a16="http://schemas.microsoft.com/office/drawing/2014/main" id="{30AAF462-6653-4114-A8BC-223C3BC1B344}"/>
                </a:ext>
              </a:extLst>
            </p:cNvPr>
            <p:cNvSpPr/>
            <p:nvPr/>
          </p:nvSpPr>
          <p:spPr>
            <a:xfrm>
              <a:off x="17942790" y="4248215"/>
              <a:ext cx="502539" cy="659018"/>
            </a:xfrm>
            <a:custGeom>
              <a:avLst/>
              <a:gdLst>
                <a:gd name="connsiteX0" fmla="*/ 502869 w 502538"/>
                <a:gd name="connsiteY0" fmla="*/ 134692 h 659017"/>
                <a:gd name="connsiteX1" fmla="*/ 500463 w 502538"/>
                <a:gd name="connsiteY1" fmla="*/ 128855 h 659017"/>
                <a:gd name="connsiteX2" fmla="*/ 374015 w 502538"/>
                <a:gd name="connsiteY2" fmla="*/ 2408 h 659017"/>
                <a:gd name="connsiteX3" fmla="*/ 368177 w 502538"/>
                <a:gd name="connsiteY3" fmla="*/ 0 h 659017"/>
                <a:gd name="connsiteX4" fmla="*/ 368177 w 502538"/>
                <a:gd name="connsiteY4" fmla="*/ 0 h 659017"/>
                <a:gd name="connsiteX5" fmla="*/ 8245 w 502538"/>
                <a:gd name="connsiteY5" fmla="*/ 0 h 659017"/>
                <a:gd name="connsiteX6" fmla="*/ 0 w 502538"/>
                <a:gd name="connsiteY6" fmla="*/ 8245 h 659017"/>
                <a:gd name="connsiteX7" fmla="*/ 0 w 502538"/>
                <a:gd name="connsiteY7" fmla="*/ 653030 h 659017"/>
                <a:gd name="connsiteX8" fmla="*/ 8245 w 502538"/>
                <a:gd name="connsiteY8" fmla="*/ 661275 h 659017"/>
                <a:gd name="connsiteX9" fmla="*/ 102343 w 502538"/>
                <a:gd name="connsiteY9" fmla="*/ 661275 h 659017"/>
                <a:gd name="connsiteX10" fmla="*/ 102343 w 502538"/>
                <a:gd name="connsiteY10" fmla="*/ 644784 h 659017"/>
                <a:gd name="connsiteX11" fmla="*/ 16490 w 502538"/>
                <a:gd name="connsiteY11" fmla="*/ 644784 h 659017"/>
                <a:gd name="connsiteX12" fmla="*/ 16490 w 502538"/>
                <a:gd name="connsiteY12" fmla="*/ 16490 h 659017"/>
                <a:gd name="connsiteX13" fmla="*/ 359932 w 502538"/>
                <a:gd name="connsiteY13" fmla="*/ 16490 h 659017"/>
                <a:gd name="connsiteX14" fmla="*/ 359932 w 502538"/>
                <a:gd name="connsiteY14" fmla="*/ 134692 h 659017"/>
                <a:gd name="connsiteX15" fmla="*/ 368177 w 502538"/>
                <a:gd name="connsiteY15" fmla="*/ 142938 h 659017"/>
                <a:gd name="connsiteX16" fmla="*/ 486379 w 502538"/>
                <a:gd name="connsiteY16" fmla="*/ 142938 h 659017"/>
                <a:gd name="connsiteX17" fmla="*/ 486379 w 502538"/>
                <a:gd name="connsiteY17" fmla="*/ 644784 h 659017"/>
                <a:gd name="connsiteX18" fmla="*/ 400616 w 502538"/>
                <a:gd name="connsiteY18" fmla="*/ 644784 h 659017"/>
                <a:gd name="connsiteX19" fmla="*/ 400616 w 502538"/>
                <a:gd name="connsiteY19" fmla="*/ 661275 h 659017"/>
                <a:gd name="connsiteX20" fmla="*/ 494654 w 502538"/>
                <a:gd name="connsiteY20" fmla="*/ 661275 h 659017"/>
                <a:gd name="connsiteX21" fmla="*/ 502900 w 502538"/>
                <a:gd name="connsiteY21" fmla="*/ 653030 h 659017"/>
                <a:gd name="connsiteX22" fmla="*/ 502869 w 502538"/>
                <a:gd name="connsiteY22" fmla="*/ 134692 h 659017"/>
                <a:gd name="connsiteX23" fmla="*/ 502869 w 502538"/>
                <a:gd name="connsiteY23" fmla="*/ 134692 h 659017"/>
                <a:gd name="connsiteX24" fmla="*/ 376453 w 502538"/>
                <a:gd name="connsiteY24" fmla="*/ 126447 h 659017"/>
                <a:gd name="connsiteX25" fmla="*/ 376453 w 502538"/>
                <a:gd name="connsiteY25" fmla="*/ 28166 h 659017"/>
                <a:gd name="connsiteX26" fmla="*/ 474734 w 502538"/>
                <a:gd name="connsiteY26" fmla="*/ 126447 h 659017"/>
                <a:gd name="connsiteX27" fmla="*/ 376453 w 502538"/>
                <a:gd name="connsiteY27" fmla="*/ 126447 h 659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02538" h="659017">
                  <a:moveTo>
                    <a:pt x="502869" y="134692"/>
                  </a:moveTo>
                  <a:cubicBezTo>
                    <a:pt x="502869" y="132556"/>
                    <a:pt x="502027" y="130450"/>
                    <a:pt x="500463" y="128855"/>
                  </a:cubicBezTo>
                  <a:lnTo>
                    <a:pt x="374015" y="2408"/>
                  </a:lnTo>
                  <a:cubicBezTo>
                    <a:pt x="372450" y="843"/>
                    <a:pt x="370314" y="0"/>
                    <a:pt x="368177" y="0"/>
                  </a:cubicBezTo>
                  <a:lnTo>
                    <a:pt x="368177" y="0"/>
                  </a:lnTo>
                  <a:lnTo>
                    <a:pt x="8245" y="0"/>
                  </a:lnTo>
                  <a:cubicBezTo>
                    <a:pt x="3701" y="0"/>
                    <a:pt x="0" y="3701"/>
                    <a:pt x="0" y="8245"/>
                  </a:cubicBezTo>
                  <a:lnTo>
                    <a:pt x="0" y="653030"/>
                  </a:lnTo>
                  <a:cubicBezTo>
                    <a:pt x="0" y="657574"/>
                    <a:pt x="3701" y="661275"/>
                    <a:pt x="8245" y="661275"/>
                  </a:cubicBezTo>
                  <a:lnTo>
                    <a:pt x="102343" y="661275"/>
                  </a:lnTo>
                  <a:lnTo>
                    <a:pt x="102343" y="644784"/>
                  </a:lnTo>
                  <a:lnTo>
                    <a:pt x="16490" y="644784"/>
                  </a:lnTo>
                  <a:lnTo>
                    <a:pt x="16490" y="16490"/>
                  </a:lnTo>
                  <a:lnTo>
                    <a:pt x="359932" y="16490"/>
                  </a:lnTo>
                  <a:lnTo>
                    <a:pt x="359932" y="134692"/>
                  </a:lnTo>
                  <a:cubicBezTo>
                    <a:pt x="359932" y="139236"/>
                    <a:pt x="363633" y="142938"/>
                    <a:pt x="368177" y="142938"/>
                  </a:cubicBezTo>
                  <a:lnTo>
                    <a:pt x="486379" y="142938"/>
                  </a:lnTo>
                  <a:lnTo>
                    <a:pt x="486379" y="644784"/>
                  </a:lnTo>
                  <a:lnTo>
                    <a:pt x="400616" y="644784"/>
                  </a:lnTo>
                  <a:lnTo>
                    <a:pt x="400616" y="661275"/>
                  </a:lnTo>
                  <a:lnTo>
                    <a:pt x="494654" y="661275"/>
                  </a:lnTo>
                  <a:cubicBezTo>
                    <a:pt x="499198" y="661275"/>
                    <a:pt x="502900" y="657574"/>
                    <a:pt x="502900" y="653030"/>
                  </a:cubicBezTo>
                  <a:lnTo>
                    <a:pt x="502869" y="134692"/>
                  </a:lnTo>
                  <a:lnTo>
                    <a:pt x="502869" y="134692"/>
                  </a:lnTo>
                  <a:close/>
                  <a:moveTo>
                    <a:pt x="376453" y="126447"/>
                  </a:moveTo>
                  <a:lnTo>
                    <a:pt x="376453" y="28166"/>
                  </a:lnTo>
                  <a:lnTo>
                    <a:pt x="474734" y="126447"/>
                  </a:lnTo>
                  <a:lnTo>
                    <a:pt x="376453" y="126447"/>
                  </a:lnTo>
                  <a:close/>
                </a:path>
              </a:pathLst>
            </a:custGeom>
            <a:grpFill/>
            <a:ln w="3006" cap="flat">
              <a:noFill/>
              <a:prstDash val="solid"/>
              <a:miter/>
            </a:ln>
          </p:spPr>
          <p:txBody>
            <a:bodyPr rtlCol="0" anchor="ctr"/>
            <a:lstStyle/>
            <a:p>
              <a:pPr defTabSz="685783"/>
              <a:endParaRPr lang="en-US" sz="1013">
                <a:solidFill>
                  <a:srgbClr val="000000"/>
                </a:solidFill>
                <a:latin typeface="Verdana"/>
              </a:endParaRPr>
            </a:p>
          </p:txBody>
        </p:sp>
        <p:sp>
          <p:nvSpPr>
            <p:cNvPr id="170" name="Freeform: Shape 1316">
              <a:extLst>
                <a:ext uri="{FF2B5EF4-FFF2-40B4-BE49-F238E27FC236}">
                  <a16:creationId xmlns:a16="http://schemas.microsoft.com/office/drawing/2014/main" id="{2C0DE001-7848-48BA-B57E-81A4CC5AA70E}"/>
                </a:ext>
              </a:extLst>
            </p:cNvPr>
            <p:cNvSpPr/>
            <p:nvPr/>
          </p:nvSpPr>
          <p:spPr>
            <a:xfrm>
              <a:off x="18004117" y="4571224"/>
              <a:ext cx="379161" cy="12037"/>
            </a:xfrm>
            <a:custGeom>
              <a:avLst/>
              <a:gdLst>
                <a:gd name="connsiteX0" fmla="*/ 0 w 379161"/>
                <a:gd name="connsiteY0" fmla="*/ 7493 h 12036"/>
                <a:gd name="connsiteX1" fmla="*/ 7493 w 379161"/>
                <a:gd name="connsiteY1" fmla="*/ 14986 h 12036"/>
                <a:gd name="connsiteX2" fmla="*/ 372722 w 379161"/>
                <a:gd name="connsiteY2" fmla="*/ 14986 h 12036"/>
                <a:gd name="connsiteX3" fmla="*/ 380215 w 379161"/>
                <a:gd name="connsiteY3" fmla="*/ 7493 h 12036"/>
                <a:gd name="connsiteX4" fmla="*/ 372722 w 379161"/>
                <a:gd name="connsiteY4" fmla="*/ 0 h 12036"/>
                <a:gd name="connsiteX5" fmla="*/ 7493 w 379161"/>
                <a:gd name="connsiteY5" fmla="*/ 0 h 12036"/>
                <a:gd name="connsiteX6" fmla="*/ 0 w 379161"/>
                <a:gd name="connsiteY6" fmla="*/ 7493 h 1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161" h="12036">
                  <a:moveTo>
                    <a:pt x="0" y="7493"/>
                  </a:moveTo>
                  <a:cubicBezTo>
                    <a:pt x="0" y="11646"/>
                    <a:pt x="3371" y="14986"/>
                    <a:pt x="7493" y="14986"/>
                  </a:cubicBezTo>
                  <a:lnTo>
                    <a:pt x="372722" y="14986"/>
                  </a:lnTo>
                  <a:cubicBezTo>
                    <a:pt x="376874" y="14986"/>
                    <a:pt x="380215" y="11616"/>
                    <a:pt x="380215" y="7493"/>
                  </a:cubicBezTo>
                  <a:cubicBezTo>
                    <a:pt x="380215" y="3370"/>
                    <a:pt x="376844" y="0"/>
                    <a:pt x="372722" y="0"/>
                  </a:cubicBezTo>
                  <a:lnTo>
                    <a:pt x="7493" y="0"/>
                  </a:lnTo>
                  <a:cubicBezTo>
                    <a:pt x="3371" y="0"/>
                    <a:pt x="0" y="3370"/>
                    <a:pt x="0" y="7493"/>
                  </a:cubicBezTo>
                  <a:close/>
                </a:path>
              </a:pathLst>
            </a:custGeom>
            <a:grpFill/>
            <a:ln w="3006" cap="flat">
              <a:noFill/>
              <a:prstDash val="solid"/>
              <a:miter/>
            </a:ln>
          </p:spPr>
          <p:txBody>
            <a:bodyPr rtlCol="0" anchor="ctr"/>
            <a:lstStyle/>
            <a:p>
              <a:pPr defTabSz="685783"/>
              <a:endParaRPr lang="en-US" sz="1013">
                <a:solidFill>
                  <a:srgbClr val="000000"/>
                </a:solidFill>
                <a:latin typeface="Verdana"/>
              </a:endParaRPr>
            </a:p>
          </p:txBody>
        </p:sp>
        <p:sp>
          <p:nvSpPr>
            <p:cNvPr id="171" name="Freeform: Shape 1317">
              <a:extLst>
                <a:ext uri="{FF2B5EF4-FFF2-40B4-BE49-F238E27FC236}">
                  <a16:creationId xmlns:a16="http://schemas.microsoft.com/office/drawing/2014/main" id="{8BE15B43-F389-4DE8-BD64-5D8AC829FD7E}"/>
                </a:ext>
              </a:extLst>
            </p:cNvPr>
            <p:cNvSpPr/>
            <p:nvPr/>
          </p:nvSpPr>
          <p:spPr>
            <a:xfrm>
              <a:off x="18091505" y="4485732"/>
              <a:ext cx="204627" cy="12037"/>
            </a:xfrm>
            <a:custGeom>
              <a:avLst/>
              <a:gdLst>
                <a:gd name="connsiteX0" fmla="*/ 197976 w 204626"/>
                <a:gd name="connsiteY0" fmla="*/ 14986 h 12036"/>
                <a:gd name="connsiteX1" fmla="*/ 205469 w 204626"/>
                <a:gd name="connsiteY1" fmla="*/ 7493 h 12036"/>
                <a:gd name="connsiteX2" fmla="*/ 197976 w 204626"/>
                <a:gd name="connsiteY2" fmla="*/ 0 h 12036"/>
                <a:gd name="connsiteX3" fmla="*/ 7493 w 204626"/>
                <a:gd name="connsiteY3" fmla="*/ 0 h 12036"/>
                <a:gd name="connsiteX4" fmla="*/ 0 w 204626"/>
                <a:gd name="connsiteY4" fmla="*/ 7493 h 12036"/>
                <a:gd name="connsiteX5" fmla="*/ 7493 w 204626"/>
                <a:gd name="connsiteY5" fmla="*/ 14986 h 12036"/>
                <a:gd name="connsiteX6" fmla="*/ 197976 w 204626"/>
                <a:gd name="connsiteY6" fmla="*/ 14986 h 1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626" h="12036">
                  <a:moveTo>
                    <a:pt x="197976" y="14986"/>
                  </a:moveTo>
                  <a:cubicBezTo>
                    <a:pt x="202129" y="14986"/>
                    <a:pt x="205469" y="11616"/>
                    <a:pt x="205469" y="7493"/>
                  </a:cubicBezTo>
                  <a:cubicBezTo>
                    <a:pt x="205469" y="3340"/>
                    <a:pt x="202099" y="0"/>
                    <a:pt x="197976" y="0"/>
                  </a:cubicBezTo>
                  <a:lnTo>
                    <a:pt x="7493" y="0"/>
                  </a:lnTo>
                  <a:cubicBezTo>
                    <a:pt x="3340" y="0"/>
                    <a:pt x="0" y="3370"/>
                    <a:pt x="0" y="7493"/>
                  </a:cubicBezTo>
                  <a:cubicBezTo>
                    <a:pt x="0" y="11646"/>
                    <a:pt x="3370" y="14986"/>
                    <a:pt x="7493" y="14986"/>
                  </a:cubicBezTo>
                  <a:lnTo>
                    <a:pt x="197976" y="14986"/>
                  </a:lnTo>
                  <a:close/>
                </a:path>
              </a:pathLst>
            </a:custGeom>
            <a:grpFill/>
            <a:ln w="3006" cap="flat">
              <a:noFill/>
              <a:prstDash val="solid"/>
              <a:miter/>
            </a:ln>
          </p:spPr>
          <p:txBody>
            <a:bodyPr rtlCol="0" anchor="ctr"/>
            <a:lstStyle/>
            <a:p>
              <a:pPr defTabSz="685783"/>
              <a:endParaRPr lang="en-US" sz="1013">
                <a:solidFill>
                  <a:srgbClr val="000000"/>
                </a:solidFill>
                <a:latin typeface="Verdana"/>
              </a:endParaRPr>
            </a:p>
          </p:txBody>
        </p:sp>
        <p:sp>
          <p:nvSpPr>
            <p:cNvPr id="172" name="Freeform: Shape 1318">
              <a:extLst>
                <a:ext uri="{FF2B5EF4-FFF2-40B4-BE49-F238E27FC236}">
                  <a16:creationId xmlns:a16="http://schemas.microsoft.com/office/drawing/2014/main" id="{219B7B0A-5AD4-468F-8075-C585C5C28ABD}"/>
                </a:ext>
              </a:extLst>
            </p:cNvPr>
            <p:cNvSpPr/>
            <p:nvPr/>
          </p:nvSpPr>
          <p:spPr>
            <a:xfrm>
              <a:off x="18004117" y="4718224"/>
              <a:ext cx="379161" cy="12037"/>
            </a:xfrm>
            <a:custGeom>
              <a:avLst/>
              <a:gdLst>
                <a:gd name="connsiteX0" fmla="*/ 7493 w 379161"/>
                <a:gd name="connsiteY0" fmla="*/ 14986 h 12036"/>
                <a:gd name="connsiteX1" fmla="*/ 372722 w 379161"/>
                <a:gd name="connsiteY1" fmla="*/ 14986 h 12036"/>
                <a:gd name="connsiteX2" fmla="*/ 380215 w 379161"/>
                <a:gd name="connsiteY2" fmla="*/ 7493 h 12036"/>
                <a:gd name="connsiteX3" fmla="*/ 372722 w 379161"/>
                <a:gd name="connsiteY3" fmla="*/ 0 h 12036"/>
                <a:gd name="connsiteX4" fmla="*/ 7493 w 379161"/>
                <a:gd name="connsiteY4" fmla="*/ 0 h 12036"/>
                <a:gd name="connsiteX5" fmla="*/ 0 w 379161"/>
                <a:gd name="connsiteY5" fmla="*/ 7493 h 12036"/>
                <a:gd name="connsiteX6" fmla="*/ 7493 w 379161"/>
                <a:gd name="connsiteY6" fmla="*/ 14986 h 1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161" h="12036">
                  <a:moveTo>
                    <a:pt x="7493" y="14986"/>
                  </a:moveTo>
                  <a:lnTo>
                    <a:pt x="372722" y="14986"/>
                  </a:lnTo>
                  <a:cubicBezTo>
                    <a:pt x="376874" y="14986"/>
                    <a:pt x="380215" y="11616"/>
                    <a:pt x="380215" y="7493"/>
                  </a:cubicBezTo>
                  <a:cubicBezTo>
                    <a:pt x="380215" y="3340"/>
                    <a:pt x="376844" y="0"/>
                    <a:pt x="372722" y="0"/>
                  </a:cubicBezTo>
                  <a:lnTo>
                    <a:pt x="7493" y="0"/>
                  </a:lnTo>
                  <a:cubicBezTo>
                    <a:pt x="3341" y="0"/>
                    <a:pt x="0" y="3370"/>
                    <a:pt x="0" y="7493"/>
                  </a:cubicBezTo>
                  <a:cubicBezTo>
                    <a:pt x="0" y="11646"/>
                    <a:pt x="3371" y="14986"/>
                    <a:pt x="7493" y="14986"/>
                  </a:cubicBezTo>
                  <a:close/>
                </a:path>
              </a:pathLst>
            </a:custGeom>
            <a:grpFill/>
            <a:ln w="3006" cap="flat">
              <a:noFill/>
              <a:prstDash val="solid"/>
              <a:miter/>
            </a:ln>
          </p:spPr>
          <p:txBody>
            <a:bodyPr rtlCol="0" anchor="ctr"/>
            <a:lstStyle/>
            <a:p>
              <a:pPr defTabSz="685783"/>
              <a:endParaRPr lang="en-US" sz="1013">
                <a:solidFill>
                  <a:srgbClr val="000000"/>
                </a:solidFill>
                <a:latin typeface="Verdana"/>
              </a:endParaRPr>
            </a:p>
          </p:txBody>
        </p:sp>
        <p:sp>
          <p:nvSpPr>
            <p:cNvPr id="173" name="Freeform: Shape 1319">
              <a:extLst>
                <a:ext uri="{FF2B5EF4-FFF2-40B4-BE49-F238E27FC236}">
                  <a16:creationId xmlns:a16="http://schemas.microsoft.com/office/drawing/2014/main" id="{784D7941-25A3-47A2-8AAD-B6AFAF9C4CC9}"/>
                </a:ext>
              </a:extLst>
            </p:cNvPr>
            <p:cNvSpPr/>
            <p:nvPr/>
          </p:nvSpPr>
          <p:spPr>
            <a:xfrm>
              <a:off x="18004117" y="4644739"/>
              <a:ext cx="379161" cy="12037"/>
            </a:xfrm>
            <a:custGeom>
              <a:avLst/>
              <a:gdLst>
                <a:gd name="connsiteX0" fmla="*/ 7493 w 379161"/>
                <a:gd name="connsiteY0" fmla="*/ 14986 h 12036"/>
                <a:gd name="connsiteX1" fmla="*/ 372722 w 379161"/>
                <a:gd name="connsiteY1" fmla="*/ 14986 h 12036"/>
                <a:gd name="connsiteX2" fmla="*/ 380215 w 379161"/>
                <a:gd name="connsiteY2" fmla="*/ 7493 h 12036"/>
                <a:gd name="connsiteX3" fmla="*/ 372722 w 379161"/>
                <a:gd name="connsiteY3" fmla="*/ 0 h 12036"/>
                <a:gd name="connsiteX4" fmla="*/ 7493 w 379161"/>
                <a:gd name="connsiteY4" fmla="*/ 0 h 12036"/>
                <a:gd name="connsiteX5" fmla="*/ 0 w 379161"/>
                <a:gd name="connsiteY5" fmla="*/ 7493 h 12036"/>
                <a:gd name="connsiteX6" fmla="*/ 7493 w 379161"/>
                <a:gd name="connsiteY6" fmla="*/ 14986 h 1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161" h="12036">
                  <a:moveTo>
                    <a:pt x="7493" y="14986"/>
                  </a:moveTo>
                  <a:lnTo>
                    <a:pt x="372722" y="14986"/>
                  </a:lnTo>
                  <a:cubicBezTo>
                    <a:pt x="376874" y="14986"/>
                    <a:pt x="380215" y="11616"/>
                    <a:pt x="380215" y="7493"/>
                  </a:cubicBezTo>
                  <a:cubicBezTo>
                    <a:pt x="380215" y="3340"/>
                    <a:pt x="376844" y="0"/>
                    <a:pt x="372722" y="0"/>
                  </a:cubicBezTo>
                  <a:lnTo>
                    <a:pt x="7493" y="0"/>
                  </a:lnTo>
                  <a:cubicBezTo>
                    <a:pt x="3341" y="0"/>
                    <a:pt x="0" y="3370"/>
                    <a:pt x="0" y="7493"/>
                  </a:cubicBezTo>
                  <a:cubicBezTo>
                    <a:pt x="0" y="11616"/>
                    <a:pt x="3371" y="14986"/>
                    <a:pt x="7493" y="14986"/>
                  </a:cubicBezTo>
                  <a:close/>
                </a:path>
              </a:pathLst>
            </a:custGeom>
            <a:grpFill/>
            <a:ln w="3006" cap="flat">
              <a:noFill/>
              <a:prstDash val="solid"/>
              <a:miter/>
            </a:ln>
          </p:spPr>
          <p:txBody>
            <a:bodyPr rtlCol="0" anchor="ctr"/>
            <a:lstStyle/>
            <a:p>
              <a:pPr defTabSz="685783"/>
              <a:endParaRPr lang="en-US" sz="1013">
                <a:solidFill>
                  <a:srgbClr val="000000"/>
                </a:solidFill>
                <a:latin typeface="Verdana"/>
              </a:endParaRPr>
            </a:p>
          </p:txBody>
        </p:sp>
        <p:sp>
          <p:nvSpPr>
            <p:cNvPr id="174" name="Freeform: Shape 1320">
              <a:extLst>
                <a:ext uri="{FF2B5EF4-FFF2-40B4-BE49-F238E27FC236}">
                  <a16:creationId xmlns:a16="http://schemas.microsoft.com/office/drawing/2014/main" id="{FE20E4FA-D044-4BC3-ADE4-914EE19A2315}"/>
                </a:ext>
              </a:extLst>
            </p:cNvPr>
            <p:cNvSpPr/>
            <p:nvPr/>
          </p:nvSpPr>
          <p:spPr>
            <a:xfrm>
              <a:off x="18163245" y="4874222"/>
              <a:ext cx="60184" cy="51157"/>
            </a:xfrm>
            <a:custGeom>
              <a:avLst/>
              <a:gdLst>
                <a:gd name="connsiteX0" fmla="*/ 46131 w 60184"/>
                <a:gd name="connsiteY0" fmla="*/ 0 h 51156"/>
                <a:gd name="connsiteX1" fmla="*/ 15377 w 60184"/>
                <a:gd name="connsiteY1" fmla="*/ 0 h 51156"/>
                <a:gd name="connsiteX2" fmla="*/ 0 w 60184"/>
                <a:gd name="connsiteY2" fmla="*/ 26601 h 51156"/>
                <a:gd name="connsiteX3" fmla="*/ 15377 w 60184"/>
                <a:gd name="connsiteY3" fmla="*/ 53233 h 51156"/>
                <a:gd name="connsiteX4" fmla="*/ 46131 w 60184"/>
                <a:gd name="connsiteY4" fmla="*/ 53233 h 51156"/>
                <a:gd name="connsiteX5" fmla="*/ 61509 w 60184"/>
                <a:gd name="connsiteY5" fmla="*/ 26601 h 51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84" h="51156">
                  <a:moveTo>
                    <a:pt x="46131" y="0"/>
                  </a:moveTo>
                  <a:lnTo>
                    <a:pt x="15377" y="0"/>
                  </a:lnTo>
                  <a:lnTo>
                    <a:pt x="0" y="26601"/>
                  </a:lnTo>
                  <a:lnTo>
                    <a:pt x="15377" y="53233"/>
                  </a:lnTo>
                  <a:lnTo>
                    <a:pt x="46131" y="53233"/>
                  </a:lnTo>
                  <a:lnTo>
                    <a:pt x="61509" y="26601"/>
                  </a:lnTo>
                  <a:close/>
                </a:path>
              </a:pathLst>
            </a:custGeom>
            <a:grpFill/>
            <a:ln w="3006" cap="flat">
              <a:noFill/>
              <a:prstDash val="solid"/>
              <a:miter/>
            </a:ln>
          </p:spPr>
          <p:txBody>
            <a:bodyPr rtlCol="0" anchor="ctr"/>
            <a:lstStyle/>
            <a:p>
              <a:pPr defTabSz="685783"/>
              <a:endParaRPr lang="en-US" sz="1013">
                <a:solidFill>
                  <a:srgbClr val="000000"/>
                </a:solidFill>
                <a:latin typeface="Verdana"/>
              </a:endParaRPr>
            </a:p>
          </p:txBody>
        </p:sp>
      </p:grpSp>
      <p:sp>
        <p:nvSpPr>
          <p:cNvPr id="175" name="TextBox 174">
            <a:extLst>
              <a:ext uri="{FF2B5EF4-FFF2-40B4-BE49-F238E27FC236}">
                <a16:creationId xmlns:a16="http://schemas.microsoft.com/office/drawing/2014/main" id="{5757540B-9C43-4C80-A8B5-D41A69EAA2E1}"/>
              </a:ext>
            </a:extLst>
          </p:cNvPr>
          <p:cNvSpPr txBox="1"/>
          <p:nvPr/>
        </p:nvSpPr>
        <p:spPr>
          <a:xfrm>
            <a:off x="7024509" y="4303912"/>
            <a:ext cx="2119491" cy="196208"/>
          </a:xfrm>
          <a:prstGeom prst="rect">
            <a:avLst/>
          </a:prstGeom>
          <a:noFill/>
        </p:spPr>
        <p:txBody>
          <a:bodyPr wrap="none" rtlCol="0">
            <a:spAutoFit/>
          </a:bodyPr>
          <a:lstStyle/>
          <a:p>
            <a:pPr algn="ctr" defTabSz="685783"/>
            <a:r>
              <a:rPr lang="en-US" sz="675">
                <a:solidFill>
                  <a:schemeClr val="tx2"/>
                </a:solidFill>
                <a:latin typeface="Verdana"/>
              </a:rPr>
              <a:t>* Click links to access additional information</a:t>
            </a:r>
          </a:p>
        </p:txBody>
      </p:sp>
      <p:grpSp>
        <p:nvGrpSpPr>
          <p:cNvPr id="114" name="Group 113">
            <a:extLst>
              <a:ext uri="{FF2B5EF4-FFF2-40B4-BE49-F238E27FC236}">
                <a16:creationId xmlns:a16="http://schemas.microsoft.com/office/drawing/2014/main" id="{C32F73E3-15F2-B862-2CA1-D67661CEE128}"/>
              </a:ext>
            </a:extLst>
          </p:cNvPr>
          <p:cNvGrpSpPr/>
          <p:nvPr/>
        </p:nvGrpSpPr>
        <p:grpSpPr>
          <a:xfrm>
            <a:off x="1799208" y="4531579"/>
            <a:ext cx="5302641" cy="195507"/>
            <a:chOff x="1799208" y="4531579"/>
            <a:chExt cx="5302641" cy="195507"/>
          </a:xfrm>
        </p:grpSpPr>
        <p:sp>
          <p:nvSpPr>
            <p:cNvPr id="115" name="AutoShape 2">
              <a:hlinkClick r:id="rId11" action="ppaction://hlinksldjump"/>
              <a:extLst>
                <a:ext uri="{FF2B5EF4-FFF2-40B4-BE49-F238E27FC236}">
                  <a16:creationId xmlns:a16="http://schemas.microsoft.com/office/drawing/2014/main" id="{0AE17E9B-C3E1-9256-2B01-A5E9C4EE69A5}"/>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HOW</a:t>
              </a:r>
            </a:p>
          </p:txBody>
        </p:sp>
        <p:sp>
          <p:nvSpPr>
            <p:cNvPr id="116" name="AutoShape 2">
              <a:hlinkClick r:id="rId13" action="ppaction://hlinksldjump"/>
              <a:extLst>
                <a:ext uri="{FF2B5EF4-FFF2-40B4-BE49-F238E27FC236}">
                  <a16:creationId xmlns:a16="http://schemas.microsoft.com/office/drawing/2014/main" id="{A8C8E0FD-8C43-86CB-7D16-7A1C675479FB}"/>
                </a:ext>
              </a:extLst>
            </p:cNvPr>
            <p:cNvSpPr>
              <a:spLocks noChangeArrowheads="1"/>
            </p:cNvSpPr>
            <p:nvPr/>
          </p:nvSpPr>
          <p:spPr bwMode="gray">
            <a:xfrm>
              <a:off x="5492320" y="4535045"/>
              <a:ext cx="797767" cy="185652"/>
            </a:xfrm>
            <a:prstGeom prst="roundRect">
              <a:avLst>
                <a:gd name="adj" fmla="val 50000"/>
              </a:avLst>
            </a:prstGeom>
            <a:solidFill>
              <a:srgbClr val="22BCB9"/>
            </a:solidFill>
            <a:ln w="10795">
              <a:noFill/>
              <a:round/>
              <a:headEnd/>
              <a:tailEnd/>
            </a:ln>
            <a:effectLst/>
          </p:spPr>
          <p:txBody>
            <a:bodyPr vert="horz" wrap="none" lIns="0" tIns="0" rIns="0" bIns="0" anchor="ctr" anchorCtr="0">
              <a:noAutofit/>
            </a:bodyPr>
            <a:lstStyle/>
            <a:p>
              <a:pPr algn="ctr" defTabSz="685783">
                <a:lnSpc>
                  <a:spcPct val="95000"/>
                </a:lnSpc>
              </a:pPr>
              <a:r>
                <a:rPr lang="en-US" sz="525" b="1">
                  <a:solidFill>
                    <a:prstClr val="white"/>
                  </a:solidFill>
                  <a:latin typeface="Verdana"/>
                </a:rPr>
                <a:t>HOW</a:t>
              </a:r>
            </a:p>
          </p:txBody>
        </p:sp>
        <p:sp>
          <p:nvSpPr>
            <p:cNvPr id="117" name="AutoShape 2">
              <a:hlinkClick r:id="rId14" action="ppaction://hlinksldjump"/>
              <a:extLst>
                <a:ext uri="{FF2B5EF4-FFF2-40B4-BE49-F238E27FC236}">
                  <a16:creationId xmlns:a16="http://schemas.microsoft.com/office/drawing/2014/main" id="{D0B1393A-5BB2-A235-F8C5-5E893E21BCAA}"/>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WHO</a:t>
              </a:r>
            </a:p>
          </p:txBody>
        </p:sp>
        <p:sp>
          <p:nvSpPr>
            <p:cNvPr id="118" name="AutoShape 2">
              <a:hlinkClick r:id="rId15" action="ppaction://hlinksldjump"/>
              <a:extLst>
                <a:ext uri="{FF2B5EF4-FFF2-40B4-BE49-F238E27FC236}">
                  <a16:creationId xmlns:a16="http://schemas.microsoft.com/office/drawing/2014/main" id="{5F8D326A-FCBC-7D92-2D3E-FC80CEC495E9}"/>
                </a:ext>
              </a:extLst>
            </p:cNvPr>
            <p:cNvSpPr>
              <a:spLocks noChangeArrowheads="1"/>
            </p:cNvSpPr>
            <p:nvPr/>
          </p:nvSpPr>
          <p:spPr bwMode="gray">
            <a:xfrm>
              <a:off x="3057027"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WHY</a:t>
              </a:r>
            </a:p>
          </p:txBody>
        </p:sp>
        <p:sp>
          <p:nvSpPr>
            <p:cNvPr id="119" name="AutoShape 2">
              <a:hlinkClick r:id="rId16" action="ppaction://hlinksldjump"/>
              <a:extLst>
                <a:ext uri="{FF2B5EF4-FFF2-40B4-BE49-F238E27FC236}">
                  <a16:creationId xmlns:a16="http://schemas.microsoft.com/office/drawing/2014/main" id="{F27E99A8-472B-B619-BE4F-114552E41E62}"/>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WHAT</a:t>
              </a:r>
            </a:p>
          </p:txBody>
        </p:sp>
        <p:sp>
          <p:nvSpPr>
            <p:cNvPr id="120" name="AutoShape 2">
              <a:hlinkClick r:id="rId17" action="ppaction://hlinksldjump"/>
              <a:extLst>
                <a:ext uri="{FF2B5EF4-FFF2-40B4-BE49-F238E27FC236}">
                  <a16:creationId xmlns:a16="http://schemas.microsoft.com/office/drawing/2014/main" id="{8A6BA83F-297A-6612-9A88-38A46CAC55B5}"/>
                </a:ext>
              </a:extLst>
            </p:cNvPr>
            <p:cNvSpPr>
              <a:spLocks noChangeArrowheads="1"/>
            </p:cNvSpPr>
            <p:nvPr/>
          </p:nvSpPr>
          <p:spPr bwMode="gray">
            <a:xfrm>
              <a:off x="2245264"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GENERAL</a:t>
              </a:r>
            </a:p>
          </p:txBody>
        </p:sp>
        <p:sp>
          <p:nvSpPr>
            <p:cNvPr id="121" name="AutoShape 2">
              <a:hlinkClick r:id="rId18" action="ppaction://hlinksldjump"/>
              <a:extLst>
                <a:ext uri="{FF2B5EF4-FFF2-40B4-BE49-F238E27FC236}">
                  <a16:creationId xmlns:a16="http://schemas.microsoft.com/office/drawing/2014/main" id="{07F74EAF-8F4D-5622-CBB3-D55875709F2F}"/>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REPORT &amp; LEARN</a:t>
              </a:r>
            </a:p>
          </p:txBody>
        </p:sp>
        <p:pic>
          <p:nvPicPr>
            <p:cNvPr id="155" name="Picture 154">
              <a:hlinkClick r:id="rId17" action="ppaction://hlinksldjump"/>
              <a:extLst>
                <a:ext uri="{FF2B5EF4-FFF2-40B4-BE49-F238E27FC236}">
                  <a16:creationId xmlns:a16="http://schemas.microsoft.com/office/drawing/2014/main" id="{65B23D7B-104D-F04C-F556-00F4CC8108B7}"/>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042152" y="4531579"/>
              <a:ext cx="189116" cy="189117"/>
            </a:xfrm>
            <a:prstGeom prst="rect">
              <a:avLst/>
            </a:prstGeom>
          </p:spPr>
        </p:pic>
        <p:sp>
          <p:nvSpPr>
            <p:cNvPr id="176" name="Arrow: Right 175">
              <a:hlinkClick r:id="" action="ppaction://hlinkshowjump?jump=lastslideviewed"/>
              <a:extLst>
                <a:ext uri="{FF2B5EF4-FFF2-40B4-BE49-F238E27FC236}">
                  <a16:creationId xmlns:a16="http://schemas.microsoft.com/office/drawing/2014/main" id="{6D5E99A5-4132-E189-97C9-1F6FA450D90C}"/>
                </a:ext>
              </a:extLst>
            </p:cNvPr>
            <p:cNvSpPr/>
            <p:nvPr/>
          </p:nvSpPr>
          <p:spPr>
            <a:xfrm rot="10800000">
              <a:off x="1799208" y="4541436"/>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6096196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5C49CD68-BBE9-48AF-A84C-ADF94D606A02}"/>
              </a:ext>
            </a:extLst>
          </p:cNvPr>
          <p:cNvGraphicFramePr>
            <a:graphicFrameLocks noChangeAspect="1"/>
          </p:cNvGraphicFramePr>
          <p:nvPr>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8" imgW="395" imgH="394" progId="TCLayout.ActiveDocument.1">
                  <p:embed/>
                </p:oleObj>
              </mc:Choice>
              <mc:Fallback>
                <p:oleObj name="think-cell Slide" r:id="rId8" imgW="395" imgH="394" progId="TCLayout.ActiveDocument.1">
                  <p:embed/>
                  <p:pic>
                    <p:nvPicPr>
                      <p:cNvPr id="5" name="Object 4" hidden="1">
                        <a:extLst>
                          <a:ext uri="{FF2B5EF4-FFF2-40B4-BE49-F238E27FC236}">
                            <a16:creationId xmlns:a16="http://schemas.microsoft.com/office/drawing/2014/main" id="{5C49CD68-BBE9-48AF-A84C-ADF94D606A02}"/>
                          </a:ext>
                        </a:extLst>
                      </p:cNvPr>
                      <p:cNvPicPr/>
                      <p:nvPr/>
                    </p:nvPicPr>
                    <p:blipFill>
                      <a:blip r:embed="rId9"/>
                      <a:stretch>
                        <a:fillRect/>
                      </a:stretch>
                    </p:blipFill>
                    <p:spPr>
                      <a:xfrm>
                        <a:off x="1191" y="1191"/>
                        <a:ext cx="1191" cy="1191"/>
                      </a:xfrm>
                      <a:prstGeom prst="rect">
                        <a:avLst/>
                      </a:prstGeom>
                    </p:spPr>
                  </p:pic>
                </p:oleObj>
              </mc:Fallback>
            </mc:AlternateContent>
          </a:graphicData>
        </a:graphic>
      </p:graphicFrame>
      <p:sp>
        <p:nvSpPr>
          <p:cNvPr id="57" name="Rectangle 56">
            <a:extLst>
              <a:ext uri="{FF2B5EF4-FFF2-40B4-BE49-F238E27FC236}">
                <a16:creationId xmlns:a16="http://schemas.microsoft.com/office/drawing/2014/main" id="{43147C13-B5F9-4314-85AA-D0F9A9401CD6}"/>
              </a:ext>
            </a:extLst>
          </p:cNvPr>
          <p:cNvSpPr/>
          <p:nvPr/>
        </p:nvSpPr>
        <p:spPr>
          <a:xfrm>
            <a:off x="1451345" y="912640"/>
            <a:ext cx="7386665" cy="394051"/>
          </a:xfrm>
          <a:prstGeom prst="rect">
            <a:avLst/>
          </a:prstGeom>
          <a:solidFill>
            <a:schemeClr val="bg1">
              <a:lumMod val="95000"/>
            </a:schemeClr>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34290" rIns="68580" bIns="34290" numCol="1" spcCol="0" rtlCol="0" fromWordArt="0" anchor="ctr" anchorCtr="0" forceAA="0" compatLnSpc="1">
            <a:prstTxWarp prst="textNoShape">
              <a:avLst/>
            </a:prstTxWarp>
            <a:noAutofit/>
          </a:bodyPr>
          <a:lstStyle/>
          <a:p>
            <a:pPr>
              <a:spcBef>
                <a:spcPct val="0"/>
              </a:spcBef>
            </a:pPr>
            <a:r>
              <a:rPr lang="en-US" altLang="nl-NL" sz="900">
                <a:solidFill>
                  <a:schemeClr val="tx2"/>
                </a:solidFill>
              </a:rPr>
              <a:t>The key objective of the Report &amp; Learn phase is to share your learnings with the wider GS1 community</a:t>
            </a:r>
            <a:endParaRPr lang="en-US" sz="900">
              <a:solidFill>
                <a:schemeClr val="tx2"/>
              </a:solidFill>
            </a:endParaRPr>
          </a:p>
        </p:txBody>
      </p:sp>
      <p:sp>
        <p:nvSpPr>
          <p:cNvPr id="2" name="Title 1"/>
          <p:cNvSpPr>
            <a:spLocks noGrp="1"/>
          </p:cNvSpPr>
          <p:nvPr>
            <p:ph type="title"/>
          </p:nvPr>
        </p:nvSpPr>
        <p:spPr/>
        <p:txBody>
          <a:bodyPr vert="horz"/>
          <a:lstStyle/>
          <a:p>
            <a:r>
              <a:rPr lang="en-US">
                <a:solidFill>
                  <a:schemeClr val="tx2"/>
                </a:solidFill>
              </a:rPr>
              <a:t>Report &amp; Learn</a:t>
            </a:r>
            <a:br>
              <a:rPr lang="en-US"/>
            </a:br>
            <a:r>
              <a:rPr lang="en-US" sz="1350" b="1">
                <a:solidFill>
                  <a:srgbClr val="22BCB9"/>
                </a:solidFill>
              </a:rPr>
              <a:t>Project Phase Overview</a:t>
            </a:r>
          </a:p>
        </p:txBody>
      </p:sp>
      <p:sp>
        <p:nvSpPr>
          <p:cNvPr id="3" name="Oval 2"/>
          <p:cNvSpPr/>
          <p:nvPr/>
        </p:nvSpPr>
        <p:spPr>
          <a:xfrm>
            <a:off x="54993" y="249492"/>
            <a:ext cx="202182" cy="202182"/>
          </a:xfrm>
          <a:prstGeom prst="ellipse">
            <a:avLst/>
          </a:prstGeom>
          <a:solidFill>
            <a:srgbClr val="22B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t>4</a:t>
            </a:r>
          </a:p>
        </p:txBody>
      </p:sp>
      <p:sp>
        <p:nvSpPr>
          <p:cNvPr id="6" name="Rectangle 5">
            <a:extLst>
              <a:ext uri="{FF2B5EF4-FFF2-40B4-BE49-F238E27FC236}">
                <a16:creationId xmlns:a16="http://schemas.microsoft.com/office/drawing/2014/main" id="{43147C13-B5F9-4314-85AA-D0F9A9401CD6}"/>
              </a:ext>
            </a:extLst>
          </p:cNvPr>
          <p:cNvSpPr/>
          <p:nvPr/>
        </p:nvSpPr>
        <p:spPr>
          <a:xfrm>
            <a:off x="303610" y="912640"/>
            <a:ext cx="1147735" cy="394051"/>
          </a:xfrm>
          <a:prstGeom prst="rect">
            <a:avLst/>
          </a:prstGeom>
          <a:solidFill>
            <a:schemeClr val="tx2"/>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78000" tIns="34290" rIns="68580" bIns="34290" numCol="1" spcCol="0" rtlCol="0" fromWordArt="0" anchor="ctr" anchorCtr="0" forceAA="0" compatLnSpc="1">
            <a:prstTxWarp prst="textNoShape">
              <a:avLst/>
            </a:prstTxWarp>
            <a:noAutofit/>
          </a:bodyPr>
          <a:lstStyle/>
          <a:p>
            <a:r>
              <a:rPr lang="en-US" sz="825" b="1">
                <a:solidFill>
                  <a:schemeClr val="bg1"/>
                </a:solidFill>
              </a:rPr>
              <a:t>KEY </a:t>
            </a:r>
            <a:br>
              <a:rPr lang="en-US" sz="825" b="1">
                <a:solidFill>
                  <a:schemeClr val="bg1"/>
                </a:solidFill>
              </a:rPr>
            </a:br>
            <a:r>
              <a:rPr lang="en-US" sz="825" b="1">
                <a:solidFill>
                  <a:schemeClr val="bg1"/>
                </a:solidFill>
              </a:rPr>
              <a:t>OBJECTIVE</a:t>
            </a:r>
          </a:p>
        </p:txBody>
      </p:sp>
      <p:sp>
        <p:nvSpPr>
          <p:cNvPr id="9" name="Rectangle 8">
            <a:extLst>
              <a:ext uri="{FF2B5EF4-FFF2-40B4-BE49-F238E27FC236}">
                <a16:creationId xmlns:a16="http://schemas.microsoft.com/office/drawing/2014/main" id="{855A997B-C6EF-4398-BD60-B67A50EA7A6E}"/>
              </a:ext>
            </a:extLst>
          </p:cNvPr>
          <p:cNvSpPr/>
          <p:nvPr/>
        </p:nvSpPr>
        <p:spPr>
          <a:xfrm>
            <a:off x="4028666" y="1389169"/>
            <a:ext cx="1417863" cy="317357"/>
          </a:xfrm>
          <a:prstGeom prst="rect">
            <a:avLst/>
          </a:prstGeom>
          <a:solidFill>
            <a:schemeClr val="tx2"/>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34290" rIns="68580" bIns="34290" numCol="1" spcCol="0" rtlCol="0" fromWordArt="0" anchor="ctr" anchorCtr="0" forceAA="0" compatLnSpc="1">
            <a:prstTxWarp prst="textNoShape">
              <a:avLst/>
            </a:prstTxWarp>
            <a:noAutofit/>
          </a:bodyPr>
          <a:lstStyle/>
          <a:p>
            <a:pPr algn="ctr"/>
            <a:r>
              <a:rPr lang="en-US" sz="825" b="1">
                <a:solidFill>
                  <a:schemeClr val="bg1"/>
                </a:solidFill>
              </a:rPr>
              <a:t>ELEMENT</a:t>
            </a:r>
          </a:p>
        </p:txBody>
      </p:sp>
      <p:sp>
        <p:nvSpPr>
          <p:cNvPr id="32" name="Rectangle 31">
            <a:extLst>
              <a:ext uri="{FF2B5EF4-FFF2-40B4-BE49-F238E27FC236}">
                <a16:creationId xmlns:a16="http://schemas.microsoft.com/office/drawing/2014/main" id="{1F35DB85-9299-4DC1-8342-B969E4B57A56}"/>
              </a:ext>
            </a:extLst>
          </p:cNvPr>
          <p:cNvSpPr/>
          <p:nvPr/>
        </p:nvSpPr>
        <p:spPr>
          <a:xfrm>
            <a:off x="291075" y="1394999"/>
            <a:ext cx="3626248" cy="318600"/>
          </a:xfrm>
          <a:prstGeom prst="rect">
            <a:avLst/>
          </a:prstGeom>
          <a:solidFill>
            <a:schemeClr val="tx2"/>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34290" rIns="68580" bIns="34290" numCol="1" spcCol="0" rtlCol="0" fromWordArt="0" anchor="ctr" anchorCtr="0" forceAA="0" compatLnSpc="1">
            <a:prstTxWarp prst="textNoShape">
              <a:avLst/>
            </a:prstTxWarp>
            <a:noAutofit/>
          </a:bodyPr>
          <a:lstStyle/>
          <a:p>
            <a:pPr algn="ctr"/>
            <a:r>
              <a:rPr lang="en-US" sz="825" b="1">
                <a:solidFill>
                  <a:schemeClr val="bg1"/>
                </a:solidFill>
              </a:rPr>
              <a:t>OVERVIEW</a:t>
            </a:r>
          </a:p>
        </p:txBody>
      </p:sp>
      <p:sp>
        <p:nvSpPr>
          <p:cNvPr id="33" name="Eingekerbter Richtungspfeil 10">
            <a:extLst>
              <a:ext uri="{FF2B5EF4-FFF2-40B4-BE49-F238E27FC236}">
                <a16:creationId xmlns:a16="http://schemas.microsoft.com/office/drawing/2014/main" id="{1E767279-490F-4EC7-B934-EB49A54B7440}"/>
              </a:ext>
            </a:extLst>
          </p:cNvPr>
          <p:cNvSpPr/>
          <p:nvPr>
            <p:custDataLst>
              <p:tags r:id="rId2"/>
            </p:custDataLst>
          </p:nvPr>
        </p:nvSpPr>
        <p:spPr bwMode="auto">
          <a:xfrm rot="5400000">
            <a:off x="479504" y="1584565"/>
            <a:ext cx="434022" cy="825402"/>
          </a:xfrm>
          <a:prstGeom prst="chevron">
            <a:avLst>
              <a:gd name="adj" fmla="val 17963"/>
            </a:avLst>
          </a:prstGeom>
          <a:solidFill>
            <a:schemeClr val="tx2"/>
          </a:solidFill>
          <a:ln w="9525" cmpd="sng">
            <a:noFill/>
            <a:prstDash val="solid"/>
            <a:miter lim="800000"/>
            <a:headEnd/>
            <a:tailEnd/>
          </a:ln>
          <a:effectLst/>
        </p:spPr>
        <p:txBody>
          <a:bodyPr vert="vert270" lIns="108000" tIns="81000" rIns="108000" bIns="81000" anchor="ctr"/>
          <a:lstStyle/>
          <a:p>
            <a:pPr algn="ctr">
              <a:spcBef>
                <a:spcPct val="0"/>
              </a:spcBef>
              <a:spcAft>
                <a:spcPct val="0"/>
              </a:spcAft>
              <a:buClrTx/>
            </a:pPr>
            <a:r>
              <a:rPr lang="en-US" sz="1200" b="1">
                <a:solidFill>
                  <a:schemeClr val="bg1"/>
                </a:solidFill>
              </a:rPr>
              <a:t>1</a:t>
            </a:r>
          </a:p>
        </p:txBody>
      </p:sp>
      <p:sp>
        <p:nvSpPr>
          <p:cNvPr id="34" name="Rectangle 33">
            <a:extLst>
              <a:ext uri="{FF2B5EF4-FFF2-40B4-BE49-F238E27FC236}">
                <a16:creationId xmlns:a16="http://schemas.microsoft.com/office/drawing/2014/main" id="{BBE640BB-923C-415E-9AD6-2D57E4D426AB}"/>
              </a:ext>
            </a:extLst>
          </p:cNvPr>
          <p:cNvSpPr/>
          <p:nvPr/>
        </p:nvSpPr>
        <p:spPr>
          <a:xfrm>
            <a:off x="1210072" y="1780255"/>
            <a:ext cx="2677988" cy="354421"/>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900">
                <a:solidFill>
                  <a:schemeClr val="tx2"/>
                </a:solidFill>
              </a:rPr>
              <a:t>Discovery</a:t>
            </a:r>
          </a:p>
        </p:txBody>
      </p:sp>
      <p:sp>
        <p:nvSpPr>
          <p:cNvPr id="35" name="Eingekerbter Richtungspfeil 10">
            <a:extLst>
              <a:ext uri="{FF2B5EF4-FFF2-40B4-BE49-F238E27FC236}">
                <a16:creationId xmlns:a16="http://schemas.microsoft.com/office/drawing/2014/main" id="{97AB7827-C2A5-4424-8D11-CEE19E65E7AA}"/>
              </a:ext>
            </a:extLst>
          </p:cNvPr>
          <p:cNvSpPr/>
          <p:nvPr>
            <p:custDataLst>
              <p:tags r:id="rId3"/>
            </p:custDataLst>
          </p:nvPr>
        </p:nvSpPr>
        <p:spPr bwMode="auto">
          <a:xfrm rot="5400000">
            <a:off x="479504" y="2023593"/>
            <a:ext cx="434022" cy="825402"/>
          </a:xfrm>
          <a:prstGeom prst="chevron">
            <a:avLst>
              <a:gd name="adj" fmla="val 17963"/>
            </a:avLst>
          </a:prstGeom>
          <a:solidFill>
            <a:schemeClr val="tx2"/>
          </a:solidFill>
          <a:ln w="9525" cmpd="sng">
            <a:noFill/>
            <a:prstDash val="solid"/>
            <a:miter lim="800000"/>
            <a:headEnd/>
            <a:tailEnd/>
          </a:ln>
          <a:effectLst/>
        </p:spPr>
        <p:txBody>
          <a:bodyPr vert="vert270" lIns="108000" tIns="81000" rIns="108000" bIns="81000" anchor="ctr"/>
          <a:lstStyle/>
          <a:p>
            <a:pPr algn="ctr">
              <a:spcBef>
                <a:spcPct val="0"/>
              </a:spcBef>
              <a:spcAft>
                <a:spcPct val="0"/>
              </a:spcAft>
              <a:buClrTx/>
            </a:pPr>
            <a:r>
              <a:rPr lang="en-US" sz="1200" b="1">
                <a:solidFill>
                  <a:schemeClr val="bg1"/>
                </a:solidFill>
              </a:rPr>
              <a:t>2</a:t>
            </a:r>
          </a:p>
        </p:txBody>
      </p:sp>
      <p:sp>
        <p:nvSpPr>
          <p:cNvPr id="36" name="Rectangle 35">
            <a:extLst>
              <a:ext uri="{FF2B5EF4-FFF2-40B4-BE49-F238E27FC236}">
                <a16:creationId xmlns:a16="http://schemas.microsoft.com/office/drawing/2014/main" id="{4E2A9B1F-BA8D-4B89-8B53-8E977A139663}"/>
              </a:ext>
            </a:extLst>
          </p:cNvPr>
          <p:cNvSpPr/>
          <p:nvPr/>
        </p:nvSpPr>
        <p:spPr>
          <a:xfrm>
            <a:off x="1210072" y="2219283"/>
            <a:ext cx="2677988" cy="354421"/>
          </a:xfrm>
          <a:prstGeom prst="rect">
            <a:avLst/>
          </a:prstGeom>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900">
                <a:solidFill>
                  <a:schemeClr val="tx2"/>
                </a:solidFill>
              </a:rPr>
              <a:t>Prepare &amp; Mobilize</a:t>
            </a:r>
          </a:p>
        </p:txBody>
      </p:sp>
      <p:sp>
        <p:nvSpPr>
          <p:cNvPr id="37" name="Eingekerbter Richtungspfeil 10">
            <a:extLst>
              <a:ext uri="{FF2B5EF4-FFF2-40B4-BE49-F238E27FC236}">
                <a16:creationId xmlns:a16="http://schemas.microsoft.com/office/drawing/2014/main" id="{7CEE649C-B1B0-43DD-A8EF-C7956C57BE2E}"/>
              </a:ext>
            </a:extLst>
          </p:cNvPr>
          <p:cNvSpPr/>
          <p:nvPr>
            <p:custDataLst>
              <p:tags r:id="rId4"/>
            </p:custDataLst>
          </p:nvPr>
        </p:nvSpPr>
        <p:spPr bwMode="auto">
          <a:xfrm rot="5400000">
            <a:off x="478991" y="2462622"/>
            <a:ext cx="434022" cy="825402"/>
          </a:xfrm>
          <a:prstGeom prst="chevron">
            <a:avLst>
              <a:gd name="adj" fmla="val 17963"/>
            </a:avLst>
          </a:prstGeom>
          <a:solidFill>
            <a:schemeClr val="tx2"/>
          </a:solidFill>
          <a:ln w="9525" cmpd="sng">
            <a:noFill/>
            <a:prstDash val="solid"/>
            <a:miter lim="800000"/>
            <a:headEnd/>
            <a:tailEnd/>
          </a:ln>
          <a:effectLst/>
        </p:spPr>
        <p:txBody>
          <a:bodyPr vert="vert270" lIns="108000" tIns="81000" rIns="108000" bIns="81000" anchor="ctr"/>
          <a:lstStyle/>
          <a:p>
            <a:pPr algn="ctr">
              <a:spcBef>
                <a:spcPct val="0"/>
              </a:spcBef>
              <a:spcAft>
                <a:spcPct val="0"/>
              </a:spcAft>
              <a:buClrTx/>
            </a:pPr>
            <a:r>
              <a:rPr lang="en-US" sz="1200" b="1">
                <a:solidFill>
                  <a:schemeClr val="bg1"/>
                </a:solidFill>
              </a:rPr>
              <a:t>3</a:t>
            </a:r>
          </a:p>
        </p:txBody>
      </p:sp>
      <p:sp>
        <p:nvSpPr>
          <p:cNvPr id="38" name="Rectangle 37">
            <a:extLst>
              <a:ext uri="{FF2B5EF4-FFF2-40B4-BE49-F238E27FC236}">
                <a16:creationId xmlns:a16="http://schemas.microsoft.com/office/drawing/2014/main" id="{45645C99-81B3-4D58-92B7-F27E19C9E329}"/>
              </a:ext>
            </a:extLst>
          </p:cNvPr>
          <p:cNvSpPr/>
          <p:nvPr/>
        </p:nvSpPr>
        <p:spPr>
          <a:xfrm>
            <a:off x="1210072" y="2658312"/>
            <a:ext cx="2677988" cy="354421"/>
          </a:xfrm>
          <a:prstGeom prst="rect">
            <a:avLst/>
          </a:prstGeom>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lvl="1" algn="ctr"/>
            <a:r>
              <a:rPr lang="en-US" sz="900">
                <a:solidFill>
                  <a:schemeClr val="tx2"/>
                </a:solidFill>
              </a:rPr>
              <a:t>Execute</a:t>
            </a:r>
          </a:p>
        </p:txBody>
      </p:sp>
      <p:sp>
        <p:nvSpPr>
          <p:cNvPr id="39" name="Rectangle 38">
            <a:extLst>
              <a:ext uri="{FF2B5EF4-FFF2-40B4-BE49-F238E27FC236}">
                <a16:creationId xmlns:a16="http://schemas.microsoft.com/office/drawing/2014/main" id="{A4165085-1620-44BD-8813-22098DC86099}"/>
              </a:ext>
            </a:extLst>
          </p:cNvPr>
          <p:cNvSpPr/>
          <p:nvPr/>
        </p:nvSpPr>
        <p:spPr>
          <a:xfrm>
            <a:off x="5582093" y="1389169"/>
            <a:ext cx="3257678" cy="317357"/>
          </a:xfrm>
          <a:prstGeom prst="rect">
            <a:avLst/>
          </a:prstGeom>
          <a:solidFill>
            <a:schemeClr val="tx2"/>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34290" rIns="68580" bIns="34290" numCol="1" spcCol="0" rtlCol="0" fromWordArt="0" anchor="ctr" anchorCtr="0" forceAA="0" compatLnSpc="1">
            <a:prstTxWarp prst="textNoShape">
              <a:avLst/>
            </a:prstTxWarp>
            <a:noAutofit/>
          </a:bodyPr>
          <a:lstStyle/>
          <a:p>
            <a:pPr algn="ctr"/>
            <a:r>
              <a:rPr lang="en-US" sz="825" b="1">
                <a:solidFill>
                  <a:schemeClr val="bg1"/>
                </a:solidFill>
              </a:rPr>
              <a:t>ELEMENT</a:t>
            </a:r>
            <a:r>
              <a:rPr lang="en-US" sz="900" b="1">
                <a:solidFill>
                  <a:schemeClr val="bg1"/>
                </a:solidFill>
              </a:rPr>
              <a:t> DESCRIPTION</a:t>
            </a:r>
            <a:r>
              <a:rPr lang="en-US" sz="900" b="1" dirty="0">
                <a:solidFill>
                  <a:schemeClr val="bg1"/>
                </a:solidFill>
              </a:rPr>
              <a:t>*</a:t>
            </a:r>
            <a:endParaRPr lang="en-US" sz="900" b="1">
              <a:solidFill>
                <a:schemeClr val="bg1"/>
              </a:solidFill>
            </a:endParaRPr>
          </a:p>
        </p:txBody>
      </p:sp>
      <p:sp>
        <p:nvSpPr>
          <p:cNvPr id="14" name="AutoShape 20">
            <a:extLst>
              <a:ext uri="{FF2B5EF4-FFF2-40B4-BE49-F238E27FC236}">
                <a16:creationId xmlns:a16="http://schemas.microsoft.com/office/drawing/2014/main" id="{992E12BD-24F8-4D95-BB66-246CF17E0EE0}"/>
              </a:ext>
            </a:extLst>
          </p:cNvPr>
          <p:cNvSpPr>
            <a:spLocks noChangeArrowheads="1"/>
          </p:cNvSpPr>
          <p:nvPr/>
        </p:nvSpPr>
        <p:spPr bwMode="auto">
          <a:xfrm>
            <a:off x="4022593" y="2093862"/>
            <a:ext cx="1417061" cy="271189"/>
          </a:xfrm>
          <a:prstGeom prst="roundRect">
            <a:avLst>
              <a:gd name="adj" fmla="val 16667"/>
            </a:avLst>
          </a:prstGeom>
          <a:solidFill>
            <a:schemeClr val="accent1"/>
          </a:solidFill>
          <a:ln w="9525">
            <a:solidFill>
              <a:schemeClr val="accent1"/>
            </a:solidFill>
            <a:round/>
            <a:headEnd/>
            <a:tailEnd/>
          </a:ln>
          <a:effectLst/>
        </p:spPr>
        <p:txBody>
          <a:bodyPr lIns="0" tIns="0" rIns="0" bIns="0" anchor="ctr"/>
          <a:lstStyle/>
          <a:p>
            <a:pPr algn="ctr">
              <a:lnSpc>
                <a:spcPct val="85000"/>
              </a:lnSpc>
            </a:pPr>
            <a:r>
              <a:rPr lang="en-US" sz="825">
                <a:solidFill>
                  <a:schemeClr val="bg1"/>
                </a:solidFill>
              </a:rPr>
              <a:t>2D Pilot report</a:t>
            </a:r>
          </a:p>
        </p:txBody>
      </p:sp>
      <p:sp>
        <p:nvSpPr>
          <p:cNvPr id="16" name="AutoShape 18">
            <a:extLst>
              <a:ext uri="{FF2B5EF4-FFF2-40B4-BE49-F238E27FC236}">
                <a16:creationId xmlns:a16="http://schemas.microsoft.com/office/drawing/2014/main" id="{481D2741-6284-4EC8-97A4-6CF12DED2C6E}"/>
              </a:ext>
            </a:extLst>
          </p:cNvPr>
          <p:cNvSpPr>
            <a:spLocks noChangeArrowheads="1"/>
          </p:cNvSpPr>
          <p:nvPr/>
        </p:nvSpPr>
        <p:spPr bwMode="auto">
          <a:xfrm>
            <a:off x="4022593" y="2417405"/>
            <a:ext cx="1417061" cy="271120"/>
          </a:xfrm>
          <a:prstGeom prst="roundRect">
            <a:avLst>
              <a:gd name="adj" fmla="val 16667"/>
            </a:avLst>
          </a:prstGeom>
          <a:solidFill>
            <a:schemeClr val="accent1"/>
          </a:solidFill>
          <a:ln w="9525">
            <a:solidFill>
              <a:schemeClr val="accent1"/>
            </a:solidFill>
            <a:round/>
            <a:headEnd/>
            <a:tailEnd/>
          </a:ln>
          <a:effectLst/>
        </p:spPr>
        <p:txBody>
          <a:bodyPr lIns="0" tIns="0" rIns="0" bIns="0" anchor="ctr"/>
          <a:lstStyle/>
          <a:p>
            <a:pPr algn="ctr">
              <a:lnSpc>
                <a:spcPct val="85000"/>
              </a:lnSpc>
            </a:pPr>
            <a:r>
              <a:rPr lang="en-US" sz="825">
                <a:solidFill>
                  <a:schemeClr val="bg1"/>
                </a:solidFill>
              </a:rPr>
              <a:t>Storytelling template</a:t>
            </a:r>
          </a:p>
        </p:txBody>
      </p:sp>
      <p:sp>
        <p:nvSpPr>
          <p:cNvPr id="19" name="AutoShape 18">
            <a:extLst>
              <a:ext uri="{FF2B5EF4-FFF2-40B4-BE49-F238E27FC236}">
                <a16:creationId xmlns:a16="http://schemas.microsoft.com/office/drawing/2014/main" id="{C22E0A04-0B78-44B2-8169-805A0209D867}"/>
              </a:ext>
            </a:extLst>
          </p:cNvPr>
          <p:cNvSpPr>
            <a:spLocks noChangeArrowheads="1"/>
          </p:cNvSpPr>
          <p:nvPr/>
        </p:nvSpPr>
        <p:spPr bwMode="auto">
          <a:xfrm>
            <a:off x="4022593" y="2740878"/>
            <a:ext cx="1417061" cy="271119"/>
          </a:xfrm>
          <a:prstGeom prst="roundRect">
            <a:avLst>
              <a:gd name="adj" fmla="val 16667"/>
            </a:avLst>
          </a:prstGeom>
          <a:solidFill>
            <a:schemeClr val="accent1"/>
          </a:solidFill>
          <a:ln w="9525">
            <a:solidFill>
              <a:schemeClr val="accent1"/>
            </a:solidFill>
            <a:round/>
            <a:headEnd/>
            <a:tailEnd/>
          </a:ln>
          <a:effectLst/>
        </p:spPr>
        <p:txBody>
          <a:bodyPr lIns="0" tIns="0" rIns="0" bIns="0" anchor="ctr"/>
          <a:lstStyle/>
          <a:p>
            <a:pPr algn="ctr">
              <a:lnSpc>
                <a:spcPct val="85000"/>
              </a:lnSpc>
            </a:pPr>
            <a:r>
              <a:rPr lang="en-US" sz="825">
                <a:solidFill>
                  <a:schemeClr val="bg1"/>
                </a:solidFill>
              </a:rPr>
              <a:t>Scale-up</a:t>
            </a:r>
          </a:p>
        </p:txBody>
      </p:sp>
      <p:sp>
        <p:nvSpPr>
          <p:cNvPr id="20" name="AutoShape 21">
            <a:hlinkClick r:id="rId10" action="ppaction://hlinksldjump"/>
            <a:extLst>
              <a:ext uri="{FF2B5EF4-FFF2-40B4-BE49-F238E27FC236}">
                <a16:creationId xmlns:a16="http://schemas.microsoft.com/office/drawing/2014/main" id="{1D76B8C9-BE0B-4555-AF16-6632076A1AAD}"/>
              </a:ext>
            </a:extLst>
          </p:cNvPr>
          <p:cNvSpPr>
            <a:spLocks noChangeArrowheads="1"/>
          </p:cNvSpPr>
          <p:nvPr/>
        </p:nvSpPr>
        <p:spPr bwMode="auto">
          <a:xfrm>
            <a:off x="4022593" y="1770320"/>
            <a:ext cx="1417061" cy="271188"/>
          </a:xfrm>
          <a:prstGeom prst="roundRect">
            <a:avLst>
              <a:gd name="adj" fmla="val 16667"/>
            </a:avLst>
          </a:prstGeom>
          <a:solidFill>
            <a:schemeClr val="accent1"/>
          </a:solidFill>
          <a:ln w="9525">
            <a:solidFill>
              <a:schemeClr val="accent1"/>
            </a:solidFill>
            <a:round/>
            <a:headEnd/>
            <a:tailEnd/>
          </a:ln>
          <a:effectLst/>
        </p:spPr>
        <p:txBody>
          <a:bodyPr lIns="0" tIns="0" rIns="0" bIns="0" anchor="ctr"/>
          <a:lstStyle/>
          <a:p>
            <a:pPr algn="ctr">
              <a:lnSpc>
                <a:spcPct val="85000"/>
              </a:lnSpc>
            </a:pPr>
            <a:r>
              <a:rPr lang="en-US" sz="825">
                <a:solidFill>
                  <a:schemeClr val="bg1"/>
                </a:solidFill>
              </a:rPr>
              <a:t>2D Pilot tracker</a:t>
            </a:r>
          </a:p>
        </p:txBody>
      </p:sp>
      <p:sp>
        <p:nvSpPr>
          <p:cNvPr id="21" name="AutoShape 18">
            <a:hlinkClick r:id="" action="ppaction://noaction"/>
            <a:extLst>
              <a:ext uri="{FF2B5EF4-FFF2-40B4-BE49-F238E27FC236}">
                <a16:creationId xmlns:a16="http://schemas.microsoft.com/office/drawing/2014/main" id="{F0C4A49D-104A-4D0F-9D13-27F199BB8D63}"/>
              </a:ext>
            </a:extLst>
          </p:cNvPr>
          <p:cNvSpPr>
            <a:spLocks noChangeArrowheads="1"/>
          </p:cNvSpPr>
          <p:nvPr/>
        </p:nvSpPr>
        <p:spPr bwMode="auto">
          <a:xfrm>
            <a:off x="5580647" y="2451066"/>
            <a:ext cx="3257363" cy="295817"/>
          </a:xfrm>
          <a:prstGeom prst="rect">
            <a:avLst/>
          </a:prstGeom>
          <a:solidFill>
            <a:schemeClr val="bg1"/>
          </a:solidFill>
          <a:ln>
            <a:noFill/>
          </a:ln>
          <a:effectLst/>
        </p:spPr>
        <p:txBody>
          <a:bodyPr lIns="0" tIns="0" rIns="0" bIns="0" anchor="ctr"/>
          <a:lstStyle/>
          <a:p>
            <a:pPr>
              <a:lnSpc>
                <a:spcPct val="85000"/>
              </a:lnSpc>
              <a:buClr>
                <a:schemeClr val="accent1"/>
              </a:buClr>
              <a:buSzPct val="100000"/>
              <a:defRPr/>
            </a:pPr>
            <a:r>
              <a:rPr lang="en-US" sz="825">
                <a:solidFill>
                  <a:schemeClr val="tx2"/>
                </a:solidFill>
                <a:cs typeface="Verdana" panose="020B0604030504040204" pitchFamily="34" charset="0"/>
              </a:rPr>
              <a:t>Further build out via </a:t>
            </a:r>
            <a:r>
              <a:rPr lang="en-US" sz="825">
                <a:solidFill>
                  <a:schemeClr val="tx2"/>
                </a:solidFill>
                <a:cs typeface="Verdana" panose="020B0604030504040204" pitchFamily="34" charset="0"/>
                <a:hlinkClick r:id="rId11" action="ppaction://hlinksldjump"/>
              </a:rPr>
              <a:t>2D pilot template storytelling</a:t>
            </a:r>
            <a:endParaRPr lang="en-US" sz="825">
              <a:solidFill>
                <a:schemeClr val="tx2"/>
              </a:solidFill>
              <a:cs typeface="Verdana" panose="020B0604030504040204" pitchFamily="34" charset="0"/>
            </a:endParaRPr>
          </a:p>
          <a:p>
            <a:pPr>
              <a:lnSpc>
                <a:spcPct val="85000"/>
              </a:lnSpc>
              <a:buClr>
                <a:schemeClr val="accent1"/>
              </a:buClr>
              <a:buSzPct val="100000"/>
              <a:defRPr/>
            </a:pPr>
            <a:endParaRPr lang="en-US" sz="825">
              <a:solidFill>
                <a:schemeClr val="tx2"/>
              </a:solidFill>
              <a:highlight>
                <a:srgbClr val="FFFF00"/>
              </a:highlight>
              <a:cs typeface="Verdana" panose="020B0604030504040204" pitchFamily="34" charset="0"/>
            </a:endParaRPr>
          </a:p>
        </p:txBody>
      </p:sp>
      <p:sp>
        <p:nvSpPr>
          <p:cNvPr id="22" name="AutoShape 18">
            <a:hlinkClick r:id="" action="ppaction://noaction"/>
            <a:extLst>
              <a:ext uri="{FF2B5EF4-FFF2-40B4-BE49-F238E27FC236}">
                <a16:creationId xmlns:a16="http://schemas.microsoft.com/office/drawing/2014/main" id="{14CC12D1-1BC1-4C51-9933-4523EA6CFC64}"/>
              </a:ext>
            </a:extLst>
          </p:cNvPr>
          <p:cNvSpPr>
            <a:spLocks noChangeArrowheads="1"/>
          </p:cNvSpPr>
          <p:nvPr/>
        </p:nvSpPr>
        <p:spPr bwMode="auto">
          <a:xfrm>
            <a:off x="5580647" y="2834736"/>
            <a:ext cx="3257363" cy="254464"/>
          </a:xfrm>
          <a:prstGeom prst="rect">
            <a:avLst/>
          </a:prstGeom>
          <a:solidFill>
            <a:schemeClr val="bg1"/>
          </a:solidFill>
          <a:ln>
            <a:noFill/>
          </a:ln>
          <a:effectLst/>
        </p:spPr>
        <p:txBody>
          <a:bodyPr lIns="0" tIns="0" rIns="0" bIns="0" anchor="ctr"/>
          <a:lstStyle/>
          <a:p>
            <a:pPr>
              <a:lnSpc>
                <a:spcPct val="85000"/>
              </a:lnSpc>
              <a:buClr>
                <a:schemeClr val="accent1"/>
              </a:buClr>
              <a:buSzPct val="100000"/>
              <a:defRPr/>
            </a:pPr>
            <a:r>
              <a:rPr lang="en-US" sz="825">
                <a:solidFill>
                  <a:schemeClr val="tx2"/>
                </a:solidFill>
                <a:cs typeface="Verdana" panose="020B0604030504040204" pitchFamily="34" charset="0"/>
              </a:rPr>
              <a:t>Consider next steps and process adjustments for scale-up to a full implementation</a:t>
            </a:r>
          </a:p>
        </p:txBody>
      </p:sp>
      <p:sp>
        <p:nvSpPr>
          <p:cNvPr id="26" name="AutoShape 18">
            <a:hlinkClick r:id="" action="ppaction://noaction"/>
            <a:extLst>
              <a:ext uri="{FF2B5EF4-FFF2-40B4-BE49-F238E27FC236}">
                <a16:creationId xmlns:a16="http://schemas.microsoft.com/office/drawing/2014/main" id="{ED2FD58A-B97A-4E88-9CCA-792F4FC173E8}"/>
              </a:ext>
            </a:extLst>
          </p:cNvPr>
          <p:cNvSpPr>
            <a:spLocks noChangeArrowheads="1"/>
          </p:cNvSpPr>
          <p:nvPr/>
        </p:nvSpPr>
        <p:spPr bwMode="auto">
          <a:xfrm>
            <a:off x="5580647" y="2048612"/>
            <a:ext cx="3257363" cy="346926"/>
          </a:xfrm>
          <a:prstGeom prst="rect">
            <a:avLst/>
          </a:prstGeom>
          <a:solidFill>
            <a:schemeClr val="bg1"/>
          </a:solidFill>
          <a:ln>
            <a:noFill/>
          </a:ln>
          <a:effectLst/>
        </p:spPr>
        <p:txBody>
          <a:bodyPr lIns="0" tIns="0" rIns="0" bIns="0" anchor="ctr"/>
          <a:lstStyle/>
          <a:p>
            <a:pPr>
              <a:lnSpc>
                <a:spcPct val="85000"/>
              </a:lnSpc>
              <a:buClr>
                <a:schemeClr val="accent1"/>
              </a:buClr>
              <a:buSzPct val="100000"/>
              <a:defRPr/>
            </a:pPr>
            <a:r>
              <a:rPr lang="en-US" sz="825">
                <a:solidFill>
                  <a:schemeClr val="tx2"/>
                </a:solidFill>
                <a:cs typeface="Verdana" panose="020B0604030504040204" pitchFamily="34" charset="0"/>
                <a:hlinkClick r:id="rId11" action="ppaction://hlinksldjump"/>
              </a:rPr>
              <a:t>Template</a:t>
            </a:r>
            <a:r>
              <a:rPr lang="en-US" sz="825">
                <a:solidFill>
                  <a:schemeClr val="tx2"/>
                </a:solidFill>
                <a:cs typeface="Verdana" panose="020B0604030504040204" pitchFamily="34" charset="0"/>
              </a:rPr>
              <a:t> to document pilot details and facts</a:t>
            </a:r>
          </a:p>
        </p:txBody>
      </p:sp>
      <p:cxnSp>
        <p:nvCxnSpPr>
          <p:cNvPr id="47" name="Straight Connector 46"/>
          <p:cNvCxnSpPr>
            <a:cxnSpLocks/>
          </p:cNvCxnSpPr>
          <p:nvPr/>
        </p:nvCxnSpPr>
        <p:spPr>
          <a:xfrm>
            <a:off x="5580647" y="2037013"/>
            <a:ext cx="32573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cxnSpLocks/>
          </p:cNvCxnSpPr>
          <p:nvPr/>
        </p:nvCxnSpPr>
        <p:spPr>
          <a:xfrm>
            <a:off x="5580647" y="2407139"/>
            <a:ext cx="32573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cxnSpLocks/>
          </p:cNvCxnSpPr>
          <p:nvPr/>
        </p:nvCxnSpPr>
        <p:spPr>
          <a:xfrm>
            <a:off x="5580647" y="2790809"/>
            <a:ext cx="32573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1210072" y="2616008"/>
            <a:ext cx="267798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1210072" y="2176979"/>
            <a:ext cx="267798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86" name="Group 6">
            <a:extLst>
              <a:ext uri="{FF2B5EF4-FFF2-40B4-BE49-F238E27FC236}">
                <a16:creationId xmlns:a16="http://schemas.microsoft.com/office/drawing/2014/main" id="{013CAB8E-2539-4CDF-81A0-97B0EC2D31FB}"/>
              </a:ext>
            </a:extLst>
          </p:cNvPr>
          <p:cNvGrpSpPr/>
          <p:nvPr/>
        </p:nvGrpSpPr>
        <p:grpSpPr>
          <a:xfrm>
            <a:off x="370066" y="1006319"/>
            <a:ext cx="207175" cy="206693"/>
            <a:chOff x="481013" y="2827338"/>
            <a:chExt cx="682624" cy="681037"/>
          </a:xfrm>
          <a:solidFill>
            <a:schemeClr val="bg1"/>
          </a:solidFill>
        </p:grpSpPr>
        <p:sp>
          <p:nvSpPr>
            <p:cNvPr id="87" name="Freeform 12">
              <a:extLst>
                <a:ext uri="{FF2B5EF4-FFF2-40B4-BE49-F238E27FC236}">
                  <a16:creationId xmlns:a16="http://schemas.microsoft.com/office/drawing/2014/main" id="{F4A23C43-9B64-4556-A27B-4892D51C307E}"/>
                </a:ext>
              </a:extLst>
            </p:cNvPr>
            <p:cNvSpPr>
              <a:spLocks/>
            </p:cNvSpPr>
            <p:nvPr/>
          </p:nvSpPr>
          <p:spPr bwMode="auto">
            <a:xfrm>
              <a:off x="735013" y="3114675"/>
              <a:ext cx="138112" cy="138113"/>
            </a:xfrm>
            <a:custGeom>
              <a:avLst/>
              <a:gdLst>
                <a:gd name="T0" fmla="*/ 34 w 53"/>
                <a:gd name="T1" fmla="*/ 1 h 53"/>
                <a:gd name="T2" fmla="*/ 27 w 53"/>
                <a:gd name="T3" fmla="*/ 0 h 53"/>
                <a:gd name="T4" fmla="*/ 0 w 53"/>
                <a:gd name="T5" fmla="*/ 27 h 53"/>
                <a:gd name="T6" fmla="*/ 27 w 53"/>
                <a:gd name="T7" fmla="*/ 53 h 53"/>
                <a:gd name="T8" fmla="*/ 53 w 53"/>
                <a:gd name="T9" fmla="*/ 27 h 53"/>
                <a:gd name="T10" fmla="*/ 52 w 53"/>
                <a:gd name="T11" fmla="*/ 20 h 53"/>
                <a:gd name="T12" fmla="*/ 36 w 53"/>
                <a:gd name="T13" fmla="*/ 36 h 53"/>
                <a:gd name="T14" fmla="*/ 27 w 53"/>
                <a:gd name="T15" fmla="*/ 40 h 53"/>
                <a:gd name="T16" fmla="*/ 17 w 53"/>
                <a:gd name="T17" fmla="*/ 36 h 53"/>
                <a:gd name="T18" fmla="*/ 17 w 53"/>
                <a:gd name="T19" fmla="*/ 17 h 53"/>
                <a:gd name="T20" fmla="*/ 34 w 53"/>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53">
                  <a:moveTo>
                    <a:pt x="34" y="1"/>
                  </a:moveTo>
                  <a:cubicBezTo>
                    <a:pt x="31" y="0"/>
                    <a:pt x="29" y="0"/>
                    <a:pt x="27" y="0"/>
                  </a:cubicBezTo>
                  <a:cubicBezTo>
                    <a:pt x="12" y="0"/>
                    <a:pt x="0" y="12"/>
                    <a:pt x="0" y="27"/>
                  </a:cubicBezTo>
                  <a:cubicBezTo>
                    <a:pt x="0" y="41"/>
                    <a:pt x="12" y="53"/>
                    <a:pt x="27" y="53"/>
                  </a:cubicBezTo>
                  <a:cubicBezTo>
                    <a:pt x="41" y="53"/>
                    <a:pt x="53" y="41"/>
                    <a:pt x="53" y="27"/>
                  </a:cubicBezTo>
                  <a:cubicBezTo>
                    <a:pt x="53" y="24"/>
                    <a:pt x="53" y="22"/>
                    <a:pt x="52" y="20"/>
                  </a:cubicBezTo>
                  <a:cubicBezTo>
                    <a:pt x="36" y="36"/>
                    <a:pt x="36" y="36"/>
                    <a:pt x="36" y="36"/>
                  </a:cubicBezTo>
                  <a:cubicBezTo>
                    <a:pt x="33" y="39"/>
                    <a:pt x="30" y="40"/>
                    <a:pt x="27" y="40"/>
                  </a:cubicBezTo>
                  <a:cubicBezTo>
                    <a:pt x="23" y="40"/>
                    <a:pt x="20" y="39"/>
                    <a:pt x="17" y="36"/>
                  </a:cubicBezTo>
                  <a:cubicBezTo>
                    <a:pt x="12" y="31"/>
                    <a:pt x="12" y="23"/>
                    <a:pt x="17" y="17"/>
                  </a:cubicBezTo>
                  <a:lnTo>
                    <a:pt x="34"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88" name="Freeform 13">
              <a:extLst>
                <a:ext uri="{FF2B5EF4-FFF2-40B4-BE49-F238E27FC236}">
                  <a16:creationId xmlns:a16="http://schemas.microsoft.com/office/drawing/2014/main" id="{94E012BC-5DEE-4FB9-B930-7080990F4D1C}"/>
                </a:ext>
              </a:extLst>
            </p:cNvPr>
            <p:cNvSpPr>
              <a:spLocks/>
            </p:cNvSpPr>
            <p:nvPr/>
          </p:nvSpPr>
          <p:spPr bwMode="auto">
            <a:xfrm>
              <a:off x="604838" y="2982913"/>
              <a:ext cx="400050" cy="400050"/>
            </a:xfrm>
            <a:custGeom>
              <a:avLst/>
              <a:gdLst>
                <a:gd name="T0" fmla="*/ 118 w 153"/>
                <a:gd name="T1" fmla="*/ 17 h 153"/>
                <a:gd name="T2" fmla="*/ 118 w 153"/>
                <a:gd name="T3" fmla="*/ 12 h 153"/>
                <a:gd name="T4" fmla="*/ 77 w 153"/>
                <a:gd name="T5" fmla="*/ 0 h 153"/>
                <a:gd name="T6" fmla="*/ 0 w 153"/>
                <a:gd name="T7" fmla="*/ 77 h 153"/>
                <a:gd name="T8" fmla="*/ 77 w 153"/>
                <a:gd name="T9" fmla="*/ 153 h 153"/>
                <a:gd name="T10" fmla="*/ 153 w 153"/>
                <a:gd name="T11" fmla="*/ 77 h 153"/>
                <a:gd name="T12" fmla="*/ 141 w 153"/>
                <a:gd name="T13" fmla="*/ 36 h 153"/>
                <a:gd name="T14" fmla="*/ 138 w 153"/>
                <a:gd name="T15" fmla="*/ 36 h 153"/>
                <a:gd name="T16" fmla="*/ 136 w 153"/>
                <a:gd name="T17" fmla="*/ 36 h 153"/>
                <a:gd name="T18" fmla="*/ 122 w 153"/>
                <a:gd name="T19" fmla="*/ 50 h 153"/>
                <a:gd name="T20" fmla="*/ 130 w 153"/>
                <a:gd name="T21" fmla="*/ 77 h 153"/>
                <a:gd name="T22" fmla="*/ 77 w 153"/>
                <a:gd name="T23" fmla="*/ 130 h 153"/>
                <a:gd name="T24" fmla="*/ 23 w 153"/>
                <a:gd name="T25" fmla="*/ 77 h 153"/>
                <a:gd name="T26" fmla="*/ 77 w 153"/>
                <a:gd name="T27" fmla="*/ 23 h 153"/>
                <a:gd name="T28" fmla="*/ 104 w 153"/>
                <a:gd name="T29" fmla="*/ 31 h 153"/>
                <a:gd name="T30" fmla="*/ 118 w 153"/>
                <a:gd name="T31" fmla="*/ 1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3" h="153">
                  <a:moveTo>
                    <a:pt x="118" y="17"/>
                  </a:moveTo>
                  <a:cubicBezTo>
                    <a:pt x="118" y="15"/>
                    <a:pt x="118" y="14"/>
                    <a:pt x="118" y="12"/>
                  </a:cubicBezTo>
                  <a:cubicBezTo>
                    <a:pt x="106" y="5"/>
                    <a:pt x="92" y="0"/>
                    <a:pt x="77" y="0"/>
                  </a:cubicBezTo>
                  <a:cubicBezTo>
                    <a:pt x="35" y="0"/>
                    <a:pt x="0" y="35"/>
                    <a:pt x="0" y="77"/>
                  </a:cubicBezTo>
                  <a:cubicBezTo>
                    <a:pt x="0" y="119"/>
                    <a:pt x="35" y="153"/>
                    <a:pt x="77" y="153"/>
                  </a:cubicBezTo>
                  <a:cubicBezTo>
                    <a:pt x="119" y="153"/>
                    <a:pt x="153" y="119"/>
                    <a:pt x="153" y="77"/>
                  </a:cubicBezTo>
                  <a:cubicBezTo>
                    <a:pt x="153" y="62"/>
                    <a:pt x="149" y="48"/>
                    <a:pt x="141" y="36"/>
                  </a:cubicBezTo>
                  <a:cubicBezTo>
                    <a:pt x="139" y="36"/>
                    <a:pt x="138" y="36"/>
                    <a:pt x="138" y="36"/>
                  </a:cubicBezTo>
                  <a:cubicBezTo>
                    <a:pt x="137" y="36"/>
                    <a:pt x="137" y="36"/>
                    <a:pt x="136" y="36"/>
                  </a:cubicBezTo>
                  <a:cubicBezTo>
                    <a:pt x="122" y="50"/>
                    <a:pt x="122" y="50"/>
                    <a:pt x="122" y="50"/>
                  </a:cubicBezTo>
                  <a:cubicBezTo>
                    <a:pt x="127" y="58"/>
                    <a:pt x="130" y="67"/>
                    <a:pt x="130" y="77"/>
                  </a:cubicBezTo>
                  <a:cubicBezTo>
                    <a:pt x="130" y="106"/>
                    <a:pt x="106" y="130"/>
                    <a:pt x="77" y="130"/>
                  </a:cubicBezTo>
                  <a:cubicBezTo>
                    <a:pt x="47" y="130"/>
                    <a:pt x="23" y="106"/>
                    <a:pt x="23" y="77"/>
                  </a:cubicBezTo>
                  <a:cubicBezTo>
                    <a:pt x="23" y="47"/>
                    <a:pt x="47" y="23"/>
                    <a:pt x="77" y="23"/>
                  </a:cubicBezTo>
                  <a:cubicBezTo>
                    <a:pt x="87" y="23"/>
                    <a:pt x="96" y="26"/>
                    <a:pt x="104" y="31"/>
                  </a:cubicBezTo>
                  <a:lnTo>
                    <a:pt x="118"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89" name="Freeform 14">
              <a:extLst>
                <a:ext uri="{FF2B5EF4-FFF2-40B4-BE49-F238E27FC236}">
                  <a16:creationId xmlns:a16="http://schemas.microsoft.com/office/drawing/2014/main" id="{BC9C85C4-A2CF-47C9-87D3-08EFD4097904}"/>
                </a:ext>
              </a:extLst>
            </p:cNvPr>
            <p:cNvSpPr>
              <a:spLocks/>
            </p:cNvSpPr>
            <p:nvPr/>
          </p:nvSpPr>
          <p:spPr bwMode="auto">
            <a:xfrm>
              <a:off x="481013" y="2860675"/>
              <a:ext cx="649287" cy="647700"/>
            </a:xfrm>
            <a:custGeom>
              <a:avLst/>
              <a:gdLst>
                <a:gd name="T0" fmla="*/ 216 w 248"/>
                <a:gd name="T1" fmla="*/ 75 h 248"/>
                <a:gd name="T2" fmla="*/ 213 w 248"/>
                <a:gd name="T3" fmla="*/ 77 h 248"/>
                <a:gd name="T4" fmla="*/ 225 w 248"/>
                <a:gd name="T5" fmla="*/ 124 h 248"/>
                <a:gd name="T6" fmla="*/ 124 w 248"/>
                <a:gd name="T7" fmla="*/ 225 h 248"/>
                <a:gd name="T8" fmla="*/ 23 w 248"/>
                <a:gd name="T9" fmla="*/ 124 h 248"/>
                <a:gd name="T10" fmla="*/ 124 w 248"/>
                <a:gd name="T11" fmla="*/ 23 h 248"/>
                <a:gd name="T12" fmla="*/ 170 w 248"/>
                <a:gd name="T13" fmla="*/ 34 h 248"/>
                <a:gd name="T14" fmla="*/ 173 w 248"/>
                <a:gd name="T15" fmla="*/ 31 h 248"/>
                <a:gd name="T16" fmla="*/ 187 w 248"/>
                <a:gd name="T17" fmla="*/ 17 h 248"/>
                <a:gd name="T18" fmla="*/ 124 w 248"/>
                <a:gd name="T19" fmla="*/ 0 h 248"/>
                <a:gd name="T20" fmla="*/ 0 w 248"/>
                <a:gd name="T21" fmla="*/ 124 h 248"/>
                <a:gd name="T22" fmla="*/ 124 w 248"/>
                <a:gd name="T23" fmla="*/ 248 h 248"/>
                <a:gd name="T24" fmla="*/ 248 w 248"/>
                <a:gd name="T25" fmla="*/ 124 h 248"/>
                <a:gd name="T26" fmla="*/ 230 w 248"/>
                <a:gd name="T27" fmla="*/ 61 h 248"/>
                <a:gd name="T28" fmla="*/ 216 w 248"/>
                <a:gd name="T29" fmla="*/ 75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248">
                  <a:moveTo>
                    <a:pt x="216" y="75"/>
                  </a:moveTo>
                  <a:cubicBezTo>
                    <a:pt x="215" y="76"/>
                    <a:pt x="214" y="76"/>
                    <a:pt x="213" y="77"/>
                  </a:cubicBezTo>
                  <a:cubicBezTo>
                    <a:pt x="220" y="91"/>
                    <a:pt x="225" y="107"/>
                    <a:pt x="225" y="124"/>
                  </a:cubicBezTo>
                  <a:cubicBezTo>
                    <a:pt x="225" y="179"/>
                    <a:pt x="179" y="225"/>
                    <a:pt x="124" y="225"/>
                  </a:cubicBezTo>
                  <a:cubicBezTo>
                    <a:pt x="68" y="225"/>
                    <a:pt x="23" y="179"/>
                    <a:pt x="23" y="124"/>
                  </a:cubicBezTo>
                  <a:cubicBezTo>
                    <a:pt x="23" y="68"/>
                    <a:pt x="68" y="23"/>
                    <a:pt x="124" y="23"/>
                  </a:cubicBezTo>
                  <a:cubicBezTo>
                    <a:pt x="140" y="23"/>
                    <a:pt x="156" y="27"/>
                    <a:pt x="170" y="34"/>
                  </a:cubicBezTo>
                  <a:cubicBezTo>
                    <a:pt x="171" y="33"/>
                    <a:pt x="172" y="32"/>
                    <a:pt x="173" y="31"/>
                  </a:cubicBezTo>
                  <a:cubicBezTo>
                    <a:pt x="187" y="17"/>
                    <a:pt x="187" y="17"/>
                    <a:pt x="187" y="17"/>
                  </a:cubicBezTo>
                  <a:cubicBezTo>
                    <a:pt x="168" y="6"/>
                    <a:pt x="147" y="0"/>
                    <a:pt x="124" y="0"/>
                  </a:cubicBezTo>
                  <a:cubicBezTo>
                    <a:pt x="55" y="0"/>
                    <a:pt x="0" y="55"/>
                    <a:pt x="0" y="124"/>
                  </a:cubicBezTo>
                  <a:cubicBezTo>
                    <a:pt x="0" y="192"/>
                    <a:pt x="55" y="248"/>
                    <a:pt x="124" y="248"/>
                  </a:cubicBezTo>
                  <a:cubicBezTo>
                    <a:pt x="192" y="248"/>
                    <a:pt x="248" y="192"/>
                    <a:pt x="248" y="124"/>
                  </a:cubicBezTo>
                  <a:cubicBezTo>
                    <a:pt x="248" y="101"/>
                    <a:pt x="241" y="79"/>
                    <a:pt x="230" y="61"/>
                  </a:cubicBezTo>
                  <a:lnTo>
                    <a:pt x="216"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90" name="Freeform 15">
              <a:extLst>
                <a:ext uri="{FF2B5EF4-FFF2-40B4-BE49-F238E27FC236}">
                  <a16:creationId xmlns:a16="http://schemas.microsoft.com/office/drawing/2014/main" id="{26EE28A8-F0B3-4B15-9574-98CD5D1BA071}"/>
                </a:ext>
              </a:extLst>
            </p:cNvPr>
            <p:cNvSpPr>
              <a:spLocks/>
            </p:cNvSpPr>
            <p:nvPr/>
          </p:nvSpPr>
          <p:spPr bwMode="auto">
            <a:xfrm>
              <a:off x="784225" y="2827338"/>
              <a:ext cx="379412" cy="373063"/>
            </a:xfrm>
            <a:custGeom>
              <a:avLst/>
              <a:gdLst>
                <a:gd name="T0" fmla="*/ 120 w 145"/>
                <a:gd name="T1" fmla="*/ 24 h 143"/>
                <a:gd name="T2" fmla="*/ 109 w 145"/>
                <a:gd name="T3" fmla="*/ 8 h 143"/>
                <a:gd name="T4" fmla="*/ 64 w 145"/>
                <a:gd name="T5" fmla="*/ 52 h 143"/>
                <a:gd name="T6" fmla="*/ 60 w 145"/>
                <a:gd name="T7" fmla="*/ 75 h 143"/>
                <a:gd name="T8" fmla="*/ 3 w 145"/>
                <a:gd name="T9" fmla="*/ 132 h 143"/>
                <a:gd name="T10" fmla="*/ 3 w 145"/>
                <a:gd name="T11" fmla="*/ 141 h 143"/>
                <a:gd name="T12" fmla="*/ 8 w 145"/>
                <a:gd name="T13" fmla="*/ 143 h 143"/>
                <a:gd name="T14" fmla="*/ 12 w 145"/>
                <a:gd name="T15" fmla="*/ 141 h 143"/>
                <a:gd name="T16" fmla="*/ 68 w 145"/>
                <a:gd name="T17" fmla="*/ 85 h 143"/>
                <a:gd name="T18" fmla="*/ 92 w 145"/>
                <a:gd name="T19" fmla="*/ 80 h 143"/>
                <a:gd name="T20" fmla="*/ 137 w 145"/>
                <a:gd name="T21" fmla="*/ 35 h 143"/>
                <a:gd name="T22" fmla="*/ 120 w 145"/>
                <a:gd name="T23" fmla="*/ 2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5" h="143">
                  <a:moveTo>
                    <a:pt x="120" y="24"/>
                  </a:moveTo>
                  <a:cubicBezTo>
                    <a:pt x="112" y="16"/>
                    <a:pt x="117" y="0"/>
                    <a:pt x="109" y="8"/>
                  </a:cubicBezTo>
                  <a:cubicBezTo>
                    <a:pt x="64" y="52"/>
                    <a:pt x="64" y="52"/>
                    <a:pt x="64" y="52"/>
                  </a:cubicBezTo>
                  <a:cubicBezTo>
                    <a:pt x="60" y="57"/>
                    <a:pt x="59" y="68"/>
                    <a:pt x="60" y="75"/>
                  </a:cubicBezTo>
                  <a:cubicBezTo>
                    <a:pt x="3" y="132"/>
                    <a:pt x="3" y="132"/>
                    <a:pt x="3" y="132"/>
                  </a:cubicBezTo>
                  <a:cubicBezTo>
                    <a:pt x="0" y="135"/>
                    <a:pt x="0" y="139"/>
                    <a:pt x="3" y="141"/>
                  </a:cubicBezTo>
                  <a:cubicBezTo>
                    <a:pt x="4" y="143"/>
                    <a:pt x="6" y="143"/>
                    <a:pt x="8" y="143"/>
                  </a:cubicBezTo>
                  <a:cubicBezTo>
                    <a:pt x="9" y="143"/>
                    <a:pt x="11" y="143"/>
                    <a:pt x="12" y="141"/>
                  </a:cubicBezTo>
                  <a:cubicBezTo>
                    <a:pt x="68" y="85"/>
                    <a:pt x="68" y="85"/>
                    <a:pt x="68" y="85"/>
                  </a:cubicBezTo>
                  <a:cubicBezTo>
                    <a:pt x="77" y="85"/>
                    <a:pt x="90" y="83"/>
                    <a:pt x="92" y="80"/>
                  </a:cubicBezTo>
                  <a:cubicBezTo>
                    <a:pt x="137" y="35"/>
                    <a:pt x="137" y="35"/>
                    <a:pt x="137" y="35"/>
                  </a:cubicBezTo>
                  <a:cubicBezTo>
                    <a:pt x="145" y="28"/>
                    <a:pt x="128" y="32"/>
                    <a:pt x="120"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grpSp>
      <p:grpSp>
        <p:nvGrpSpPr>
          <p:cNvPr id="103" name="Group 102">
            <a:extLst>
              <a:ext uri="{FF2B5EF4-FFF2-40B4-BE49-F238E27FC236}">
                <a16:creationId xmlns:a16="http://schemas.microsoft.com/office/drawing/2014/main" id="{CE160107-3FD5-40CF-8AF4-85A7D952FBAF}"/>
              </a:ext>
            </a:extLst>
          </p:cNvPr>
          <p:cNvGrpSpPr/>
          <p:nvPr/>
        </p:nvGrpSpPr>
        <p:grpSpPr>
          <a:xfrm>
            <a:off x="4240492" y="1453913"/>
            <a:ext cx="210065" cy="187866"/>
            <a:chOff x="3556092" y="1860943"/>
            <a:chExt cx="502973" cy="449822"/>
          </a:xfrm>
          <a:solidFill>
            <a:schemeClr val="bg1"/>
          </a:solidFill>
        </p:grpSpPr>
        <p:sp>
          <p:nvSpPr>
            <p:cNvPr id="104" name="Freeform 50">
              <a:extLst>
                <a:ext uri="{FF2B5EF4-FFF2-40B4-BE49-F238E27FC236}">
                  <a16:creationId xmlns:a16="http://schemas.microsoft.com/office/drawing/2014/main" id="{CEC4F6AE-DBC3-4234-90BF-DFA9B0823B19}"/>
                </a:ext>
              </a:extLst>
            </p:cNvPr>
            <p:cNvSpPr>
              <a:spLocks noEditPoints="1"/>
            </p:cNvSpPr>
            <p:nvPr/>
          </p:nvSpPr>
          <p:spPr bwMode="auto">
            <a:xfrm>
              <a:off x="3556092" y="1860943"/>
              <a:ext cx="502973" cy="449822"/>
            </a:xfrm>
            <a:custGeom>
              <a:avLst/>
              <a:gdLst>
                <a:gd name="T0" fmla="*/ 296 w 310"/>
                <a:gd name="T1" fmla="*/ 0 h 278"/>
                <a:gd name="T2" fmla="*/ 75 w 310"/>
                <a:gd name="T3" fmla="*/ 10 h 278"/>
                <a:gd name="T4" fmla="*/ 70 w 310"/>
                <a:gd name="T5" fmla="*/ 212 h 278"/>
                <a:gd name="T6" fmla="*/ 9 w 310"/>
                <a:gd name="T7" fmla="*/ 212 h 278"/>
                <a:gd name="T8" fmla="*/ 44 w 310"/>
                <a:gd name="T9" fmla="*/ 273 h 278"/>
                <a:gd name="T10" fmla="*/ 224 w 310"/>
                <a:gd name="T11" fmla="*/ 278 h 278"/>
                <a:gd name="T12" fmla="*/ 221 w 310"/>
                <a:gd name="T13" fmla="*/ 277 h 278"/>
                <a:gd name="T14" fmla="*/ 226 w 310"/>
                <a:gd name="T15" fmla="*/ 278 h 278"/>
                <a:gd name="T16" fmla="*/ 296 w 310"/>
                <a:gd name="T17" fmla="*/ 0 h 278"/>
                <a:gd name="T18" fmla="*/ 228 w 310"/>
                <a:gd name="T19" fmla="*/ 261 h 278"/>
                <a:gd name="T20" fmla="*/ 225 w 310"/>
                <a:gd name="T21" fmla="*/ 261 h 278"/>
                <a:gd name="T22" fmla="*/ 198 w 310"/>
                <a:gd name="T23" fmla="*/ 212 h 278"/>
                <a:gd name="T24" fmla="*/ 91 w 310"/>
                <a:gd name="T25" fmla="*/ 212 h 278"/>
                <a:gd name="T26" fmla="*/ 97 w 310"/>
                <a:gd name="T27" fmla="*/ 36 h 278"/>
                <a:gd name="T28" fmla="*/ 276 w 310"/>
                <a:gd name="T29" fmla="*/ 27 h 278"/>
                <a:gd name="T30" fmla="*/ 228 w 310"/>
                <a:gd name="T31" fmla="*/ 261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 h="278">
                  <a:moveTo>
                    <a:pt x="296" y="0"/>
                  </a:moveTo>
                  <a:cubicBezTo>
                    <a:pt x="75" y="10"/>
                    <a:pt x="75" y="10"/>
                    <a:pt x="75" y="10"/>
                  </a:cubicBezTo>
                  <a:cubicBezTo>
                    <a:pt x="75" y="10"/>
                    <a:pt x="95" y="141"/>
                    <a:pt x="70" y="212"/>
                  </a:cubicBezTo>
                  <a:cubicBezTo>
                    <a:pt x="9" y="212"/>
                    <a:pt x="9" y="212"/>
                    <a:pt x="9" y="212"/>
                  </a:cubicBezTo>
                  <a:cubicBezTo>
                    <a:pt x="0" y="278"/>
                    <a:pt x="44" y="273"/>
                    <a:pt x="44" y="273"/>
                  </a:cubicBezTo>
                  <a:cubicBezTo>
                    <a:pt x="224" y="278"/>
                    <a:pt x="224" y="278"/>
                    <a:pt x="224" y="278"/>
                  </a:cubicBezTo>
                  <a:cubicBezTo>
                    <a:pt x="223" y="278"/>
                    <a:pt x="222" y="277"/>
                    <a:pt x="221" y="277"/>
                  </a:cubicBezTo>
                  <a:cubicBezTo>
                    <a:pt x="226" y="278"/>
                    <a:pt x="226" y="278"/>
                    <a:pt x="226" y="278"/>
                  </a:cubicBezTo>
                  <a:cubicBezTo>
                    <a:pt x="292" y="278"/>
                    <a:pt x="310" y="164"/>
                    <a:pt x="296" y="0"/>
                  </a:cubicBezTo>
                  <a:close/>
                  <a:moveTo>
                    <a:pt x="228" y="261"/>
                  </a:moveTo>
                  <a:cubicBezTo>
                    <a:pt x="225" y="261"/>
                    <a:pt x="225" y="261"/>
                    <a:pt x="225" y="261"/>
                  </a:cubicBezTo>
                  <a:cubicBezTo>
                    <a:pt x="200" y="259"/>
                    <a:pt x="198" y="212"/>
                    <a:pt x="198" y="212"/>
                  </a:cubicBezTo>
                  <a:cubicBezTo>
                    <a:pt x="91" y="212"/>
                    <a:pt x="91" y="212"/>
                    <a:pt x="91" y="212"/>
                  </a:cubicBezTo>
                  <a:cubicBezTo>
                    <a:pt x="105" y="147"/>
                    <a:pt x="97" y="36"/>
                    <a:pt x="97" y="36"/>
                  </a:cubicBezTo>
                  <a:cubicBezTo>
                    <a:pt x="276" y="27"/>
                    <a:pt x="276" y="27"/>
                    <a:pt x="276" y="27"/>
                  </a:cubicBezTo>
                  <a:cubicBezTo>
                    <a:pt x="295" y="151"/>
                    <a:pt x="265" y="261"/>
                    <a:pt x="228" y="2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05" name="Freeform 51">
              <a:extLst>
                <a:ext uri="{FF2B5EF4-FFF2-40B4-BE49-F238E27FC236}">
                  <a16:creationId xmlns:a16="http://schemas.microsoft.com/office/drawing/2014/main" id="{856B6240-D3CC-4DED-874E-A8D4D0645492}"/>
                </a:ext>
              </a:extLst>
            </p:cNvPr>
            <p:cNvSpPr>
              <a:spLocks/>
            </p:cNvSpPr>
            <p:nvPr/>
          </p:nvSpPr>
          <p:spPr bwMode="auto">
            <a:xfrm>
              <a:off x="3913390" y="2016461"/>
              <a:ext cx="50199" cy="22639"/>
            </a:xfrm>
            <a:custGeom>
              <a:avLst/>
              <a:gdLst>
                <a:gd name="T0" fmla="*/ 49 w 51"/>
                <a:gd name="T1" fmla="*/ 0 h 23"/>
                <a:gd name="T2" fmla="*/ 0 w 51"/>
                <a:gd name="T3" fmla="*/ 2 h 23"/>
                <a:gd name="T4" fmla="*/ 1 w 51"/>
                <a:gd name="T5" fmla="*/ 23 h 23"/>
                <a:gd name="T6" fmla="*/ 51 w 51"/>
                <a:gd name="T7" fmla="*/ 21 h 23"/>
                <a:gd name="T8" fmla="*/ 49 w 51"/>
                <a:gd name="T9" fmla="*/ 0 h 23"/>
              </a:gdLst>
              <a:ahLst/>
              <a:cxnLst>
                <a:cxn ang="0">
                  <a:pos x="T0" y="T1"/>
                </a:cxn>
                <a:cxn ang="0">
                  <a:pos x="T2" y="T3"/>
                </a:cxn>
                <a:cxn ang="0">
                  <a:pos x="T4" y="T5"/>
                </a:cxn>
                <a:cxn ang="0">
                  <a:pos x="T6" y="T7"/>
                </a:cxn>
                <a:cxn ang="0">
                  <a:pos x="T8" y="T9"/>
                </a:cxn>
              </a:cxnLst>
              <a:rect l="0" t="0" r="r" b="b"/>
              <a:pathLst>
                <a:path w="51" h="23">
                  <a:moveTo>
                    <a:pt x="49" y="0"/>
                  </a:moveTo>
                  <a:lnTo>
                    <a:pt x="0" y="2"/>
                  </a:lnTo>
                  <a:lnTo>
                    <a:pt x="1" y="23"/>
                  </a:lnTo>
                  <a:lnTo>
                    <a:pt x="51" y="21"/>
                  </a:lnTo>
                  <a:lnTo>
                    <a:pt x="49" y="0"/>
                  </a:ln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06" name="Freeform 52">
              <a:extLst>
                <a:ext uri="{FF2B5EF4-FFF2-40B4-BE49-F238E27FC236}">
                  <a16:creationId xmlns:a16="http://schemas.microsoft.com/office/drawing/2014/main" id="{F06082F4-838A-44BE-B34B-3C2A618306F5}"/>
                </a:ext>
              </a:extLst>
            </p:cNvPr>
            <p:cNvSpPr>
              <a:spLocks/>
            </p:cNvSpPr>
            <p:nvPr/>
          </p:nvSpPr>
          <p:spPr bwMode="auto">
            <a:xfrm>
              <a:off x="3911421" y="1983980"/>
              <a:ext cx="74806" cy="25592"/>
            </a:xfrm>
            <a:custGeom>
              <a:avLst/>
              <a:gdLst>
                <a:gd name="T0" fmla="*/ 0 w 76"/>
                <a:gd name="T1" fmla="*/ 5 h 26"/>
                <a:gd name="T2" fmla="*/ 0 w 76"/>
                <a:gd name="T3" fmla="*/ 26 h 26"/>
                <a:gd name="T4" fmla="*/ 76 w 76"/>
                <a:gd name="T5" fmla="*/ 21 h 26"/>
                <a:gd name="T6" fmla="*/ 76 w 76"/>
                <a:gd name="T7" fmla="*/ 0 h 26"/>
                <a:gd name="T8" fmla="*/ 0 w 76"/>
                <a:gd name="T9" fmla="*/ 5 h 26"/>
              </a:gdLst>
              <a:ahLst/>
              <a:cxnLst>
                <a:cxn ang="0">
                  <a:pos x="T0" y="T1"/>
                </a:cxn>
                <a:cxn ang="0">
                  <a:pos x="T2" y="T3"/>
                </a:cxn>
                <a:cxn ang="0">
                  <a:pos x="T4" y="T5"/>
                </a:cxn>
                <a:cxn ang="0">
                  <a:pos x="T6" y="T7"/>
                </a:cxn>
                <a:cxn ang="0">
                  <a:pos x="T8" y="T9"/>
                </a:cxn>
              </a:cxnLst>
              <a:rect l="0" t="0" r="r" b="b"/>
              <a:pathLst>
                <a:path w="76" h="26">
                  <a:moveTo>
                    <a:pt x="0" y="5"/>
                  </a:moveTo>
                  <a:lnTo>
                    <a:pt x="0" y="26"/>
                  </a:lnTo>
                  <a:lnTo>
                    <a:pt x="76" y="21"/>
                  </a:lnTo>
                  <a:lnTo>
                    <a:pt x="76" y="0"/>
                  </a:lnTo>
                  <a:lnTo>
                    <a:pt x="0" y="5"/>
                  </a:ln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07" name="Freeform 53">
              <a:extLst>
                <a:ext uri="{FF2B5EF4-FFF2-40B4-BE49-F238E27FC236}">
                  <a16:creationId xmlns:a16="http://schemas.microsoft.com/office/drawing/2014/main" id="{9D327BF7-C300-41F1-9FF8-992E60D78AAB}"/>
                </a:ext>
              </a:extLst>
            </p:cNvPr>
            <p:cNvSpPr>
              <a:spLocks/>
            </p:cNvSpPr>
            <p:nvPr/>
          </p:nvSpPr>
          <p:spPr bwMode="auto">
            <a:xfrm>
              <a:off x="3914374" y="2123749"/>
              <a:ext cx="39372" cy="22639"/>
            </a:xfrm>
            <a:custGeom>
              <a:avLst/>
              <a:gdLst>
                <a:gd name="T0" fmla="*/ 0 w 40"/>
                <a:gd name="T1" fmla="*/ 1 h 23"/>
                <a:gd name="T2" fmla="*/ 2 w 40"/>
                <a:gd name="T3" fmla="*/ 23 h 23"/>
                <a:gd name="T4" fmla="*/ 40 w 40"/>
                <a:gd name="T5" fmla="*/ 21 h 23"/>
                <a:gd name="T6" fmla="*/ 40 w 40"/>
                <a:gd name="T7" fmla="*/ 0 h 23"/>
                <a:gd name="T8" fmla="*/ 0 w 40"/>
                <a:gd name="T9" fmla="*/ 1 h 23"/>
              </a:gdLst>
              <a:ahLst/>
              <a:cxnLst>
                <a:cxn ang="0">
                  <a:pos x="T0" y="T1"/>
                </a:cxn>
                <a:cxn ang="0">
                  <a:pos x="T2" y="T3"/>
                </a:cxn>
                <a:cxn ang="0">
                  <a:pos x="T4" y="T5"/>
                </a:cxn>
                <a:cxn ang="0">
                  <a:pos x="T6" y="T7"/>
                </a:cxn>
                <a:cxn ang="0">
                  <a:pos x="T8" y="T9"/>
                </a:cxn>
              </a:cxnLst>
              <a:rect l="0" t="0" r="r" b="b"/>
              <a:pathLst>
                <a:path w="40" h="23">
                  <a:moveTo>
                    <a:pt x="0" y="1"/>
                  </a:moveTo>
                  <a:lnTo>
                    <a:pt x="2" y="23"/>
                  </a:lnTo>
                  <a:lnTo>
                    <a:pt x="40" y="21"/>
                  </a:lnTo>
                  <a:lnTo>
                    <a:pt x="40" y="0"/>
                  </a:lnTo>
                  <a:lnTo>
                    <a:pt x="0" y="1"/>
                  </a:ln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08" name="Freeform 54">
              <a:extLst>
                <a:ext uri="{FF2B5EF4-FFF2-40B4-BE49-F238E27FC236}">
                  <a16:creationId xmlns:a16="http://schemas.microsoft.com/office/drawing/2014/main" id="{4587BBFF-A8D6-4804-9F5E-D2E3562FD686}"/>
                </a:ext>
              </a:extLst>
            </p:cNvPr>
            <p:cNvSpPr>
              <a:spLocks/>
            </p:cNvSpPr>
            <p:nvPr/>
          </p:nvSpPr>
          <p:spPr bwMode="auto">
            <a:xfrm>
              <a:off x="3913390" y="2091267"/>
              <a:ext cx="60042" cy="25592"/>
            </a:xfrm>
            <a:custGeom>
              <a:avLst/>
              <a:gdLst>
                <a:gd name="T0" fmla="*/ 0 w 61"/>
                <a:gd name="T1" fmla="*/ 5 h 26"/>
                <a:gd name="T2" fmla="*/ 1 w 61"/>
                <a:gd name="T3" fmla="*/ 26 h 26"/>
                <a:gd name="T4" fmla="*/ 61 w 61"/>
                <a:gd name="T5" fmla="*/ 23 h 26"/>
                <a:gd name="T6" fmla="*/ 59 w 61"/>
                <a:gd name="T7" fmla="*/ 0 h 26"/>
                <a:gd name="T8" fmla="*/ 0 w 61"/>
                <a:gd name="T9" fmla="*/ 5 h 26"/>
              </a:gdLst>
              <a:ahLst/>
              <a:cxnLst>
                <a:cxn ang="0">
                  <a:pos x="T0" y="T1"/>
                </a:cxn>
                <a:cxn ang="0">
                  <a:pos x="T2" y="T3"/>
                </a:cxn>
                <a:cxn ang="0">
                  <a:pos x="T4" y="T5"/>
                </a:cxn>
                <a:cxn ang="0">
                  <a:pos x="T6" y="T7"/>
                </a:cxn>
                <a:cxn ang="0">
                  <a:pos x="T8" y="T9"/>
                </a:cxn>
              </a:cxnLst>
              <a:rect l="0" t="0" r="r" b="b"/>
              <a:pathLst>
                <a:path w="61" h="26">
                  <a:moveTo>
                    <a:pt x="0" y="5"/>
                  </a:moveTo>
                  <a:lnTo>
                    <a:pt x="1" y="26"/>
                  </a:lnTo>
                  <a:lnTo>
                    <a:pt x="61" y="23"/>
                  </a:lnTo>
                  <a:lnTo>
                    <a:pt x="59" y="0"/>
                  </a:lnTo>
                  <a:lnTo>
                    <a:pt x="0" y="5"/>
                  </a:ln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09" name="Freeform 55">
              <a:extLst>
                <a:ext uri="{FF2B5EF4-FFF2-40B4-BE49-F238E27FC236}">
                  <a16:creationId xmlns:a16="http://schemas.microsoft.com/office/drawing/2014/main" id="{F73DB41E-83F6-435F-A49E-47772821C97D}"/>
                </a:ext>
              </a:extLst>
            </p:cNvPr>
            <p:cNvSpPr>
              <a:spLocks/>
            </p:cNvSpPr>
            <p:nvPr/>
          </p:nvSpPr>
          <p:spPr bwMode="auto">
            <a:xfrm>
              <a:off x="3740154" y="1958388"/>
              <a:ext cx="103350" cy="100398"/>
            </a:xfrm>
            <a:custGeom>
              <a:avLst/>
              <a:gdLst>
                <a:gd name="T0" fmla="*/ 11 w 64"/>
                <a:gd name="T1" fmla="*/ 62 h 62"/>
                <a:gd name="T2" fmla="*/ 43 w 64"/>
                <a:gd name="T3" fmla="*/ 61 h 62"/>
                <a:gd name="T4" fmla="*/ 27 w 64"/>
                <a:gd name="T5" fmla="*/ 48 h 62"/>
                <a:gd name="T6" fmla="*/ 15 w 64"/>
                <a:gd name="T7" fmla="*/ 49 h 62"/>
                <a:gd name="T8" fmla="*/ 13 w 64"/>
                <a:gd name="T9" fmla="*/ 15 h 62"/>
                <a:gd name="T10" fmla="*/ 51 w 64"/>
                <a:gd name="T11" fmla="*/ 13 h 62"/>
                <a:gd name="T12" fmla="*/ 51 w 64"/>
                <a:gd name="T13" fmla="*/ 23 h 62"/>
                <a:gd name="T14" fmla="*/ 52 w 64"/>
                <a:gd name="T15" fmla="*/ 23 h 62"/>
                <a:gd name="T16" fmla="*/ 63 w 64"/>
                <a:gd name="T17" fmla="*/ 10 h 62"/>
                <a:gd name="T18" fmla="*/ 64 w 64"/>
                <a:gd name="T19" fmla="*/ 8 h 62"/>
                <a:gd name="T20" fmla="*/ 54 w 64"/>
                <a:gd name="T21" fmla="*/ 0 h 62"/>
                <a:gd name="T22" fmla="*/ 54 w 64"/>
                <a:gd name="T23" fmla="*/ 0 h 62"/>
                <a:gd name="T24" fmla="*/ 9 w 64"/>
                <a:gd name="T25" fmla="*/ 2 h 62"/>
                <a:gd name="T26" fmla="*/ 2 w 64"/>
                <a:gd name="T27" fmla="*/ 4 h 62"/>
                <a:gd name="T28" fmla="*/ 0 w 64"/>
                <a:gd name="T29" fmla="*/ 11 h 62"/>
                <a:gd name="T30" fmla="*/ 2 w 64"/>
                <a:gd name="T31" fmla="*/ 54 h 62"/>
                <a:gd name="T32" fmla="*/ 11 w 64"/>
                <a:gd name="T33"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62">
                  <a:moveTo>
                    <a:pt x="11" y="62"/>
                  </a:moveTo>
                  <a:cubicBezTo>
                    <a:pt x="43" y="61"/>
                    <a:pt x="43" y="61"/>
                    <a:pt x="43" y="61"/>
                  </a:cubicBezTo>
                  <a:cubicBezTo>
                    <a:pt x="27" y="48"/>
                    <a:pt x="27" y="48"/>
                    <a:pt x="27" y="48"/>
                  </a:cubicBezTo>
                  <a:cubicBezTo>
                    <a:pt x="15" y="49"/>
                    <a:pt x="15" y="49"/>
                    <a:pt x="15" y="49"/>
                  </a:cubicBezTo>
                  <a:cubicBezTo>
                    <a:pt x="13" y="15"/>
                    <a:pt x="13" y="15"/>
                    <a:pt x="13" y="15"/>
                  </a:cubicBezTo>
                  <a:cubicBezTo>
                    <a:pt x="51" y="13"/>
                    <a:pt x="51" y="13"/>
                    <a:pt x="51" y="13"/>
                  </a:cubicBezTo>
                  <a:cubicBezTo>
                    <a:pt x="51" y="23"/>
                    <a:pt x="51" y="23"/>
                    <a:pt x="51" y="23"/>
                  </a:cubicBezTo>
                  <a:cubicBezTo>
                    <a:pt x="52" y="23"/>
                    <a:pt x="52" y="23"/>
                    <a:pt x="52" y="23"/>
                  </a:cubicBezTo>
                  <a:cubicBezTo>
                    <a:pt x="63" y="10"/>
                    <a:pt x="63" y="10"/>
                    <a:pt x="63" y="10"/>
                  </a:cubicBezTo>
                  <a:cubicBezTo>
                    <a:pt x="63" y="9"/>
                    <a:pt x="63" y="9"/>
                    <a:pt x="64" y="8"/>
                  </a:cubicBezTo>
                  <a:cubicBezTo>
                    <a:pt x="63" y="4"/>
                    <a:pt x="60" y="0"/>
                    <a:pt x="54" y="0"/>
                  </a:cubicBezTo>
                  <a:cubicBezTo>
                    <a:pt x="54" y="0"/>
                    <a:pt x="54" y="0"/>
                    <a:pt x="54" y="0"/>
                  </a:cubicBezTo>
                  <a:cubicBezTo>
                    <a:pt x="9" y="2"/>
                    <a:pt x="9" y="2"/>
                    <a:pt x="9" y="2"/>
                  </a:cubicBezTo>
                  <a:cubicBezTo>
                    <a:pt x="6" y="2"/>
                    <a:pt x="4" y="3"/>
                    <a:pt x="2" y="4"/>
                  </a:cubicBezTo>
                  <a:cubicBezTo>
                    <a:pt x="1" y="6"/>
                    <a:pt x="0" y="9"/>
                    <a:pt x="0" y="11"/>
                  </a:cubicBezTo>
                  <a:cubicBezTo>
                    <a:pt x="2" y="54"/>
                    <a:pt x="2" y="54"/>
                    <a:pt x="2" y="54"/>
                  </a:cubicBezTo>
                  <a:cubicBezTo>
                    <a:pt x="2" y="58"/>
                    <a:pt x="6" y="62"/>
                    <a:pt x="11" y="62"/>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10" name="Freeform 56">
              <a:extLst>
                <a:ext uri="{FF2B5EF4-FFF2-40B4-BE49-F238E27FC236}">
                  <a16:creationId xmlns:a16="http://schemas.microsoft.com/office/drawing/2014/main" id="{C7F7B704-F321-4523-9CBD-82DE80FDF3DA}"/>
                </a:ext>
              </a:extLst>
            </p:cNvPr>
            <p:cNvSpPr>
              <a:spLocks/>
            </p:cNvSpPr>
            <p:nvPr/>
          </p:nvSpPr>
          <p:spPr bwMode="auto">
            <a:xfrm>
              <a:off x="3781495" y="1963309"/>
              <a:ext cx="107288" cy="93508"/>
            </a:xfrm>
            <a:custGeom>
              <a:avLst/>
              <a:gdLst>
                <a:gd name="T0" fmla="*/ 15 w 66"/>
                <a:gd name="T1" fmla="*/ 23 h 58"/>
                <a:gd name="T2" fmla="*/ 3 w 66"/>
                <a:gd name="T3" fmla="*/ 25 h 58"/>
                <a:gd name="T4" fmla="*/ 4 w 66"/>
                <a:gd name="T5" fmla="*/ 37 h 58"/>
                <a:gd name="T6" fmla="*/ 30 w 66"/>
                <a:gd name="T7" fmla="*/ 58 h 58"/>
                <a:gd name="T8" fmla="*/ 63 w 66"/>
                <a:gd name="T9" fmla="*/ 15 h 58"/>
                <a:gd name="T10" fmla="*/ 62 w 66"/>
                <a:gd name="T11" fmla="*/ 3 h 58"/>
                <a:gd name="T12" fmla="*/ 49 w 66"/>
                <a:gd name="T13" fmla="*/ 4 h 58"/>
                <a:gd name="T14" fmla="*/ 27 w 66"/>
                <a:gd name="T15" fmla="*/ 33 h 58"/>
                <a:gd name="T16" fmla="*/ 15 w 66"/>
                <a:gd name="T17" fmla="*/ 2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58">
                  <a:moveTo>
                    <a:pt x="15" y="23"/>
                  </a:moveTo>
                  <a:cubicBezTo>
                    <a:pt x="11" y="20"/>
                    <a:pt x="6" y="21"/>
                    <a:pt x="3" y="25"/>
                  </a:cubicBezTo>
                  <a:cubicBezTo>
                    <a:pt x="0" y="28"/>
                    <a:pt x="0" y="34"/>
                    <a:pt x="4" y="37"/>
                  </a:cubicBezTo>
                  <a:cubicBezTo>
                    <a:pt x="30" y="58"/>
                    <a:pt x="30" y="58"/>
                    <a:pt x="30" y="58"/>
                  </a:cubicBezTo>
                  <a:cubicBezTo>
                    <a:pt x="63" y="15"/>
                    <a:pt x="63" y="15"/>
                    <a:pt x="63" y="15"/>
                  </a:cubicBezTo>
                  <a:cubicBezTo>
                    <a:pt x="66" y="11"/>
                    <a:pt x="66" y="6"/>
                    <a:pt x="62" y="3"/>
                  </a:cubicBezTo>
                  <a:cubicBezTo>
                    <a:pt x="58" y="0"/>
                    <a:pt x="52" y="0"/>
                    <a:pt x="49" y="4"/>
                  </a:cubicBezTo>
                  <a:cubicBezTo>
                    <a:pt x="27" y="33"/>
                    <a:pt x="27" y="33"/>
                    <a:pt x="27" y="33"/>
                  </a:cubicBezTo>
                  <a:lnTo>
                    <a:pt x="15" y="23"/>
                  </a:ln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11" name="Freeform 57">
              <a:extLst>
                <a:ext uri="{FF2B5EF4-FFF2-40B4-BE49-F238E27FC236}">
                  <a16:creationId xmlns:a16="http://schemas.microsoft.com/office/drawing/2014/main" id="{A84FD9F1-6D5C-4794-B2FC-E97499D1F2BB}"/>
                </a:ext>
              </a:extLst>
            </p:cNvPr>
            <p:cNvSpPr>
              <a:spLocks/>
            </p:cNvSpPr>
            <p:nvPr/>
          </p:nvSpPr>
          <p:spPr bwMode="auto">
            <a:xfrm>
              <a:off x="3736217" y="2081425"/>
              <a:ext cx="107288" cy="100398"/>
            </a:xfrm>
            <a:custGeom>
              <a:avLst/>
              <a:gdLst>
                <a:gd name="T0" fmla="*/ 13 w 66"/>
                <a:gd name="T1" fmla="*/ 49 h 62"/>
                <a:gd name="T2" fmla="*/ 15 w 66"/>
                <a:gd name="T3" fmla="*/ 14 h 62"/>
                <a:gd name="T4" fmla="*/ 52 w 66"/>
                <a:gd name="T5" fmla="*/ 13 h 62"/>
                <a:gd name="T6" fmla="*/ 52 w 66"/>
                <a:gd name="T7" fmla="*/ 21 h 62"/>
                <a:gd name="T8" fmla="*/ 54 w 66"/>
                <a:gd name="T9" fmla="*/ 23 h 62"/>
                <a:gd name="T10" fmla="*/ 65 w 66"/>
                <a:gd name="T11" fmla="*/ 9 h 62"/>
                <a:gd name="T12" fmla="*/ 66 w 66"/>
                <a:gd name="T13" fmla="*/ 8 h 62"/>
                <a:gd name="T14" fmla="*/ 63 w 66"/>
                <a:gd name="T15" fmla="*/ 2 h 62"/>
                <a:gd name="T16" fmla="*/ 57 w 66"/>
                <a:gd name="T17" fmla="*/ 0 h 62"/>
                <a:gd name="T18" fmla="*/ 11 w 66"/>
                <a:gd name="T19" fmla="*/ 1 h 62"/>
                <a:gd name="T20" fmla="*/ 2 w 66"/>
                <a:gd name="T21" fmla="*/ 10 h 62"/>
                <a:gd name="T22" fmla="*/ 0 w 66"/>
                <a:gd name="T23" fmla="*/ 53 h 62"/>
                <a:gd name="T24" fmla="*/ 2 w 66"/>
                <a:gd name="T25" fmla="*/ 59 h 62"/>
                <a:gd name="T26" fmla="*/ 9 w 66"/>
                <a:gd name="T27" fmla="*/ 62 h 62"/>
                <a:gd name="T28" fmla="*/ 45 w 66"/>
                <a:gd name="T29" fmla="*/ 61 h 62"/>
                <a:gd name="T30" fmla="*/ 29 w 66"/>
                <a:gd name="T31" fmla="*/ 48 h 62"/>
                <a:gd name="T32" fmla="*/ 13 w 66"/>
                <a:gd name="T33" fmla="*/ 4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62">
                  <a:moveTo>
                    <a:pt x="13" y="49"/>
                  </a:moveTo>
                  <a:cubicBezTo>
                    <a:pt x="15" y="14"/>
                    <a:pt x="15" y="14"/>
                    <a:pt x="15" y="14"/>
                  </a:cubicBezTo>
                  <a:cubicBezTo>
                    <a:pt x="52" y="13"/>
                    <a:pt x="52" y="13"/>
                    <a:pt x="52" y="13"/>
                  </a:cubicBezTo>
                  <a:cubicBezTo>
                    <a:pt x="52" y="21"/>
                    <a:pt x="52" y="21"/>
                    <a:pt x="52" y="21"/>
                  </a:cubicBezTo>
                  <a:cubicBezTo>
                    <a:pt x="54" y="23"/>
                    <a:pt x="54" y="23"/>
                    <a:pt x="54" y="23"/>
                  </a:cubicBezTo>
                  <a:cubicBezTo>
                    <a:pt x="65" y="9"/>
                    <a:pt x="65" y="9"/>
                    <a:pt x="65" y="9"/>
                  </a:cubicBezTo>
                  <a:cubicBezTo>
                    <a:pt x="65" y="9"/>
                    <a:pt x="66" y="9"/>
                    <a:pt x="66" y="8"/>
                  </a:cubicBezTo>
                  <a:cubicBezTo>
                    <a:pt x="66" y="6"/>
                    <a:pt x="65" y="4"/>
                    <a:pt x="63" y="2"/>
                  </a:cubicBezTo>
                  <a:cubicBezTo>
                    <a:pt x="62" y="1"/>
                    <a:pt x="59" y="0"/>
                    <a:pt x="57" y="0"/>
                  </a:cubicBezTo>
                  <a:cubicBezTo>
                    <a:pt x="11" y="1"/>
                    <a:pt x="11" y="1"/>
                    <a:pt x="11" y="1"/>
                  </a:cubicBezTo>
                  <a:cubicBezTo>
                    <a:pt x="6" y="1"/>
                    <a:pt x="2" y="5"/>
                    <a:pt x="2" y="10"/>
                  </a:cubicBezTo>
                  <a:cubicBezTo>
                    <a:pt x="0" y="53"/>
                    <a:pt x="0" y="53"/>
                    <a:pt x="0" y="53"/>
                  </a:cubicBezTo>
                  <a:cubicBezTo>
                    <a:pt x="0" y="55"/>
                    <a:pt x="1" y="58"/>
                    <a:pt x="2" y="59"/>
                  </a:cubicBezTo>
                  <a:cubicBezTo>
                    <a:pt x="4" y="61"/>
                    <a:pt x="6" y="62"/>
                    <a:pt x="9" y="62"/>
                  </a:cubicBezTo>
                  <a:cubicBezTo>
                    <a:pt x="45" y="61"/>
                    <a:pt x="45" y="61"/>
                    <a:pt x="45" y="61"/>
                  </a:cubicBezTo>
                  <a:cubicBezTo>
                    <a:pt x="29" y="48"/>
                    <a:pt x="29" y="48"/>
                    <a:pt x="29" y="48"/>
                  </a:cubicBezTo>
                  <a:lnTo>
                    <a:pt x="13" y="49"/>
                  </a:ln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12" name="Freeform 58">
              <a:extLst>
                <a:ext uri="{FF2B5EF4-FFF2-40B4-BE49-F238E27FC236}">
                  <a16:creationId xmlns:a16="http://schemas.microsoft.com/office/drawing/2014/main" id="{9785823C-D03E-432E-9D1E-C6FE36ECE3FD}"/>
                </a:ext>
              </a:extLst>
            </p:cNvPr>
            <p:cNvSpPr>
              <a:spLocks/>
            </p:cNvSpPr>
            <p:nvPr/>
          </p:nvSpPr>
          <p:spPr bwMode="auto">
            <a:xfrm>
              <a:off x="3781495" y="2086346"/>
              <a:ext cx="109256" cy="92523"/>
            </a:xfrm>
            <a:custGeom>
              <a:avLst/>
              <a:gdLst>
                <a:gd name="T0" fmla="*/ 62 w 67"/>
                <a:gd name="T1" fmla="*/ 2 h 57"/>
                <a:gd name="T2" fmla="*/ 50 w 67"/>
                <a:gd name="T3" fmla="*/ 4 h 57"/>
                <a:gd name="T4" fmla="*/ 28 w 67"/>
                <a:gd name="T5" fmla="*/ 33 h 57"/>
                <a:gd name="T6" fmla="*/ 15 w 67"/>
                <a:gd name="T7" fmla="*/ 23 h 57"/>
                <a:gd name="T8" fmla="*/ 3 w 67"/>
                <a:gd name="T9" fmla="*/ 24 h 57"/>
                <a:gd name="T10" fmla="*/ 5 w 67"/>
                <a:gd name="T11" fmla="*/ 37 h 57"/>
                <a:gd name="T12" fmla="*/ 31 w 67"/>
                <a:gd name="T13" fmla="*/ 57 h 57"/>
                <a:gd name="T14" fmla="*/ 64 w 67"/>
                <a:gd name="T15" fmla="*/ 15 h 57"/>
                <a:gd name="T16" fmla="*/ 62 w 67"/>
                <a:gd name="T17" fmla="*/ 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57">
                  <a:moveTo>
                    <a:pt x="62" y="2"/>
                  </a:moveTo>
                  <a:cubicBezTo>
                    <a:pt x="58" y="0"/>
                    <a:pt x="53" y="0"/>
                    <a:pt x="50" y="4"/>
                  </a:cubicBezTo>
                  <a:cubicBezTo>
                    <a:pt x="28" y="33"/>
                    <a:pt x="28" y="33"/>
                    <a:pt x="28" y="33"/>
                  </a:cubicBezTo>
                  <a:cubicBezTo>
                    <a:pt x="15" y="23"/>
                    <a:pt x="15" y="23"/>
                    <a:pt x="15" y="23"/>
                  </a:cubicBezTo>
                  <a:cubicBezTo>
                    <a:pt x="12" y="20"/>
                    <a:pt x="6" y="20"/>
                    <a:pt x="3" y="24"/>
                  </a:cubicBezTo>
                  <a:cubicBezTo>
                    <a:pt x="0" y="28"/>
                    <a:pt x="1" y="34"/>
                    <a:pt x="5" y="37"/>
                  </a:cubicBezTo>
                  <a:cubicBezTo>
                    <a:pt x="31" y="57"/>
                    <a:pt x="31" y="57"/>
                    <a:pt x="31" y="57"/>
                  </a:cubicBezTo>
                  <a:cubicBezTo>
                    <a:pt x="64" y="15"/>
                    <a:pt x="64" y="15"/>
                    <a:pt x="64" y="15"/>
                  </a:cubicBezTo>
                  <a:cubicBezTo>
                    <a:pt x="67" y="11"/>
                    <a:pt x="66" y="5"/>
                    <a:pt x="62" y="2"/>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grpSp>
      <p:grpSp>
        <p:nvGrpSpPr>
          <p:cNvPr id="122" name="Group 121">
            <a:extLst>
              <a:ext uri="{FF2B5EF4-FFF2-40B4-BE49-F238E27FC236}">
                <a16:creationId xmlns:a16="http://schemas.microsoft.com/office/drawing/2014/main" id="{C5E20D8C-C978-4D3F-8066-DC3A89A4B7B4}"/>
              </a:ext>
            </a:extLst>
          </p:cNvPr>
          <p:cNvGrpSpPr/>
          <p:nvPr/>
        </p:nvGrpSpPr>
        <p:grpSpPr>
          <a:xfrm>
            <a:off x="1567549" y="1425725"/>
            <a:ext cx="178718" cy="257147"/>
            <a:chOff x="4997783" y="1836791"/>
            <a:chExt cx="381770" cy="549310"/>
          </a:xfrm>
          <a:solidFill>
            <a:schemeClr val="bg1"/>
          </a:solidFill>
        </p:grpSpPr>
        <p:sp>
          <p:nvSpPr>
            <p:cNvPr id="123" name="Freeform 89">
              <a:extLst>
                <a:ext uri="{FF2B5EF4-FFF2-40B4-BE49-F238E27FC236}">
                  <a16:creationId xmlns:a16="http://schemas.microsoft.com/office/drawing/2014/main" id="{CC34E732-1302-47E7-968B-B93659114B6D}"/>
                </a:ext>
              </a:extLst>
            </p:cNvPr>
            <p:cNvSpPr>
              <a:spLocks/>
            </p:cNvSpPr>
            <p:nvPr/>
          </p:nvSpPr>
          <p:spPr bwMode="auto">
            <a:xfrm>
              <a:off x="5140603" y="1836791"/>
              <a:ext cx="238950" cy="228879"/>
            </a:xfrm>
            <a:custGeom>
              <a:avLst/>
              <a:gdLst>
                <a:gd name="T0" fmla="*/ 231 w 261"/>
                <a:gd name="T1" fmla="*/ 189 h 250"/>
                <a:gd name="T2" fmla="*/ 205 w 261"/>
                <a:gd name="T3" fmla="*/ 189 h 250"/>
                <a:gd name="T4" fmla="*/ 226 w 261"/>
                <a:gd name="T5" fmla="*/ 210 h 250"/>
                <a:gd name="T6" fmla="*/ 40 w 261"/>
                <a:gd name="T7" fmla="*/ 210 h 250"/>
                <a:gd name="T8" fmla="*/ 40 w 261"/>
                <a:gd name="T9" fmla="*/ 33 h 250"/>
                <a:gd name="T10" fmla="*/ 61 w 261"/>
                <a:gd name="T11" fmla="*/ 57 h 250"/>
                <a:gd name="T12" fmla="*/ 61 w 261"/>
                <a:gd name="T13" fmla="*/ 31 h 250"/>
                <a:gd name="T14" fmla="*/ 30 w 261"/>
                <a:gd name="T15" fmla="*/ 0 h 250"/>
                <a:gd name="T16" fmla="*/ 0 w 261"/>
                <a:gd name="T17" fmla="*/ 31 h 250"/>
                <a:gd name="T18" fmla="*/ 0 w 261"/>
                <a:gd name="T19" fmla="*/ 57 h 250"/>
                <a:gd name="T20" fmla="*/ 21 w 261"/>
                <a:gd name="T21" fmla="*/ 33 h 250"/>
                <a:gd name="T22" fmla="*/ 21 w 261"/>
                <a:gd name="T23" fmla="*/ 229 h 250"/>
                <a:gd name="T24" fmla="*/ 226 w 261"/>
                <a:gd name="T25" fmla="*/ 229 h 250"/>
                <a:gd name="T26" fmla="*/ 205 w 261"/>
                <a:gd name="T27" fmla="*/ 250 h 250"/>
                <a:gd name="T28" fmla="*/ 231 w 261"/>
                <a:gd name="T29" fmla="*/ 250 h 250"/>
                <a:gd name="T30" fmla="*/ 261 w 261"/>
                <a:gd name="T31" fmla="*/ 220 h 250"/>
                <a:gd name="T32" fmla="*/ 231 w 261"/>
                <a:gd name="T33" fmla="*/ 189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1" h="250">
                  <a:moveTo>
                    <a:pt x="231" y="189"/>
                  </a:moveTo>
                  <a:lnTo>
                    <a:pt x="205" y="189"/>
                  </a:lnTo>
                  <a:lnTo>
                    <a:pt x="226" y="210"/>
                  </a:lnTo>
                  <a:lnTo>
                    <a:pt x="40" y="210"/>
                  </a:lnTo>
                  <a:lnTo>
                    <a:pt x="40" y="33"/>
                  </a:lnTo>
                  <a:lnTo>
                    <a:pt x="61" y="57"/>
                  </a:lnTo>
                  <a:lnTo>
                    <a:pt x="61" y="31"/>
                  </a:lnTo>
                  <a:lnTo>
                    <a:pt x="30" y="0"/>
                  </a:lnTo>
                  <a:lnTo>
                    <a:pt x="0" y="31"/>
                  </a:lnTo>
                  <a:lnTo>
                    <a:pt x="0" y="57"/>
                  </a:lnTo>
                  <a:lnTo>
                    <a:pt x="21" y="33"/>
                  </a:lnTo>
                  <a:lnTo>
                    <a:pt x="21" y="229"/>
                  </a:lnTo>
                  <a:lnTo>
                    <a:pt x="226" y="229"/>
                  </a:lnTo>
                  <a:lnTo>
                    <a:pt x="205" y="250"/>
                  </a:lnTo>
                  <a:lnTo>
                    <a:pt x="231" y="250"/>
                  </a:lnTo>
                  <a:lnTo>
                    <a:pt x="261" y="220"/>
                  </a:lnTo>
                  <a:lnTo>
                    <a:pt x="231" y="189"/>
                  </a:ln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24" name="Freeform 90">
              <a:extLst>
                <a:ext uri="{FF2B5EF4-FFF2-40B4-BE49-F238E27FC236}">
                  <a16:creationId xmlns:a16="http://schemas.microsoft.com/office/drawing/2014/main" id="{DE2D7500-942C-412F-ACEF-465D69A02172}"/>
                </a:ext>
              </a:extLst>
            </p:cNvPr>
            <p:cNvSpPr>
              <a:spLocks/>
            </p:cNvSpPr>
            <p:nvPr/>
          </p:nvSpPr>
          <p:spPr bwMode="auto">
            <a:xfrm>
              <a:off x="5188210" y="1849608"/>
              <a:ext cx="152891" cy="168455"/>
            </a:xfrm>
            <a:custGeom>
              <a:avLst/>
              <a:gdLst>
                <a:gd name="T0" fmla="*/ 0 w 167"/>
                <a:gd name="T1" fmla="*/ 123 h 184"/>
                <a:gd name="T2" fmla="*/ 49 w 167"/>
                <a:gd name="T3" fmla="*/ 80 h 184"/>
                <a:gd name="T4" fmla="*/ 61 w 167"/>
                <a:gd name="T5" fmla="*/ 90 h 184"/>
                <a:gd name="T6" fmla="*/ 0 w 167"/>
                <a:gd name="T7" fmla="*/ 144 h 184"/>
                <a:gd name="T8" fmla="*/ 0 w 167"/>
                <a:gd name="T9" fmla="*/ 156 h 184"/>
                <a:gd name="T10" fmla="*/ 65 w 167"/>
                <a:gd name="T11" fmla="*/ 97 h 184"/>
                <a:gd name="T12" fmla="*/ 75 w 167"/>
                <a:gd name="T13" fmla="*/ 104 h 184"/>
                <a:gd name="T14" fmla="*/ 0 w 167"/>
                <a:gd name="T15" fmla="*/ 175 h 184"/>
                <a:gd name="T16" fmla="*/ 0 w 167"/>
                <a:gd name="T17" fmla="*/ 184 h 184"/>
                <a:gd name="T18" fmla="*/ 4 w 167"/>
                <a:gd name="T19" fmla="*/ 184 h 184"/>
                <a:gd name="T20" fmla="*/ 167 w 167"/>
                <a:gd name="T21" fmla="*/ 31 h 184"/>
                <a:gd name="T22" fmla="*/ 167 w 167"/>
                <a:gd name="T23" fmla="*/ 0 h 184"/>
                <a:gd name="T24" fmla="*/ 82 w 167"/>
                <a:gd name="T25" fmla="*/ 85 h 184"/>
                <a:gd name="T26" fmla="*/ 49 w 167"/>
                <a:gd name="T27" fmla="*/ 57 h 184"/>
                <a:gd name="T28" fmla="*/ 0 w 167"/>
                <a:gd name="T29" fmla="*/ 99 h 184"/>
                <a:gd name="T30" fmla="*/ 0 w 167"/>
                <a:gd name="T31" fmla="*/ 12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7" h="184">
                  <a:moveTo>
                    <a:pt x="0" y="123"/>
                  </a:moveTo>
                  <a:lnTo>
                    <a:pt x="49" y="80"/>
                  </a:lnTo>
                  <a:lnTo>
                    <a:pt x="61" y="90"/>
                  </a:lnTo>
                  <a:lnTo>
                    <a:pt x="0" y="144"/>
                  </a:lnTo>
                  <a:lnTo>
                    <a:pt x="0" y="156"/>
                  </a:lnTo>
                  <a:lnTo>
                    <a:pt x="65" y="97"/>
                  </a:lnTo>
                  <a:lnTo>
                    <a:pt x="75" y="104"/>
                  </a:lnTo>
                  <a:lnTo>
                    <a:pt x="0" y="175"/>
                  </a:lnTo>
                  <a:lnTo>
                    <a:pt x="0" y="184"/>
                  </a:lnTo>
                  <a:lnTo>
                    <a:pt x="4" y="184"/>
                  </a:lnTo>
                  <a:lnTo>
                    <a:pt x="167" y="31"/>
                  </a:lnTo>
                  <a:lnTo>
                    <a:pt x="167" y="0"/>
                  </a:lnTo>
                  <a:lnTo>
                    <a:pt x="82" y="85"/>
                  </a:lnTo>
                  <a:lnTo>
                    <a:pt x="49" y="57"/>
                  </a:lnTo>
                  <a:lnTo>
                    <a:pt x="0" y="99"/>
                  </a:lnTo>
                  <a:lnTo>
                    <a:pt x="0" y="123"/>
                  </a:ln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25" name="Freeform 91">
              <a:extLst>
                <a:ext uri="{FF2B5EF4-FFF2-40B4-BE49-F238E27FC236}">
                  <a16:creationId xmlns:a16="http://schemas.microsoft.com/office/drawing/2014/main" id="{B932FCFE-055C-48CE-9836-D7F5B4DFDFD8}"/>
                </a:ext>
              </a:extLst>
            </p:cNvPr>
            <p:cNvSpPr>
              <a:spLocks/>
            </p:cNvSpPr>
            <p:nvPr/>
          </p:nvSpPr>
          <p:spPr bwMode="auto">
            <a:xfrm>
              <a:off x="5209267" y="1892638"/>
              <a:ext cx="131834" cy="125426"/>
            </a:xfrm>
            <a:custGeom>
              <a:avLst/>
              <a:gdLst>
                <a:gd name="T0" fmla="*/ 144 w 144"/>
                <a:gd name="T1" fmla="*/ 0 h 137"/>
                <a:gd name="T2" fmla="*/ 0 w 144"/>
                <a:gd name="T3" fmla="*/ 137 h 137"/>
                <a:gd name="T4" fmla="*/ 12 w 144"/>
                <a:gd name="T5" fmla="*/ 137 h 137"/>
                <a:gd name="T6" fmla="*/ 144 w 144"/>
                <a:gd name="T7" fmla="*/ 12 h 137"/>
                <a:gd name="T8" fmla="*/ 144 w 144"/>
                <a:gd name="T9" fmla="*/ 0 h 137"/>
              </a:gdLst>
              <a:ahLst/>
              <a:cxnLst>
                <a:cxn ang="0">
                  <a:pos x="T0" y="T1"/>
                </a:cxn>
                <a:cxn ang="0">
                  <a:pos x="T2" y="T3"/>
                </a:cxn>
                <a:cxn ang="0">
                  <a:pos x="T4" y="T5"/>
                </a:cxn>
                <a:cxn ang="0">
                  <a:pos x="T6" y="T7"/>
                </a:cxn>
                <a:cxn ang="0">
                  <a:pos x="T8" y="T9"/>
                </a:cxn>
              </a:cxnLst>
              <a:rect l="0" t="0" r="r" b="b"/>
              <a:pathLst>
                <a:path w="144" h="137">
                  <a:moveTo>
                    <a:pt x="144" y="0"/>
                  </a:moveTo>
                  <a:lnTo>
                    <a:pt x="0" y="137"/>
                  </a:lnTo>
                  <a:lnTo>
                    <a:pt x="12" y="137"/>
                  </a:lnTo>
                  <a:lnTo>
                    <a:pt x="144" y="12"/>
                  </a:lnTo>
                  <a:lnTo>
                    <a:pt x="144" y="0"/>
                  </a:ln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26" name="Freeform 92">
              <a:extLst>
                <a:ext uri="{FF2B5EF4-FFF2-40B4-BE49-F238E27FC236}">
                  <a16:creationId xmlns:a16="http://schemas.microsoft.com/office/drawing/2014/main" id="{E940F11E-477C-4ADB-94F5-AF4768AD0779}"/>
                </a:ext>
              </a:extLst>
            </p:cNvPr>
            <p:cNvSpPr>
              <a:spLocks/>
            </p:cNvSpPr>
            <p:nvPr/>
          </p:nvSpPr>
          <p:spPr bwMode="auto">
            <a:xfrm>
              <a:off x="5239479" y="1921019"/>
              <a:ext cx="101623" cy="97045"/>
            </a:xfrm>
            <a:custGeom>
              <a:avLst/>
              <a:gdLst>
                <a:gd name="T0" fmla="*/ 111 w 111"/>
                <a:gd name="T1" fmla="*/ 0 h 106"/>
                <a:gd name="T2" fmla="*/ 0 w 111"/>
                <a:gd name="T3" fmla="*/ 106 h 106"/>
                <a:gd name="T4" fmla="*/ 12 w 111"/>
                <a:gd name="T5" fmla="*/ 106 h 106"/>
                <a:gd name="T6" fmla="*/ 111 w 111"/>
                <a:gd name="T7" fmla="*/ 12 h 106"/>
                <a:gd name="T8" fmla="*/ 111 w 111"/>
                <a:gd name="T9" fmla="*/ 0 h 106"/>
              </a:gdLst>
              <a:ahLst/>
              <a:cxnLst>
                <a:cxn ang="0">
                  <a:pos x="T0" y="T1"/>
                </a:cxn>
                <a:cxn ang="0">
                  <a:pos x="T2" y="T3"/>
                </a:cxn>
                <a:cxn ang="0">
                  <a:pos x="T4" y="T5"/>
                </a:cxn>
                <a:cxn ang="0">
                  <a:pos x="T6" y="T7"/>
                </a:cxn>
                <a:cxn ang="0">
                  <a:pos x="T8" y="T9"/>
                </a:cxn>
              </a:cxnLst>
              <a:rect l="0" t="0" r="r" b="b"/>
              <a:pathLst>
                <a:path w="111" h="106">
                  <a:moveTo>
                    <a:pt x="111" y="0"/>
                  </a:moveTo>
                  <a:lnTo>
                    <a:pt x="0" y="106"/>
                  </a:lnTo>
                  <a:lnTo>
                    <a:pt x="12" y="106"/>
                  </a:lnTo>
                  <a:lnTo>
                    <a:pt x="111" y="12"/>
                  </a:lnTo>
                  <a:lnTo>
                    <a:pt x="111" y="0"/>
                  </a:ln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27" name="Freeform 93">
              <a:extLst>
                <a:ext uri="{FF2B5EF4-FFF2-40B4-BE49-F238E27FC236}">
                  <a16:creationId xmlns:a16="http://schemas.microsoft.com/office/drawing/2014/main" id="{141CB9E8-28FC-4E87-97B6-B660A84F19B9}"/>
                </a:ext>
              </a:extLst>
            </p:cNvPr>
            <p:cNvSpPr>
              <a:spLocks/>
            </p:cNvSpPr>
            <p:nvPr/>
          </p:nvSpPr>
          <p:spPr bwMode="auto">
            <a:xfrm>
              <a:off x="5267860" y="1949400"/>
              <a:ext cx="73242" cy="68664"/>
            </a:xfrm>
            <a:custGeom>
              <a:avLst/>
              <a:gdLst>
                <a:gd name="T0" fmla="*/ 80 w 80"/>
                <a:gd name="T1" fmla="*/ 0 h 75"/>
                <a:gd name="T2" fmla="*/ 0 w 80"/>
                <a:gd name="T3" fmla="*/ 75 h 75"/>
                <a:gd name="T4" fmla="*/ 14 w 80"/>
                <a:gd name="T5" fmla="*/ 75 h 75"/>
                <a:gd name="T6" fmla="*/ 80 w 80"/>
                <a:gd name="T7" fmla="*/ 14 h 75"/>
                <a:gd name="T8" fmla="*/ 80 w 80"/>
                <a:gd name="T9" fmla="*/ 0 h 75"/>
              </a:gdLst>
              <a:ahLst/>
              <a:cxnLst>
                <a:cxn ang="0">
                  <a:pos x="T0" y="T1"/>
                </a:cxn>
                <a:cxn ang="0">
                  <a:pos x="T2" y="T3"/>
                </a:cxn>
                <a:cxn ang="0">
                  <a:pos x="T4" y="T5"/>
                </a:cxn>
                <a:cxn ang="0">
                  <a:pos x="T6" y="T7"/>
                </a:cxn>
                <a:cxn ang="0">
                  <a:pos x="T8" y="T9"/>
                </a:cxn>
              </a:cxnLst>
              <a:rect l="0" t="0" r="r" b="b"/>
              <a:pathLst>
                <a:path w="80" h="75">
                  <a:moveTo>
                    <a:pt x="80" y="0"/>
                  </a:moveTo>
                  <a:lnTo>
                    <a:pt x="0" y="75"/>
                  </a:lnTo>
                  <a:lnTo>
                    <a:pt x="14" y="75"/>
                  </a:lnTo>
                  <a:lnTo>
                    <a:pt x="80" y="14"/>
                  </a:lnTo>
                  <a:lnTo>
                    <a:pt x="80" y="0"/>
                  </a:ln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28" name="Freeform 94">
              <a:extLst>
                <a:ext uri="{FF2B5EF4-FFF2-40B4-BE49-F238E27FC236}">
                  <a16:creationId xmlns:a16="http://schemas.microsoft.com/office/drawing/2014/main" id="{B4448A30-A902-4EA0-B6DF-3374872ED1E6}"/>
                </a:ext>
              </a:extLst>
            </p:cNvPr>
            <p:cNvSpPr>
              <a:spLocks/>
            </p:cNvSpPr>
            <p:nvPr/>
          </p:nvSpPr>
          <p:spPr bwMode="auto">
            <a:xfrm>
              <a:off x="5298072" y="1976866"/>
              <a:ext cx="43030" cy="41199"/>
            </a:xfrm>
            <a:custGeom>
              <a:avLst/>
              <a:gdLst>
                <a:gd name="T0" fmla="*/ 47 w 47"/>
                <a:gd name="T1" fmla="*/ 12 h 45"/>
                <a:gd name="T2" fmla="*/ 47 w 47"/>
                <a:gd name="T3" fmla="*/ 0 h 45"/>
                <a:gd name="T4" fmla="*/ 0 w 47"/>
                <a:gd name="T5" fmla="*/ 45 h 45"/>
                <a:gd name="T6" fmla="*/ 14 w 47"/>
                <a:gd name="T7" fmla="*/ 45 h 45"/>
                <a:gd name="T8" fmla="*/ 47 w 47"/>
                <a:gd name="T9" fmla="*/ 12 h 45"/>
              </a:gdLst>
              <a:ahLst/>
              <a:cxnLst>
                <a:cxn ang="0">
                  <a:pos x="T0" y="T1"/>
                </a:cxn>
                <a:cxn ang="0">
                  <a:pos x="T2" y="T3"/>
                </a:cxn>
                <a:cxn ang="0">
                  <a:pos x="T4" y="T5"/>
                </a:cxn>
                <a:cxn ang="0">
                  <a:pos x="T6" y="T7"/>
                </a:cxn>
                <a:cxn ang="0">
                  <a:pos x="T8" y="T9"/>
                </a:cxn>
              </a:cxnLst>
              <a:rect l="0" t="0" r="r" b="b"/>
              <a:pathLst>
                <a:path w="47" h="45">
                  <a:moveTo>
                    <a:pt x="47" y="12"/>
                  </a:moveTo>
                  <a:lnTo>
                    <a:pt x="47" y="0"/>
                  </a:lnTo>
                  <a:lnTo>
                    <a:pt x="0" y="45"/>
                  </a:lnTo>
                  <a:lnTo>
                    <a:pt x="14" y="45"/>
                  </a:lnTo>
                  <a:lnTo>
                    <a:pt x="47" y="12"/>
                  </a:ln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129" name="Oval 95">
              <a:extLst>
                <a:ext uri="{FF2B5EF4-FFF2-40B4-BE49-F238E27FC236}">
                  <a16:creationId xmlns:a16="http://schemas.microsoft.com/office/drawing/2014/main" id="{B0F4FD17-2D6A-4284-9E08-A6AADE2AEF79}"/>
                </a:ext>
              </a:extLst>
            </p:cNvPr>
            <p:cNvSpPr>
              <a:spLocks noChangeArrowheads="1"/>
            </p:cNvSpPr>
            <p:nvPr/>
          </p:nvSpPr>
          <p:spPr bwMode="auto">
            <a:xfrm>
              <a:off x="5038981" y="1973203"/>
              <a:ext cx="88805" cy="860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30" name="Freeform 96">
              <a:extLst>
                <a:ext uri="{FF2B5EF4-FFF2-40B4-BE49-F238E27FC236}">
                  <a16:creationId xmlns:a16="http://schemas.microsoft.com/office/drawing/2014/main" id="{1F7404E6-D140-41E2-8E06-FCCD19F1D617}"/>
                </a:ext>
              </a:extLst>
            </p:cNvPr>
            <p:cNvSpPr>
              <a:spLocks/>
            </p:cNvSpPr>
            <p:nvPr/>
          </p:nvSpPr>
          <p:spPr bwMode="auto">
            <a:xfrm>
              <a:off x="4997783" y="2076656"/>
              <a:ext cx="254513" cy="309445"/>
            </a:xfrm>
            <a:custGeom>
              <a:avLst/>
              <a:gdLst>
                <a:gd name="T0" fmla="*/ 118 w 118"/>
                <a:gd name="T1" fmla="*/ 12 h 143"/>
                <a:gd name="T2" fmla="*/ 105 w 118"/>
                <a:gd name="T3" fmla="*/ 0 h 143"/>
                <a:gd name="T4" fmla="*/ 56 w 118"/>
                <a:gd name="T5" fmla="*/ 0 h 143"/>
                <a:gd name="T6" fmla="*/ 39 w 118"/>
                <a:gd name="T7" fmla="*/ 16 h 143"/>
                <a:gd name="T8" fmla="*/ 39 w 118"/>
                <a:gd name="T9" fmla="*/ 17 h 143"/>
                <a:gd name="T10" fmla="*/ 22 w 118"/>
                <a:gd name="T11" fmla="*/ 0 h 143"/>
                <a:gd name="T12" fmla="*/ 17 w 118"/>
                <a:gd name="T13" fmla="*/ 0 h 143"/>
                <a:gd name="T14" fmla="*/ 0 w 118"/>
                <a:gd name="T15" fmla="*/ 16 h 143"/>
                <a:gd name="T16" fmla="*/ 0 w 118"/>
                <a:gd name="T17" fmla="*/ 52 h 143"/>
                <a:gd name="T18" fmla="*/ 17 w 118"/>
                <a:gd name="T19" fmla="*/ 69 h 143"/>
                <a:gd name="T20" fmla="*/ 17 w 118"/>
                <a:gd name="T21" fmla="*/ 69 h 143"/>
                <a:gd name="T22" fmla="*/ 16 w 118"/>
                <a:gd name="T23" fmla="*/ 73 h 143"/>
                <a:gd name="T24" fmla="*/ 16 w 118"/>
                <a:gd name="T25" fmla="*/ 131 h 143"/>
                <a:gd name="T26" fmla="*/ 28 w 118"/>
                <a:gd name="T27" fmla="*/ 143 h 143"/>
                <a:gd name="T28" fmla="*/ 40 w 118"/>
                <a:gd name="T29" fmla="*/ 131 h 143"/>
                <a:gd name="T30" fmla="*/ 52 w 118"/>
                <a:gd name="T31" fmla="*/ 143 h 143"/>
                <a:gd name="T32" fmla="*/ 63 w 118"/>
                <a:gd name="T33" fmla="*/ 131 h 143"/>
                <a:gd name="T34" fmla="*/ 63 w 118"/>
                <a:gd name="T35" fmla="*/ 23 h 143"/>
                <a:gd name="T36" fmla="*/ 105 w 118"/>
                <a:gd name="T37" fmla="*/ 23 h 143"/>
                <a:gd name="T38" fmla="*/ 118 w 118"/>
                <a:gd name="T39" fmla="*/ 1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8" h="143">
                  <a:moveTo>
                    <a:pt x="118" y="12"/>
                  </a:moveTo>
                  <a:cubicBezTo>
                    <a:pt x="118" y="4"/>
                    <a:pt x="112" y="0"/>
                    <a:pt x="105" y="0"/>
                  </a:cubicBezTo>
                  <a:cubicBezTo>
                    <a:pt x="98" y="0"/>
                    <a:pt x="56" y="0"/>
                    <a:pt x="56" y="0"/>
                  </a:cubicBezTo>
                  <a:cubicBezTo>
                    <a:pt x="39" y="16"/>
                    <a:pt x="39" y="16"/>
                    <a:pt x="39" y="16"/>
                  </a:cubicBezTo>
                  <a:cubicBezTo>
                    <a:pt x="39" y="17"/>
                    <a:pt x="39" y="17"/>
                    <a:pt x="39" y="17"/>
                  </a:cubicBezTo>
                  <a:cubicBezTo>
                    <a:pt x="22" y="0"/>
                    <a:pt x="22" y="0"/>
                    <a:pt x="22" y="0"/>
                  </a:cubicBezTo>
                  <a:cubicBezTo>
                    <a:pt x="17" y="0"/>
                    <a:pt x="17" y="0"/>
                    <a:pt x="17" y="0"/>
                  </a:cubicBezTo>
                  <a:cubicBezTo>
                    <a:pt x="8" y="0"/>
                    <a:pt x="0" y="7"/>
                    <a:pt x="0" y="16"/>
                  </a:cubicBezTo>
                  <a:cubicBezTo>
                    <a:pt x="0" y="52"/>
                    <a:pt x="0" y="52"/>
                    <a:pt x="0" y="52"/>
                  </a:cubicBezTo>
                  <a:cubicBezTo>
                    <a:pt x="0" y="61"/>
                    <a:pt x="8" y="69"/>
                    <a:pt x="17" y="69"/>
                  </a:cubicBezTo>
                  <a:cubicBezTo>
                    <a:pt x="17" y="69"/>
                    <a:pt x="17" y="69"/>
                    <a:pt x="17" y="69"/>
                  </a:cubicBezTo>
                  <a:cubicBezTo>
                    <a:pt x="17" y="70"/>
                    <a:pt x="16" y="72"/>
                    <a:pt x="16" y="73"/>
                  </a:cubicBezTo>
                  <a:cubicBezTo>
                    <a:pt x="16" y="131"/>
                    <a:pt x="16" y="131"/>
                    <a:pt x="16" y="131"/>
                  </a:cubicBezTo>
                  <a:cubicBezTo>
                    <a:pt x="16" y="138"/>
                    <a:pt x="21" y="143"/>
                    <a:pt x="28" y="143"/>
                  </a:cubicBezTo>
                  <a:cubicBezTo>
                    <a:pt x="34" y="143"/>
                    <a:pt x="40" y="138"/>
                    <a:pt x="40" y="131"/>
                  </a:cubicBezTo>
                  <a:cubicBezTo>
                    <a:pt x="40" y="138"/>
                    <a:pt x="45" y="143"/>
                    <a:pt x="52" y="143"/>
                  </a:cubicBezTo>
                  <a:cubicBezTo>
                    <a:pt x="58" y="143"/>
                    <a:pt x="63" y="138"/>
                    <a:pt x="63" y="131"/>
                  </a:cubicBezTo>
                  <a:cubicBezTo>
                    <a:pt x="63" y="23"/>
                    <a:pt x="63" y="23"/>
                    <a:pt x="63" y="23"/>
                  </a:cubicBezTo>
                  <a:cubicBezTo>
                    <a:pt x="63" y="23"/>
                    <a:pt x="100" y="23"/>
                    <a:pt x="105" y="23"/>
                  </a:cubicBezTo>
                  <a:cubicBezTo>
                    <a:pt x="111" y="23"/>
                    <a:pt x="118" y="20"/>
                    <a:pt x="1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grpSp>
      <p:sp>
        <p:nvSpPr>
          <p:cNvPr id="136" name="AutoShape 18">
            <a:hlinkClick r:id="" action="ppaction://noaction"/>
            <a:extLst>
              <a:ext uri="{FF2B5EF4-FFF2-40B4-BE49-F238E27FC236}">
                <a16:creationId xmlns:a16="http://schemas.microsoft.com/office/drawing/2014/main" id="{09FD6F77-69FC-48FA-970B-6CDACF621A46}"/>
              </a:ext>
            </a:extLst>
          </p:cNvPr>
          <p:cNvSpPr>
            <a:spLocks noChangeArrowheads="1"/>
          </p:cNvSpPr>
          <p:nvPr/>
        </p:nvSpPr>
        <p:spPr bwMode="auto">
          <a:xfrm>
            <a:off x="5580647" y="1815644"/>
            <a:ext cx="3257363" cy="209769"/>
          </a:xfrm>
          <a:prstGeom prst="rect">
            <a:avLst/>
          </a:prstGeom>
          <a:solidFill>
            <a:schemeClr val="bg1"/>
          </a:solidFill>
          <a:ln>
            <a:noFill/>
          </a:ln>
          <a:effectLst/>
        </p:spPr>
        <p:txBody>
          <a:bodyPr lIns="0" tIns="0" rIns="0" bIns="0" anchor="ctr"/>
          <a:lstStyle/>
          <a:p>
            <a:pPr>
              <a:lnSpc>
                <a:spcPct val="85000"/>
              </a:lnSpc>
              <a:buClr>
                <a:schemeClr val="accent1"/>
              </a:buClr>
              <a:buSzPct val="100000"/>
              <a:defRPr/>
            </a:pPr>
            <a:r>
              <a:rPr lang="en-US" sz="825">
                <a:solidFill>
                  <a:schemeClr val="tx2"/>
                </a:solidFill>
                <a:cs typeface="Verdana" panose="020B0604030504040204" pitchFamily="34" charset="0"/>
              </a:rPr>
              <a:t>A </a:t>
            </a:r>
            <a:r>
              <a:rPr lang="en-US" sz="825">
                <a:solidFill>
                  <a:schemeClr val="tx2"/>
                </a:solidFill>
                <a:cs typeface="Verdana" panose="020B0604030504040204" pitchFamily="34" charset="0"/>
                <a:hlinkClick r:id="rId12" action="ppaction://hlinksldjump"/>
              </a:rPr>
              <a:t>tool</a:t>
            </a:r>
            <a:r>
              <a:rPr lang="en-US" sz="825">
                <a:solidFill>
                  <a:schemeClr val="tx2"/>
                </a:solidFill>
                <a:cs typeface="Verdana" panose="020B0604030504040204" pitchFamily="34" charset="0"/>
              </a:rPr>
              <a:t> to document status during your 2D pilot (incl. KPIs)</a:t>
            </a:r>
          </a:p>
        </p:txBody>
      </p:sp>
      <p:sp>
        <p:nvSpPr>
          <p:cNvPr id="137" name="Eingekerbter Richtungspfeil 10">
            <a:extLst>
              <a:ext uri="{FF2B5EF4-FFF2-40B4-BE49-F238E27FC236}">
                <a16:creationId xmlns:a16="http://schemas.microsoft.com/office/drawing/2014/main" id="{A32C4F1C-242B-4BDB-AEA9-AE09CB343E16}"/>
              </a:ext>
            </a:extLst>
          </p:cNvPr>
          <p:cNvSpPr/>
          <p:nvPr>
            <p:custDataLst>
              <p:tags r:id="rId5"/>
            </p:custDataLst>
          </p:nvPr>
        </p:nvSpPr>
        <p:spPr bwMode="auto">
          <a:xfrm rot="5400000">
            <a:off x="478991" y="2889839"/>
            <a:ext cx="434022" cy="825402"/>
          </a:xfrm>
          <a:prstGeom prst="chevron">
            <a:avLst>
              <a:gd name="adj" fmla="val 17963"/>
            </a:avLst>
          </a:prstGeom>
          <a:solidFill>
            <a:srgbClr val="22BCB9"/>
          </a:solidFill>
          <a:ln w="9525" cmpd="sng">
            <a:noFill/>
            <a:prstDash val="solid"/>
            <a:miter lim="800000"/>
            <a:headEnd/>
            <a:tailEnd/>
          </a:ln>
          <a:effectLst/>
        </p:spPr>
        <p:txBody>
          <a:bodyPr vert="vert270" lIns="108000" tIns="81000" rIns="108000" bIns="81000" anchor="ctr"/>
          <a:lstStyle/>
          <a:p>
            <a:pPr algn="ctr">
              <a:spcBef>
                <a:spcPct val="0"/>
              </a:spcBef>
              <a:spcAft>
                <a:spcPct val="0"/>
              </a:spcAft>
              <a:buClrTx/>
            </a:pPr>
            <a:r>
              <a:rPr lang="en-US" sz="1200" b="1">
                <a:solidFill>
                  <a:schemeClr val="bg1"/>
                </a:solidFill>
              </a:rPr>
              <a:t>4</a:t>
            </a:r>
          </a:p>
        </p:txBody>
      </p:sp>
      <p:sp>
        <p:nvSpPr>
          <p:cNvPr id="138" name="Rectangle 137">
            <a:extLst>
              <a:ext uri="{FF2B5EF4-FFF2-40B4-BE49-F238E27FC236}">
                <a16:creationId xmlns:a16="http://schemas.microsoft.com/office/drawing/2014/main" id="{6E1F3DAE-0A3E-40D0-A12B-C11894415D1F}"/>
              </a:ext>
            </a:extLst>
          </p:cNvPr>
          <p:cNvSpPr/>
          <p:nvPr/>
        </p:nvSpPr>
        <p:spPr>
          <a:xfrm>
            <a:off x="1239335" y="3086255"/>
            <a:ext cx="2677988" cy="354421"/>
          </a:xfrm>
          <a:prstGeom prst="rect">
            <a:avLst/>
          </a:prstGeom>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900" b="1">
                <a:solidFill>
                  <a:srgbClr val="22BCB9"/>
                </a:solidFill>
              </a:rPr>
              <a:t>Report &amp; Learn</a:t>
            </a:r>
          </a:p>
        </p:txBody>
      </p:sp>
      <p:cxnSp>
        <p:nvCxnSpPr>
          <p:cNvPr id="139" name="Straight Connector 138">
            <a:extLst>
              <a:ext uri="{FF2B5EF4-FFF2-40B4-BE49-F238E27FC236}">
                <a16:creationId xmlns:a16="http://schemas.microsoft.com/office/drawing/2014/main" id="{FEEBB6E7-9F8E-4F16-A7DE-D8C7F5A9B01F}"/>
              </a:ext>
            </a:extLst>
          </p:cNvPr>
          <p:cNvCxnSpPr/>
          <p:nvPr/>
        </p:nvCxnSpPr>
        <p:spPr>
          <a:xfrm>
            <a:off x="1239335" y="3043951"/>
            <a:ext cx="267798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6" name="Slide Number Placeholder 3">
            <a:extLst>
              <a:ext uri="{FF2B5EF4-FFF2-40B4-BE49-F238E27FC236}">
                <a16:creationId xmlns:a16="http://schemas.microsoft.com/office/drawing/2014/main" id="{B8E19986-C83C-4651-9FD1-0B40708355ED}"/>
              </a:ext>
            </a:extLst>
          </p:cNvPr>
          <p:cNvSpPr txBox="1">
            <a:spLocks/>
          </p:cNvSpPr>
          <p:nvPr/>
        </p:nvSpPr>
        <p:spPr>
          <a:xfrm>
            <a:off x="8447486" y="4759630"/>
            <a:ext cx="341790" cy="15132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Aft>
                <a:spcPct val="0"/>
              </a:spcAft>
              <a:defRPr/>
            </a:pPr>
            <a:fld id="{4472AB7F-E8D0-4874-A9B8-335B68DC5F05}" type="slidenum">
              <a:rPr lang="en-US" sz="698"/>
              <a:pPr fontAlgn="base">
                <a:spcAft>
                  <a:spcPct val="0"/>
                </a:spcAft>
                <a:defRPr/>
              </a:pPr>
              <a:t>55</a:t>
            </a:fld>
            <a:endParaRPr lang="en-US" sz="698"/>
          </a:p>
        </p:txBody>
      </p:sp>
      <p:grpSp>
        <p:nvGrpSpPr>
          <p:cNvPr id="85" name="Group 84">
            <a:extLst>
              <a:ext uri="{FF2B5EF4-FFF2-40B4-BE49-F238E27FC236}">
                <a16:creationId xmlns:a16="http://schemas.microsoft.com/office/drawing/2014/main" id="{C132F77B-827B-45B2-9EB1-867630E647A6}"/>
              </a:ext>
            </a:extLst>
          </p:cNvPr>
          <p:cNvGrpSpPr/>
          <p:nvPr/>
        </p:nvGrpSpPr>
        <p:grpSpPr>
          <a:xfrm>
            <a:off x="6235830" y="1423754"/>
            <a:ext cx="159748" cy="248222"/>
            <a:chOff x="17942790" y="4248215"/>
            <a:chExt cx="502539" cy="780861"/>
          </a:xfrm>
          <a:solidFill>
            <a:schemeClr val="bg1"/>
          </a:solidFill>
        </p:grpSpPr>
        <p:sp>
          <p:nvSpPr>
            <p:cNvPr id="91" name="Freeform: Shape 1313">
              <a:extLst>
                <a:ext uri="{FF2B5EF4-FFF2-40B4-BE49-F238E27FC236}">
                  <a16:creationId xmlns:a16="http://schemas.microsoft.com/office/drawing/2014/main" id="{958D10AA-EFD9-478F-B30B-390CCC875072}"/>
                </a:ext>
              </a:extLst>
            </p:cNvPr>
            <p:cNvSpPr/>
            <p:nvPr/>
          </p:nvSpPr>
          <p:spPr>
            <a:xfrm>
              <a:off x="17999153" y="4301229"/>
              <a:ext cx="132405" cy="135415"/>
            </a:xfrm>
            <a:custGeom>
              <a:avLst/>
              <a:gdLst>
                <a:gd name="connsiteX0" fmla="*/ 119074 w 132405"/>
                <a:gd name="connsiteY0" fmla="*/ 103947 h 135414"/>
                <a:gd name="connsiteX1" fmla="*/ 90999 w 132405"/>
                <a:gd name="connsiteY1" fmla="*/ 86553 h 135414"/>
                <a:gd name="connsiteX2" fmla="*/ 85552 w 132405"/>
                <a:gd name="connsiteY2" fmla="*/ 76653 h 135414"/>
                <a:gd name="connsiteX3" fmla="*/ 91992 w 132405"/>
                <a:gd name="connsiteY3" fmla="*/ 68588 h 135414"/>
                <a:gd name="connsiteX4" fmla="*/ 92473 w 132405"/>
                <a:gd name="connsiteY4" fmla="*/ 68348 h 135414"/>
                <a:gd name="connsiteX5" fmla="*/ 93436 w 132405"/>
                <a:gd name="connsiteY5" fmla="*/ 68287 h 135414"/>
                <a:gd name="connsiteX6" fmla="*/ 100628 w 132405"/>
                <a:gd name="connsiteY6" fmla="*/ 59410 h 135414"/>
                <a:gd name="connsiteX7" fmla="*/ 103938 w 132405"/>
                <a:gd name="connsiteY7" fmla="*/ 45959 h 135414"/>
                <a:gd name="connsiteX8" fmla="*/ 100087 w 132405"/>
                <a:gd name="connsiteY8" fmla="*/ 40904 h 135414"/>
                <a:gd name="connsiteX9" fmla="*/ 96866 w 132405"/>
                <a:gd name="connsiteY9" fmla="*/ 14001 h 135414"/>
                <a:gd name="connsiteX10" fmla="*/ 96024 w 132405"/>
                <a:gd name="connsiteY10" fmla="*/ 14091 h 135414"/>
                <a:gd name="connsiteX11" fmla="*/ 90728 w 132405"/>
                <a:gd name="connsiteY11" fmla="*/ 17943 h 135414"/>
                <a:gd name="connsiteX12" fmla="*/ 90427 w 132405"/>
                <a:gd name="connsiteY12" fmla="*/ 18154 h 135414"/>
                <a:gd name="connsiteX13" fmla="*/ 90427 w 132405"/>
                <a:gd name="connsiteY13" fmla="*/ 18154 h 135414"/>
                <a:gd name="connsiteX14" fmla="*/ 88892 w 132405"/>
                <a:gd name="connsiteY14" fmla="*/ 19267 h 135414"/>
                <a:gd name="connsiteX15" fmla="*/ 88892 w 132405"/>
                <a:gd name="connsiteY15" fmla="*/ 19267 h 135414"/>
                <a:gd name="connsiteX16" fmla="*/ 88351 w 132405"/>
                <a:gd name="connsiteY16" fmla="*/ 19658 h 135414"/>
                <a:gd name="connsiteX17" fmla="*/ 84830 w 132405"/>
                <a:gd name="connsiteY17" fmla="*/ 22216 h 135414"/>
                <a:gd name="connsiteX18" fmla="*/ 84649 w 132405"/>
                <a:gd name="connsiteY18" fmla="*/ 23390 h 135414"/>
                <a:gd name="connsiteX19" fmla="*/ 93346 w 132405"/>
                <a:gd name="connsiteY19" fmla="*/ 50714 h 135414"/>
                <a:gd name="connsiteX20" fmla="*/ 94188 w 132405"/>
                <a:gd name="connsiteY20" fmla="*/ 51586 h 135414"/>
                <a:gd name="connsiteX21" fmla="*/ 95783 w 132405"/>
                <a:gd name="connsiteY21" fmla="*/ 51586 h 135414"/>
                <a:gd name="connsiteX22" fmla="*/ 96566 w 132405"/>
                <a:gd name="connsiteY22" fmla="*/ 51045 h 135414"/>
                <a:gd name="connsiteX23" fmla="*/ 99244 w 132405"/>
                <a:gd name="connsiteY23" fmla="*/ 43582 h 135414"/>
                <a:gd name="connsiteX24" fmla="*/ 101140 w 132405"/>
                <a:gd name="connsiteY24" fmla="*/ 46471 h 135414"/>
                <a:gd name="connsiteX25" fmla="*/ 97950 w 132405"/>
                <a:gd name="connsiteY25" fmla="*/ 58387 h 135414"/>
                <a:gd name="connsiteX26" fmla="*/ 93526 w 132405"/>
                <a:gd name="connsiteY26" fmla="*/ 65007 h 135414"/>
                <a:gd name="connsiteX27" fmla="*/ 92744 w 132405"/>
                <a:gd name="connsiteY27" fmla="*/ 64827 h 135414"/>
                <a:gd name="connsiteX28" fmla="*/ 92353 w 132405"/>
                <a:gd name="connsiteY28" fmla="*/ 63804 h 135414"/>
                <a:gd name="connsiteX29" fmla="*/ 91450 w 132405"/>
                <a:gd name="connsiteY29" fmla="*/ 63743 h 135414"/>
                <a:gd name="connsiteX30" fmla="*/ 90517 w 132405"/>
                <a:gd name="connsiteY30" fmla="*/ 65459 h 135414"/>
                <a:gd name="connsiteX31" fmla="*/ 75471 w 132405"/>
                <a:gd name="connsiteY31" fmla="*/ 80113 h 135414"/>
                <a:gd name="connsiteX32" fmla="*/ 67256 w 132405"/>
                <a:gd name="connsiteY32" fmla="*/ 82130 h 135414"/>
                <a:gd name="connsiteX33" fmla="*/ 67196 w 132405"/>
                <a:gd name="connsiteY33" fmla="*/ 82130 h 135414"/>
                <a:gd name="connsiteX34" fmla="*/ 43934 w 132405"/>
                <a:gd name="connsiteY34" fmla="*/ 65459 h 135414"/>
                <a:gd name="connsiteX35" fmla="*/ 43001 w 132405"/>
                <a:gd name="connsiteY35" fmla="*/ 63743 h 135414"/>
                <a:gd name="connsiteX36" fmla="*/ 42099 w 132405"/>
                <a:gd name="connsiteY36" fmla="*/ 63804 h 135414"/>
                <a:gd name="connsiteX37" fmla="*/ 41708 w 132405"/>
                <a:gd name="connsiteY37" fmla="*/ 64827 h 135414"/>
                <a:gd name="connsiteX38" fmla="*/ 40925 w 132405"/>
                <a:gd name="connsiteY38" fmla="*/ 65007 h 135414"/>
                <a:gd name="connsiteX39" fmla="*/ 36502 w 132405"/>
                <a:gd name="connsiteY39" fmla="*/ 58387 h 135414"/>
                <a:gd name="connsiteX40" fmla="*/ 33312 w 132405"/>
                <a:gd name="connsiteY40" fmla="*/ 46471 h 135414"/>
                <a:gd name="connsiteX41" fmla="*/ 35268 w 132405"/>
                <a:gd name="connsiteY41" fmla="*/ 43582 h 135414"/>
                <a:gd name="connsiteX42" fmla="*/ 37675 w 132405"/>
                <a:gd name="connsiteY42" fmla="*/ 51075 h 135414"/>
                <a:gd name="connsiteX43" fmla="*/ 38457 w 132405"/>
                <a:gd name="connsiteY43" fmla="*/ 51616 h 135414"/>
                <a:gd name="connsiteX44" fmla="*/ 39902 w 132405"/>
                <a:gd name="connsiteY44" fmla="*/ 51616 h 135414"/>
                <a:gd name="connsiteX45" fmla="*/ 40745 w 132405"/>
                <a:gd name="connsiteY45" fmla="*/ 50684 h 135414"/>
                <a:gd name="connsiteX46" fmla="*/ 57055 w 132405"/>
                <a:gd name="connsiteY46" fmla="*/ 34554 h 135414"/>
                <a:gd name="connsiteX47" fmla="*/ 57265 w 132405"/>
                <a:gd name="connsiteY47" fmla="*/ 34584 h 135414"/>
                <a:gd name="connsiteX48" fmla="*/ 81881 w 132405"/>
                <a:gd name="connsiteY48" fmla="*/ 23299 h 135414"/>
                <a:gd name="connsiteX49" fmla="*/ 82121 w 132405"/>
                <a:gd name="connsiteY49" fmla="*/ 22968 h 135414"/>
                <a:gd name="connsiteX50" fmla="*/ 87087 w 132405"/>
                <a:gd name="connsiteY50" fmla="*/ 18816 h 135414"/>
                <a:gd name="connsiteX51" fmla="*/ 89343 w 132405"/>
                <a:gd name="connsiteY51" fmla="*/ 16920 h 135414"/>
                <a:gd name="connsiteX52" fmla="*/ 94851 w 132405"/>
                <a:gd name="connsiteY52" fmla="*/ 12316 h 135414"/>
                <a:gd name="connsiteX53" fmla="*/ 95121 w 132405"/>
                <a:gd name="connsiteY53" fmla="*/ 11413 h 135414"/>
                <a:gd name="connsiteX54" fmla="*/ 59913 w 132405"/>
                <a:gd name="connsiteY54" fmla="*/ 129 h 135414"/>
                <a:gd name="connsiteX55" fmla="*/ 34606 w 132405"/>
                <a:gd name="connsiteY55" fmla="*/ 40843 h 135414"/>
                <a:gd name="connsiteX56" fmla="*/ 30543 w 132405"/>
                <a:gd name="connsiteY56" fmla="*/ 45959 h 135414"/>
                <a:gd name="connsiteX57" fmla="*/ 33854 w 132405"/>
                <a:gd name="connsiteY57" fmla="*/ 59410 h 135414"/>
                <a:gd name="connsiteX58" fmla="*/ 41046 w 132405"/>
                <a:gd name="connsiteY58" fmla="*/ 68287 h 135414"/>
                <a:gd name="connsiteX59" fmla="*/ 42009 w 132405"/>
                <a:gd name="connsiteY59" fmla="*/ 68348 h 135414"/>
                <a:gd name="connsiteX60" fmla="*/ 42490 w 132405"/>
                <a:gd name="connsiteY60" fmla="*/ 68588 h 135414"/>
                <a:gd name="connsiteX61" fmla="*/ 48629 w 132405"/>
                <a:gd name="connsiteY61" fmla="*/ 76382 h 135414"/>
                <a:gd name="connsiteX62" fmla="*/ 48599 w 132405"/>
                <a:gd name="connsiteY62" fmla="*/ 76382 h 135414"/>
                <a:gd name="connsiteX63" fmla="*/ 43182 w 132405"/>
                <a:gd name="connsiteY63" fmla="*/ 86764 h 135414"/>
                <a:gd name="connsiteX64" fmla="*/ 15407 w 132405"/>
                <a:gd name="connsiteY64" fmla="*/ 103977 h 135414"/>
                <a:gd name="connsiteX65" fmla="*/ 0 w 132405"/>
                <a:gd name="connsiteY65" fmla="*/ 127449 h 135414"/>
                <a:gd name="connsiteX66" fmla="*/ 67226 w 132405"/>
                <a:gd name="connsiteY66" fmla="*/ 136536 h 135414"/>
                <a:gd name="connsiteX67" fmla="*/ 134452 w 132405"/>
                <a:gd name="connsiteY67" fmla="*/ 127449 h 135414"/>
                <a:gd name="connsiteX68" fmla="*/ 119074 w 132405"/>
                <a:gd name="connsiteY68" fmla="*/ 103947 h 135414"/>
                <a:gd name="connsiteX69" fmla="*/ 67256 w 132405"/>
                <a:gd name="connsiteY69" fmla="*/ 106865 h 135414"/>
                <a:gd name="connsiteX70" fmla="*/ 44235 w 132405"/>
                <a:gd name="connsiteY70" fmla="*/ 89472 h 135414"/>
                <a:gd name="connsiteX71" fmla="*/ 50615 w 132405"/>
                <a:gd name="connsiteY71" fmla="*/ 78158 h 135414"/>
                <a:gd name="connsiteX72" fmla="*/ 58017 w 132405"/>
                <a:gd name="connsiteY72" fmla="*/ 82762 h 135414"/>
                <a:gd name="connsiteX73" fmla="*/ 67196 w 132405"/>
                <a:gd name="connsiteY73" fmla="*/ 84959 h 135414"/>
                <a:gd name="connsiteX74" fmla="*/ 67256 w 132405"/>
                <a:gd name="connsiteY74" fmla="*/ 84959 h 135414"/>
                <a:gd name="connsiteX75" fmla="*/ 76434 w 132405"/>
                <a:gd name="connsiteY75" fmla="*/ 82762 h 135414"/>
                <a:gd name="connsiteX76" fmla="*/ 83536 w 132405"/>
                <a:gd name="connsiteY76" fmla="*/ 78428 h 135414"/>
                <a:gd name="connsiteX77" fmla="*/ 90186 w 132405"/>
                <a:gd name="connsiteY77" fmla="*/ 89713 h 135414"/>
                <a:gd name="connsiteX78" fmla="*/ 67256 w 132405"/>
                <a:gd name="connsiteY78" fmla="*/ 106865 h 13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32405" h="135414">
                  <a:moveTo>
                    <a:pt x="119074" y="103947"/>
                  </a:moveTo>
                  <a:lnTo>
                    <a:pt x="90999" y="86553"/>
                  </a:lnTo>
                  <a:cubicBezTo>
                    <a:pt x="88892" y="83544"/>
                    <a:pt x="86665" y="79060"/>
                    <a:pt x="85552" y="76653"/>
                  </a:cubicBezTo>
                  <a:cubicBezTo>
                    <a:pt x="87748" y="74577"/>
                    <a:pt x="89975" y="71928"/>
                    <a:pt x="91992" y="68588"/>
                  </a:cubicBezTo>
                  <a:cubicBezTo>
                    <a:pt x="92082" y="68408"/>
                    <a:pt x="92292" y="68318"/>
                    <a:pt x="92473" y="68348"/>
                  </a:cubicBezTo>
                  <a:cubicBezTo>
                    <a:pt x="92774" y="68378"/>
                    <a:pt x="93105" y="68378"/>
                    <a:pt x="93436" y="68287"/>
                  </a:cubicBezTo>
                  <a:cubicBezTo>
                    <a:pt x="96475" y="67535"/>
                    <a:pt x="99695" y="61306"/>
                    <a:pt x="100628" y="59410"/>
                  </a:cubicBezTo>
                  <a:cubicBezTo>
                    <a:pt x="101832" y="56943"/>
                    <a:pt x="104540" y="50743"/>
                    <a:pt x="103938" y="45959"/>
                  </a:cubicBezTo>
                  <a:cubicBezTo>
                    <a:pt x="103607" y="43311"/>
                    <a:pt x="102223" y="41535"/>
                    <a:pt x="100087" y="40904"/>
                  </a:cubicBezTo>
                  <a:cubicBezTo>
                    <a:pt x="106195" y="19598"/>
                    <a:pt x="98853" y="14874"/>
                    <a:pt x="96866" y="14001"/>
                  </a:cubicBezTo>
                  <a:cubicBezTo>
                    <a:pt x="96596" y="13881"/>
                    <a:pt x="96265" y="13911"/>
                    <a:pt x="96024" y="14091"/>
                  </a:cubicBezTo>
                  <a:lnTo>
                    <a:pt x="90728" y="17943"/>
                  </a:lnTo>
                  <a:lnTo>
                    <a:pt x="90427" y="18154"/>
                  </a:lnTo>
                  <a:lnTo>
                    <a:pt x="90427" y="18154"/>
                  </a:lnTo>
                  <a:lnTo>
                    <a:pt x="88892" y="19267"/>
                  </a:lnTo>
                  <a:lnTo>
                    <a:pt x="88892" y="19267"/>
                  </a:lnTo>
                  <a:lnTo>
                    <a:pt x="88351" y="19658"/>
                  </a:lnTo>
                  <a:lnTo>
                    <a:pt x="84830" y="22216"/>
                  </a:lnTo>
                  <a:cubicBezTo>
                    <a:pt x="84468" y="22487"/>
                    <a:pt x="84378" y="22999"/>
                    <a:pt x="84649" y="23390"/>
                  </a:cubicBezTo>
                  <a:cubicBezTo>
                    <a:pt x="93045" y="35246"/>
                    <a:pt x="93406" y="47433"/>
                    <a:pt x="93346" y="50714"/>
                  </a:cubicBezTo>
                  <a:cubicBezTo>
                    <a:pt x="93346" y="51195"/>
                    <a:pt x="93707" y="51586"/>
                    <a:pt x="94188" y="51586"/>
                  </a:cubicBezTo>
                  <a:lnTo>
                    <a:pt x="95783" y="51586"/>
                  </a:lnTo>
                  <a:cubicBezTo>
                    <a:pt x="96144" y="51586"/>
                    <a:pt x="96445" y="51376"/>
                    <a:pt x="96566" y="51045"/>
                  </a:cubicBezTo>
                  <a:cubicBezTo>
                    <a:pt x="97619" y="48366"/>
                    <a:pt x="98492" y="45899"/>
                    <a:pt x="99244" y="43582"/>
                  </a:cubicBezTo>
                  <a:cubicBezTo>
                    <a:pt x="100387" y="43913"/>
                    <a:pt x="100989" y="44815"/>
                    <a:pt x="101140" y="46471"/>
                  </a:cubicBezTo>
                  <a:cubicBezTo>
                    <a:pt x="101410" y="49269"/>
                    <a:pt x="100207" y="53843"/>
                    <a:pt x="97950" y="58387"/>
                  </a:cubicBezTo>
                  <a:cubicBezTo>
                    <a:pt x="96205" y="61908"/>
                    <a:pt x="94549" y="64044"/>
                    <a:pt x="93526" y="65007"/>
                  </a:cubicBezTo>
                  <a:cubicBezTo>
                    <a:pt x="93256" y="65248"/>
                    <a:pt x="92864" y="65158"/>
                    <a:pt x="92744" y="64827"/>
                  </a:cubicBezTo>
                  <a:lnTo>
                    <a:pt x="92353" y="63804"/>
                  </a:lnTo>
                  <a:cubicBezTo>
                    <a:pt x="92202" y="63412"/>
                    <a:pt x="91661" y="63382"/>
                    <a:pt x="91450" y="63743"/>
                  </a:cubicBezTo>
                  <a:lnTo>
                    <a:pt x="90517" y="65459"/>
                  </a:lnTo>
                  <a:cubicBezTo>
                    <a:pt x="86725" y="72440"/>
                    <a:pt x="81640" y="77375"/>
                    <a:pt x="75471" y="80113"/>
                  </a:cubicBezTo>
                  <a:cubicBezTo>
                    <a:pt x="70837" y="82160"/>
                    <a:pt x="67286" y="82130"/>
                    <a:pt x="67256" y="82130"/>
                  </a:cubicBezTo>
                  <a:lnTo>
                    <a:pt x="67196" y="82130"/>
                  </a:lnTo>
                  <a:cubicBezTo>
                    <a:pt x="66684" y="82130"/>
                    <a:pt x="52902" y="81949"/>
                    <a:pt x="43934" y="65459"/>
                  </a:cubicBezTo>
                  <a:lnTo>
                    <a:pt x="43001" y="63743"/>
                  </a:lnTo>
                  <a:cubicBezTo>
                    <a:pt x="42791" y="63382"/>
                    <a:pt x="42249" y="63412"/>
                    <a:pt x="42099" y="63804"/>
                  </a:cubicBezTo>
                  <a:lnTo>
                    <a:pt x="41708" y="64827"/>
                  </a:lnTo>
                  <a:cubicBezTo>
                    <a:pt x="41587" y="65158"/>
                    <a:pt x="41166" y="65248"/>
                    <a:pt x="40925" y="65007"/>
                  </a:cubicBezTo>
                  <a:cubicBezTo>
                    <a:pt x="39902" y="64074"/>
                    <a:pt x="38247" y="61908"/>
                    <a:pt x="36502" y="58387"/>
                  </a:cubicBezTo>
                  <a:cubicBezTo>
                    <a:pt x="34275" y="53843"/>
                    <a:pt x="33041" y="49299"/>
                    <a:pt x="33312" y="46471"/>
                  </a:cubicBezTo>
                  <a:cubicBezTo>
                    <a:pt x="33493" y="44815"/>
                    <a:pt x="34064" y="43883"/>
                    <a:pt x="35268" y="43582"/>
                  </a:cubicBezTo>
                  <a:cubicBezTo>
                    <a:pt x="36231" y="47253"/>
                    <a:pt x="37254" y="49961"/>
                    <a:pt x="37675" y="51075"/>
                  </a:cubicBezTo>
                  <a:cubicBezTo>
                    <a:pt x="37796" y="51406"/>
                    <a:pt x="38127" y="51616"/>
                    <a:pt x="38457" y="51616"/>
                  </a:cubicBezTo>
                  <a:lnTo>
                    <a:pt x="39902" y="51616"/>
                  </a:lnTo>
                  <a:cubicBezTo>
                    <a:pt x="40414" y="51616"/>
                    <a:pt x="40805" y="51195"/>
                    <a:pt x="40745" y="50684"/>
                  </a:cubicBezTo>
                  <a:cubicBezTo>
                    <a:pt x="38488" y="28686"/>
                    <a:pt x="55640" y="34073"/>
                    <a:pt x="57055" y="34554"/>
                  </a:cubicBezTo>
                  <a:cubicBezTo>
                    <a:pt x="57115" y="34584"/>
                    <a:pt x="57175" y="34584"/>
                    <a:pt x="57265" y="34584"/>
                  </a:cubicBezTo>
                  <a:cubicBezTo>
                    <a:pt x="76073" y="36239"/>
                    <a:pt x="81249" y="24925"/>
                    <a:pt x="81881" y="23299"/>
                  </a:cubicBezTo>
                  <a:cubicBezTo>
                    <a:pt x="81941" y="23179"/>
                    <a:pt x="82001" y="23059"/>
                    <a:pt x="82121" y="22968"/>
                  </a:cubicBezTo>
                  <a:lnTo>
                    <a:pt x="87087" y="18816"/>
                  </a:lnTo>
                  <a:lnTo>
                    <a:pt x="89343" y="16920"/>
                  </a:lnTo>
                  <a:lnTo>
                    <a:pt x="94851" y="12316"/>
                  </a:lnTo>
                  <a:cubicBezTo>
                    <a:pt x="95121" y="12105"/>
                    <a:pt x="95212" y="11744"/>
                    <a:pt x="95121" y="11413"/>
                  </a:cubicBezTo>
                  <a:cubicBezTo>
                    <a:pt x="91089" y="-2038"/>
                    <a:pt x="59913" y="129"/>
                    <a:pt x="59913" y="129"/>
                  </a:cubicBezTo>
                  <a:cubicBezTo>
                    <a:pt x="30844" y="3198"/>
                    <a:pt x="31476" y="26670"/>
                    <a:pt x="34606" y="40843"/>
                  </a:cubicBezTo>
                  <a:cubicBezTo>
                    <a:pt x="32319" y="41445"/>
                    <a:pt x="30875" y="43220"/>
                    <a:pt x="30543" y="45959"/>
                  </a:cubicBezTo>
                  <a:cubicBezTo>
                    <a:pt x="29942" y="50714"/>
                    <a:pt x="32680" y="56943"/>
                    <a:pt x="33854" y="59410"/>
                  </a:cubicBezTo>
                  <a:cubicBezTo>
                    <a:pt x="34786" y="61306"/>
                    <a:pt x="38006" y="67535"/>
                    <a:pt x="41046" y="68287"/>
                  </a:cubicBezTo>
                  <a:cubicBezTo>
                    <a:pt x="41377" y="68378"/>
                    <a:pt x="41708" y="68378"/>
                    <a:pt x="42009" y="68348"/>
                  </a:cubicBezTo>
                  <a:cubicBezTo>
                    <a:pt x="42189" y="68318"/>
                    <a:pt x="42400" y="68408"/>
                    <a:pt x="42490" y="68588"/>
                  </a:cubicBezTo>
                  <a:cubicBezTo>
                    <a:pt x="44416" y="71778"/>
                    <a:pt x="46522" y="74336"/>
                    <a:pt x="48629" y="76382"/>
                  </a:cubicBezTo>
                  <a:lnTo>
                    <a:pt x="48599" y="76382"/>
                  </a:lnTo>
                  <a:cubicBezTo>
                    <a:pt x="47184" y="79692"/>
                    <a:pt x="44897" y="84326"/>
                    <a:pt x="43182" y="86764"/>
                  </a:cubicBezTo>
                  <a:lnTo>
                    <a:pt x="15407" y="103977"/>
                  </a:lnTo>
                  <a:cubicBezTo>
                    <a:pt x="782" y="109363"/>
                    <a:pt x="0" y="127449"/>
                    <a:pt x="0" y="127449"/>
                  </a:cubicBezTo>
                  <a:cubicBezTo>
                    <a:pt x="16220" y="135754"/>
                    <a:pt x="67226" y="136536"/>
                    <a:pt x="67226" y="136536"/>
                  </a:cubicBezTo>
                  <a:cubicBezTo>
                    <a:pt x="67226" y="136536"/>
                    <a:pt x="118232" y="135754"/>
                    <a:pt x="134452" y="127449"/>
                  </a:cubicBezTo>
                  <a:cubicBezTo>
                    <a:pt x="134482" y="127419"/>
                    <a:pt x="133699" y="109333"/>
                    <a:pt x="119074" y="103947"/>
                  </a:cubicBezTo>
                  <a:close/>
                  <a:moveTo>
                    <a:pt x="67256" y="106865"/>
                  </a:moveTo>
                  <a:cubicBezTo>
                    <a:pt x="49562" y="106264"/>
                    <a:pt x="45258" y="95100"/>
                    <a:pt x="44235" y="89472"/>
                  </a:cubicBezTo>
                  <a:cubicBezTo>
                    <a:pt x="46673" y="86824"/>
                    <a:pt x="49501" y="80655"/>
                    <a:pt x="50615" y="78158"/>
                  </a:cubicBezTo>
                  <a:cubicBezTo>
                    <a:pt x="53263" y="80354"/>
                    <a:pt x="55851" y="81799"/>
                    <a:pt x="58017" y="82762"/>
                  </a:cubicBezTo>
                  <a:cubicBezTo>
                    <a:pt x="62892" y="84898"/>
                    <a:pt x="66684" y="84959"/>
                    <a:pt x="67196" y="84959"/>
                  </a:cubicBezTo>
                  <a:lnTo>
                    <a:pt x="67256" y="84959"/>
                  </a:lnTo>
                  <a:cubicBezTo>
                    <a:pt x="67768" y="84959"/>
                    <a:pt x="71559" y="84868"/>
                    <a:pt x="76434" y="82762"/>
                  </a:cubicBezTo>
                  <a:cubicBezTo>
                    <a:pt x="78510" y="81859"/>
                    <a:pt x="80978" y="80475"/>
                    <a:pt x="83536" y="78428"/>
                  </a:cubicBezTo>
                  <a:cubicBezTo>
                    <a:pt x="84739" y="81016"/>
                    <a:pt x="87508" y="86644"/>
                    <a:pt x="90186" y="89713"/>
                  </a:cubicBezTo>
                  <a:cubicBezTo>
                    <a:pt x="89133" y="95370"/>
                    <a:pt x="84739" y="106264"/>
                    <a:pt x="67256" y="106865"/>
                  </a:cubicBezTo>
                  <a:close/>
                </a:path>
              </a:pathLst>
            </a:custGeom>
            <a:grpFill/>
            <a:ln w="3006" cap="flat">
              <a:noFill/>
              <a:prstDash val="solid"/>
              <a:miter/>
            </a:ln>
          </p:spPr>
          <p:txBody>
            <a:bodyPr rtlCol="0" anchor="ctr"/>
            <a:lstStyle/>
            <a:p>
              <a:pPr defTabSz="685783"/>
              <a:endParaRPr lang="en-US" sz="1013">
                <a:solidFill>
                  <a:srgbClr val="000000"/>
                </a:solidFill>
                <a:latin typeface="Verdana"/>
              </a:endParaRPr>
            </a:p>
          </p:txBody>
        </p:sp>
        <p:sp>
          <p:nvSpPr>
            <p:cNvPr id="93" name="Freeform: Shape 1314">
              <a:extLst>
                <a:ext uri="{FF2B5EF4-FFF2-40B4-BE49-F238E27FC236}">
                  <a16:creationId xmlns:a16="http://schemas.microsoft.com/office/drawing/2014/main" id="{6853B4DB-0494-4074-8114-84E05336F019}"/>
                </a:ext>
              </a:extLst>
            </p:cNvPr>
            <p:cNvSpPr/>
            <p:nvPr/>
          </p:nvSpPr>
          <p:spPr>
            <a:xfrm>
              <a:off x="18063790" y="4770284"/>
              <a:ext cx="258792" cy="258792"/>
            </a:xfrm>
            <a:custGeom>
              <a:avLst/>
              <a:gdLst>
                <a:gd name="connsiteX0" fmla="*/ 259184 w 258792"/>
                <a:gd name="connsiteY0" fmla="*/ 109144 h 258792"/>
                <a:gd name="connsiteX1" fmla="*/ 233214 w 258792"/>
                <a:gd name="connsiteY1" fmla="*/ 103938 h 258792"/>
                <a:gd name="connsiteX2" fmla="*/ 221839 w 258792"/>
                <a:gd name="connsiteY2" fmla="*/ 76524 h 258792"/>
                <a:gd name="connsiteX3" fmla="*/ 236524 w 258792"/>
                <a:gd name="connsiteY3" fmla="*/ 54467 h 258792"/>
                <a:gd name="connsiteX4" fmla="*/ 236253 w 258792"/>
                <a:gd name="connsiteY4" fmla="*/ 51819 h 258792"/>
                <a:gd name="connsiteX5" fmla="*/ 209050 w 258792"/>
                <a:gd name="connsiteY5" fmla="*/ 24616 h 258792"/>
                <a:gd name="connsiteX6" fmla="*/ 206402 w 258792"/>
                <a:gd name="connsiteY6" fmla="*/ 24345 h 258792"/>
                <a:gd name="connsiteX7" fmla="*/ 184345 w 258792"/>
                <a:gd name="connsiteY7" fmla="*/ 39030 h 258792"/>
                <a:gd name="connsiteX8" fmla="*/ 156931 w 258792"/>
                <a:gd name="connsiteY8" fmla="*/ 27655 h 258792"/>
                <a:gd name="connsiteX9" fmla="*/ 151724 w 258792"/>
                <a:gd name="connsiteY9" fmla="*/ 1685 h 258792"/>
                <a:gd name="connsiteX10" fmla="*/ 149678 w 258792"/>
                <a:gd name="connsiteY10" fmla="*/ 0 h 258792"/>
                <a:gd name="connsiteX11" fmla="*/ 111190 w 258792"/>
                <a:gd name="connsiteY11" fmla="*/ 0 h 258792"/>
                <a:gd name="connsiteX12" fmla="*/ 109144 w 258792"/>
                <a:gd name="connsiteY12" fmla="*/ 1685 h 258792"/>
                <a:gd name="connsiteX13" fmla="*/ 103938 w 258792"/>
                <a:gd name="connsiteY13" fmla="*/ 27655 h 258792"/>
                <a:gd name="connsiteX14" fmla="*/ 76524 w 258792"/>
                <a:gd name="connsiteY14" fmla="*/ 39030 h 258792"/>
                <a:gd name="connsiteX15" fmla="*/ 54467 w 258792"/>
                <a:gd name="connsiteY15" fmla="*/ 24345 h 258792"/>
                <a:gd name="connsiteX16" fmla="*/ 51819 w 258792"/>
                <a:gd name="connsiteY16" fmla="*/ 24616 h 258792"/>
                <a:gd name="connsiteX17" fmla="*/ 24615 w 258792"/>
                <a:gd name="connsiteY17" fmla="*/ 51819 h 258792"/>
                <a:gd name="connsiteX18" fmla="*/ 24344 w 258792"/>
                <a:gd name="connsiteY18" fmla="*/ 54467 h 258792"/>
                <a:gd name="connsiteX19" fmla="*/ 39029 w 258792"/>
                <a:gd name="connsiteY19" fmla="*/ 76524 h 258792"/>
                <a:gd name="connsiteX20" fmla="*/ 27655 w 258792"/>
                <a:gd name="connsiteY20" fmla="*/ 103938 h 258792"/>
                <a:gd name="connsiteX21" fmla="*/ 1685 w 258792"/>
                <a:gd name="connsiteY21" fmla="*/ 109144 h 258792"/>
                <a:gd name="connsiteX22" fmla="*/ 0 w 258792"/>
                <a:gd name="connsiteY22" fmla="*/ 111191 h 258792"/>
                <a:gd name="connsiteX23" fmla="*/ 0 w 258792"/>
                <a:gd name="connsiteY23" fmla="*/ 149678 h 258792"/>
                <a:gd name="connsiteX24" fmla="*/ 1685 w 258792"/>
                <a:gd name="connsiteY24" fmla="*/ 151725 h 258792"/>
                <a:gd name="connsiteX25" fmla="*/ 27655 w 258792"/>
                <a:gd name="connsiteY25" fmla="*/ 156931 h 258792"/>
                <a:gd name="connsiteX26" fmla="*/ 39029 w 258792"/>
                <a:gd name="connsiteY26" fmla="*/ 184345 h 258792"/>
                <a:gd name="connsiteX27" fmla="*/ 24344 w 258792"/>
                <a:gd name="connsiteY27" fmla="*/ 206402 h 258792"/>
                <a:gd name="connsiteX28" fmla="*/ 24615 w 258792"/>
                <a:gd name="connsiteY28" fmla="*/ 209050 h 258792"/>
                <a:gd name="connsiteX29" fmla="*/ 51819 w 258792"/>
                <a:gd name="connsiteY29" fmla="*/ 236253 h 258792"/>
                <a:gd name="connsiteX30" fmla="*/ 54467 w 258792"/>
                <a:gd name="connsiteY30" fmla="*/ 236525 h 258792"/>
                <a:gd name="connsiteX31" fmla="*/ 76524 w 258792"/>
                <a:gd name="connsiteY31" fmla="*/ 221840 h 258792"/>
                <a:gd name="connsiteX32" fmla="*/ 103938 w 258792"/>
                <a:gd name="connsiteY32" fmla="*/ 233214 h 258792"/>
                <a:gd name="connsiteX33" fmla="*/ 109144 w 258792"/>
                <a:gd name="connsiteY33" fmla="*/ 259184 h 258792"/>
                <a:gd name="connsiteX34" fmla="*/ 111190 w 258792"/>
                <a:gd name="connsiteY34" fmla="*/ 260869 h 258792"/>
                <a:gd name="connsiteX35" fmla="*/ 149678 w 258792"/>
                <a:gd name="connsiteY35" fmla="*/ 260869 h 258792"/>
                <a:gd name="connsiteX36" fmla="*/ 151724 w 258792"/>
                <a:gd name="connsiteY36" fmla="*/ 259184 h 258792"/>
                <a:gd name="connsiteX37" fmla="*/ 156931 w 258792"/>
                <a:gd name="connsiteY37" fmla="*/ 233214 h 258792"/>
                <a:gd name="connsiteX38" fmla="*/ 184345 w 258792"/>
                <a:gd name="connsiteY38" fmla="*/ 221840 h 258792"/>
                <a:gd name="connsiteX39" fmla="*/ 206402 w 258792"/>
                <a:gd name="connsiteY39" fmla="*/ 236525 h 258792"/>
                <a:gd name="connsiteX40" fmla="*/ 209050 w 258792"/>
                <a:gd name="connsiteY40" fmla="*/ 236253 h 258792"/>
                <a:gd name="connsiteX41" fmla="*/ 236253 w 258792"/>
                <a:gd name="connsiteY41" fmla="*/ 209050 h 258792"/>
                <a:gd name="connsiteX42" fmla="*/ 236524 w 258792"/>
                <a:gd name="connsiteY42" fmla="*/ 206402 h 258792"/>
                <a:gd name="connsiteX43" fmla="*/ 221839 w 258792"/>
                <a:gd name="connsiteY43" fmla="*/ 184345 h 258792"/>
                <a:gd name="connsiteX44" fmla="*/ 233214 w 258792"/>
                <a:gd name="connsiteY44" fmla="*/ 156931 h 258792"/>
                <a:gd name="connsiteX45" fmla="*/ 259184 w 258792"/>
                <a:gd name="connsiteY45" fmla="*/ 151725 h 258792"/>
                <a:gd name="connsiteX46" fmla="*/ 260869 w 258792"/>
                <a:gd name="connsiteY46" fmla="*/ 149678 h 258792"/>
                <a:gd name="connsiteX47" fmla="*/ 260869 w 258792"/>
                <a:gd name="connsiteY47" fmla="*/ 111191 h 258792"/>
                <a:gd name="connsiteX48" fmla="*/ 259184 w 258792"/>
                <a:gd name="connsiteY48" fmla="*/ 109144 h 258792"/>
                <a:gd name="connsiteX49" fmla="*/ 130480 w 258792"/>
                <a:gd name="connsiteY49" fmla="*/ 191236 h 258792"/>
                <a:gd name="connsiteX50" fmla="*/ 69694 w 258792"/>
                <a:gd name="connsiteY50" fmla="*/ 130450 h 258792"/>
                <a:gd name="connsiteX51" fmla="*/ 130480 w 258792"/>
                <a:gd name="connsiteY51" fmla="*/ 69663 h 258792"/>
                <a:gd name="connsiteX52" fmla="*/ 191266 w 258792"/>
                <a:gd name="connsiteY52" fmla="*/ 130450 h 258792"/>
                <a:gd name="connsiteX53" fmla="*/ 130480 w 258792"/>
                <a:gd name="connsiteY53" fmla="*/ 191236 h 258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58792" h="258792">
                  <a:moveTo>
                    <a:pt x="259184" y="109144"/>
                  </a:moveTo>
                  <a:lnTo>
                    <a:pt x="233214" y="103938"/>
                  </a:lnTo>
                  <a:cubicBezTo>
                    <a:pt x="230716" y="94189"/>
                    <a:pt x="226835" y="84980"/>
                    <a:pt x="221839" y="76524"/>
                  </a:cubicBezTo>
                  <a:lnTo>
                    <a:pt x="236524" y="54467"/>
                  </a:lnTo>
                  <a:cubicBezTo>
                    <a:pt x="237066" y="53624"/>
                    <a:pt x="236976" y="52541"/>
                    <a:pt x="236253" y="51819"/>
                  </a:cubicBezTo>
                  <a:lnTo>
                    <a:pt x="209050" y="24616"/>
                  </a:lnTo>
                  <a:cubicBezTo>
                    <a:pt x="208358" y="23923"/>
                    <a:pt x="207245" y="23803"/>
                    <a:pt x="206402" y="24345"/>
                  </a:cubicBezTo>
                  <a:lnTo>
                    <a:pt x="184345" y="39030"/>
                  </a:lnTo>
                  <a:cubicBezTo>
                    <a:pt x="175888" y="34034"/>
                    <a:pt x="166680" y="30183"/>
                    <a:pt x="156931" y="27655"/>
                  </a:cubicBezTo>
                  <a:lnTo>
                    <a:pt x="151724" y="1685"/>
                  </a:lnTo>
                  <a:cubicBezTo>
                    <a:pt x="151514" y="692"/>
                    <a:pt x="150671" y="0"/>
                    <a:pt x="149678" y="0"/>
                  </a:cubicBezTo>
                  <a:lnTo>
                    <a:pt x="111190" y="0"/>
                  </a:lnTo>
                  <a:cubicBezTo>
                    <a:pt x="110197" y="0"/>
                    <a:pt x="109325" y="692"/>
                    <a:pt x="109144" y="1685"/>
                  </a:cubicBezTo>
                  <a:lnTo>
                    <a:pt x="103938" y="27655"/>
                  </a:lnTo>
                  <a:cubicBezTo>
                    <a:pt x="94188" y="30152"/>
                    <a:pt x="84980" y="34034"/>
                    <a:pt x="76524" y="39030"/>
                  </a:cubicBezTo>
                  <a:lnTo>
                    <a:pt x="54467" y="24345"/>
                  </a:lnTo>
                  <a:cubicBezTo>
                    <a:pt x="53624" y="23803"/>
                    <a:pt x="52541" y="23893"/>
                    <a:pt x="51819" y="24616"/>
                  </a:cubicBezTo>
                  <a:lnTo>
                    <a:pt x="24615" y="51819"/>
                  </a:lnTo>
                  <a:cubicBezTo>
                    <a:pt x="23923" y="52511"/>
                    <a:pt x="23803" y="53624"/>
                    <a:pt x="24344" y="54467"/>
                  </a:cubicBezTo>
                  <a:lnTo>
                    <a:pt x="39029" y="76524"/>
                  </a:lnTo>
                  <a:cubicBezTo>
                    <a:pt x="34034" y="84980"/>
                    <a:pt x="30183" y="94189"/>
                    <a:pt x="27655" y="103938"/>
                  </a:cubicBezTo>
                  <a:lnTo>
                    <a:pt x="1685" y="109144"/>
                  </a:lnTo>
                  <a:cubicBezTo>
                    <a:pt x="692" y="109355"/>
                    <a:pt x="0" y="110197"/>
                    <a:pt x="0" y="111191"/>
                  </a:cubicBezTo>
                  <a:lnTo>
                    <a:pt x="0" y="149678"/>
                  </a:lnTo>
                  <a:cubicBezTo>
                    <a:pt x="0" y="150672"/>
                    <a:pt x="692" y="151544"/>
                    <a:pt x="1685" y="151725"/>
                  </a:cubicBezTo>
                  <a:lnTo>
                    <a:pt x="27655" y="156931"/>
                  </a:lnTo>
                  <a:cubicBezTo>
                    <a:pt x="30152" y="166680"/>
                    <a:pt x="34034" y="175889"/>
                    <a:pt x="39029" y="184345"/>
                  </a:cubicBezTo>
                  <a:lnTo>
                    <a:pt x="24344" y="206402"/>
                  </a:lnTo>
                  <a:cubicBezTo>
                    <a:pt x="23803" y="207245"/>
                    <a:pt x="23893" y="208328"/>
                    <a:pt x="24615" y="209050"/>
                  </a:cubicBezTo>
                  <a:lnTo>
                    <a:pt x="51819" y="236253"/>
                  </a:lnTo>
                  <a:cubicBezTo>
                    <a:pt x="52511" y="236946"/>
                    <a:pt x="53624" y="237066"/>
                    <a:pt x="54467" y="236525"/>
                  </a:cubicBezTo>
                  <a:lnTo>
                    <a:pt x="76524" y="221840"/>
                  </a:lnTo>
                  <a:cubicBezTo>
                    <a:pt x="84980" y="226835"/>
                    <a:pt x="94188" y="230686"/>
                    <a:pt x="103938" y="233214"/>
                  </a:cubicBezTo>
                  <a:lnTo>
                    <a:pt x="109144" y="259184"/>
                  </a:lnTo>
                  <a:cubicBezTo>
                    <a:pt x="109355" y="260177"/>
                    <a:pt x="110197" y="260869"/>
                    <a:pt x="111190" y="260869"/>
                  </a:cubicBezTo>
                  <a:lnTo>
                    <a:pt x="149678" y="260869"/>
                  </a:lnTo>
                  <a:cubicBezTo>
                    <a:pt x="150671" y="260869"/>
                    <a:pt x="151544" y="260177"/>
                    <a:pt x="151724" y="259184"/>
                  </a:cubicBezTo>
                  <a:lnTo>
                    <a:pt x="156931" y="233214"/>
                  </a:lnTo>
                  <a:cubicBezTo>
                    <a:pt x="166680" y="230717"/>
                    <a:pt x="175888" y="226835"/>
                    <a:pt x="184345" y="221840"/>
                  </a:cubicBezTo>
                  <a:lnTo>
                    <a:pt x="206402" y="236525"/>
                  </a:lnTo>
                  <a:cubicBezTo>
                    <a:pt x="207245" y="237066"/>
                    <a:pt x="208328" y="236976"/>
                    <a:pt x="209050" y="236253"/>
                  </a:cubicBezTo>
                  <a:lnTo>
                    <a:pt x="236253" y="209050"/>
                  </a:lnTo>
                  <a:cubicBezTo>
                    <a:pt x="236946" y="208358"/>
                    <a:pt x="237066" y="207245"/>
                    <a:pt x="236524" y="206402"/>
                  </a:cubicBezTo>
                  <a:lnTo>
                    <a:pt x="221839" y="184345"/>
                  </a:lnTo>
                  <a:cubicBezTo>
                    <a:pt x="226835" y="175889"/>
                    <a:pt x="230687" y="166680"/>
                    <a:pt x="233214" y="156931"/>
                  </a:cubicBezTo>
                  <a:lnTo>
                    <a:pt x="259184" y="151725"/>
                  </a:lnTo>
                  <a:cubicBezTo>
                    <a:pt x="260177" y="151514"/>
                    <a:pt x="260869" y="150672"/>
                    <a:pt x="260869" y="149678"/>
                  </a:cubicBezTo>
                  <a:lnTo>
                    <a:pt x="260869" y="111191"/>
                  </a:lnTo>
                  <a:cubicBezTo>
                    <a:pt x="260869" y="110197"/>
                    <a:pt x="260146" y="109325"/>
                    <a:pt x="259184" y="109144"/>
                  </a:cubicBezTo>
                  <a:close/>
                  <a:moveTo>
                    <a:pt x="130480" y="191236"/>
                  </a:moveTo>
                  <a:cubicBezTo>
                    <a:pt x="96897" y="191236"/>
                    <a:pt x="69694" y="164032"/>
                    <a:pt x="69694" y="130450"/>
                  </a:cubicBezTo>
                  <a:cubicBezTo>
                    <a:pt x="69694" y="96867"/>
                    <a:pt x="96897" y="69663"/>
                    <a:pt x="130480" y="69663"/>
                  </a:cubicBezTo>
                  <a:cubicBezTo>
                    <a:pt x="164062" y="69663"/>
                    <a:pt x="191266" y="96867"/>
                    <a:pt x="191266" y="130450"/>
                  </a:cubicBezTo>
                  <a:cubicBezTo>
                    <a:pt x="191266" y="164002"/>
                    <a:pt x="164062" y="191236"/>
                    <a:pt x="130480" y="191236"/>
                  </a:cubicBezTo>
                  <a:close/>
                </a:path>
              </a:pathLst>
            </a:custGeom>
            <a:grpFill/>
            <a:ln w="3006" cap="flat">
              <a:noFill/>
              <a:prstDash val="solid"/>
              <a:miter/>
            </a:ln>
          </p:spPr>
          <p:txBody>
            <a:bodyPr rtlCol="0" anchor="ctr"/>
            <a:lstStyle/>
            <a:p>
              <a:pPr defTabSz="685783"/>
              <a:endParaRPr lang="en-US" sz="1013">
                <a:solidFill>
                  <a:srgbClr val="000000"/>
                </a:solidFill>
                <a:latin typeface="Verdana"/>
              </a:endParaRPr>
            </a:p>
          </p:txBody>
        </p:sp>
        <p:sp>
          <p:nvSpPr>
            <p:cNvPr id="94" name="Freeform: Shape 1315">
              <a:extLst>
                <a:ext uri="{FF2B5EF4-FFF2-40B4-BE49-F238E27FC236}">
                  <a16:creationId xmlns:a16="http://schemas.microsoft.com/office/drawing/2014/main" id="{FF0DE5F1-EB62-4C05-B58C-4A8459D00B30}"/>
                </a:ext>
              </a:extLst>
            </p:cNvPr>
            <p:cNvSpPr/>
            <p:nvPr/>
          </p:nvSpPr>
          <p:spPr>
            <a:xfrm>
              <a:off x="17942790" y="4248215"/>
              <a:ext cx="502539" cy="659018"/>
            </a:xfrm>
            <a:custGeom>
              <a:avLst/>
              <a:gdLst>
                <a:gd name="connsiteX0" fmla="*/ 502869 w 502538"/>
                <a:gd name="connsiteY0" fmla="*/ 134692 h 659017"/>
                <a:gd name="connsiteX1" fmla="*/ 500463 w 502538"/>
                <a:gd name="connsiteY1" fmla="*/ 128855 h 659017"/>
                <a:gd name="connsiteX2" fmla="*/ 374015 w 502538"/>
                <a:gd name="connsiteY2" fmla="*/ 2408 h 659017"/>
                <a:gd name="connsiteX3" fmla="*/ 368177 w 502538"/>
                <a:gd name="connsiteY3" fmla="*/ 0 h 659017"/>
                <a:gd name="connsiteX4" fmla="*/ 368177 w 502538"/>
                <a:gd name="connsiteY4" fmla="*/ 0 h 659017"/>
                <a:gd name="connsiteX5" fmla="*/ 8245 w 502538"/>
                <a:gd name="connsiteY5" fmla="*/ 0 h 659017"/>
                <a:gd name="connsiteX6" fmla="*/ 0 w 502538"/>
                <a:gd name="connsiteY6" fmla="*/ 8245 h 659017"/>
                <a:gd name="connsiteX7" fmla="*/ 0 w 502538"/>
                <a:gd name="connsiteY7" fmla="*/ 653030 h 659017"/>
                <a:gd name="connsiteX8" fmla="*/ 8245 w 502538"/>
                <a:gd name="connsiteY8" fmla="*/ 661275 h 659017"/>
                <a:gd name="connsiteX9" fmla="*/ 102343 w 502538"/>
                <a:gd name="connsiteY9" fmla="*/ 661275 h 659017"/>
                <a:gd name="connsiteX10" fmla="*/ 102343 w 502538"/>
                <a:gd name="connsiteY10" fmla="*/ 644784 h 659017"/>
                <a:gd name="connsiteX11" fmla="*/ 16490 w 502538"/>
                <a:gd name="connsiteY11" fmla="*/ 644784 h 659017"/>
                <a:gd name="connsiteX12" fmla="*/ 16490 w 502538"/>
                <a:gd name="connsiteY12" fmla="*/ 16490 h 659017"/>
                <a:gd name="connsiteX13" fmla="*/ 359932 w 502538"/>
                <a:gd name="connsiteY13" fmla="*/ 16490 h 659017"/>
                <a:gd name="connsiteX14" fmla="*/ 359932 w 502538"/>
                <a:gd name="connsiteY14" fmla="*/ 134692 h 659017"/>
                <a:gd name="connsiteX15" fmla="*/ 368177 w 502538"/>
                <a:gd name="connsiteY15" fmla="*/ 142938 h 659017"/>
                <a:gd name="connsiteX16" fmla="*/ 486379 w 502538"/>
                <a:gd name="connsiteY16" fmla="*/ 142938 h 659017"/>
                <a:gd name="connsiteX17" fmla="*/ 486379 w 502538"/>
                <a:gd name="connsiteY17" fmla="*/ 644784 h 659017"/>
                <a:gd name="connsiteX18" fmla="*/ 400616 w 502538"/>
                <a:gd name="connsiteY18" fmla="*/ 644784 h 659017"/>
                <a:gd name="connsiteX19" fmla="*/ 400616 w 502538"/>
                <a:gd name="connsiteY19" fmla="*/ 661275 h 659017"/>
                <a:gd name="connsiteX20" fmla="*/ 494654 w 502538"/>
                <a:gd name="connsiteY20" fmla="*/ 661275 h 659017"/>
                <a:gd name="connsiteX21" fmla="*/ 502900 w 502538"/>
                <a:gd name="connsiteY21" fmla="*/ 653030 h 659017"/>
                <a:gd name="connsiteX22" fmla="*/ 502869 w 502538"/>
                <a:gd name="connsiteY22" fmla="*/ 134692 h 659017"/>
                <a:gd name="connsiteX23" fmla="*/ 502869 w 502538"/>
                <a:gd name="connsiteY23" fmla="*/ 134692 h 659017"/>
                <a:gd name="connsiteX24" fmla="*/ 376453 w 502538"/>
                <a:gd name="connsiteY24" fmla="*/ 126447 h 659017"/>
                <a:gd name="connsiteX25" fmla="*/ 376453 w 502538"/>
                <a:gd name="connsiteY25" fmla="*/ 28166 h 659017"/>
                <a:gd name="connsiteX26" fmla="*/ 474734 w 502538"/>
                <a:gd name="connsiteY26" fmla="*/ 126447 h 659017"/>
                <a:gd name="connsiteX27" fmla="*/ 376453 w 502538"/>
                <a:gd name="connsiteY27" fmla="*/ 126447 h 659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02538" h="659017">
                  <a:moveTo>
                    <a:pt x="502869" y="134692"/>
                  </a:moveTo>
                  <a:cubicBezTo>
                    <a:pt x="502869" y="132556"/>
                    <a:pt x="502027" y="130450"/>
                    <a:pt x="500463" y="128855"/>
                  </a:cubicBezTo>
                  <a:lnTo>
                    <a:pt x="374015" y="2408"/>
                  </a:lnTo>
                  <a:cubicBezTo>
                    <a:pt x="372450" y="843"/>
                    <a:pt x="370314" y="0"/>
                    <a:pt x="368177" y="0"/>
                  </a:cubicBezTo>
                  <a:lnTo>
                    <a:pt x="368177" y="0"/>
                  </a:lnTo>
                  <a:lnTo>
                    <a:pt x="8245" y="0"/>
                  </a:lnTo>
                  <a:cubicBezTo>
                    <a:pt x="3701" y="0"/>
                    <a:pt x="0" y="3701"/>
                    <a:pt x="0" y="8245"/>
                  </a:cubicBezTo>
                  <a:lnTo>
                    <a:pt x="0" y="653030"/>
                  </a:lnTo>
                  <a:cubicBezTo>
                    <a:pt x="0" y="657574"/>
                    <a:pt x="3701" y="661275"/>
                    <a:pt x="8245" y="661275"/>
                  </a:cubicBezTo>
                  <a:lnTo>
                    <a:pt x="102343" y="661275"/>
                  </a:lnTo>
                  <a:lnTo>
                    <a:pt x="102343" y="644784"/>
                  </a:lnTo>
                  <a:lnTo>
                    <a:pt x="16490" y="644784"/>
                  </a:lnTo>
                  <a:lnTo>
                    <a:pt x="16490" y="16490"/>
                  </a:lnTo>
                  <a:lnTo>
                    <a:pt x="359932" y="16490"/>
                  </a:lnTo>
                  <a:lnTo>
                    <a:pt x="359932" y="134692"/>
                  </a:lnTo>
                  <a:cubicBezTo>
                    <a:pt x="359932" y="139236"/>
                    <a:pt x="363633" y="142938"/>
                    <a:pt x="368177" y="142938"/>
                  </a:cubicBezTo>
                  <a:lnTo>
                    <a:pt x="486379" y="142938"/>
                  </a:lnTo>
                  <a:lnTo>
                    <a:pt x="486379" y="644784"/>
                  </a:lnTo>
                  <a:lnTo>
                    <a:pt x="400616" y="644784"/>
                  </a:lnTo>
                  <a:lnTo>
                    <a:pt x="400616" y="661275"/>
                  </a:lnTo>
                  <a:lnTo>
                    <a:pt x="494654" y="661275"/>
                  </a:lnTo>
                  <a:cubicBezTo>
                    <a:pt x="499198" y="661275"/>
                    <a:pt x="502900" y="657574"/>
                    <a:pt x="502900" y="653030"/>
                  </a:cubicBezTo>
                  <a:lnTo>
                    <a:pt x="502869" y="134692"/>
                  </a:lnTo>
                  <a:lnTo>
                    <a:pt x="502869" y="134692"/>
                  </a:lnTo>
                  <a:close/>
                  <a:moveTo>
                    <a:pt x="376453" y="126447"/>
                  </a:moveTo>
                  <a:lnTo>
                    <a:pt x="376453" y="28166"/>
                  </a:lnTo>
                  <a:lnTo>
                    <a:pt x="474734" y="126447"/>
                  </a:lnTo>
                  <a:lnTo>
                    <a:pt x="376453" y="126447"/>
                  </a:lnTo>
                  <a:close/>
                </a:path>
              </a:pathLst>
            </a:custGeom>
            <a:grpFill/>
            <a:ln w="3006" cap="flat">
              <a:noFill/>
              <a:prstDash val="solid"/>
              <a:miter/>
            </a:ln>
          </p:spPr>
          <p:txBody>
            <a:bodyPr rtlCol="0" anchor="ctr"/>
            <a:lstStyle/>
            <a:p>
              <a:pPr defTabSz="685783"/>
              <a:endParaRPr lang="en-US" sz="1013">
                <a:solidFill>
                  <a:srgbClr val="000000"/>
                </a:solidFill>
                <a:latin typeface="Verdana"/>
              </a:endParaRPr>
            </a:p>
          </p:txBody>
        </p:sp>
        <p:sp>
          <p:nvSpPr>
            <p:cNvPr id="95" name="Freeform: Shape 1316">
              <a:extLst>
                <a:ext uri="{FF2B5EF4-FFF2-40B4-BE49-F238E27FC236}">
                  <a16:creationId xmlns:a16="http://schemas.microsoft.com/office/drawing/2014/main" id="{8BD2F68A-9706-4467-AF65-6A53C67D686A}"/>
                </a:ext>
              </a:extLst>
            </p:cNvPr>
            <p:cNvSpPr/>
            <p:nvPr/>
          </p:nvSpPr>
          <p:spPr>
            <a:xfrm>
              <a:off x="18004117" y="4571224"/>
              <a:ext cx="379161" cy="12037"/>
            </a:xfrm>
            <a:custGeom>
              <a:avLst/>
              <a:gdLst>
                <a:gd name="connsiteX0" fmla="*/ 0 w 379161"/>
                <a:gd name="connsiteY0" fmla="*/ 7493 h 12036"/>
                <a:gd name="connsiteX1" fmla="*/ 7493 w 379161"/>
                <a:gd name="connsiteY1" fmla="*/ 14986 h 12036"/>
                <a:gd name="connsiteX2" fmla="*/ 372722 w 379161"/>
                <a:gd name="connsiteY2" fmla="*/ 14986 h 12036"/>
                <a:gd name="connsiteX3" fmla="*/ 380215 w 379161"/>
                <a:gd name="connsiteY3" fmla="*/ 7493 h 12036"/>
                <a:gd name="connsiteX4" fmla="*/ 372722 w 379161"/>
                <a:gd name="connsiteY4" fmla="*/ 0 h 12036"/>
                <a:gd name="connsiteX5" fmla="*/ 7493 w 379161"/>
                <a:gd name="connsiteY5" fmla="*/ 0 h 12036"/>
                <a:gd name="connsiteX6" fmla="*/ 0 w 379161"/>
                <a:gd name="connsiteY6" fmla="*/ 7493 h 1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161" h="12036">
                  <a:moveTo>
                    <a:pt x="0" y="7493"/>
                  </a:moveTo>
                  <a:cubicBezTo>
                    <a:pt x="0" y="11646"/>
                    <a:pt x="3371" y="14986"/>
                    <a:pt x="7493" y="14986"/>
                  </a:cubicBezTo>
                  <a:lnTo>
                    <a:pt x="372722" y="14986"/>
                  </a:lnTo>
                  <a:cubicBezTo>
                    <a:pt x="376874" y="14986"/>
                    <a:pt x="380215" y="11616"/>
                    <a:pt x="380215" y="7493"/>
                  </a:cubicBezTo>
                  <a:cubicBezTo>
                    <a:pt x="380215" y="3370"/>
                    <a:pt x="376844" y="0"/>
                    <a:pt x="372722" y="0"/>
                  </a:cubicBezTo>
                  <a:lnTo>
                    <a:pt x="7493" y="0"/>
                  </a:lnTo>
                  <a:cubicBezTo>
                    <a:pt x="3371" y="0"/>
                    <a:pt x="0" y="3370"/>
                    <a:pt x="0" y="7493"/>
                  </a:cubicBezTo>
                  <a:close/>
                </a:path>
              </a:pathLst>
            </a:custGeom>
            <a:grpFill/>
            <a:ln w="3006" cap="flat">
              <a:noFill/>
              <a:prstDash val="solid"/>
              <a:miter/>
            </a:ln>
          </p:spPr>
          <p:txBody>
            <a:bodyPr rtlCol="0" anchor="ctr"/>
            <a:lstStyle/>
            <a:p>
              <a:pPr defTabSz="685783"/>
              <a:endParaRPr lang="en-US" sz="1013">
                <a:solidFill>
                  <a:srgbClr val="000000"/>
                </a:solidFill>
                <a:latin typeface="Verdana"/>
              </a:endParaRPr>
            </a:p>
          </p:txBody>
        </p:sp>
        <p:sp>
          <p:nvSpPr>
            <p:cNvPr id="96" name="Freeform: Shape 1317">
              <a:extLst>
                <a:ext uri="{FF2B5EF4-FFF2-40B4-BE49-F238E27FC236}">
                  <a16:creationId xmlns:a16="http://schemas.microsoft.com/office/drawing/2014/main" id="{590500B1-9B11-43CB-826F-F7C2D34D904F}"/>
                </a:ext>
              </a:extLst>
            </p:cNvPr>
            <p:cNvSpPr/>
            <p:nvPr/>
          </p:nvSpPr>
          <p:spPr>
            <a:xfrm>
              <a:off x="18091505" y="4485732"/>
              <a:ext cx="204627" cy="12037"/>
            </a:xfrm>
            <a:custGeom>
              <a:avLst/>
              <a:gdLst>
                <a:gd name="connsiteX0" fmla="*/ 197976 w 204626"/>
                <a:gd name="connsiteY0" fmla="*/ 14986 h 12036"/>
                <a:gd name="connsiteX1" fmla="*/ 205469 w 204626"/>
                <a:gd name="connsiteY1" fmla="*/ 7493 h 12036"/>
                <a:gd name="connsiteX2" fmla="*/ 197976 w 204626"/>
                <a:gd name="connsiteY2" fmla="*/ 0 h 12036"/>
                <a:gd name="connsiteX3" fmla="*/ 7493 w 204626"/>
                <a:gd name="connsiteY3" fmla="*/ 0 h 12036"/>
                <a:gd name="connsiteX4" fmla="*/ 0 w 204626"/>
                <a:gd name="connsiteY4" fmla="*/ 7493 h 12036"/>
                <a:gd name="connsiteX5" fmla="*/ 7493 w 204626"/>
                <a:gd name="connsiteY5" fmla="*/ 14986 h 12036"/>
                <a:gd name="connsiteX6" fmla="*/ 197976 w 204626"/>
                <a:gd name="connsiteY6" fmla="*/ 14986 h 1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626" h="12036">
                  <a:moveTo>
                    <a:pt x="197976" y="14986"/>
                  </a:moveTo>
                  <a:cubicBezTo>
                    <a:pt x="202129" y="14986"/>
                    <a:pt x="205469" y="11616"/>
                    <a:pt x="205469" y="7493"/>
                  </a:cubicBezTo>
                  <a:cubicBezTo>
                    <a:pt x="205469" y="3340"/>
                    <a:pt x="202099" y="0"/>
                    <a:pt x="197976" y="0"/>
                  </a:cubicBezTo>
                  <a:lnTo>
                    <a:pt x="7493" y="0"/>
                  </a:lnTo>
                  <a:cubicBezTo>
                    <a:pt x="3340" y="0"/>
                    <a:pt x="0" y="3370"/>
                    <a:pt x="0" y="7493"/>
                  </a:cubicBezTo>
                  <a:cubicBezTo>
                    <a:pt x="0" y="11646"/>
                    <a:pt x="3370" y="14986"/>
                    <a:pt x="7493" y="14986"/>
                  </a:cubicBezTo>
                  <a:lnTo>
                    <a:pt x="197976" y="14986"/>
                  </a:lnTo>
                  <a:close/>
                </a:path>
              </a:pathLst>
            </a:custGeom>
            <a:grpFill/>
            <a:ln w="3006" cap="flat">
              <a:noFill/>
              <a:prstDash val="solid"/>
              <a:miter/>
            </a:ln>
          </p:spPr>
          <p:txBody>
            <a:bodyPr rtlCol="0" anchor="ctr"/>
            <a:lstStyle/>
            <a:p>
              <a:pPr defTabSz="685783"/>
              <a:endParaRPr lang="en-US" sz="1013">
                <a:solidFill>
                  <a:srgbClr val="000000"/>
                </a:solidFill>
                <a:latin typeface="Verdana"/>
              </a:endParaRPr>
            </a:p>
          </p:txBody>
        </p:sp>
        <p:sp>
          <p:nvSpPr>
            <p:cNvPr id="97" name="Freeform: Shape 1318">
              <a:extLst>
                <a:ext uri="{FF2B5EF4-FFF2-40B4-BE49-F238E27FC236}">
                  <a16:creationId xmlns:a16="http://schemas.microsoft.com/office/drawing/2014/main" id="{337FDE07-B481-4178-A6E9-AA03A3AC3EBA}"/>
                </a:ext>
              </a:extLst>
            </p:cNvPr>
            <p:cNvSpPr/>
            <p:nvPr/>
          </p:nvSpPr>
          <p:spPr>
            <a:xfrm>
              <a:off x="18004117" y="4718224"/>
              <a:ext cx="379161" cy="12037"/>
            </a:xfrm>
            <a:custGeom>
              <a:avLst/>
              <a:gdLst>
                <a:gd name="connsiteX0" fmla="*/ 7493 w 379161"/>
                <a:gd name="connsiteY0" fmla="*/ 14986 h 12036"/>
                <a:gd name="connsiteX1" fmla="*/ 372722 w 379161"/>
                <a:gd name="connsiteY1" fmla="*/ 14986 h 12036"/>
                <a:gd name="connsiteX2" fmla="*/ 380215 w 379161"/>
                <a:gd name="connsiteY2" fmla="*/ 7493 h 12036"/>
                <a:gd name="connsiteX3" fmla="*/ 372722 w 379161"/>
                <a:gd name="connsiteY3" fmla="*/ 0 h 12036"/>
                <a:gd name="connsiteX4" fmla="*/ 7493 w 379161"/>
                <a:gd name="connsiteY4" fmla="*/ 0 h 12036"/>
                <a:gd name="connsiteX5" fmla="*/ 0 w 379161"/>
                <a:gd name="connsiteY5" fmla="*/ 7493 h 12036"/>
                <a:gd name="connsiteX6" fmla="*/ 7493 w 379161"/>
                <a:gd name="connsiteY6" fmla="*/ 14986 h 1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161" h="12036">
                  <a:moveTo>
                    <a:pt x="7493" y="14986"/>
                  </a:moveTo>
                  <a:lnTo>
                    <a:pt x="372722" y="14986"/>
                  </a:lnTo>
                  <a:cubicBezTo>
                    <a:pt x="376874" y="14986"/>
                    <a:pt x="380215" y="11616"/>
                    <a:pt x="380215" y="7493"/>
                  </a:cubicBezTo>
                  <a:cubicBezTo>
                    <a:pt x="380215" y="3340"/>
                    <a:pt x="376844" y="0"/>
                    <a:pt x="372722" y="0"/>
                  </a:cubicBezTo>
                  <a:lnTo>
                    <a:pt x="7493" y="0"/>
                  </a:lnTo>
                  <a:cubicBezTo>
                    <a:pt x="3341" y="0"/>
                    <a:pt x="0" y="3370"/>
                    <a:pt x="0" y="7493"/>
                  </a:cubicBezTo>
                  <a:cubicBezTo>
                    <a:pt x="0" y="11646"/>
                    <a:pt x="3371" y="14986"/>
                    <a:pt x="7493" y="14986"/>
                  </a:cubicBezTo>
                  <a:close/>
                </a:path>
              </a:pathLst>
            </a:custGeom>
            <a:grpFill/>
            <a:ln w="3006" cap="flat">
              <a:noFill/>
              <a:prstDash val="solid"/>
              <a:miter/>
            </a:ln>
          </p:spPr>
          <p:txBody>
            <a:bodyPr rtlCol="0" anchor="ctr"/>
            <a:lstStyle/>
            <a:p>
              <a:pPr defTabSz="685783"/>
              <a:endParaRPr lang="en-US" sz="1013">
                <a:solidFill>
                  <a:srgbClr val="000000"/>
                </a:solidFill>
                <a:latin typeface="Verdana"/>
              </a:endParaRPr>
            </a:p>
          </p:txBody>
        </p:sp>
        <p:sp>
          <p:nvSpPr>
            <p:cNvPr id="98" name="Freeform: Shape 1319">
              <a:extLst>
                <a:ext uri="{FF2B5EF4-FFF2-40B4-BE49-F238E27FC236}">
                  <a16:creationId xmlns:a16="http://schemas.microsoft.com/office/drawing/2014/main" id="{2A4D34D6-DC0F-4C14-AD61-C24426598D4D}"/>
                </a:ext>
              </a:extLst>
            </p:cNvPr>
            <p:cNvSpPr/>
            <p:nvPr/>
          </p:nvSpPr>
          <p:spPr>
            <a:xfrm>
              <a:off x="18004117" y="4644739"/>
              <a:ext cx="379161" cy="12037"/>
            </a:xfrm>
            <a:custGeom>
              <a:avLst/>
              <a:gdLst>
                <a:gd name="connsiteX0" fmla="*/ 7493 w 379161"/>
                <a:gd name="connsiteY0" fmla="*/ 14986 h 12036"/>
                <a:gd name="connsiteX1" fmla="*/ 372722 w 379161"/>
                <a:gd name="connsiteY1" fmla="*/ 14986 h 12036"/>
                <a:gd name="connsiteX2" fmla="*/ 380215 w 379161"/>
                <a:gd name="connsiteY2" fmla="*/ 7493 h 12036"/>
                <a:gd name="connsiteX3" fmla="*/ 372722 w 379161"/>
                <a:gd name="connsiteY3" fmla="*/ 0 h 12036"/>
                <a:gd name="connsiteX4" fmla="*/ 7493 w 379161"/>
                <a:gd name="connsiteY4" fmla="*/ 0 h 12036"/>
                <a:gd name="connsiteX5" fmla="*/ 0 w 379161"/>
                <a:gd name="connsiteY5" fmla="*/ 7493 h 12036"/>
                <a:gd name="connsiteX6" fmla="*/ 7493 w 379161"/>
                <a:gd name="connsiteY6" fmla="*/ 14986 h 1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161" h="12036">
                  <a:moveTo>
                    <a:pt x="7493" y="14986"/>
                  </a:moveTo>
                  <a:lnTo>
                    <a:pt x="372722" y="14986"/>
                  </a:lnTo>
                  <a:cubicBezTo>
                    <a:pt x="376874" y="14986"/>
                    <a:pt x="380215" y="11616"/>
                    <a:pt x="380215" y="7493"/>
                  </a:cubicBezTo>
                  <a:cubicBezTo>
                    <a:pt x="380215" y="3340"/>
                    <a:pt x="376844" y="0"/>
                    <a:pt x="372722" y="0"/>
                  </a:cubicBezTo>
                  <a:lnTo>
                    <a:pt x="7493" y="0"/>
                  </a:lnTo>
                  <a:cubicBezTo>
                    <a:pt x="3341" y="0"/>
                    <a:pt x="0" y="3370"/>
                    <a:pt x="0" y="7493"/>
                  </a:cubicBezTo>
                  <a:cubicBezTo>
                    <a:pt x="0" y="11616"/>
                    <a:pt x="3371" y="14986"/>
                    <a:pt x="7493" y="14986"/>
                  </a:cubicBezTo>
                  <a:close/>
                </a:path>
              </a:pathLst>
            </a:custGeom>
            <a:grpFill/>
            <a:ln w="3006" cap="flat">
              <a:noFill/>
              <a:prstDash val="solid"/>
              <a:miter/>
            </a:ln>
          </p:spPr>
          <p:txBody>
            <a:bodyPr rtlCol="0" anchor="ctr"/>
            <a:lstStyle/>
            <a:p>
              <a:pPr defTabSz="685783"/>
              <a:endParaRPr lang="en-US" sz="1013">
                <a:solidFill>
                  <a:srgbClr val="000000"/>
                </a:solidFill>
                <a:latin typeface="Verdana"/>
              </a:endParaRPr>
            </a:p>
          </p:txBody>
        </p:sp>
        <p:sp>
          <p:nvSpPr>
            <p:cNvPr id="99" name="Freeform: Shape 1320">
              <a:extLst>
                <a:ext uri="{FF2B5EF4-FFF2-40B4-BE49-F238E27FC236}">
                  <a16:creationId xmlns:a16="http://schemas.microsoft.com/office/drawing/2014/main" id="{B14086AC-B0F4-4FCF-884C-CD5A9F60924F}"/>
                </a:ext>
              </a:extLst>
            </p:cNvPr>
            <p:cNvSpPr/>
            <p:nvPr/>
          </p:nvSpPr>
          <p:spPr>
            <a:xfrm>
              <a:off x="18163245" y="4874222"/>
              <a:ext cx="60184" cy="51157"/>
            </a:xfrm>
            <a:custGeom>
              <a:avLst/>
              <a:gdLst>
                <a:gd name="connsiteX0" fmla="*/ 46131 w 60184"/>
                <a:gd name="connsiteY0" fmla="*/ 0 h 51156"/>
                <a:gd name="connsiteX1" fmla="*/ 15377 w 60184"/>
                <a:gd name="connsiteY1" fmla="*/ 0 h 51156"/>
                <a:gd name="connsiteX2" fmla="*/ 0 w 60184"/>
                <a:gd name="connsiteY2" fmla="*/ 26601 h 51156"/>
                <a:gd name="connsiteX3" fmla="*/ 15377 w 60184"/>
                <a:gd name="connsiteY3" fmla="*/ 53233 h 51156"/>
                <a:gd name="connsiteX4" fmla="*/ 46131 w 60184"/>
                <a:gd name="connsiteY4" fmla="*/ 53233 h 51156"/>
                <a:gd name="connsiteX5" fmla="*/ 61509 w 60184"/>
                <a:gd name="connsiteY5" fmla="*/ 26601 h 51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84" h="51156">
                  <a:moveTo>
                    <a:pt x="46131" y="0"/>
                  </a:moveTo>
                  <a:lnTo>
                    <a:pt x="15377" y="0"/>
                  </a:lnTo>
                  <a:lnTo>
                    <a:pt x="0" y="26601"/>
                  </a:lnTo>
                  <a:lnTo>
                    <a:pt x="15377" y="53233"/>
                  </a:lnTo>
                  <a:lnTo>
                    <a:pt x="46131" y="53233"/>
                  </a:lnTo>
                  <a:lnTo>
                    <a:pt x="61509" y="26601"/>
                  </a:lnTo>
                  <a:close/>
                </a:path>
              </a:pathLst>
            </a:custGeom>
            <a:grpFill/>
            <a:ln w="3006" cap="flat">
              <a:noFill/>
              <a:prstDash val="solid"/>
              <a:miter/>
            </a:ln>
          </p:spPr>
          <p:txBody>
            <a:bodyPr rtlCol="0" anchor="ctr"/>
            <a:lstStyle/>
            <a:p>
              <a:pPr defTabSz="685783"/>
              <a:endParaRPr lang="en-US" sz="1013">
                <a:solidFill>
                  <a:srgbClr val="000000"/>
                </a:solidFill>
                <a:latin typeface="Verdana"/>
              </a:endParaRPr>
            </a:p>
          </p:txBody>
        </p:sp>
      </p:grpSp>
      <p:grpSp>
        <p:nvGrpSpPr>
          <p:cNvPr id="75" name="Group 74">
            <a:extLst>
              <a:ext uri="{FF2B5EF4-FFF2-40B4-BE49-F238E27FC236}">
                <a16:creationId xmlns:a16="http://schemas.microsoft.com/office/drawing/2014/main" id="{1A5FF3F2-806F-44CD-D48B-3377F1E9AC00}"/>
              </a:ext>
            </a:extLst>
          </p:cNvPr>
          <p:cNvGrpSpPr/>
          <p:nvPr/>
        </p:nvGrpSpPr>
        <p:grpSpPr>
          <a:xfrm>
            <a:off x="1799208" y="4531579"/>
            <a:ext cx="5302641" cy="195507"/>
            <a:chOff x="1799208" y="4531579"/>
            <a:chExt cx="5302641" cy="195507"/>
          </a:xfrm>
        </p:grpSpPr>
        <p:sp>
          <p:nvSpPr>
            <p:cNvPr id="92" name="AutoShape 2">
              <a:hlinkClick r:id="rId13" action="ppaction://hlinksldjump"/>
              <a:extLst>
                <a:ext uri="{FF2B5EF4-FFF2-40B4-BE49-F238E27FC236}">
                  <a16:creationId xmlns:a16="http://schemas.microsoft.com/office/drawing/2014/main" id="{B73AAEBA-AD7C-2813-A103-AD432F5F3FE4}"/>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HOW</a:t>
              </a:r>
            </a:p>
          </p:txBody>
        </p:sp>
        <p:sp>
          <p:nvSpPr>
            <p:cNvPr id="100" name="AutoShape 2">
              <a:hlinkClick r:id="rId14" action="ppaction://hlinksldjump"/>
              <a:extLst>
                <a:ext uri="{FF2B5EF4-FFF2-40B4-BE49-F238E27FC236}">
                  <a16:creationId xmlns:a16="http://schemas.microsoft.com/office/drawing/2014/main" id="{4AED0C11-B29A-00EF-72E9-C24C2FF3B419}"/>
                </a:ext>
              </a:extLst>
            </p:cNvPr>
            <p:cNvSpPr>
              <a:spLocks noChangeArrowheads="1"/>
            </p:cNvSpPr>
            <p:nvPr/>
          </p:nvSpPr>
          <p:spPr bwMode="gray">
            <a:xfrm>
              <a:off x="5492320" y="4535045"/>
              <a:ext cx="797767" cy="185652"/>
            </a:xfrm>
            <a:prstGeom prst="roundRect">
              <a:avLst>
                <a:gd name="adj" fmla="val 50000"/>
              </a:avLst>
            </a:prstGeom>
            <a:solidFill>
              <a:srgbClr val="22BCB9"/>
            </a:solidFill>
            <a:ln w="10795">
              <a:noFill/>
              <a:round/>
              <a:headEnd/>
              <a:tailEnd/>
            </a:ln>
            <a:effectLst/>
          </p:spPr>
          <p:txBody>
            <a:bodyPr vert="horz" wrap="none" lIns="0" tIns="0" rIns="0" bIns="0" anchor="ctr" anchorCtr="0">
              <a:noAutofit/>
            </a:bodyPr>
            <a:lstStyle/>
            <a:p>
              <a:pPr algn="ctr" defTabSz="685783">
                <a:lnSpc>
                  <a:spcPct val="95000"/>
                </a:lnSpc>
              </a:pPr>
              <a:r>
                <a:rPr lang="en-US" sz="525" b="1">
                  <a:solidFill>
                    <a:prstClr val="white"/>
                  </a:solidFill>
                  <a:latin typeface="Verdana"/>
                </a:rPr>
                <a:t>HOW</a:t>
              </a:r>
            </a:p>
          </p:txBody>
        </p:sp>
        <p:sp>
          <p:nvSpPr>
            <p:cNvPr id="101" name="AutoShape 2">
              <a:hlinkClick r:id="rId15" action="ppaction://hlinksldjump"/>
              <a:extLst>
                <a:ext uri="{FF2B5EF4-FFF2-40B4-BE49-F238E27FC236}">
                  <a16:creationId xmlns:a16="http://schemas.microsoft.com/office/drawing/2014/main" id="{EB776272-7BCB-ED01-6908-6AB59BDD2648}"/>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WHO</a:t>
              </a:r>
            </a:p>
          </p:txBody>
        </p:sp>
        <p:sp>
          <p:nvSpPr>
            <p:cNvPr id="102" name="AutoShape 2">
              <a:hlinkClick r:id="rId16" action="ppaction://hlinksldjump"/>
              <a:extLst>
                <a:ext uri="{FF2B5EF4-FFF2-40B4-BE49-F238E27FC236}">
                  <a16:creationId xmlns:a16="http://schemas.microsoft.com/office/drawing/2014/main" id="{8EA5CA49-3EC3-4D43-323A-5C964F219049}"/>
                </a:ext>
              </a:extLst>
            </p:cNvPr>
            <p:cNvSpPr>
              <a:spLocks noChangeArrowheads="1"/>
            </p:cNvSpPr>
            <p:nvPr/>
          </p:nvSpPr>
          <p:spPr bwMode="gray">
            <a:xfrm>
              <a:off x="3057027"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WHY</a:t>
              </a:r>
            </a:p>
          </p:txBody>
        </p:sp>
        <p:sp>
          <p:nvSpPr>
            <p:cNvPr id="113" name="AutoShape 2">
              <a:hlinkClick r:id="rId17" action="ppaction://hlinksldjump"/>
              <a:extLst>
                <a:ext uri="{FF2B5EF4-FFF2-40B4-BE49-F238E27FC236}">
                  <a16:creationId xmlns:a16="http://schemas.microsoft.com/office/drawing/2014/main" id="{94226B70-1220-D638-1DF5-9B27F89DE4C7}"/>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WHAT</a:t>
              </a:r>
            </a:p>
          </p:txBody>
        </p:sp>
        <p:sp>
          <p:nvSpPr>
            <p:cNvPr id="114" name="AutoShape 2">
              <a:hlinkClick r:id="rId18" action="ppaction://hlinksldjump"/>
              <a:extLst>
                <a:ext uri="{FF2B5EF4-FFF2-40B4-BE49-F238E27FC236}">
                  <a16:creationId xmlns:a16="http://schemas.microsoft.com/office/drawing/2014/main" id="{A03B5620-5C0F-B870-CB0B-F4F1C12C5E9B}"/>
                </a:ext>
              </a:extLst>
            </p:cNvPr>
            <p:cNvSpPr>
              <a:spLocks noChangeArrowheads="1"/>
            </p:cNvSpPr>
            <p:nvPr/>
          </p:nvSpPr>
          <p:spPr bwMode="gray">
            <a:xfrm>
              <a:off x="2245264"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GENERAL</a:t>
              </a:r>
            </a:p>
          </p:txBody>
        </p:sp>
        <p:sp>
          <p:nvSpPr>
            <p:cNvPr id="115" name="AutoShape 2">
              <a:hlinkClick r:id="rId19" action="ppaction://hlinksldjump"/>
              <a:extLst>
                <a:ext uri="{FF2B5EF4-FFF2-40B4-BE49-F238E27FC236}">
                  <a16:creationId xmlns:a16="http://schemas.microsoft.com/office/drawing/2014/main" id="{AB3DF953-BE6A-A5FF-0445-846840D1F8F6}"/>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REPORT &amp; LEARN</a:t>
              </a:r>
            </a:p>
          </p:txBody>
        </p:sp>
        <p:pic>
          <p:nvPicPr>
            <p:cNvPr id="116" name="Picture 115">
              <a:hlinkClick r:id="rId18" action="ppaction://hlinksldjump"/>
              <a:extLst>
                <a:ext uri="{FF2B5EF4-FFF2-40B4-BE49-F238E27FC236}">
                  <a16:creationId xmlns:a16="http://schemas.microsoft.com/office/drawing/2014/main" id="{FB827F0A-264F-B80F-6A28-69635F613B90}"/>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042152" y="4531579"/>
              <a:ext cx="189116" cy="189117"/>
            </a:xfrm>
            <a:prstGeom prst="rect">
              <a:avLst/>
            </a:prstGeom>
          </p:spPr>
        </p:pic>
        <p:sp>
          <p:nvSpPr>
            <p:cNvPr id="117" name="Arrow: Right 116">
              <a:hlinkClick r:id="" action="ppaction://hlinkshowjump?jump=lastslideviewed"/>
              <a:extLst>
                <a:ext uri="{FF2B5EF4-FFF2-40B4-BE49-F238E27FC236}">
                  <a16:creationId xmlns:a16="http://schemas.microsoft.com/office/drawing/2014/main" id="{6D061891-C091-8AF8-8F3E-45F394C54FD6}"/>
                </a:ext>
              </a:extLst>
            </p:cNvPr>
            <p:cNvSpPr/>
            <p:nvPr/>
          </p:nvSpPr>
          <p:spPr>
            <a:xfrm rot="10800000">
              <a:off x="1799208" y="4541436"/>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77" name="TextBox 76">
            <a:extLst>
              <a:ext uri="{FF2B5EF4-FFF2-40B4-BE49-F238E27FC236}">
                <a16:creationId xmlns:a16="http://schemas.microsoft.com/office/drawing/2014/main" id="{D09D0B52-AFB7-4EAD-9EF3-473420232653}"/>
              </a:ext>
            </a:extLst>
          </p:cNvPr>
          <p:cNvSpPr txBox="1"/>
          <p:nvPr/>
        </p:nvSpPr>
        <p:spPr>
          <a:xfrm>
            <a:off x="6931519" y="3152370"/>
            <a:ext cx="2119491" cy="196208"/>
          </a:xfrm>
          <a:prstGeom prst="rect">
            <a:avLst/>
          </a:prstGeom>
          <a:noFill/>
        </p:spPr>
        <p:txBody>
          <a:bodyPr wrap="none" rtlCol="0">
            <a:spAutoFit/>
          </a:bodyPr>
          <a:lstStyle/>
          <a:p>
            <a:pPr algn="ctr" defTabSz="685783"/>
            <a:r>
              <a:rPr lang="en-US" sz="675">
                <a:solidFill>
                  <a:schemeClr val="tx2"/>
                </a:solidFill>
                <a:latin typeface="Verdana"/>
              </a:rPr>
              <a:t>* Click links to access additional information</a:t>
            </a:r>
          </a:p>
        </p:txBody>
      </p:sp>
      <p:grpSp>
        <p:nvGrpSpPr>
          <p:cNvPr id="78" name="Group 77">
            <a:extLst>
              <a:ext uri="{FF2B5EF4-FFF2-40B4-BE49-F238E27FC236}">
                <a16:creationId xmlns:a16="http://schemas.microsoft.com/office/drawing/2014/main" id="{D919A677-EA6C-4EAB-8729-BFB5B2635166}"/>
              </a:ext>
            </a:extLst>
          </p:cNvPr>
          <p:cNvGrpSpPr/>
          <p:nvPr/>
        </p:nvGrpSpPr>
        <p:grpSpPr>
          <a:xfrm>
            <a:off x="7405015" y="4531234"/>
            <a:ext cx="186825" cy="186825"/>
            <a:chOff x="9873352" y="6041644"/>
            <a:chExt cx="249100" cy="249100"/>
          </a:xfrm>
        </p:grpSpPr>
        <p:sp>
          <p:nvSpPr>
            <p:cNvPr id="79" name="Oval 78">
              <a:hlinkClick r:id="" action="ppaction://hlinkshowjump?jump=previousslide"/>
              <a:extLst>
                <a:ext uri="{FF2B5EF4-FFF2-40B4-BE49-F238E27FC236}">
                  <a16:creationId xmlns:a16="http://schemas.microsoft.com/office/drawing/2014/main" id="{EC20A9D9-517D-4042-9747-389D722E05EE}"/>
                </a:ext>
              </a:extLst>
            </p:cNvPr>
            <p:cNvSpPr/>
            <p:nvPr userDrawn="1"/>
          </p:nvSpPr>
          <p:spPr>
            <a:xfrm>
              <a:off x="9873352" y="6041644"/>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83"/>
              <a:endParaRPr lang="en-US" sz="1013">
                <a:solidFill>
                  <a:prstClr val="white"/>
                </a:solidFill>
                <a:latin typeface="Verdana"/>
              </a:endParaRPr>
            </a:p>
          </p:txBody>
        </p:sp>
        <p:grpSp>
          <p:nvGrpSpPr>
            <p:cNvPr id="80" name="Group 79">
              <a:extLst>
                <a:ext uri="{FF2B5EF4-FFF2-40B4-BE49-F238E27FC236}">
                  <a16:creationId xmlns:a16="http://schemas.microsoft.com/office/drawing/2014/main" id="{4BB3535F-1FFF-4F1F-93F8-3B07824D86A0}"/>
                </a:ext>
              </a:extLst>
            </p:cNvPr>
            <p:cNvGrpSpPr/>
            <p:nvPr userDrawn="1"/>
          </p:nvGrpSpPr>
          <p:grpSpPr>
            <a:xfrm>
              <a:off x="9971776" y="6136088"/>
              <a:ext cx="41137" cy="66044"/>
              <a:chOff x="3345327" y="4804129"/>
              <a:chExt cx="74099" cy="118964"/>
            </a:xfrm>
          </p:grpSpPr>
          <p:cxnSp>
            <p:nvCxnSpPr>
              <p:cNvPr id="81" name="Straight Connector 80">
                <a:hlinkClick r:id="" action="ppaction://hlinkshowjump?jump=previousslide"/>
                <a:extLst>
                  <a:ext uri="{FF2B5EF4-FFF2-40B4-BE49-F238E27FC236}">
                    <a16:creationId xmlns:a16="http://schemas.microsoft.com/office/drawing/2014/main" id="{E8059A49-526B-4114-BD50-5B2B6BB693AA}"/>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a:hlinkClick r:id="" action="ppaction://hlinkshowjump?jump=previousslide"/>
                <a:extLst>
                  <a:ext uri="{FF2B5EF4-FFF2-40B4-BE49-F238E27FC236}">
                    <a16:creationId xmlns:a16="http://schemas.microsoft.com/office/drawing/2014/main" id="{3F0BFD96-B9FC-4FE9-A584-0DF50ECFAA7C}"/>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83" name="Group 82">
            <a:extLst>
              <a:ext uri="{FF2B5EF4-FFF2-40B4-BE49-F238E27FC236}">
                <a16:creationId xmlns:a16="http://schemas.microsoft.com/office/drawing/2014/main" id="{569DDEA0-5A54-40F7-984A-4A201783D8EF}"/>
              </a:ext>
            </a:extLst>
          </p:cNvPr>
          <p:cNvGrpSpPr/>
          <p:nvPr/>
        </p:nvGrpSpPr>
        <p:grpSpPr>
          <a:xfrm>
            <a:off x="7642346" y="4531234"/>
            <a:ext cx="186825" cy="186825"/>
            <a:chOff x="10189795" y="6045160"/>
            <a:chExt cx="249100" cy="249100"/>
          </a:xfrm>
        </p:grpSpPr>
        <p:sp>
          <p:nvSpPr>
            <p:cNvPr id="84" name="Oval 83">
              <a:hlinkClick r:id="" action="ppaction://hlinkshowjump?jump=nextslide"/>
              <a:extLst>
                <a:ext uri="{FF2B5EF4-FFF2-40B4-BE49-F238E27FC236}">
                  <a16:creationId xmlns:a16="http://schemas.microsoft.com/office/drawing/2014/main" id="{FD30952C-F11C-4EC3-8759-9772959BCA50}"/>
                </a:ext>
              </a:extLst>
            </p:cNvPr>
            <p:cNvSpPr/>
            <p:nvPr userDrawn="1"/>
          </p:nvSpPr>
          <p:spPr>
            <a:xfrm>
              <a:off x="10189795" y="6045160"/>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83"/>
              <a:endParaRPr lang="en-US" sz="1013">
                <a:solidFill>
                  <a:prstClr val="white"/>
                </a:solidFill>
                <a:latin typeface="Verdana"/>
              </a:endParaRPr>
            </a:p>
          </p:txBody>
        </p:sp>
        <p:grpSp>
          <p:nvGrpSpPr>
            <p:cNvPr id="118" name="Group 117">
              <a:extLst>
                <a:ext uri="{FF2B5EF4-FFF2-40B4-BE49-F238E27FC236}">
                  <a16:creationId xmlns:a16="http://schemas.microsoft.com/office/drawing/2014/main" id="{A1AC8212-F332-436E-BB60-DA054C92C16C}"/>
                </a:ext>
              </a:extLst>
            </p:cNvPr>
            <p:cNvGrpSpPr/>
            <p:nvPr userDrawn="1"/>
          </p:nvGrpSpPr>
          <p:grpSpPr>
            <a:xfrm flipH="1" flipV="1">
              <a:off x="10297292" y="6133992"/>
              <a:ext cx="41137" cy="66044"/>
              <a:chOff x="3345327" y="4804129"/>
              <a:chExt cx="74099" cy="118964"/>
            </a:xfrm>
          </p:grpSpPr>
          <p:cxnSp>
            <p:nvCxnSpPr>
              <p:cNvPr id="119" name="Straight Connector 118">
                <a:hlinkClick r:id="" action="ppaction://hlinkshowjump?jump=nextslide"/>
                <a:extLst>
                  <a:ext uri="{FF2B5EF4-FFF2-40B4-BE49-F238E27FC236}">
                    <a16:creationId xmlns:a16="http://schemas.microsoft.com/office/drawing/2014/main" id="{DBC8B33E-C90C-4D9A-B3E7-A37A817C0363}"/>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a:hlinkClick r:id="" action="ppaction://hlinkshowjump?jump=nextslide"/>
                <a:extLst>
                  <a:ext uri="{FF2B5EF4-FFF2-40B4-BE49-F238E27FC236}">
                    <a16:creationId xmlns:a16="http://schemas.microsoft.com/office/drawing/2014/main" id="{0BCC5F0C-A3F8-4E24-8E90-294AD7AB7F82}"/>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23542469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Straight Connector 46">
            <a:extLst>
              <a:ext uri="{FF2B5EF4-FFF2-40B4-BE49-F238E27FC236}">
                <a16:creationId xmlns:a16="http://schemas.microsoft.com/office/drawing/2014/main" id="{C534D9B4-C343-4039-B609-500E89314ACC}"/>
              </a:ext>
            </a:extLst>
          </p:cNvPr>
          <p:cNvCxnSpPr>
            <a:cxnSpLocks/>
          </p:cNvCxnSpPr>
          <p:nvPr/>
        </p:nvCxnSpPr>
        <p:spPr>
          <a:xfrm>
            <a:off x="2755575" y="926100"/>
            <a:ext cx="3244603"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B0B802E-46F3-4795-9025-1862472690A0}"/>
              </a:ext>
            </a:extLst>
          </p:cNvPr>
          <p:cNvCxnSpPr>
            <a:cxnSpLocks/>
          </p:cNvCxnSpPr>
          <p:nvPr/>
        </p:nvCxnSpPr>
        <p:spPr>
          <a:xfrm>
            <a:off x="3069900" y="2993670"/>
            <a:ext cx="5707389"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EE418441-3A00-4AFB-98C5-51B0563C3104}"/>
              </a:ext>
            </a:extLst>
          </p:cNvPr>
          <p:cNvSpPr/>
          <p:nvPr/>
        </p:nvSpPr>
        <p:spPr>
          <a:xfrm>
            <a:off x="1966" y="0"/>
            <a:ext cx="2993588" cy="4445491"/>
          </a:xfrm>
          <a:prstGeom prst="rect">
            <a:avLst/>
          </a:prstGeom>
          <a:solidFill>
            <a:srgbClr val="22B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 name="Title 1">
            <a:extLst>
              <a:ext uri="{FF2B5EF4-FFF2-40B4-BE49-F238E27FC236}">
                <a16:creationId xmlns:a16="http://schemas.microsoft.com/office/drawing/2014/main" id="{49404C55-093B-4B52-8DDB-0CD91796F002}"/>
              </a:ext>
            </a:extLst>
          </p:cNvPr>
          <p:cNvSpPr txBox="1">
            <a:spLocks/>
          </p:cNvSpPr>
          <p:nvPr/>
        </p:nvSpPr>
        <p:spPr bwMode="auto">
          <a:xfrm>
            <a:off x="303609" y="87475"/>
            <a:ext cx="8210829" cy="537533"/>
          </a:xfrm>
          <a:prstGeom prst="rect">
            <a:avLst/>
          </a:prstGeom>
          <a:noFill/>
          <a:ln>
            <a:noFill/>
          </a:ln>
        </p:spPr>
        <p:txBody>
          <a:bodyPr vert="horz" wrap="square" lIns="0" tIns="34287" rIns="68573" bIns="34287" numCol="1" anchor="b" anchorCtr="0" compatLnSpc="1">
            <a:prstTxWarp prst="textNoShape">
              <a:avLst/>
            </a:prstTxWarp>
          </a:bodyPr>
          <a:lstStyle>
            <a:lvl1pPr algn="l" defTabSz="60952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a:lstStyle>
          <a:p>
            <a:r>
              <a:rPr lang="en-US" sz="1500">
                <a:solidFill>
                  <a:schemeClr val="bg1"/>
                </a:solidFill>
              </a:rPr>
              <a:t>Checklist Brand Owners</a:t>
            </a:r>
          </a:p>
        </p:txBody>
      </p:sp>
      <p:sp>
        <p:nvSpPr>
          <p:cNvPr id="6" name="Rectangle 5">
            <a:extLst>
              <a:ext uri="{FF2B5EF4-FFF2-40B4-BE49-F238E27FC236}">
                <a16:creationId xmlns:a16="http://schemas.microsoft.com/office/drawing/2014/main" id="{DA896500-1369-4E9C-964B-276A5747262F}"/>
              </a:ext>
            </a:extLst>
          </p:cNvPr>
          <p:cNvSpPr>
            <a:spLocks/>
          </p:cNvSpPr>
          <p:nvPr/>
        </p:nvSpPr>
        <p:spPr>
          <a:xfrm>
            <a:off x="142183" y="1215017"/>
            <a:ext cx="2853371" cy="1993520"/>
          </a:xfrm>
          <a:prstGeom prst="rect">
            <a:avLst/>
          </a:prstGeom>
          <a:noFill/>
          <a:ln w="12700" cap="flat" cmpd="sng" algn="ctr">
            <a:noFill/>
            <a:prstDash val="solid"/>
          </a:ln>
          <a:effectLst/>
        </p:spPr>
        <p:txBody>
          <a:bodyPr wrap="square" tIns="54000" rtlCol="0" anchor="t">
            <a:spAutoFit/>
          </a:bodyPr>
          <a:lstStyle/>
          <a:p>
            <a:pPr marL="0" lvl="1" fontAlgn="base">
              <a:spcAft>
                <a:spcPts val="300"/>
              </a:spcAft>
              <a:buClr>
                <a:schemeClr val="bg1"/>
              </a:buClr>
            </a:pPr>
            <a:r>
              <a:rPr lang="en-US" sz="1050">
                <a:solidFill>
                  <a:schemeClr val="bg1"/>
                </a:solidFill>
              </a:rPr>
              <a:t>While the pilot toolkit includes a lot of information for discovery and planning for a pilot, this checklist can be valuable for Manufacturers/Brands to confirm all business, technical and partnership steps have been met.</a:t>
            </a:r>
          </a:p>
          <a:p>
            <a:pPr marL="0" lvl="1" fontAlgn="base">
              <a:spcAft>
                <a:spcPts val="300"/>
              </a:spcAft>
              <a:buClr>
                <a:schemeClr val="bg1"/>
              </a:buClr>
            </a:pPr>
            <a:endParaRPr lang="en-US" sz="1050">
              <a:solidFill>
                <a:schemeClr val="bg1"/>
              </a:solidFill>
            </a:endParaRPr>
          </a:p>
          <a:p>
            <a:pPr marL="0" lvl="1" fontAlgn="base">
              <a:spcAft>
                <a:spcPts val="300"/>
              </a:spcAft>
              <a:buClr>
                <a:schemeClr val="bg1"/>
              </a:buClr>
            </a:pPr>
            <a:r>
              <a:rPr lang="en-US" sz="1050">
                <a:solidFill>
                  <a:schemeClr val="bg1"/>
                </a:solidFill>
              </a:rPr>
              <a:t>Download a PDF checklist:</a:t>
            </a:r>
          </a:p>
          <a:p>
            <a:pPr marL="0" lvl="1" fontAlgn="base">
              <a:spcAft>
                <a:spcPts val="300"/>
              </a:spcAft>
              <a:buClr>
                <a:schemeClr val="bg1"/>
              </a:buClr>
            </a:pPr>
            <a:r>
              <a:rPr lang="en-US" sz="1000">
                <a:solidFill>
                  <a:schemeClr val="bg1"/>
                </a:solidFill>
                <a:hlinkClick r:id="rId2">
                  <a:extLst>
                    <a:ext uri="{A12FA001-AC4F-418D-AE19-62706E023703}">
                      <ahyp:hlinkClr xmlns:ahyp="http://schemas.microsoft.com/office/drawing/2018/hyperlinkcolor" val="tx"/>
                    </a:ext>
                  </a:extLst>
                </a:hlinkClick>
              </a:rPr>
              <a:t>https://www.gs1.org/docs/retail/Brand_and_Manufacturer_2D_barcodes_checklist.pdf</a:t>
            </a:r>
            <a:r>
              <a:rPr lang="en-US" sz="1000">
                <a:solidFill>
                  <a:schemeClr val="bg1"/>
                </a:solidFill>
              </a:rPr>
              <a:t> </a:t>
            </a:r>
          </a:p>
        </p:txBody>
      </p:sp>
      <p:sp>
        <p:nvSpPr>
          <p:cNvPr id="8" name="Rounded Rectangle 93">
            <a:extLst>
              <a:ext uri="{FF2B5EF4-FFF2-40B4-BE49-F238E27FC236}">
                <a16:creationId xmlns:a16="http://schemas.microsoft.com/office/drawing/2014/main" id="{27574E18-E43F-464C-A57A-EACD8C62F8D0}"/>
              </a:ext>
            </a:extLst>
          </p:cNvPr>
          <p:cNvSpPr/>
          <p:nvPr/>
        </p:nvSpPr>
        <p:spPr>
          <a:xfrm>
            <a:off x="3456867" y="783044"/>
            <a:ext cx="2103120"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Scope checklist</a:t>
            </a:r>
          </a:p>
        </p:txBody>
      </p:sp>
      <p:grpSp>
        <p:nvGrpSpPr>
          <p:cNvPr id="10" name="Group 9">
            <a:extLst>
              <a:ext uri="{FF2B5EF4-FFF2-40B4-BE49-F238E27FC236}">
                <a16:creationId xmlns:a16="http://schemas.microsoft.com/office/drawing/2014/main" id="{9413E5AE-8469-4AD8-8C46-2229BD0787BC}"/>
              </a:ext>
            </a:extLst>
          </p:cNvPr>
          <p:cNvGrpSpPr/>
          <p:nvPr/>
        </p:nvGrpSpPr>
        <p:grpSpPr>
          <a:xfrm>
            <a:off x="3187217" y="698010"/>
            <a:ext cx="456300" cy="455879"/>
            <a:chOff x="4727848" y="1172232"/>
            <a:chExt cx="608400" cy="607839"/>
          </a:xfrm>
        </p:grpSpPr>
        <p:sp>
          <p:nvSpPr>
            <p:cNvPr id="11" name="Oval 20">
              <a:extLst>
                <a:ext uri="{FF2B5EF4-FFF2-40B4-BE49-F238E27FC236}">
                  <a16:creationId xmlns:a16="http://schemas.microsoft.com/office/drawing/2014/main" id="{51898058-69AE-45BA-AFA2-0D1B59E424A4}"/>
                </a:ext>
              </a:extLst>
            </p:cNvPr>
            <p:cNvSpPr/>
            <p:nvPr/>
          </p:nvSpPr>
          <p:spPr>
            <a:xfrm>
              <a:off x="4727848" y="1172232"/>
              <a:ext cx="608400" cy="60783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grpSp>
          <p:nvGrpSpPr>
            <p:cNvPr id="12" name="Groupe 355">
              <a:extLst>
                <a:ext uri="{FF2B5EF4-FFF2-40B4-BE49-F238E27FC236}">
                  <a16:creationId xmlns:a16="http://schemas.microsoft.com/office/drawing/2014/main" id="{5A8C871D-DFA7-4BD8-84CD-2BCCE92C7A4D}"/>
                </a:ext>
              </a:extLst>
            </p:cNvPr>
            <p:cNvGrpSpPr/>
            <p:nvPr/>
          </p:nvGrpSpPr>
          <p:grpSpPr>
            <a:xfrm>
              <a:off x="4869882" y="1285172"/>
              <a:ext cx="323920" cy="381923"/>
              <a:chOff x="9153875" y="3671977"/>
              <a:chExt cx="363537" cy="428625"/>
            </a:xfrm>
            <a:solidFill>
              <a:srgbClr val="007D74"/>
            </a:solidFill>
          </p:grpSpPr>
          <p:sp>
            <p:nvSpPr>
              <p:cNvPr id="13" name="Freeform 76">
                <a:extLst>
                  <a:ext uri="{FF2B5EF4-FFF2-40B4-BE49-F238E27FC236}">
                    <a16:creationId xmlns:a16="http://schemas.microsoft.com/office/drawing/2014/main" id="{A8D6CE38-D2EC-4EDB-8B4C-92321B726E8E}"/>
                  </a:ext>
                </a:extLst>
              </p:cNvPr>
              <p:cNvSpPr>
                <a:spLocks/>
              </p:cNvSpPr>
              <p:nvPr/>
            </p:nvSpPr>
            <p:spPr bwMode="auto">
              <a:xfrm>
                <a:off x="9330087" y="3671977"/>
                <a:ext cx="19050" cy="85725"/>
              </a:xfrm>
              <a:custGeom>
                <a:avLst/>
                <a:gdLst>
                  <a:gd name="T0" fmla="*/ 3 w 5"/>
                  <a:gd name="T1" fmla="*/ 23 h 23"/>
                  <a:gd name="T2" fmla="*/ 5 w 5"/>
                  <a:gd name="T3" fmla="*/ 21 h 23"/>
                  <a:gd name="T4" fmla="*/ 5 w 5"/>
                  <a:gd name="T5" fmla="*/ 2 h 23"/>
                  <a:gd name="T6" fmla="*/ 3 w 5"/>
                  <a:gd name="T7" fmla="*/ 0 h 23"/>
                  <a:gd name="T8" fmla="*/ 0 w 5"/>
                  <a:gd name="T9" fmla="*/ 2 h 23"/>
                  <a:gd name="T10" fmla="*/ 0 w 5"/>
                  <a:gd name="T11" fmla="*/ 21 h 23"/>
                  <a:gd name="T12" fmla="*/ 3 w 5"/>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5" h="23">
                    <a:moveTo>
                      <a:pt x="3" y="23"/>
                    </a:moveTo>
                    <a:cubicBezTo>
                      <a:pt x="4" y="23"/>
                      <a:pt x="5" y="22"/>
                      <a:pt x="5" y="21"/>
                    </a:cubicBezTo>
                    <a:cubicBezTo>
                      <a:pt x="5" y="2"/>
                      <a:pt x="5" y="2"/>
                      <a:pt x="5" y="2"/>
                    </a:cubicBezTo>
                    <a:cubicBezTo>
                      <a:pt x="5" y="1"/>
                      <a:pt x="4" y="0"/>
                      <a:pt x="3" y="0"/>
                    </a:cubicBezTo>
                    <a:cubicBezTo>
                      <a:pt x="1" y="0"/>
                      <a:pt x="0" y="1"/>
                      <a:pt x="0" y="2"/>
                    </a:cubicBezTo>
                    <a:cubicBezTo>
                      <a:pt x="0" y="21"/>
                      <a:pt x="0" y="21"/>
                      <a:pt x="0" y="21"/>
                    </a:cubicBezTo>
                    <a:cubicBezTo>
                      <a:pt x="0" y="22"/>
                      <a:pt x="1" y="23"/>
                      <a:pt x="3" y="23"/>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4" name="Freeform 77">
                <a:extLst>
                  <a:ext uri="{FF2B5EF4-FFF2-40B4-BE49-F238E27FC236}">
                    <a16:creationId xmlns:a16="http://schemas.microsoft.com/office/drawing/2014/main" id="{2670EB03-74E1-4A7C-BA69-197518761F4E}"/>
                  </a:ext>
                </a:extLst>
              </p:cNvPr>
              <p:cNvSpPr>
                <a:spLocks/>
              </p:cNvSpPr>
              <p:nvPr/>
            </p:nvSpPr>
            <p:spPr bwMode="auto">
              <a:xfrm>
                <a:off x="9157050" y="3765639"/>
                <a:ext cx="79375" cy="55563"/>
              </a:xfrm>
              <a:custGeom>
                <a:avLst/>
                <a:gdLst>
                  <a:gd name="T0" fmla="*/ 20 w 21"/>
                  <a:gd name="T1" fmla="*/ 10 h 15"/>
                  <a:gd name="T2" fmla="*/ 4 w 21"/>
                  <a:gd name="T3" fmla="*/ 1 h 15"/>
                  <a:gd name="T4" fmla="*/ 4 w 21"/>
                  <a:gd name="T5" fmla="*/ 1 h 15"/>
                  <a:gd name="T6" fmla="*/ 2 w 21"/>
                  <a:gd name="T7" fmla="*/ 1 h 15"/>
                  <a:gd name="T8" fmla="*/ 0 w 21"/>
                  <a:gd name="T9" fmla="*/ 2 h 15"/>
                  <a:gd name="T10" fmla="*/ 0 w 21"/>
                  <a:gd name="T11" fmla="*/ 4 h 15"/>
                  <a:gd name="T12" fmla="*/ 1 w 21"/>
                  <a:gd name="T13" fmla="*/ 5 h 15"/>
                  <a:gd name="T14" fmla="*/ 17 w 21"/>
                  <a:gd name="T15" fmla="*/ 14 h 15"/>
                  <a:gd name="T16" fmla="*/ 18 w 21"/>
                  <a:gd name="T17" fmla="*/ 15 h 15"/>
                  <a:gd name="T18" fmla="*/ 20 w 21"/>
                  <a:gd name="T19" fmla="*/ 13 h 15"/>
                  <a:gd name="T20" fmla="*/ 21 w 21"/>
                  <a:gd name="T21" fmla="*/ 12 h 15"/>
                  <a:gd name="T22" fmla="*/ 20 w 21"/>
                  <a:gd name="T23"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5">
                    <a:moveTo>
                      <a:pt x="20" y="10"/>
                    </a:moveTo>
                    <a:cubicBezTo>
                      <a:pt x="4" y="1"/>
                      <a:pt x="4" y="1"/>
                      <a:pt x="4" y="1"/>
                    </a:cubicBezTo>
                    <a:cubicBezTo>
                      <a:pt x="4" y="1"/>
                      <a:pt x="4" y="1"/>
                      <a:pt x="4" y="1"/>
                    </a:cubicBezTo>
                    <a:cubicBezTo>
                      <a:pt x="3" y="1"/>
                      <a:pt x="2" y="0"/>
                      <a:pt x="2" y="1"/>
                    </a:cubicBezTo>
                    <a:cubicBezTo>
                      <a:pt x="1" y="1"/>
                      <a:pt x="1" y="1"/>
                      <a:pt x="0" y="2"/>
                    </a:cubicBezTo>
                    <a:cubicBezTo>
                      <a:pt x="0" y="2"/>
                      <a:pt x="0" y="3"/>
                      <a:pt x="0" y="4"/>
                    </a:cubicBezTo>
                    <a:cubicBezTo>
                      <a:pt x="0" y="4"/>
                      <a:pt x="1" y="5"/>
                      <a:pt x="1" y="5"/>
                    </a:cubicBezTo>
                    <a:cubicBezTo>
                      <a:pt x="17" y="14"/>
                      <a:pt x="17" y="14"/>
                      <a:pt x="17" y="14"/>
                    </a:cubicBezTo>
                    <a:cubicBezTo>
                      <a:pt x="17" y="15"/>
                      <a:pt x="18" y="15"/>
                      <a:pt x="18" y="15"/>
                    </a:cubicBezTo>
                    <a:cubicBezTo>
                      <a:pt x="19" y="15"/>
                      <a:pt x="20" y="14"/>
                      <a:pt x="20" y="13"/>
                    </a:cubicBezTo>
                    <a:cubicBezTo>
                      <a:pt x="21" y="13"/>
                      <a:pt x="21" y="12"/>
                      <a:pt x="21" y="12"/>
                    </a:cubicBezTo>
                    <a:cubicBezTo>
                      <a:pt x="21" y="11"/>
                      <a:pt x="20" y="10"/>
                      <a:pt x="20" y="1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5" name="Freeform 78">
                <a:extLst>
                  <a:ext uri="{FF2B5EF4-FFF2-40B4-BE49-F238E27FC236}">
                    <a16:creationId xmlns:a16="http://schemas.microsoft.com/office/drawing/2014/main" id="{4D6B38DD-C1F8-44E7-B8FA-7F2BA45B4DF3}"/>
                  </a:ext>
                </a:extLst>
              </p:cNvPr>
              <p:cNvSpPr>
                <a:spLocks/>
              </p:cNvSpPr>
              <p:nvPr/>
            </p:nvSpPr>
            <p:spPr bwMode="auto">
              <a:xfrm>
                <a:off x="9153875" y="3930739"/>
                <a:ext cx="77788" cy="52388"/>
              </a:xfrm>
              <a:custGeom>
                <a:avLst/>
                <a:gdLst>
                  <a:gd name="T0" fmla="*/ 19 w 21"/>
                  <a:gd name="T1" fmla="*/ 0 h 14"/>
                  <a:gd name="T2" fmla="*/ 17 w 21"/>
                  <a:gd name="T3" fmla="*/ 0 h 14"/>
                  <a:gd name="T4" fmla="*/ 1 w 21"/>
                  <a:gd name="T5" fmla="*/ 10 h 14"/>
                  <a:gd name="T6" fmla="*/ 0 w 21"/>
                  <a:gd name="T7" fmla="*/ 11 h 14"/>
                  <a:gd name="T8" fmla="*/ 0 w 21"/>
                  <a:gd name="T9" fmla="*/ 13 h 14"/>
                  <a:gd name="T10" fmla="*/ 3 w 21"/>
                  <a:gd name="T11" fmla="*/ 14 h 14"/>
                  <a:gd name="T12" fmla="*/ 4 w 21"/>
                  <a:gd name="T13" fmla="*/ 14 h 14"/>
                  <a:gd name="T14" fmla="*/ 20 w 21"/>
                  <a:gd name="T15" fmla="*/ 5 h 14"/>
                  <a:gd name="T16" fmla="*/ 21 w 21"/>
                  <a:gd name="T17" fmla="*/ 3 h 14"/>
                  <a:gd name="T18" fmla="*/ 21 w 21"/>
                  <a:gd name="T19" fmla="*/ 1 h 14"/>
                  <a:gd name="T20" fmla="*/ 19 w 21"/>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19" y="0"/>
                    </a:moveTo>
                    <a:cubicBezTo>
                      <a:pt x="18" y="0"/>
                      <a:pt x="18" y="0"/>
                      <a:pt x="17" y="0"/>
                    </a:cubicBezTo>
                    <a:cubicBezTo>
                      <a:pt x="1" y="10"/>
                      <a:pt x="1" y="10"/>
                      <a:pt x="1" y="10"/>
                    </a:cubicBezTo>
                    <a:cubicBezTo>
                      <a:pt x="1" y="10"/>
                      <a:pt x="0" y="11"/>
                      <a:pt x="0" y="11"/>
                    </a:cubicBezTo>
                    <a:cubicBezTo>
                      <a:pt x="0" y="12"/>
                      <a:pt x="0" y="12"/>
                      <a:pt x="0" y="13"/>
                    </a:cubicBezTo>
                    <a:cubicBezTo>
                      <a:pt x="1" y="14"/>
                      <a:pt x="2" y="14"/>
                      <a:pt x="3" y="14"/>
                    </a:cubicBezTo>
                    <a:cubicBezTo>
                      <a:pt x="3" y="14"/>
                      <a:pt x="3" y="14"/>
                      <a:pt x="4" y="14"/>
                    </a:cubicBezTo>
                    <a:cubicBezTo>
                      <a:pt x="20" y="5"/>
                      <a:pt x="20" y="5"/>
                      <a:pt x="20" y="5"/>
                    </a:cubicBezTo>
                    <a:cubicBezTo>
                      <a:pt x="20" y="4"/>
                      <a:pt x="21" y="4"/>
                      <a:pt x="21" y="3"/>
                    </a:cubicBezTo>
                    <a:cubicBezTo>
                      <a:pt x="21" y="3"/>
                      <a:pt x="21" y="2"/>
                      <a:pt x="21" y="1"/>
                    </a:cubicBezTo>
                    <a:cubicBezTo>
                      <a:pt x="20" y="1"/>
                      <a:pt x="20" y="0"/>
                      <a:pt x="19"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6" name="Freeform 79">
                <a:extLst>
                  <a:ext uri="{FF2B5EF4-FFF2-40B4-BE49-F238E27FC236}">
                    <a16:creationId xmlns:a16="http://schemas.microsoft.com/office/drawing/2014/main" id="{AEBBE1E2-654A-4047-B5BC-19049BAFE16F}"/>
                  </a:ext>
                </a:extLst>
              </p:cNvPr>
              <p:cNvSpPr>
                <a:spLocks/>
              </p:cNvSpPr>
              <p:nvPr/>
            </p:nvSpPr>
            <p:spPr bwMode="auto">
              <a:xfrm>
                <a:off x="9434862" y="3938677"/>
                <a:ext cx="79375" cy="52388"/>
              </a:xfrm>
              <a:custGeom>
                <a:avLst/>
                <a:gdLst>
                  <a:gd name="T0" fmla="*/ 20 w 21"/>
                  <a:gd name="T1" fmla="*/ 9 h 14"/>
                  <a:gd name="T2" fmla="*/ 4 w 21"/>
                  <a:gd name="T3" fmla="*/ 0 h 14"/>
                  <a:gd name="T4" fmla="*/ 2 w 21"/>
                  <a:gd name="T5" fmla="*/ 0 h 14"/>
                  <a:gd name="T6" fmla="*/ 1 w 21"/>
                  <a:gd name="T7" fmla="*/ 1 h 14"/>
                  <a:gd name="T8" fmla="*/ 1 w 21"/>
                  <a:gd name="T9" fmla="*/ 3 h 14"/>
                  <a:gd name="T10" fmla="*/ 2 w 21"/>
                  <a:gd name="T11" fmla="*/ 4 h 14"/>
                  <a:gd name="T12" fmla="*/ 18 w 21"/>
                  <a:gd name="T13" fmla="*/ 13 h 14"/>
                  <a:gd name="T14" fmla="*/ 19 w 21"/>
                  <a:gd name="T15" fmla="*/ 14 h 14"/>
                  <a:gd name="T16" fmla="*/ 21 w 21"/>
                  <a:gd name="T17" fmla="*/ 13 h 14"/>
                  <a:gd name="T18" fmla="*/ 21 w 21"/>
                  <a:gd name="T19" fmla="*/ 11 h 14"/>
                  <a:gd name="T20" fmla="*/ 20 w 21"/>
                  <a:gd name="T2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0" y="9"/>
                    </a:moveTo>
                    <a:cubicBezTo>
                      <a:pt x="4" y="0"/>
                      <a:pt x="4" y="0"/>
                      <a:pt x="4" y="0"/>
                    </a:cubicBezTo>
                    <a:cubicBezTo>
                      <a:pt x="4" y="0"/>
                      <a:pt x="3" y="0"/>
                      <a:pt x="2" y="0"/>
                    </a:cubicBezTo>
                    <a:cubicBezTo>
                      <a:pt x="2" y="0"/>
                      <a:pt x="1" y="0"/>
                      <a:pt x="1" y="1"/>
                    </a:cubicBezTo>
                    <a:cubicBezTo>
                      <a:pt x="1" y="1"/>
                      <a:pt x="0" y="2"/>
                      <a:pt x="1" y="3"/>
                    </a:cubicBezTo>
                    <a:cubicBezTo>
                      <a:pt x="1" y="3"/>
                      <a:pt x="1" y="4"/>
                      <a:pt x="2" y="4"/>
                    </a:cubicBezTo>
                    <a:cubicBezTo>
                      <a:pt x="18" y="13"/>
                      <a:pt x="18" y="13"/>
                      <a:pt x="18" y="13"/>
                    </a:cubicBezTo>
                    <a:cubicBezTo>
                      <a:pt x="18" y="14"/>
                      <a:pt x="18" y="14"/>
                      <a:pt x="19" y="14"/>
                    </a:cubicBezTo>
                    <a:cubicBezTo>
                      <a:pt x="20" y="14"/>
                      <a:pt x="21" y="13"/>
                      <a:pt x="21" y="13"/>
                    </a:cubicBezTo>
                    <a:cubicBezTo>
                      <a:pt x="21" y="12"/>
                      <a:pt x="21" y="11"/>
                      <a:pt x="21" y="11"/>
                    </a:cubicBezTo>
                    <a:cubicBezTo>
                      <a:pt x="21" y="10"/>
                      <a:pt x="21" y="9"/>
                      <a:pt x="20" y="9"/>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7" name="Freeform 80">
                <a:extLst>
                  <a:ext uri="{FF2B5EF4-FFF2-40B4-BE49-F238E27FC236}">
                    <a16:creationId xmlns:a16="http://schemas.microsoft.com/office/drawing/2014/main" id="{F3768E84-131A-4DF6-94D8-FEAA87F5A549}"/>
                  </a:ext>
                </a:extLst>
              </p:cNvPr>
              <p:cNvSpPr>
                <a:spLocks/>
              </p:cNvSpPr>
              <p:nvPr/>
            </p:nvSpPr>
            <p:spPr bwMode="auto">
              <a:xfrm>
                <a:off x="9438037" y="3773577"/>
                <a:ext cx="79375" cy="52388"/>
              </a:xfrm>
              <a:custGeom>
                <a:avLst/>
                <a:gdLst>
                  <a:gd name="T0" fmla="*/ 21 w 21"/>
                  <a:gd name="T1" fmla="*/ 1 h 14"/>
                  <a:gd name="T2" fmla="*/ 19 w 21"/>
                  <a:gd name="T3" fmla="*/ 0 h 14"/>
                  <a:gd name="T4" fmla="*/ 17 w 21"/>
                  <a:gd name="T5" fmla="*/ 0 h 14"/>
                  <a:gd name="T6" fmla="*/ 2 w 21"/>
                  <a:gd name="T7" fmla="*/ 10 h 14"/>
                  <a:gd name="T8" fmla="*/ 0 w 21"/>
                  <a:gd name="T9" fmla="*/ 11 h 14"/>
                  <a:gd name="T10" fmla="*/ 1 w 21"/>
                  <a:gd name="T11" fmla="*/ 13 h 14"/>
                  <a:gd name="T12" fmla="*/ 3 w 21"/>
                  <a:gd name="T13" fmla="*/ 14 h 14"/>
                  <a:gd name="T14" fmla="*/ 4 w 21"/>
                  <a:gd name="T15" fmla="*/ 14 h 14"/>
                  <a:gd name="T16" fmla="*/ 20 w 21"/>
                  <a:gd name="T17" fmla="*/ 5 h 14"/>
                  <a:gd name="T18" fmla="*/ 21 w 21"/>
                  <a:gd name="T19" fmla="*/ 3 h 14"/>
                  <a:gd name="T20" fmla="*/ 21 w 21"/>
                  <a:gd name="T21"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1" y="1"/>
                    </a:moveTo>
                    <a:cubicBezTo>
                      <a:pt x="21" y="1"/>
                      <a:pt x="20" y="0"/>
                      <a:pt x="19" y="0"/>
                    </a:cubicBezTo>
                    <a:cubicBezTo>
                      <a:pt x="19" y="0"/>
                      <a:pt x="18" y="0"/>
                      <a:pt x="17" y="0"/>
                    </a:cubicBezTo>
                    <a:cubicBezTo>
                      <a:pt x="2" y="10"/>
                      <a:pt x="2" y="10"/>
                      <a:pt x="2" y="10"/>
                    </a:cubicBezTo>
                    <a:cubicBezTo>
                      <a:pt x="1" y="10"/>
                      <a:pt x="1" y="10"/>
                      <a:pt x="0" y="11"/>
                    </a:cubicBezTo>
                    <a:cubicBezTo>
                      <a:pt x="0" y="12"/>
                      <a:pt x="0" y="12"/>
                      <a:pt x="1" y="13"/>
                    </a:cubicBezTo>
                    <a:cubicBezTo>
                      <a:pt x="1" y="14"/>
                      <a:pt x="2" y="14"/>
                      <a:pt x="3" y="14"/>
                    </a:cubicBezTo>
                    <a:cubicBezTo>
                      <a:pt x="3" y="14"/>
                      <a:pt x="4" y="14"/>
                      <a:pt x="4" y="14"/>
                    </a:cubicBezTo>
                    <a:cubicBezTo>
                      <a:pt x="20" y="5"/>
                      <a:pt x="20" y="5"/>
                      <a:pt x="20" y="5"/>
                    </a:cubicBezTo>
                    <a:cubicBezTo>
                      <a:pt x="21" y="4"/>
                      <a:pt x="21" y="4"/>
                      <a:pt x="21" y="3"/>
                    </a:cubicBezTo>
                    <a:cubicBezTo>
                      <a:pt x="21" y="3"/>
                      <a:pt x="21" y="2"/>
                      <a:pt x="21" y="1"/>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8" name="Freeform 81">
                <a:extLst>
                  <a:ext uri="{FF2B5EF4-FFF2-40B4-BE49-F238E27FC236}">
                    <a16:creationId xmlns:a16="http://schemas.microsoft.com/office/drawing/2014/main" id="{939A0E93-5C7F-463E-A896-8839CD2A1CE5}"/>
                  </a:ext>
                </a:extLst>
              </p:cNvPr>
              <p:cNvSpPr>
                <a:spLocks noEditPoints="1"/>
              </p:cNvSpPr>
              <p:nvPr/>
            </p:nvSpPr>
            <p:spPr bwMode="auto">
              <a:xfrm>
                <a:off x="9220550" y="3776752"/>
                <a:ext cx="222250" cy="323850"/>
              </a:xfrm>
              <a:custGeom>
                <a:avLst/>
                <a:gdLst>
                  <a:gd name="T0" fmla="*/ 58 w 59"/>
                  <a:gd name="T1" fmla="*/ 31 h 86"/>
                  <a:gd name="T2" fmla="*/ 58 w 59"/>
                  <a:gd name="T3" fmla="*/ 26 h 86"/>
                  <a:gd name="T4" fmla="*/ 58 w 59"/>
                  <a:gd name="T5" fmla="*/ 25 h 86"/>
                  <a:gd name="T6" fmla="*/ 59 w 59"/>
                  <a:gd name="T7" fmla="*/ 18 h 86"/>
                  <a:gd name="T8" fmla="*/ 54 w 59"/>
                  <a:gd name="T9" fmla="*/ 11 h 86"/>
                  <a:gd name="T10" fmla="*/ 54 w 59"/>
                  <a:gd name="T11" fmla="*/ 11 h 86"/>
                  <a:gd name="T12" fmla="*/ 45 w 59"/>
                  <a:gd name="T13" fmla="*/ 3 h 86"/>
                  <a:gd name="T14" fmla="*/ 44 w 59"/>
                  <a:gd name="T15" fmla="*/ 3 h 86"/>
                  <a:gd name="T16" fmla="*/ 32 w 59"/>
                  <a:gd name="T17" fmla="*/ 0 h 86"/>
                  <a:gd name="T18" fmla="*/ 19 w 59"/>
                  <a:gd name="T19" fmla="*/ 3 h 86"/>
                  <a:gd name="T20" fmla="*/ 8 w 59"/>
                  <a:gd name="T21" fmla="*/ 40 h 86"/>
                  <a:gd name="T22" fmla="*/ 18 w 59"/>
                  <a:gd name="T23" fmla="*/ 51 h 86"/>
                  <a:gd name="T24" fmla="*/ 18 w 59"/>
                  <a:gd name="T25" fmla="*/ 61 h 86"/>
                  <a:gd name="T26" fmla="*/ 18 w 59"/>
                  <a:gd name="T27" fmla="*/ 61 h 86"/>
                  <a:gd name="T28" fmla="*/ 18 w 59"/>
                  <a:gd name="T29" fmla="*/ 61 h 86"/>
                  <a:gd name="T30" fmla="*/ 18 w 59"/>
                  <a:gd name="T31" fmla="*/ 74 h 86"/>
                  <a:gd name="T32" fmla="*/ 23 w 59"/>
                  <a:gd name="T33" fmla="*/ 81 h 86"/>
                  <a:gd name="T34" fmla="*/ 31 w 59"/>
                  <a:gd name="T35" fmla="*/ 86 h 86"/>
                  <a:gd name="T36" fmla="*/ 40 w 59"/>
                  <a:gd name="T37" fmla="*/ 81 h 86"/>
                  <a:gd name="T38" fmla="*/ 45 w 59"/>
                  <a:gd name="T39" fmla="*/ 74 h 86"/>
                  <a:gd name="T40" fmla="*/ 45 w 59"/>
                  <a:gd name="T41" fmla="*/ 52 h 86"/>
                  <a:gd name="T42" fmla="*/ 45 w 59"/>
                  <a:gd name="T43" fmla="*/ 52 h 86"/>
                  <a:gd name="T44" fmla="*/ 52 w 59"/>
                  <a:gd name="T45" fmla="*/ 46 h 86"/>
                  <a:gd name="T46" fmla="*/ 55 w 59"/>
                  <a:gd name="T47" fmla="*/ 41 h 86"/>
                  <a:gd name="T48" fmla="*/ 58 w 59"/>
                  <a:gd name="T49" fmla="*/ 31 h 86"/>
                  <a:gd name="T50" fmla="*/ 58 w 59"/>
                  <a:gd name="T51" fmla="*/ 31 h 86"/>
                  <a:gd name="T52" fmla="*/ 17 w 59"/>
                  <a:gd name="T53" fmla="*/ 28 h 86"/>
                  <a:gd name="T54" fmla="*/ 16 w 59"/>
                  <a:gd name="T55" fmla="*/ 30 h 86"/>
                  <a:gd name="T56" fmla="*/ 15 w 59"/>
                  <a:gd name="T57" fmla="*/ 28 h 86"/>
                  <a:gd name="T58" fmla="*/ 34 w 59"/>
                  <a:gd name="T59" fmla="*/ 10 h 86"/>
                  <a:gd name="T60" fmla="*/ 35 w 59"/>
                  <a:gd name="T61" fmla="*/ 11 h 86"/>
                  <a:gd name="T62" fmla="*/ 34 w 59"/>
                  <a:gd name="T63" fmla="*/ 12 h 86"/>
                  <a:gd name="T64" fmla="*/ 17 w 59"/>
                  <a:gd name="T65" fmla="*/ 28 h 86"/>
                  <a:gd name="T66" fmla="*/ 42 w 59"/>
                  <a:gd name="T67" fmla="*/ 74 h 86"/>
                  <a:gd name="T68" fmla="*/ 38 w 59"/>
                  <a:gd name="T69" fmla="*/ 79 h 86"/>
                  <a:gd name="T70" fmla="*/ 37 w 59"/>
                  <a:gd name="T71" fmla="*/ 80 h 86"/>
                  <a:gd name="T72" fmla="*/ 37 w 59"/>
                  <a:gd name="T73" fmla="*/ 80 h 86"/>
                  <a:gd name="T74" fmla="*/ 31 w 59"/>
                  <a:gd name="T75" fmla="*/ 83 h 86"/>
                  <a:gd name="T76" fmla="*/ 26 w 59"/>
                  <a:gd name="T77" fmla="*/ 80 h 86"/>
                  <a:gd name="T78" fmla="*/ 26 w 59"/>
                  <a:gd name="T79" fmla="*/ 80 h 86"/>
                  <a:gd name="T80" fmla="*/ 25 w 59"/>
                  <a:gd name="T81" fmla="*/ 79 h 86"/>
                  <a:gd name="T82" fmla="*/ 21 w 59"/>
                  <a:gd name="T83" fmla="*/ 74 h 86"/>
                  <a:gd name="T84" fmla="*/ 21 w 59"/>
                  <a:gd name="T85" fmla="*/ 62 h 86"/>
                  <a:gd name="T86" fmla="*/ 42 w 59"/>
                  <a:gd name="T87" fmla="*/ 62 h 86"/>
                  <a:gd name="T88" fmla="*/ 42 w 59"/>
                  <a:gd name="T89" fmla="*/ 7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 h="86">
                    <a:moveTo>
                      <a:pt x="58" y="31"/>
                    </a:moveTo>
                    <a:cubicBezTo>
                      <a:pt x="58" y="29"/>
                      <a:pt x="58" y="27"/>
                      <a:pt x="58" y="26"/>
                    </a:cubicBezTo>
                    <a:cubicBezTo>
                      <a:pt x="58" y="25"/>
                      <a:pt x="58" y="25"/>
                      <a:pt x="58" y="25"/>
                    </a:cubicBezTo>
                    <a:cubicBezTo>
                      <a:pt x="58" y="22"/>
                      <a:pt x="59" y="20"/>
                      <a:pt x="59" y="18"/>
                    </a:cubicBezTo>
                    <a:cubicBezTo>
                      <a:pt x="59" y="18"/>
                      <a:pt x="58" y="15"/>
                      <a:pt x="54" y="11"/>
                    </a:cubicBezTo>
                    <a:cubicBezTo>
                      <a:pt x="54" y="11"/>
                      <a:pt x="54" y="11"/>
                      <a:pt x="54" y="11"/>
                    </a:cubicBezTo>
                    <a:cubicBezTo>
                      <a:pt x="52" y="8"/>
                      <a:pt x="49" y="5"/>
                      <a:pt x="45" y="3"/>
                    </a:cubicBezTo>
                    <a:cubicBezTo>
                      <a:pt x="44" y="3"/>
                      <a:pt x="44" y="3"/>
                      <a:pt x="44" y="3"/>
                    </a:cubicBezTo>
                    <a:cubicBezTo>
                      <a:pt x="40" y="1"/>
                      <a:pt x="36" y="0"/>
                      <a:pt x="32" y="0"/>
                    </a:cubicBezTo>
                    <a:cubicBezTo>
                      <a:pt x="27" y="0"/>
                      <a:pt x="23" y="1"/>
                      <a:pt x="19" y="3"/>
                    </a:cubicBezTo>
                    <a:cubicBezTo>
                      <a:pt x="5" y="11"/>
                      <a:pt x="0" y="27"/>
                      <a:pt x="8" y="40"/>
                    </a:cubicBezTo>
                    <a:cubicBezTo>
                      <a:pt x="10" y="45"/>
                      <a:pt x="14" y="49"/>
                      <a:pt x="18" y="51"/>
                    </a:cubicBezTo>
                    <a:cubicBezTo>
                      <a:pt x="18" y="61"/>
                      <a:pt x="18" y="61"/>
                      <a:pt x="18" y="61"/>
                    </a:cubicBezTo>
                    <a:cubicBezTo>
                      <a:pt x="18" y="61"/>
                      <a:pt x="18" y="61"/>
                      <a:pt x="18" y="61"/>
                    </a:cubicBezTo>
                    <a:cubicBezTo>
                      <a:pt x="18" y="61"/>
                      <a:pt x="18" y="61"/>
                      <a:pt x="18" y="61"/>
                    </a:cubicBezTo>
                    <a:cubicBezTo>
                      <a:pt x="18" y="74"/>
                      <a:pt x="18" y="74"/>
                      <a:pt x="18" y="74"/>
                    </a:cubicBezTo>
                    <a:cubicBezTo>
                      <a:pt x="18" y="77"/>
                      <a:pt x="20" y="79"/>
                      <a:pt x="23" y="81"/>
                    </a:cubicBezTo>
                    <a:cubicBezTo>
                      <a:pt x="24" y="83"/>
                      <a:pt x="27" y="86"/>
                      <a:pt x="31" y="86"/>
                    </a:cubicBezTo>
                    <a:cubicBezTo>
                      <a:pt x="36" y="86"/>
                      <a:pt x="39" y="83"/>
                      <a:pt x="40" y="81"/>
                    </a:cubicBezTo>
                    <a:cubicBezTo>
                      <a:pt x="43" y="79"/>
                      <a:pt x="45" y="77"/>
                      <a:pt x="45" y="74"/>
                    </a:cubicBezTo>
                    <a:cubicBezTo>
                      <a:pt x="45" y="52"/>
                      <a:pt x="45" y="52"/>
                      <a:pt x="45" y="52"/>
                    </a:cubicBezTo>
                    <a:cubicBezTo>
                      <a:pt x="45" y="52"/>
                      <a:pt x="45" y="52"/>
                      <a:pt x="45" y="52"/>
                    </a:cubicBezTo>
                    <a:cubicBezTo>
                      <a:pt x="47" y="50"/>
                      <a:pt x="50" y="48"/>
                      <a:pt x="52" y="46"/>
                    </a:cubicBezTo>
                    <a:cubicBezTo>
                      <a:pt x="53" y="45"/>
                      <a:pt x="54" y="43"/>
                      <a:pt x="55" y="41"/>
                    </a:cubicBezTo>
                    <a:cubicBezTo>
                      <a:pt x="56" y="38"/>
                      <a:pt x="57" y="34"/>
                      <a:pt x="58" y="31"/>
                    </a:cubicBezTo>
                    <a:cubicBezTo>
                      <a:pt x="58" y="31"/>
                      <a:pt x="58" y="31"/>
                      <a:pt x="58" y="31"/>
                    </a:cubicBezTo>
                    <a:moveTo>
                      <a:pt x="17" y="28"/>
                    </a:moveTo>
                    <a:cubicBezTo>
                      <a:pt x="17" y="29"/>
                      <a:pt x="17" y="30"/>
                      <a:pt x="16" y="30"/>
                    </a:cubicBezTo>
                    <a:cubicBezTo>
                      <a:pt x="16" y="30"/>
                      <a:pt x="15" y="29"/>
                      <a:pt x="15" y="28"/>
                    </a:cubicBezTo>
                    <a:cubicBezTo>
                      <a:pt x="15" y="18"/>
                      <a:pt x="23" y="10"/>
                      <a:pt x="34" y="10"/>
                    </a:cubicBezTo>
                    <a:cubicBezTo>
                      <a:pt x="35" y="10"/>
                      <a:pt x="35" y="10"/>
                      <a:pt x="35" y="11"/>
                    </a:cubicBezTo>
                    <a:cubicBezTo>
                      <a:pt x="35" y="11"/>
                      <a:pt x="35" y="12"/>
                      <a:pt x="34" y="12"/>
                    </a:cubicBezTo>
                    <a:cubicBezTo>
                      <a:pt x="25" y="12"/>
                      <a:pt x="17" y="19"/>
                      <a:pt x="17" y="28"/>
                    </a:cubicBezTo>
                    <a:moveTo>
                      <a:pt x="42" y="74"/>
                    </a:moveTo>
                    <a:cubicBezTo>
                      <a:pt x="42" y="76"/>
                      <a:pt x="40" y="78"/>
                      <a:pt x="38" y="79"/>
                    </a:cubicBezTo>
                    <a:cubicBezTo>
                      <a:pt x="37" y="79"/>
                      <a:pt x="37" y="80"/>
                      <a:pt x="37" y="80"/>
                    </a:cubicBezTo>
                    <a:cubicBezTo>
                      <a:pt x="37" y="80"/>
                      <a:pt x="37" y="80"/>
                      <a:pt x="37" y="80"/>
                    </a:cubicBezTo>
                    <a:cubicBezTo>
                      <a:pt x="37" y="82"/>
                      <a:pt x="35" y="83"/>
                      <a:pt x="31" y="83"/>
                    </a:cubicBezTo>
                    <a:cubicBezTo>
                      <a:pt x="28" y="83"/>
                      <a:pt x="26" y="82"/>
                      <a:pt x="26" y="80"/>
                    </a:cubicBezTo>
                    <a:cubicBezTo>
                      <a:pt x="26" y="80"/>
                      <a:pt x="26" y="80"/>
                      <a:pt x="26" y="80"/>
                    </a:cubicBezTo>
                    <a:cubicBezTo>
                      <a:pt x="26" y="80"/>
                      <a:pt x="25" y="79"/>
                      <a:pt x="25" y="79"/>
                    </a:cubicBezTo>
                    <a:cubicBezTo>
                      <a:pt x="22" y="78"/>
                      <a:pt x="21" y="76"/>
                      <a:pt x="21" y="74"/>
                    </a:cubicBezTo>
                    <a:cubicBezTo>
                      <a:pt x="21" y="62"/>
                      <a:pt x="21" y="62"/>
                      <a:pt x="21" y="62"/>
                    </a:cubicBezTo>
                    <a:cubicBezTo>
                      <a:pt x="42" y="62"/>
                      <a:pt x="42" y="62"/>
                      <a:pt x="42" y="62"/>
                    </a:cubicBezTo>
                    <a:lnTo>
                      <a:pt x="42" y="7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grpSp>
      <p:sp>
        <p:nvSpPr>
          <p:cNvPr id="30" name="Rounded Rectangle 93">
            <a:extLst>
              <a:ext uri="{FF2B5EF4-FFF2-40B4-BE49-F238E27FC236}">
                <a16:creationId xmlns:a16="http://schemas.microsoft.com/office/drawing/2014/main" id="{C2815CC1-EE74-4F57-9045-08C70D8F488F}"/>
              </a:ext>
            </a:extLst>
          </p:cNvPr>
          <p:cNvSpPr/>
          <p:nvPr/>
        </p:nvSpPr>
        <p:spPr>
          <a:xfrm>
            <a:off x="3456867" y="2864224"/>
            <a:ext cx="2103120"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050" b="1" kern="0">
                <a:solidFill>
                  <a:schemeClr val="bg1"/>
                </a:solidFill>
                <a:cs typeface="Arial"/>
              </a:rPr>
              <a:t>Stakeholder checklist</a:t>
            </a:r>
          </a:p>
        </p:txBody>
      </p:sp>
      <p:grpSp>
        <p:nvGrpSpPr>
          <p:cNvPr id="50" name="Group 49">
            <a:extLst>
              <a:ext uri="{FF2B5EF4-FFF2-40B4-BE49-F238E27FC236}">
                <a16:creationId xmlns:a16="http://schemas.microsoft.com/office/drawing/2014/main" id="{7755824B-4363-47BE-93C6-C204B877FC06}"/>
              </a:ext>
            </a:extLst>
          </p:cNvPr>
          <p:cNvGrpSpPr>
            <a:grpSpLocks noChangeAspect="1"/>
          </p:cNvGrpSpPr>
          <p:nvPr/>
        </p:nvGrpSpPr>
        <p:grpSpPr>
          <a:xfrm>
            <a:off x="8476130" y="198878"/>
            <a:ext cx="499500" cy="499130"/>
            <a:chOff x="7723012" y="1735904"/>
            <a:chExt cx="1489861" cy="1508999"/>
          </a:xfrm>
        </p:grpSpPr>
        <p:sp>
          <p:nvSpPr>
            <p:cNvPr id="51" name="Oval 7">
              <a:extLst>
                <a:ext uri="{FF2B5EF4-FFF2-40B4-BE49-F238E27FC236}">
                  <a16:creationId xmlns:a16="http://schemas.microsoft.com/office/drawing/2014/main" id="{DE69B64B-C257-4AD7-B061-0F7E24F9D518}"/>
                </a:ext>
              </a:extLst>
            </p:cNvPr>
            <p:cNvSpPr>
              <a:spLocks noChangeArrowheads="1"/>
            </p:cNvSpPr>
            <p:nvPr/>
          </p:nvSpPr>
          <p:spPr bwMode="auto">
            <a:xfrm>
              <a:off x="7723012" y="1735904"/>
              <a:ext cx="1489861" cy="1508999"/>
            </a:xfrm>
            <a:prstGeom prst="ellipse">
              <a:avLst/>
            </a:prstGeom>
            <a:solidFill>
              <a:srgbClr val="7AC143"/>
            </a:solidFill>
            <a:ln>
              <a:noFill/>
            </a:ln>
          </p:spPr>
          <p:txBody>
            <a:bodyPr vert="horz" wrap="square" lIns="68580" tIns="34290" rIns="68580" bIns="34290" numCol="1" anchor="t" anchorCtr="0" compatLnSpc="1">
              <a:prstTxWarp prst="textNoShape">
                <a:avLst/>
              </a:prstTxWarp>
            </a:bodyPr>
            <a:lstStyle/>
            <a:p>
              <a:endParaRPr lang="en-US" sz="1013"/>
            </a:p>
          </p:txBody>
        </p:sp>
        <p:pic>
          <p:nvPicPr>
            <p:cNvPr id="52" name="Graphic 51" descr="Factory with solid fill">
              <a:extLst>
                <a:ext uri="{FF2B5EF4-FFF2-40B4-BE49-F238E27FC236}">
                  <a16:creationId xmlns:a16="http://schemas.microsoft.com/office/drawing/2014/main" id="{8B016527-8291-43F7-852B-7FFA10AAA3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41615" y="1881171"/>
              <a:ext cx="1052654" cy="1052654"/>
            </a:xfrm>
            <a:prstGeom prst="rect">
              <a:avLst/>
            </a:prstGeom>
          </p:spPr>
        </p:pic>
      </p:grpSp>
      <p:sp>
        <p:nvSpPr>
          <p:cNvPr id="53" name="Title 1">
            <a:extLst>
              <a:ext uri="{FF2B5EF4-FFF2-40B4-BE49-F238E27FC236}">
                <a16:creationId xmlns:a16="http://schemas.microsoft.com/office/drawing/2014/main" id="{CFF76C38-E0C3-43CE-A0A4-ED36A082B7FB}"/>
              </a:ext>
            </a:extLst>
          </p:cNvPr>
          <p:cNvSpPr txBox="1">
            <a:spLocks/>
          </p:cNvSpPr>
          <p:nvPr/>
        </p:nvSpPr>
        <p:spPr bwMode="auto">
          <a:xfrm>
            <a:off x="6616771" y="158059"/>
            <a:ext cx="1897391" cy="537533"/>
          </a:xfrm>
          <a:prstGeom prst="rect">
            <a:avLst/>
          </a:prstGeom>
          <a:noFill/>
          <a:ln>
            <a:noFill/>
          </a:ln>
        </p:spPr>
        <p:txBody>
          <a:bodyPr vert="horz" wrap="square" lIns="0" tIns="34287" rIns="68573" bIns="34287" numCol="1" anchor="b" anchorCtr="0" compatLnSpc="1">
            <a:prstTxWarp prst="textNoShape">
              <a:avLst/>
            </a:prstTxWarp>
          </a:bodyPr>
          <a:lstStyle>
            <a:lvl1pPr algn="l" defTabSz="60952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a:lstStyle>
          <a:p>
            <a:pPr algn="r"/>
            <a:r>
              <a:rPr lang="en-US" sz="900">
                <a:solidFill>
                  <a:srgbClr val="7AC143"/>
                </a:solidFill>
              </a:rPr>
              <a:t>For manufacturers </a:t>
            </a:r>
          </a:p>
          <a:p>
            <a:pPr algn="r"/>
            <a:r>
              <a:rPr lang="en-US" sz="900">
                <a:solidFill>
                  <a:srgbClr val="7AC143"/>
                </a:solidFill>
              </a:rPr>
              <a:t>or brand owners</a:t>
            </a:r>
          </a:p>
        </p:txBody>
      </p:sp>
      <p:grpSp>
        <p:nvGrpSpPr>
          <p:cNvPr id="54" name="Group 53">
            <a:extLst>
              <a:ext uri="{FF2B5EF4-FFF2-40B4-BE49-F238E27FC236}">
                <a16:creationId xmlns:a16="http://schemas.microsoft.com/office/drawing/2014/main" id="{7E905040-91C6-4C16-A481-B7696D573327}"/>
              </a:ext>
            </a:extLst>
          </p:cNvPr>
          <p:cNvGrpSpPr/>
          <p:nvPr/>
        </p:nvGrpSpPr>
        <p:grpSpPr>
          <a:xfrm>
            <a:off x="7405014" y="4531233"/>
            <a:ext cx="186825" cy="186825"/>
            <a:chOff x="9873352" y="6041644"/>
            <a:chExt cx="249100" cy="249100"/>
          </a:xfrm>
        </p:grpSpPr>
        <p:sp>
          <p:nvSpPr>
            <p:cNvPr id="55" name="Oval 54">
              <a:hlinkClick r:id="" action="ppaction://hlinkshowjump?jump=previousslide"/>
              <a:extLst>
                <a:ext uri="{FF2B5EF4-FFF2-40B4-BE49-F238E27FC236}">
                  <a16:creationId xmlns:a16="http://schemas.microsoft.com/office/drawing/2014/main" id="{4C644110-C435-4464-9C11-7DBAA7D95711}"/>
                </a:ext>
              </a:extLst>
            </p:cNvPr>
            <p:cNvSpPr/>
            <p:nvPr userDrawn="1"/>
          </p:nvSpPr>
          <p:spPr>
            <a:xfrm>
              <a:off x="9873352" y="6041644"/>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56" name="Group 55">
              <a:extLst>
                <a:ext uri="{FF2B5EF4-FFF2-40B4-BE49-F238E27FC236}">
                  <a16:creationId xmlns:a16="http://schemas.microsoft.com/office/drawing/2014/main" id="{9A10F903-4A48-4FC7-8CC3-9A2411DA18D0}"/>
                </a:ext>
              </a:extLst>
            </p:cNvPr>
            <p:cNvGrpSpPr/>
            <p:nvPr userDrawn="1"/>
          </p:nvGrpSpPr>
          <p:grpSpPr>
            <a:xfrm>
              <a:off x="9971776" y="6136088"/>
              <a:ext cx="41137" cy="66044"/>
              <a:chOff x="3345327" y="4804129"/>
              <a:chExt cx="74099" cy="118964"/>
            </a:xfrm>
          </p:grpSpPr>
          <p:cxnSp>
            <p:nvCxnSpPr>
              <p:cNvPr id="57" name="Straight Connector 56">
                <a:hlinkClick r:id="" action="ppaction://hlinkshowjump?jump=previousslide"/>
                <a:extLst>
                  <a:ext uri="{FF2B5EF4-FFF2-40B4-BE49-F238E27FC236}">
                    <a16:creationId xmlns:a16="http://schemas.microsoft.com/office/drawing/2014/main" id="{8AB31A32-56A5-4F56-B847-46FCF6FC587F}"/>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hlinkClick r:id="" action="ppaction://hlinkshowjump?jump=previousslide"/>
                <a:extLst>
                  <a:ext uri="{FF2B5EF4-FFF2-40B4-BE49-F238E27FC236}">
                    <a16:creationId xmlns:a16="http://schemas.microsoft.com/office/drawing/2014/main" id="{637FE3F0-18D8-4C5C-BD17-C876E91F73CE}"/>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59" name="Group 58">
            <a:extLst>
              <a:ext uri="{FF2B5EF4-FFF2-40B4-BE49-F238E27FC236}">
                <a16:creationId xmlns:a16="http://schemas.microsoft.com/office/drawing/2014/main" id="{9355CD9B-B033-4E1D-B544-92A9253649A1}"/>
              </a:ext>
            </a:extLst>
          </p:cNvPr>
          <p:cNvGrpSpPr/>
          <p:nvPr/>
        </p:nvGrpSpPr>
        <p:grpSpPr>
          <a:xfrm>
            <a:off x="7642346" y="4531233"/>
            <a:ext cx="186825" cy="186825"/>
            <a:chOff x="10189795" y="6045160"/>
            <a:chExt cx="249100" cy="249100"/>
          </a:xfrm>
        </p:grpSpPr>
        <p:sp>
          <p:nvSpPr>
            <p:cNvPr id="60" name="Oval 59">
              <a:hlinkClick r:id="" action="ppaction://hlinkshowjump?jump=nextslide"/>
              <a:extLst>
                <a:ext uri="{FF2B5EF4-FFF2-40B4-BE49-F238E27FC236}">
                  <a16:creationId xmlns:a16="http://schemas.microsoft.com/office/drawing/2014/main" id="{AA3C9449-F2FC-4031-926C-FCBD9FA46687}"/>
                </a:ext>
              </a:extLst>
            </p:cNvPr>
            <p:cNvSpPr/>
            <p:nvPr userDrawn="1"/>
          </p:nvSpPr>
          <p:spPr>
            <a:xfrm>
              <a:off x="10189795" y="6045160"/>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61" name="Group 60">
              <a:extLst>
                <a:ext uri="{FF2B5EF4-FFF2-40B4-BE49-F238E27FC236}">
                  <a16:creationId xmlns:a16="http://schemas.microsoft.com/office/drawing/2014/main" id="{DD0A3BD8-4E7F-4C03-8BBB-9DAE9EECAE2D}"/>
                </a:ext>
              </a:extLst>
            </p:cNvPr>
            <p:cNvGrpSpPr/>
            <p:nvPr userDrawn="1"/>
          </p:nvGrpSpPr>
          <p:grpSpPr>
            <a:xfrm flipH="1" flipV="1">
              <a:off x="10297292" y="6133992"/>
              <a:ext cx="41137" cy="66044"/>
              <a:chOff x="3345327" y="4804129"/>
              <a:chExt cx="74099" cy="118964"/>
            </a:xfrm>
          </p:grpSpPr>
          <p:cxnSp>
            <p:nvCxnSpPr>
              <p:cNvPr id="62" name="Straight Connector 61">
                <a:hlinkClick r:id="" action="ppaction://hlinkshowjump?jump=nextslide"/>
                <a:extLst>
                  <a:ext uri="{FF2B5EF4-FFF2-40B4-BE49-F238E27FC236}">
                    <a16:creationId xmlns:a16="http://schemas.microsoft.com/office/drawing/2014/main" id="{60040296-7674-4EAC-8175-3B7F648B4D58}"/>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a:hlinkClick r:id="" action="ppaction://hlinkshowjump?jump=nextslide"/>
                <a:extLst>
                  <a:ext uri="{FF2B5EF4-FFF2-40B4-BE49-F238E27FC236}">
                    <a16:creationId xmlns:a16="http://schemas.microsoft.com/office/drawing/2014/main" id="{82FD2335-D5DF-4BE9-A91C-2F63A8A922DD}"/>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cxnSp>
        <p:nvCxnSpPr>
          <p:cNvPr id="64" name="Straight Connector 63">
            <a:extLst>
              <a:ext uri="{FF2B5EF4-FFF2-40B4-BE49-F238E27FC236}">
                <a16:creationId xmlns:a16="http://schemas.microsoft.com/office/drawing/2014/main" id="{AD593FC6-BCAF-73F4-5332-A4D89EF379F6}"/>
              </a:ext>
            </a:extLst>
          </p:cNvPr>
          <p:cNvCxnSpPr>
            <a:cxnSpLocks/>
          </p:cNvCxnSpPr>
          <p:nvPr/>
        </p:nvCxnSpPr>
        <p:spPr>
          <a:xfrm>
            <a:off x="5999575" y="923497"/>
            <a:ext cx="2777714"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5" name="Rounded Rectangle 93">
            <a:extLst>
              <a:ext uri="{FF2B5EF4-FFF2-40B4-BE49-F238E27FC236}">
                <a16:creationId xmlns:a16="http://schemas.microsoft.com/office/drawing/2014/main" id="{E8BFAD1C-DD25-BB43-48B1-9827D24C19C2}"/>
              </a:ext>
            </a:extLst>
          </p:cNvPr>
          <p:cNvSpPr/>
          <p:nvPr/>
        </p:nvSpPr>
        <p:spPr>
          <a:xfrm>
            <a:off x="6333696" y="771331"/>
            <a:ext cx="2201270"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Technical checklist</a:t>
            </a:r>
          </a:p>
        </p:txBody>
      </p:sp>
      <p:grpSp>
        <p:nvGrpSpPr>
          <p:cNvPr id="82" name="Group 81">
            <a:extLst>
              <a:ext uri="{FF2B5EF4-FFF2-40B4-BE49-F238E27FC236}">
                <a16:creationId xmlns:a16="http://schemas.microsoft.com/office/drawing/2014/main" id="{E6BF2454-7119-D4A2-4C33-26923ADA750B}"/>
              </a:ext>
            </a:extLst>
          </p:cNvPr>
          <p:cNvGrpSpPr/>
          <p:nvPr/>
        </p:nvGrpSpPr>
        <p:grpSpPr>
          <a:xfrm>
            <a:off x="3187217" y="2769020"/>
            <a:ext cx="456300" cy="455879"/>
            <a:chOff x="6105545" y="696698"/>
            <a:chExt cx="456300" cy="455879"/>
          </a:xfrm>
        </p:grpSpPr>
        <p:sp>
          <p:nvSpPr>
            <p:cNvPr id="83" name="Oval 20">
              <a:extLst>
                <a:ext uri="{FF2B5EF4-FFF2-40B4-BE49-F238E27FC236}">
                  <a16:creationId xmlns:a16="http://schemas.microsoft.com/office/drawing/2014/main" id="{7EB50399-E130-41ED-57CA-8B80B4310856}"/>
                </a:ext>
              </a:extLst>
            </p:cNvPr>
            <p:cNvSpPr/>
            <p:nvPr/>
          </p:nvSpPr>
          <p:spPr>
            <a:xfrm>
              <a:off x="6105545" y="696698"/>
              <a:ext cx="456300" cy="45587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grpSp>
          <p:nvGrpSpPr>
            <p:cNvPr id="84" name="Group 83">
              <a:extLst>
                <a:ext uri="{FF2B5EF4-FFF2-40B4-BE49-F238E27FC236}">
                  <a16:creationId xmlns:a16="http://schemas.microsoft.com/office/drawing/2014/main" id="{C133BF4E-6E77-F919-B4AD-8280ECF0DAC7}"/>
                </a:ext>
              </a:extLst>
            </p:cNvPr>
            <p:cNvGrpSpPr/>
            <p:nvPr/>
          </p:nvGrpSpPr>
          <p:grpSpPr>
            <a:xfrm>
              <a:off x="6176466" y="835654"/>
              <a:ext cx="335081" cy="188652"/>
              <a:chOff x="5753233" y="98648"/>
              <a:chExt cx="528260" cy="324155"/>
            </a:xfrm>
            <a:solidFill>
              <a:schemeClr val="tx2"/>
            </a:solidFill>
          </p:grpSpPr>
          <p:sp>
            <p:nvSpPr>
              <p:cNvPr id="85" name="Freeform 286">
                <a:extLst>
                  <a:ext uri="{FF2B5EF4-FFF2-40B4-BE49-F238E27FC236}">
                    <a16:creationId xmlns:a16="http://schemas.microsoft.com/office/drawing/2014/main" id="{FE203A14-EE31-D73D-F101-2B159B56C976}"/>
                  </a:ext>
                </a:extLst>
              </p:cNvPr>
              <p:cNvSpPr>
                <a:spLocks/>
              </p:cNvSpPr>
              <p:nvPr/>
            </p:nvSpPr>
            <p:spPr bwMode="auto">
              <a:xfrm>
                <a:off x="5753233" y="211945"/>
                <a:ext cx="197167" cy="122738"/>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0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39" y="7"/>
                      <a:pt x="42" y="12"/>
                    </a:cubicBezTo>
                    <a:cubicBezTo>
                      <a:pt x="44" y="18"/>
                      <a:pt x="45" y="25"/>
                      <a:pt x="40" y="30"/>
                    </a:cubicBezTo>
                    <a:cubicBezTo>
                      <a:pt x="37" y="32"/>
                      <a:pt x="33" y="33"/>
                      <a:pt x="30" y="33"/>
                    </a:cubicBezTo>
                    <a:cubicBezTo>
                      <a:pt x="23" y="33"/>
                      <a:pt x="17" y="33"/>
                      <a:pt x="11" y="32"/>
                    </a:cubicBezTo>
                    <a:cubicBezTo>
                      <a:pt x="9" y="32"/>
                      <a:pt x="1" y="30"/>
                      <a:pt x="0" y="30"/>
                    </a:cubicBezTo>
                    <a:cubicBezTo>
                      <a:pt x="0" y="30"/>
                      <a:pt x="0" y="29"/>
                      <a:pt x="0" y="29"/>
                    </a:cubicBezTo>
                    <a:cubicBezTo>
                      <a:pt x="0" y="21"/>
                      <a:pt x="0" y="21"/>
                      <a:pt x="0" y="21"/>
                    </a:cubicBezTo>
                    <a:cubicBezTo>
                      <a:pt x="0" y="13"/>
                      <a:pt x="5" y="4"/>
                      <a:pt x="14" y="1"/>
                    </a:cubicBezTo>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86" name="Oval 287">
                <a:extLst>
                  <a:ext uri="{FF2B5EF4-FFF2-40B4-BE49-F238E27FC236}">
                    <a16:creationId xmlns:a16="http://schemas.microsoft.com/office/drawing/2014/main" id="{77F9BC9F-DFE7-3416-2305-B558E3820BE2}"/>
                  </a:ext>
                </a:extLst>
              </p:cNvPr>
              <p:cNvSpPr>
                <a:spLocks noChangeArrowheads="1"/>
              </p:cNvSpPr>
              <p:nvPr/>
            </p:nvSpPr>
            <p:spPr bwMode="auto">
              <a:xfrm>
                <a:off x="5792294" y="111237"/>
                <a:ext cx="106025" cy="111724"/>
              </a:xfrm>
              <a:prstGeom prst="ellipse">
                <a:avLst/>
              </a:pr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88" name="Freeform 288">
                <a:extLst>
                  <a:ext uri="{FF2B5EF4-FFF2-40B4-BE49-F238E27FC236}">
                    <a16:creationId xmlns:a16="http://schemas.microsoft.com/office/drawing/2014/main" id="{8C7FB3CD-802D-4A28-EFEB-1F7C044B1934}"/>
                  </a:ext>
                </a:extLst>
              </p:cNvPr>
              <p:cNvSpPr>
                <a:spLocks/>
              </p:cNvSpPr>
              <p:nvPr/>
            </p:nvSpPr>
            <p:spPr bwMode="auto">
              <a:xfrm>
                <a:off x="6082465" y="199356"/>
                <a:ext cx="199028" cy="124312"/>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1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40" y="7"/>
                      <a:pt x="42" y="12"/>
                    </a:cubicBezTo>
                    <a:cubicBezTo>
                      <a:pt x="45" y="18"/>
                      <a:pt x="45" y="25"/>
                      <a:pt x="40" y="30"/>
                    </a:cubicBezTo>
                    <a:cubicBezTo>
                      <a:pt x="37" y="32"/>
                      <a:pt x="34" y="33"/>
                      <a:pt x="30" y="33"/>
                    </a:cubicBezTo>
                    <a:cubicBezTo>
                      <a:pt x="24" y="33"/>
                      <a:pt x="17" y="33"/>
                      <a:pt x="11" y="32"/>
                    </a:cubicBezTo>
                    <a:cubicBezTo>
                      <a:pt x="9" y="32"/>
                      <a:pt x="1" y="30"/>
                      <a:pt x="0" y="31"/>
                    </a:cubicBezTo>
                    <a:cubicBezTo>
                      <a:pt x="0" y="30"/>
                      <a:pt x="0" y="29"/>
                      <a:pt x="0" y="29"/>
                    </a:cubicBezTo>
                    <a:cubicBezTo>
                      <a:pt x="0" y="21"/>
                      <a:pt x="0" y="21"/>
                      <a:pt x="0" y="21"/>
                    </a:cubicBezTo>
                    <a:cubicBezTo>
                      <a:pt x="0" y="13"/>
                      <a:pt x="6" y="4"/>
                      <a:pt x="14" y="1"/>
                    </a:cubicBezTo>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89" name="Oval 289">
                <a:extLst>
                  <a:ext uri="{FF2B5EF4-FFF2-40B4-BE49-F238E27FC236}">
                    <a16:creationId xmlns:a16="http://schemas.microsoft.com/office/drawing/2014/main" id="{20905032-6C88-F57C-67F2-57B211C7846F}"/>
                  </a:ext>
                </a:extLst>
              </p:cNvPr>
              <p:cNvSpPr>
                <a:spLocks noChangeArrowheads="1"/>
              </p:cNvSpPr>
              <p:nvPr/>
            </p:nvSpPr>
            <p:spPr bwMode="auto">
              <a:xfrm>
                <a:off x="6127107" y="98648"/>
                <a:ext cx="106025" cy="113297"/>
              </a:xfrm>
              <a:prstGeom prst="ellipse">
                <a:avLst/>
              </a:pr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90" name="Freeform 290">
                <a:extLst>
                  <a:ext uri="{FF2B5EF4-FFF2-40B4-BE49-F238E27FC236}">
                    <a16:creationId xmlns:a16="http://schemas.microsoft.com/office/drawing/2014/main" id="{ADA4BAD0-1AE7-11DA-24BA-0016879DD52B}"/>
                  </a:ext>
                </a:extLst>
              </p:cNvPr>
              <p:cNvSpPr>
                <a:spLocks/>
              </p:cNvSpPr>
              <p:nvPr/>
            </p:nvSpPr>
            <p:spPr bwMode="auto">
              <a:xfrm>
                <a:off x="5885297" y="256005"/>
                <a:ext cx="264130" cy="166798"/>
              </a:xfrm>
              <a:custGeom>
                <a:avLst/>
                <a:gdLst>
                  <a:gd name="T0" fmla="*/ 39 w 60"/>
                  <a:gd name="T1" fmla="*/ 0 h 45"/>
                  <a:gd name="T2" fmla="*/ 56 w 60"/>
                  <a:gd name="T3" fmla="*/ 16 h 45"/>
                  <a:gd name="T4" fmla="*/ 53 w 60"/>
                  <a:gd name="T5" fmla="*/ 39 h 45"/>
                  <a:gd name="T6" fmla="*/ 40 w 60"/>
                  <a:gd name="T7" fmla="*/ 44 h 45"/>
                  <a:gd name="T8" fmla="*/ 15 w 60"/>
                  <a:gd name="T9" fmla="*/ 43 h 45"/>
                  <a:gd name="T10" fmla="*/ 0 w 60"/>
                  <a:gd name="T11" fmla="*/ 41 h 45"/>
                  <a:gd name="T12" fmla="*/ 0 w 60"/>
                  <a:gd name="T13" fmla="*/ 39 h 45"/>
                  <a:gd name="T14" fmla="*/ 0 w 60"/>
                  <a:gd name="T15" fmla="*/ 29 h 45"/>
                  <a:gd name="T16" fmla="*/ 19 w 60"/>
                  <a:gd name="T17"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45">
                    <a:moveTo>
                      <a:pt x="39" y="0"/>
                    </a:moveTo>
                    <a:cubicBezTo>
                      <a:pt x="46" y="3"/>
                      <a:pt x="53" y="9"/>
                      <a:pt x="56" y="16"/>
                    </a:cubicBezTo>
                    <a:cubicBezTo>
                      <a:pt x="59" y="24"/>
                      <a:pt x="60" y="34"/>
                      <a:pt x="53" y="39"/>
                    </a:cubicBezTo>
                    <a:cubicBezTo>
                      <a:pt x="50" y="42"/>
                      <a:pt x="45" y="44"/>
                      <a:pt x="40" y="44"/>
                    </a:cubicBezTo>
                    <a:cubicBezTo>
                      <a:pt x="32" y="45"/>
                      <a:pt x="23" y="44"/>
                      <a:pt x="15" y="43"/>
                    </a:cubicBezTo>
                    <a:cubicBezTo>
                      <a:pt x="12" y="42"/>
                      <a:pt x="2" y="40"/>
                      <a:pt x="0" y="41"/>
                    </a:cubicBezTo>
                    <a:cubicBezTo>
                      <a:pt x="0" y="40"/>
                      <a:pt x="0" y="39"/>
                      <a:pt x="0" y="39"/>
                    </a:cubicBezTo>
                    <a:cubicBezTo>
                      <a:pt x="0" y="29"/>
                      <a:pt x="0" y="29"/>
                      <a:pt x="0" y="29"/>
                    </a:cubicBezTo>
                    <a:cubicBezTo>
                      <a:pt x="0" y="17"/>
                      <a:pt x="7" y="5"/>
                      <a:pt x="19" y="1"/>
                    </a:cubicBezTo>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91" name="Freeform 291">
                <a:extLst>
                  <a:ext uri="{FF2B5EF4-FFF2-40B4-BE49-F238E27FC236}">
                    <a16:creationId xmlns:a16="http://schemas.microsoft.com/office/drawing/2014/main" id="{FDA78485-77FD-6974-2443-AE7E5FCAB373}"/>
                  </a:ext>
                </a:extLst>
              </p:cNvPr>
              <p:cNvSpPr>
                <a:spLocks/>
              </p:cNvSpPr>
              <p:nvPr/>
            </p:nvSpPr>
            <p:spPr bwMode="auto">
              <a:xfrm>
                <a:off x="5942960" y="122252"/>
                <a:ext cx="139506" cy="147915"/>
              </a:xfrm>
              <a:custGeom>
                <a:avLst/>
                <a:gdLst>
                  <a:gd name="T0" fmla="*/ 32 w 32"/>
                  <a:gd name="T1" fmla="*/ 20 h 40"/>
                  <a:gd name="T2" fmla="*/ 16 w 32"/>
                  <a:gd name="T3" fmla="*/ 40 h 40"/>
                  <a:gd name="T4" fmla="*/ 0 w 32"/>
                  <a:gd name="T5" fmla="*/ 20 h 40"/>
                  <a:gd name="T6" fmla="*/ 16 w 32"/>
                  <a:gd name="T7" fmla="*/ 0 h 40"/>
                  <a:gd name="T8" fmla="*/ 32 w 32"/>
                  <a:gd name="T9" fmla="*/ 20 h 40"/>
                </a:gdLst>
                <a:ahLst/>
                <a:cxnLst>
                  <a:cxn ang="0">
                    <a:pos x="T0" y="T1"/>
                  </a:cxn>
                  <a:cxn ang="0">
                    <a:pos x="T2" y="T3"/>
                  </a:cxn>
                  <a:cxn ang="0">
                    <a:pos x="T4" y="T5"/>
                  </a:cxn>
                  <a:cxn ang="0">
                    <a:pos x="T6" y="T7"/>
                  </a:cxn>
                  <a:cxn ang="0">
                    <a:pos x="T8" y="T9"/>
                  </a:cxn>
                </a:cxnLst>
                <a:rect l="0" t="0" r="r" b="b"/>
                <a:pathLst>
                  <a:path w="32" h="40">
                    <a:moveTo>
                      <a:pt x="32" y="20"/>
                    </a:moveTo>
                    <a:cubicBezTo>
                      <a:pt x="32" y="31"/>
                      <a:pt x="25" y="40"/>
                      <a:pt x="16" y="40"/>
                    </a:cubicBezTo>
                    <a:cubicBezTo>
                      <a:pt x="7" y="40"/>
                      <a:pt x="0" y="31"/>
                      <a:pt x="0" y="20"/>
                    </a:cubicBezTo>
                    <a:cubicBezTo>
                      <a:pt x="0" y="9"/>
                      <a:pt x="7" y="0"/>
                      <a:pt x="16" y="0"/>
                    </a:cubicBezTo>
                    <a:cubicBezTo>
                      <a:pt x="24" y="0"/>
                      <a:pt x="32" y="9"/>
                      <a:pt x="32" y="20"/>
                    </a:cubicBezTo>
                    <a:close/>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grpSp>
      <p:grpSp>
        <p:nvGrpSpPr>
          <p:cNvPr id="92" name="Group 91">
            <a:extLst>
              <a:ext uri="{FF2B5EF4-FFF2-40B4-BE49-F238E27FC236}">
                <a16:creationId xmlns:a16="http://schemas.microsoft.com/office/drawing/2014/main" id="{51F097E5-DBA3-97FC-322C-D31CBDEC1F35}"/>
              </a:ext>
            </a:extLst>
          </p:cNvPr>
          <p:cNvGrpSpPr/>
          <p:nvPr/>
        </p:nvGrpSpPr>
        <p:grpSpPr>
          <a:xfrm>
            <a:off x="6105545" y="696698"/>
            <a:ext cx="456300" cy="455879"/>
            <a:chOff x="4727848" y="3817902"/>
            <a:chExt cx="608400" cy="607839"/>
          </a:xfrm>
        </p:grpSpPr>
        <p:sp>
          <p:nvSpPr>
            <p:cNvPr id="93" name="Oval 20">
              <a:extLst>
                <a:ext uri="{FF2B5EF4-FFF2-40B4-BE49-F238E27FC236}">
                  <a16:creationId xmlns:a16="http://schemas.microsoft.com/office/drawing/2014/main" id="{6AC18F21-F0E7-94F5-D01A-D34D28DCFF13}"/>
                </a:ext>
              </a:extLst>
            </p:cNvPr>
            <p:cNvSpPr/>
            <p:nvPr/>
          </p:nvSpPr>
          <p:spPr>
            <a:xfrm>
              <a:off x="4727848" y="3817902"/>
              <a:ext cx="608400" cy="60783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sp>
          <p:nvSpPr>
            <p:cNvPr id="94" name="Freeform 171">
              <a:extLst>
                <a:ext uri="{FF2B5EF4-FFF2-40B4-BE49-F238E27FC236}">
                  <a16:creationId xmlns:a16="http://schemas.microsoft.com/office/drawing/2014/main" id="{01070E55-CBA8-F737-6ABD-D93C0C0D933D}"/>
                </a:ext>
              </a:extLst>
            </p:cNvPr>
            <p:cNvSpPr>
              <a:spLocks/>
            </p:cNvSpPr>
            <p:nvPr/>
          </p:nvSpPr>
          <p:spPr bwMode="auto">
            <a:xfrm>
              <a:off x="4894419" y="3993803"/>
              <a:ext cx="275259" cy="297133"/>
            </a:xfrm>
            <a:custGeom>
              <a:avLst/>
              <a:gdLst>
                <a:gd name="T0" fmla="*/ 20 w 64"/>
                <a:gd name="T1" fmla="*/ 19 h 69"/>
                <a:gd name="T2" fmla="*/ 42 w 64"/>
                <a:gd name="T3" fmla="*/ 42 h 69"/>
                <a:gd name="T4" fmla="*/ 44 w 64"/>
                <a:gd name="T5" fmla="*/ 45 h 69"/>
                <a:gd name="T6" fmla="*/ 42 w 64"/>
                <a:gd name="T7" fmla="*/ 48 h 69"/>
                <a:gd name="T8" fmla="*/ 36 w 64"/>
                <a:gd name="T9" fmla="*/ 48 h 69"/>
                <a:gd name="T10" fmla="*/ 8 w 64"/>
                <a:gd name="T11" fmla="*/ 21 h 69"/>
                <a:gd name="T12" fmla="*/ 6 w 64"/>
                <a:gd name="T13" fmla="*/ 15 h 69"/>
                <a:gd name="T14" fmla="*/ 8 w 64"/>
                <a:gd name="T15" fmla="*/ 9 h 69"/>
                <a:gd name="T16" fmla="*/ 20 w 64"/>
                <a:gd name="T17" fmla="*/ 9 h 69"/>
                <a:gd name="T18" fmla="*/ 53 w 64"/>
                <a:gd name="T19" fmla="*/ 43 h 69"/>
                <a:gd name="T20" fmla="*/ 53 w 64"/>
                <a:gd name="T21" fmla="*/ 60 h 69"/>
                <a:gd name="T22" fmla="*/ 45 w 64"/>
                <a:gd name="T23" fmla="*/ 63 h 69"/>
                <a:gd name="T24" fmla="*/ 36 w 64"/>
                <a:gd name="T25" fmla="*/ 60 h 69"/>
                <a:gd name="T26" fmla="*/ 6 w 64"/>
                <a:gd name="T27" fmla="*/ 30 h 69"/>
                <a:gd name="T28" fmla="*/ 2 w 64"/>
                <a:gd name="T29" fmla="*/ 33 h 69"/>
                <a:gd name="T30" fmla="*/ 32 w 64"/>
                <a:gd name="T31" fmla="*/ 64 h 69"/>
                <a:gd name="T32" fmla="*/ 45 w 64"/>
                <a:gd name="T33" fmla="*/ 69 h 69"/>
                <a:gd name="T34" fmla="*/ 57 w 64"/>
                <a:gd name="T35" fmla="*/ 64 h 69"/>
                <a:gd name="T36" fmla="*/ 57 w 64"/>
                <a:gd name="T37" fmla="*/ 39 h 69"/>
                <a:gd name="T38" fmla="*/ 24 w 64"/>
                <a:gd name="T39" fmla="*/ 5 h 69"/>
                <a:gd name="T40" fmla="*/ 4 w 64"/>
                <a:gd name="T41" fmla="*/ 5 h 69"/>
                <a:gd name="T42" fmla="*/ 0 w 64"/>
                <a:gd name="T43" fmla="*/ 15 h 69"/>
                <a:gd name="T44" fmla="*/ 4 w 64"/>
                <a:gd name="T45" fmla="*/ 25 h 69"/>
                <a:gd name="T46" fmla="*/ 32 w 64"/>
                <a:gd name="T47" fmla="*/ 52 h 69"/>
                <a:gd name="T48" fmla="*/ 39 w 64"/>
                <a:gd name="T49" fmla="*/ 55 h 69"/>
                <a:gd name="T50" fmla="*/ 46 w 64"/>
                <a:gd name="T51" fmla="*/ 52 h 69"/>
                <a:gd name="T52" fmla="*/ 49 w 64"/>
                <a:gd name="T53" fmla="*/ 45 h 69"/>
                <a:gd name="T54" fmla="*/ 46 w 64"/>
                <a:gd name="T55" fmla="*/ 38 h 69"/>
                <a:gd name="T56" fmla="*/ 23 w 64"/>
                <a:gd name="T57" fmla="*/ 15 h 69"/>
                <a:gd name="T58" fmla="*/ 20 w 64"/>
                <a:gd name="T5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4" h="69">
                  <a:moveTo>
                    <a:pt x="20" y="19"/>
                  </a:moveTo>
                  <a:cubicBezTo>
                    <a:pt x="22" y="19"/>
                    <a:pt x="42" y="42"/>
                    <a:pt x="42" y="42"/>
                  </a:cubicBezTo>
                  <a:cubicBezTo>
                    <a:pt x="43" y="43"/>
                    <a:pt x="44" y="44"/>
                    <a:pt x="44" y="45"/>
                  </a:cubicBezTo>
                  <a:cubicBezTo>
                    <a:pt x="44" y="46"/>
                    <a:pt x="43" y="48"/>
                    <a:pt x="42" y="48"/>
                  </a:cubicBezTo>
                  <a:cubicBezTo>
                    <a:pt x="41" y="50"/>
                    <a:pt x="37" y="50"/>
                    <a:pt x="36" y="48"/>
                  </a:cubicBezTo>
                  <a:cubicBezTo>
                    <a:pt x="8" y="21"/>
                    <a:pt x="8" y="21"/>
                    <a:pt x="8" y="21"/>
                  </a:cubicBezTo>
                  <a:cubicBezTo>
                    <a:pt x="7" y="19"/>
                    <a:pt x="6" y="17"/>
                    <a:pt x="6" y="15"/>
                  </a:cubicBezTo>
                  <a:cubicBezTo>
                    <a:pt x="6" y="13"/>
                    <a:pt x="7" y="11"/>
                    <a:pt x="8" y="9"/>
                  </a:cubicBezTo>
                  <a:cubicBezTo>
                    <a:pt x="11" y="6"/>
                    <a:pt x="17" y="6"/>
                    <a:pt x="20" y="9"/>
                  </a:cubicBezTo>
                  <a:cubicBezTo>
                    <a:pt x="53" y="43"/>
                    <a:pt x="53" y="43"/>
                    <a:pt x="53" y="43"/>
                  </a:cubicBezTo>
                  <a:cubicBezTo>
                    <a:pt x="58" y="47"/>
                    <a:pt x="58" y="55"/>
                    <a:pt x="53" y="60"/>
                  </a:cubicBezTo>
                  <a:cubicBezTo>
                    <a:pt x="51" y="62"/>
                    <a:pt x="48" y="63"/>
                    <a:pt x="45" y="63"/>
                  </a:cubicBezTo>
                  <a:cubicBezTo>
                    <a:pt x="42" y="63"/>
                    <a:pt x="38" y="62"/>
                    <a:pt x="36" y="60"/>
                  </a:cubicBezTo>
                  <a:cubicBezTo>
                    <a:pt x="6" y="30"/>
                    <a:pt x="6" y="30"/>
                    <a:pt x="6" y="30"/>
                  </a:cubicBezTo>
                  <a:cubicBezTo>
                    <a:pt x="6" y="30"/>
                    <a:pt x="4" y="32"/>
                    <a:pt x="2" y="33"/>
                  </a:cubicBezTo>
                  <a:cubicBezTo>
                    <a:pt x="4" y="33"/>
                    <a:pt x="32" y="64"/>
                    <a:pt x="32" y="64"/>
                  </a:cubicBezTo>
                  <a:cubicBezTo>
                    <a:pt x="32" y="64"/>
                    <a:pt x="38" y="69"/>
                    <a:pt x="45" y="69"/>
                  </a:cubicBezTo>
                  <a:cubicBezTo>
                    <a:pt x="49" y="69"/>
                    <a:pt x="54" y="67"/>
                    <a:pt x="57" y="64"/>
                  </a:cubicBezTo>
                  <a:cubicBezTo>
                    <a:pt x="64" y="57"/>
                    <a:pt x="64" y="46"/>
                    <a:pt x="57" y="39"/>
                  </a:cubicBezTo>
                  <a:cubicBezTo>
                    <a:pt x="24" y="5"/>
                    <a:pt x="24" y="5"/>
                    <a:pt x="24" y="5"/>
                  </a:cubicBezTo>
                  <a:cubicBezTo>
                    <a:pt x="18" y="0"/>
                    <a:pt x="10" y="0"/>
                    <a:pt x="4" y="5"/>
                  </a:cubicBezTo>
                  <a:cubicBezTo>
                    <a:pt x="2" y="8"/>
                    <a:pt x="0" y="11"/>
                    <a:pt x="0" y="15"/>
                  </a:cubicBezTo>
                  <a:cubicBezTo>
                    <a:pt x="0" y="19"/>
                    <a:pt x="2" y="22"/>
                    <a:pt x="4" y="25"/>
                  </a:cubicBezTo>
                  <a:cubicBezTo>
                    <a:pt x="32" y="52"/>
                    <a:pt x="32" y="52"/>
                    <a:pt x="32" y="52"/>
                  </a:cubicBezTo>
                  <a:cubicBezTo>
                    <a:pt x="34" y="54"/>
                    <a:pt x="36" y="55"/>
                    <a:pt x="39" y="55"/>
                  </a:cubicBezTo>
                  <a:cubicBezTo>
                    <a:pt x="42" y="55"/>
                    <a:pt x="44" y="54"/>
                    <a:pt x="46" y="52"/>
                  </a:cubicBezTo>
                  <a:cubicBezTo>
                    <a:pt x="48" y="50"/>
                    <a:pt x="49" y="48"/>
                    <a:pt x="49" y="45"/>
                  </a:cubicBezTo>
                  <a:cubicBezTo>
                    <a:pt x="49" y="42"/>
                    <a:pt x="48" y="40"/>
                    <a:pt x="46" y="38"/>
                  </a:cubicBezTo>
                  <a:cubicBezTo>
                    <a:pt x="23" y="15"/>
                    <a:pt x="23" y="15"/>
                    <a:pt x="23" y="15"/>
                  </a:cubicBezTo>
                  <a:cubicBezTo>
                    <a:pt x="23" y="15"/>
                    <a:pt x="20" y="18"/>
                    <a:pt x="20" y="19"/>
                  </a:cubicBez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sp>
        <p:nvSpPr>
          <p:cNvPr id="66" name="Rounded Rectangle 93">
            <a:extLst>
              <a:ext uri="{FF2B5EF4-FFF2-40B4-BE49-F238E27FC236}">
                <a16:creationId xmlns:a16="http://schemas.microsoft.com/office/drawing/2014/main" id="{D3AD33BD-04F8-0E39-AD92-F93F26F41380}"/>
              </a:ext>
            </a:extLst>
          </p:cNvPr>
          <p:cNvSpPr/>
          <p:nvPr/>
        </p:nvSpPr>
        <p:spPr>
          <a:xfrm>
            <a:off x="411835" y="783044"/>
            <a:ext cx="1480787"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HOW</a:t>
            </a:r>
          </a:p>
        </p:txBody>
      </p:sp>
      <p:cxnSp>
        <p:nvCxnSpPr>
          <p:cNvPr id="67" name="Straight Connector 66">
            <a:extLst>
              <a:ext uri="{FF2B5EF4-FFF2-40B4-BE49-F238E27FC236}">
                <a16:creationId xmlns:a16="http://schemas.microsoft.com/office/drawing/2014/main" id="{20A30335-B37C-B0E8-09FA-29BA9AA7C777}"/>
              </a:ext>
            </a:extLst>
          </p:cNvPr>
          <p:cNvCxnSpPr>
            <a:cxnSpLocks/>
          </p:cNvCxnSpPr>
          <p:nvPr/>
        </p:nvCxnSpPr>
        <p:spPr>
          <a:xfrm flipV="1">
            <a:off x="1892621" y="925948"/>
            <a:ext cx="1058048" cy="2"/>
          </a:xfrm>
          <a:prstGeom prst="line">
            <a:avLst/>
          </a:prstGeom>
          <a:ln w="19050">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68" name="Oval 20">
            <a:extLst>
              <a:ext uri="{FF2B5EF4-FFF2-40B4-BE49-F238E27FC236}">
                <a16:creationId xmlns:a16="http://schemas.microsoft.com/office/drawing/2014/main" id="{097F6A0A-6850-C08F-32E4-E4C3F9E9002A}"/>
              </a:ext>
            </a:extLst>
          </p:cNvPr>
          <p:cNvSpPr/>
          <p:nvPr/>
        </p:nvSpPr>
        <p:spPr>
          <a:xfrm>
            <a:off x="125709" y="694902"/>
            <a:ext cx="456300" cy="45587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pic>
        <p:nvPicPr>
          <p:cNvPr id="69" name="Graphic 68" descr="Gears with solid fill">
            <a:extLst>
              <a:ext uri="{FF2B5EF4-FFF2-40B4-BE49-F238E27FC236}">
                <a16:creationId xmlns:a16="http://schemas.microsoft.com/office/drawing/2014/main" id="{908C995C-579F-C791-12D1-B28EB532AF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0023" y="712112"/>
            <a:ext cx="427671" cy="427671"/>
          </a:xfrm>
          <a:prstGeom prst="rect">
            <a:avLst/>
          </a:prstGeom>
        </p:spPr>
      </p:pic>
      <p:grpSp>
        <p:nvGrpSpPr>
          <p:cNvPr id="70" name="Group 69">
            <a:extLst>
              <a:ext uri="{FF2B5EF4-FFF2-40B4-BE49-F238E27FC236}">
                <a16:creationId xmlns:a16="http://schemas.microsoft.com/office/drawing/2014/main" id="{D5F4B3EB-9C8F-6035-4193-E533B1F56C28}"/>
              </a:ext>
            </a:extLst>
          </p:cNvPr>
          <p:cNvGrpSpPr/>
          <p:nvPr/>
        </p:nvGrpSpPr>
        <p:grpSpPr>
          <a:xfrm>
            <a:off x="1799208" y="4531579"/>
            <a:ext cx="5302641" cy="195507"/>
            <a:chOff x="1799208" y="4531579"/>
            <a:chExt cx="5302641" cy="195507"/>
          </a:xfrm>
        </p:grpSpPr>
        <p:sp>
          <p:nvSpPr>
            <p:cNvPr id="71" name="AutoShape 2">
              <a:hlinkClick r:id="rId7" action="ppaction://hlinksldjump"/>
              <a:extLst>
                <a:ext uri="{FF2B5EF4-FFF2-40B4-BE49-F238E27FC236}">
                  <a16:creationId xmlns:a16="http://schemas.microsoft.com/office/drawing/2014/main" id="{1F97A00B-BD41-F008-2605-4A44C5454AC3}"/>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HOW</a:t>
              </a:r>
            </a:p>
          </p:txBody>
        </p:sp>
        <p:sp>
          <p:nvSpPr>
            <p:cNvPr id="72" name="AutoShape 2">
              <a:hlinkClick r:id="rId8" action="ppaction://hlinksldjump"/>
              <a:extLst>
                <a:ext uri="{FF2B5EF4-FFF2-40B4-BE49-F238E27FC236}">
                  <a16:creationId xmlns:a16="http://schemas.microsoft.com/office/drawing/2014/main" id="{976B1DE5-27F7-23B6-4A18-E18AC9E35DA4}"/>
                </a:ext>
              </a:extLst>
            </p:cNvPr>
            <p:cNvSpPr>
              <a:spLocks noChangeArrowheads="1"/>
            </p:cNvSpPr>
            <p:nvPr/>
          </p:nvSpPr>
          <p:spPr bwMode="gray">
            <a:xfrm>
              <a:off x="5492320" y="4535045"/>
              <a:ext cx="797767" cy="185652"/>
            </a:xfrm>
            <a:prstGeom prst="roundRect">
              <a:avLst>
                <a:gd name="adj" fmla="val 50000"/>
              </a:avLst>
            </a:prstGeom>
            <a:solidFill>
              <a:srgbClr val="22BCB9"/>
            </a:solidFill>
            <a:ln w="10795">
              <a:noFill/>
              <a:round/>
              <a:headEnd/>
              <a:tailEnd/>
            </a:ln>
            <a:effectLst/>
          </p:spPr>
          <p:txBody>
            <a:bodyPr vert="horz" wrap="none" lIns="0" tIns="0" rIns="0" bIns="0" anchor="ctr" anchorCtr="0">
              <a:noAutofit/>
            </a:bodyPr>
            <a:lstStyle/>
            <a:p>
              <a:pPr algn="ctr" defTabSz="685783">
                <a:lnSpc>
                  <a:spcPct val="95000"/>
                </a:lnSpc>
              </a:pPr>
              <a:r>
                <a:rPr lang="en-US" sz="525" b="1">
                  <a:solidFill>
                    <a:prstClr val="white"/>
                  </a:solidFill>
                  <a:latin typeface="Verdana"/>
                </a:rPr>
                <a:t>HOW</a:t>
              </a:r>
            </a:p>
          </p:txBody>
        </p:sp>
        <p:sp>
          <p:nvSpPr>
            <p:cNvPr id="74" name="AutoShape 2">
              <a:hlinkClick r:id="rId9" action="ppaction://hlinksldjump"/>
              <a:extLst>
                <a:ext uri="{FF2B5EF4-FFF2-40B4-BE49-F238E27FC236}">
                  <a16:creationId xmlns:a16="http://schemas.microsoft.com/office/drawing/2014/main" id="{E45C5A36-55E5-F6A6-556E-1F8FF8D57B15}"/>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WHO</a:t>
              </a:r>
            </a:p>
          </p:txBody>
        </p:sp>
        <p:sp>
          <p:nvSpPr>
            <p:cNvPr id="75" name="AutoShape 2">
              <a:hlinkClick r:id="rId10" action="ppaction://hlinksldjump"/>
              <a:extLst>
                <a:ext uri="{FF2B5EF4-FFF2-40B4-BE49-F238E27FC236}">
                  <a16:creationId xmlns:a16="http://schemas.microsoft.com/office/drawing/2014/main" id="{71D68DC7-3414-4650-FEDD-3581616AEDBD}"/>
                </a:ext>
              </a:extLst>
            </p:cNvPr>
            <p:cNvSpPr>
              <a:spLocks noChangeArrowheads="1"/>
            </p:cNvSpPr>
            <p:nvPr/>
          </p:nvSpPr>
          <p:spPr bwMode="gray">
            <a:xfrm>
              <a:off x="3057027"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WHY</a:t>
              </a:r>
            </a:p>
          </p:txBody>
        </p:sp>
        <p:sp>
          <p:nvSpPr>
            <p:cNvPr id="76" name="AutoShape 2">
              <a:hlinkClick r:id="rId11" action="ppaction://hlinksldjump"/>
              <a:extLst>
                <a:ext uri="{FF2B5EF4-FFF2-40B4-BE49-F238E27FC236}">
                  <a16:creationId xmlns:a16="http://schemas.microsoft.com/office/drawing/2014/main" id="{35A506AD-D2B0-66E1-50E4-468A809B4337}"/>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WHAT</a:t>
              </a:r>
            </a:p>
          </p:txBody>
        </p:sp>
        <p:sp>
          <p:nvSpPr>
            <p:cNvPr id="77" name="AutoShape 2">
              <a:hlinkClick r:id="rId12" action="ppaction://hlinksldjump"/>
              <a:extLst>
                <a:ext uri="{FF2B5EF4-FFF2-40B4-BE49-F238E27FC236}">
                  <a16:creationId xmlns:a16="http://schemas.microsoft.com/office/drawing/2014/main" id="{1B3B8FFC-3D60-C141-C3BB-DC6C4E9C4CEC}"/>
                </a:ext>
              </a:extLst>
            </p:cNvPr>
            <p:cNvSpPr>
              <a:spLocks noChangeArrowheads="1"/>
            </p:cNvSpPr>
            <p:nvPr/>
          </p:nvSpPr>
          <p:spPr bwMode="gray">
            <a:xfrm>
              <a:off x="2245264"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GENERAL</a:t>
              </a:r>
            </a:p>
          </p:txBody>
        </p:sp>
        <p:sp>
          <p:nvSpPr>
            <p:cNvPr id="78" name="AutoShape 2">
              <a:hlinkClick r:id="rId13" action="ppaction://hlinksldjump"/>
              <a:extLst>
                <a:ext uri="{FF2B5EF4-FFF2-40B4-BE49-F238E27FC236}">
                  <a16:creationId xmlns:a16="http://schemas.microsoft.com/office/drawing/2014/main" id="{344FAC47-90D1-A85F-89E3-E91E787C00D1}"/>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REPORT &amp; LEARN</a:t>
              </a:r>
            </a:p>
          </p:txBody>
        </p:sp>
        <p:pic>
          <p:nvPicPr>
            <p:cNvPr id="79" name="Picture 78">
              <a:hlinkClick r:id="rId12" action="ppaction://hlinksldjump"/>
              <a:extLst>
                <a:ext uri="{FF2B5EF4-FFF2-40B4-BE49-F238E27FC236}">
                  <a16:creationId xmlns:a16="http://schemas.microsoft.com/office/drawing/2014/main" id="{0AFCA28D-3EC4-7AD0-7E09-8330AE512A38}"/>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042152" y="4531579"/>
              <a:ext cx="189116" cy="189117"/>
            </a:xfrm>
            <a:prstGeom prst="rect">
              <a:avLst/>
            </a:prstGeom>
          </p:spPr>
        </p:pic>
        <p:sp>
          <p:nvSpPr>
            <p:cNvPr id="81" name="Arrow: Right 80">
              <a:hlinkClick r:id="" action="ppaction://hlinkshowjump?jump=lastslideviewed"/>
              <a:extLst>
                <a:ext uri="{FF2B5EF4-FFF2-40B4-BE49-F238E27FC236}">
                  <a16:creationId xmlns:a16="http://schemas.microsoft.com/office/drawing/2014/main" id="{6C2052B9-E8D0-51E6-12BD-00071F4B986D}"/>
                </a:ext>
              </a:extLst>
            </p:cNvPr>
            <p:cNvSpPr/>
            <p:nvPr/>
          </p:nvSpPr>
          <p:spPr>
            <a:xfrm rot="10800000">
              <a:off x="1799208" y="4541436"/>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63" name="Slide Number Placeholder 3">
            <a:extLst>
              <a:ext uri="{FF2B5EF4-FFF2-40B4-BE49-F238E27FC236}">
                <a16:creationId xmlns:a16="http://schemas.microsoft.com/office/drawing/2014/main" id="{DD9EAFFC-920C-4E9E-9819-EAA34C6BC2F0}"/>
              </a:ext>
            </a:extLst>
          </p:cNvPr>
          <p:cNvSpPr>
            <a:spLocks noGrp="1"/>
          </p:cNvSpPr>
          <p:nvPr>
            <p:ph type="sldNum" sz="quarter" idx="12"/>
          </p:nvPr>
        </p:nvSpPr>
        <p:spPr>
          <a:xfrm>
            <a:off x="8447486" y="4759631"/>
            <a:ext cx="247535" cy="150195"/>
          </a:xfrm>
        </p:spPr>
        <p:txBody>
          <a:bodyPr/>
          <a:lstStyle>
            <a:lvl1pPr rtl="0">
              <a:defRPr/>
            </a:lvl1pPr>
          </a:lstStyle>
          <a:p>
            <a:pPr fontAlgn="base">
              <a:spcAft>
                <a:spcPct val="0"/>
              </a:spcAft>
              <a:defRPr/>
            </a:pPr>
            <a:fld id="{4472AB7F-E8D0-4874-A9B8-335B68DC5F05}" type="slidenum">
              <a:rPr lang="en-US" smtClean="0"/>
              <a:pPr fontAlgn="base">
                <a:spcAft>
                  <a:spcPct val="0"/>
                </a:spcAft>
                <a:defRPr/>
              </a:pPr>
              <a:t>56</a:t>
            </a:fld>
            <a:endParaRPr lang="en-US"/>
          </a:p>
        </p:txBody>
      </p:sp>
      <p:sp>
        <p:nvSpPr>
          <p:cNvPr id="107" name="Rectangle 106">
            <a:extLst>
              <a:ext uri="{FF2B5EF4-FFF2-40B4-BE49-F238E27FC236}">
                <a16:creationId xmlns:a16="http://schemas.microsoft.com/office/drawing/2014/main" id="{BDC107C0-9996-482B-1DD9-84539509F321}"/>
              </a:ext>
            </a:extLst>
          </p:cNvPr>
          <p:cNvSpPr>
            <a:spLocks/>
          </p:cNvSpPr>
          <p:nvPr/>
        </p:nvSpPr>
        <p:spPr>
          <a:xfrm>
            <a:off x="3189751" y="1129558"/>
            <a:ext cx="2993588" cy="1917794"/>
          </a:xfrm>
          <a:prstGeom prst="rect">
            <a:avLst/>
          </a:prstGeom>
          <a:noFill/>
          <a:ln w="12700" cap="flat" cmpd="sng" algn="ctr">
            <a:noFill/>
            <a:prstDash val="solid"/>
          </a:ln>
          <a:effectLst/>
        </p:spPr>
        <p:txBody>
          <a:bodyPr wrap="square" tIns="54000" rtlCol="0" anchor="t">
            <a:spAutoFit/>
          </a:bodyPr>
          <a:lstStyle/>
          <a:p>
            <a:pPr marL="359560" indent="-285267" defTabSz="457133">
              <a:lnSpc>
                <a:spcPct val="110000"/>
              </a:lnSpc>
              <a:spcBef>
                <a:spcPts val="400"/>
              </a:spcBef>
              <a:spcAft>
                <a:spcPct val="0"/>
              </a:spcAft>
              <a:buClr>
                <a:srgbClr val="F26334"/>
              </a:buClr>
              <a:buFont typeface="Wingdings" panose="05000000000000000000" pitchFamily="2" charset="2"/>
              <a:buChar char="q"/>
            </a:pPr>
            <a:r>
              <a:rPr lang="en-US" sz="900">
                <a:solidFill>
                  <a:srgbClr val="002C6C"/>
                </a:solidFill>
                <a:latin typeface="Verdana"/>
                <a:ea typeface="ＭＳ Ｐゴシック"/>
              </a:rPr>
              <a:t>Evaluate business use case opportunities.</a:t>
            </a:r>
          </a:p>
          <a:p>
            <a:pPr marL="359560" indent="-285267" defTabSz="457133">
              <a:lnSpc>
                <a:spcPct val="110000"/>
              </a:lnSpc>
              <a:spcBef>
                <a:spcPts val="400"/>
              </a:spcBef>
              <a:spcAft>
                <a:spcPct val="0"/>
              </a:spcAft>
              <a:buClr>
                <a:srgbClr val="F26334"/>
              </a:buClr>
              <a:buFont typeface="Wingdings" panose="05000000000000000000" pitchFamily="2" charset="2"/>
              <a:buChar char="q"/>
            </a:pPr>
            <a:r>
              <a:rPr lang="en-US" sz="900">
                <a:solidFill>
                  <a:srgbClr val="002C6C"/>
                </a:solidFill>
                <a:latin typeface="Verdana"/>
                <a:ea typeface="ＭＳ Ｐゴシック"/>
              </a:rPr>
              <a:t>Pick a pilot product, line or category.</a:t>
            </a:r>
          </a:p>
          <a:p>
            <a:pPr marL="359560" indent="-285267" defTabSz="457133">
              <a:lnSpc>
                <a:spcPct val="110000"/>
              </a:lnSpc>
              <a:spcBef>
                <a:spcPts val="400"/>
              </a:spcBef>
              <a:spcAft>
                <a:spcPct val="0"/>
              </a:spcAft>
              <a:buClr>
                <a:srgbClr val="F26334"/>
              </a:buClr>
              <a:buFont typeface="Wingdings" panose="05000000000000000000" pitchFamily="2" charset="2"/>
              <a:buChar char="q"/>
            </a:pPr>
            <a:r>
              <a:rPr lang="en-US" sz="900">
                <a:solidFill>
                  <a:srgbClr val="002C6C"/>
                </a:solidFill>
                <a:latin typeface="Verdana"/>
                <a:ea typeface="ＭＳ Ｐゴシック"/>
              </a:rPr>
              <a:t>Evaluate existing barcodes on-pack.</a:t>
            </a:r>
          </a:p>
          <a:p>
            <a:pPr marL="359560" indent="-285267" defTabSz="457133">
              <a:lnSpc>
                <a:spcPct val="110000"/>
              </a:lnSpc>
              <a:spcBef>
                <a:spcPts val="400"/>
              </a:spcBef>
              <a:spcAft>
                <a:spcPct val="0"/>
              </a:spcAft>
              <a:buClr>
                <a:srgbClr val="F26334"/>
              </a:buClr>
              <a:buFont typeface="Wingdings" panose="05000000000000000000" pitchFamily="2" charset="2"/>
              <a:buChar char="q"/>
            </a:pPr>
            <a:r>
              <a:rPr lang="en-US" sz="900">
                <a:solidFill>
                  <a:srgbClr val="002C6C"/>
                </a:solidFill>
                <a:latin typeface="Verdana"/>
                <a:ea typeface="ＭＳ Ｐゴシック"/>
              </a:rPr>
              <a:t>Select 2D barcodes based on use cases and requirements. </a:t>
            </a:r>
          </a:p>
          <a:p>
            <a:pPr marL="359560" indent="-285267" defTabSz="457133">
              <a:lnSpc>
                <a:spcPct val="110000"/>
              </a:lnSpc>
              <a:spcBef>
                <a:spcPts val="400"/>
              </a:spcBef>
              <a:spcAft>
                <a:spcPct val="0"/>
              </a:spcAft>
              <a:buClr>
                <a:srgbClr val="F26334"/>
              </a:buClr>
              <a:buFont typeface="Wingdings" panose="05000000000000000000" pitchFamily="2" charset="2"/>
              <a:buChar char="q"/>
            </a:pPr>
            <a:r>
              <a:rPr lang="en-US" sz="900">
                <a:solidFill>
                  <a:srgbClr val="002C6C"/>
                </a:solidFill>
                <a:latin typeface="Verdana"/>
                <a:ea typeface="ＭＳ Ｐゴシック"/>
              </a:rPr>
              <a:t>Identify additional data needs that need to be encoded with the GTIN.</a:t>
            </a:r>
          </a:p>
          <a:p>
            <a:pPr marL="359560" indent="-285267" defTabSz="457133">
              <a:lnSpc>
                <a:spcPct val="110000"/>
              </a:lnSpc>
              <a:spcBef>
                <a:spcPts val="400"/>
              </a:spcBef>
              <a:spcAft>
                <a:spcPct val="0"/>
              </a:spcAft>
              <a:buClr>
                <a:srgbClr val="F26334"/>
              </a:buClr>
              <a:buFont typeface="Wingdings" panose="05000000000000000000" pitchFamily="2" charset="2"/>
              <a:buChar char="q"/>
            </a:pPr>
            <a:r>
              <a:rPr lang="en-US" sz="900">
                <a:solidFill>
                  <a:srgbClr val="002C6C"/>
                </a:solidFill>
                <a:latin typeface="Verdana"/>
                <a:ea typeface="ＭＳ Ｐゴシック"/>
              </a:rPr>
              <a:t>Understand data and GS1 standards before making decisions.</a:t>
            </a:r>
          </a:p>
          <a:p>
            <a:pPr marL="359560" indent="-285267" defTabSz="457133" fontAlgn="base">
              <a:lnSpc>
                <a:spcPct val="110000"/>
              </a:lnSpc>
              <a:spcBef>
                <a:spcPts val="400"/>
              </a:spcBef>
              <a:spcAft>
                <a:spcPct val="0"/>
              </a:spcAft>
              <a:buClr>
                <a:srgbClr val="F26334"/>
              </a:buClr>
              <a:buFont typeface="Wingdings" panose="05000000000000000000" pitchFamily="2" charset="2"/>
              <a:buChar char="q"/>
            </a:pPr>
            <a:endParaRPr lang="en-US" sz="900">
              <a:solidFill>
                <a:srgbClr val="002C6C"/>
              </a:solidFill>
              <a:latin typeface="Verdana"/>
              <a:ea typeface="ＭＳ Ｐゴシック"/>
            </a:endParaRPr>
          </a:p>
        </p:txBody>
      </p:sp>
      <p:sp>
        <p:nvSpPr>
          <p:cNvPr id="108" name="Rectangle 107">
            <a:extLst>
              <a:ext uri="{FF2B5EF4-FFF2-40B4-BE49-F238E27FC236}">
                <a16:creationId xmlns:a16="http://schemas.microsoft.com/office/drawing/2014/main" id="{742B7A1D-8F59-8355-C373-9E60B40619FB}"/>
              </a:ext>
            </a:extLst>
          </p:cNvPr>
          <p:cNvSpPr>
            <a:spLocks/>
          </p:cNvSpPr>
          <p:nvPr/>
        </p:nvSpPr>
        <p:spPr>
          <a:xfrm>
            <a:off x="3189749" y="3295928"/>
            <a:ext cx="5659542" cy="1257101"/>
          </a:xfrm>
          <a:prstGeom prst="rect">
            <a:avLst/>
          </a:prstGeom>
          <a:noFill/>
          <a:ln w="12700" cap="flat" cmpd="sng" algn="ctr">
            <a:noFill/>
            <a:prstDash val="solid"/>
          </a:ln>
          <a:effectLst/>
        </p:spPr>
        <p:txBody>
          <a:bodyPr wrap="square" tIns="54000" rtlCol="0" anchor="t">
            <a:spAutoFit/>
          </a:bodyPr>
          <a:lstStyle/>
          <a:p>
            <a:pPr marL="359560" indent="-285267" defTabSz="457133">
              <a:lnSpc>
                <a:spcPct val="110000"/>
              </a:lnSpc>
              <a:spcBef>
                <a:spcPts val="400"/>
              </a:spcBef>
              <a:spcAft>
                <a:spcPct val="0"/>
              </a:spcAft>
              <a:buClr>
                <a:srgbClr val="F26334"/>
              </a:buClr>
              <a:buFont typeface="Wingdings,Sans-Serif" panose="05000000000000000000" pitchFamily="2" charset="2"/>
              <a:buChar char="q"/>
            </a:pPr>
            <a:r>
              <a:rPr lang="en-US" sz="900">
                <a:solidFill>
                  <a:srgbClr val="002C6C"/>
                </a:solidFill>
                <a:latin typeface="Verdana"/>
                <a:ea typeface="Verdana"/>
              </a:rPr>
              <a:t>Align internal stakeholders, such as Supply Chain, IT dept, Marketing.</a:t>
            </a:r>
          </a:p>
          <a:p>
            <a:pPr marL="359560" indent="-285267" defTabSz="457133">
              <a:lnSpc>
                <a:spcPct val="110000"/>
              </a:lnSpc>
              <a:spcBef>
                <a:spcPts val="400"/>
              </a:spcBef>
              <a:spcAft>
                <a:spcPct val="0"/>
              </a:spcAft>
              <a:buClr>
                <a:srgbClr val="F26334"/>
              </a:buClr>
              <a:buFont typeface="Wingdings,Sans-Serif" panose="05000000000000000000" pitchFamily="2" charset="2"/>
              <a:buChar char="q"/>
            </a:pPr>
            <a:r>
              <a:rPr lang="en-US" sz="900">
                <a:solidFill>
                  <a:srgbClr val="002C6C"/>
                </a:solidFill>
                <a:latin typeface="Verdana"/>
                <a:ea typeface="Verdana"/>
              </a:rPr>
              <a:t>Engage with your Solution providers.</a:t>
            </a:r>
          </a:p>
          <a:p>
            <a:pPr marL="359560" indent="-285267" defTabSz="457133">
              <a:lnSpc>
                <a:spcPct val="110000"/>
              </a:lnSpc>
              <a:spcBef>
                <a:spcPts val="400"/>
              </a:spcBef>
              <a:spcAft>
                <a:spcPct val="0"/>
              </a:spcAft>
              <a:buClr>
                <a:srgbClr val="F26334"/>
              </a:buClr>
              <a:buFont typeface="Wingdings,Sans-Serif" panose="05000000000000000000" pitchFamily="2" charset="2"/>
              <a:buChar char="q"/>
            </a:pPr>
            <a:r>
              <a:rPr lang="en-US" sz="900">
                <a:solidFill>
                  <a:srgbClr val="002C6C"/>
                </a:solidFill>
                <a:latin typeface="Verdana"/>
                <a:ea typeface="Verdana"/>
              </a:rPr>
              <a:t>Collaborate with a retailer to test POS checkout feasibility for the new 2D code.</a:t>
            </a:r>
          </a:p>
          <a:p>
            <a:pPr marL="359560" indent="-285267" defTabSz="457133">
              <a:lnSpc>
                <a:spcPct val="110000"/>
              </a:lnSpc>
              <a:spcBef>
                <a:spcPts val="400"/>
              </a:spcBef>
              <a:spcAft>
                <a:spcPct val="0"/>
              </a:spcAft>
              <a:buClr>
                <a:srgbClr val="F26334"/>
              </a:buClr>
              <a:buFont typeface="Wingdings,Sans-Serif" panose="05000000000000000000" pitchFamily="2" charset="2"/>
              <a:buChar char="q"/>
            </a:pPr>
            <a:r>
              <a:rPr lang="en-US" sz="900">
                <a:solidFill>
                  <a:srgbClr val="002C6C"/>
                </a:solidFill>
                <a:latin typeface="Verdana"/>
                <a:ea typeface="Verdana"/>
              </a:rPr>
              <a:t>Identify common goals and measures with collaboration partners.</a:t>
            </a:r>
          </a:p>
          <a:p>
            <a:pPr marL="359560" indent="-285267" defTabSz="457133">
              <a:lnSpc>
                <a:spcPct val="110000"/>
              </a:lnSpc>
              <a:spcBef>
                <a:spcPts val="400"/>
              </a:spcBef>
              <a:spcAft>
                <a:spcPct val="0"/>
              </a:spcAft>
              <a:buClr>
                <a:srgbClr val="F26334"/>
              </a:buClr>
              <a:buFont typeface="Wingdings,Sans-Serif" panose="05000000000000000000" pitchFamily="2" charset="2"/>
              <a:buChar char="q"/>
            </a:pPr>
            <a:r>
              <a:rPr lang="en-US" sz="900">
                <a:solidFill>
                  <a:srgbClr val="002C6C"/>
                </a:solidFill>
                <a:latin typeface="Verdana"/>
                <a:ea typeface="Verdana"/>
              </a:rPr>
              <a:t>Involve authorities if required in your region.</a:t>
            </a:r>
          </a:p>
          <a:p>
            <a:pPr marL="359560" indent="-285267" defTabSz="457133">
              <a:lnSpc>
                <a:spcPct val="110000"/>
              </a:lnSpc>
              <a:spcBef>
                <a:spcPts val="400"/>
              </a:spcBef>
              <a:spcAft>
                <a:spcPct val="0"/>
              </a:spcAft>
              <a:buClr>
                <a:srgbClr val="F26334"/>
              </a:buClr>
              <a:buFont typeface="Wingdings,Sans-Serif" panose="05000000000000000000" pitchFamily="2" charset="2"/>
              <a:buChar char="q"/>
            </a:pPr>
            <a:endParaRPr lang="en-US" sz="900">
              <a:solidFill>
                <a:srgbClr val="002C6C"/>
              </a:solidFill>
              <a:latin typeface="Verdana"/>
              <a:ea typeface="Verdana"/>
            </a:endParaRPr>
          </a:p>
        </p:txBody>
      </p:sp>
      <p:sp>
        <p:nvSpPr>
          <p:cNvPr id="109" name="Rectangle 108">
            <a:extLst>
              <a:ext uri="{FF2B5EF4-FFF2-40B4-BE49-F238E27FC236}">
                <a16:creationId xmlns:a16="http://schemas.microsoft.com/office/drawing/2014/main" id="{04E6E49D-59DD-4236-7DCB-5E6EDF81195D}"/>
              </a:ext>
            </a:extLst>
          </p:cNvPr>
          <p:cNvSpPr>
            <a:spLocks/>
          </p:cNvSpPr>
          <p:nvPr/>
        </p:nvSpPr>
        <p:spPr>
          <a:xfrm>
            <a:off x="6185872" y="1114361"/>
            <a:ext cx="2853372" cy="1815202"/>
          </a:xfrm>
          <a:prstGeom prst="rect">
            <a:avLst/>
          </a:prstGeom>
          <a:noFill/>
          <a:ln w="12700" cap="flat" cmpd="sng" algn="ctr">
            <a:noFill/>
            <a:prstDash val="solid"/>
          </a:ln>
          <a:effectLst/>
        </p:spPr>
        <p:txBody>
          <a:bodyPr wrap="square" tIns="54000" rtlCol="0" anchor="t">
            <a:spAutoFit/>
          </a:bodyPr>
          <a:lstStyle/>
          <a:p>
            <a:pPr marL="359560" indent="-285267" defTabSz="457133" fontAlgn="base">
              <a:lnSpc>
                <a:spcPct val="110000"/>
              </a:lnSpc>
              <a:spcBef>
                <a:spcPts val="400"/>
              </a:spcBef>
              <a:spcAft>
                <a:spcPct val="0"/>
              </a:spcAft>
              <a:buClr>
                <a:srgbClr val="F26334"/>
              </a:buClr>
              <a:buFont typeface="Wingdings" panose="05000000000000000000" pitchFamily="2" charset="2"/>
              <a:buChar char="q"/>
            </a:pPr>
            <a:r>
              <a:rPr lang="en-US" sz="900">
                <a:solidFill>
                  <a:srgbClr val="002C6C"/>
                </a:solidFill>
                <a:latin typeface="Verdana"/>
                <a:ea typeface="ＭＳ Ｐゴシック"/>
              </a:rPr>
              <a:t>Ensure technical capabilities for encoding dynamic data (where applicable).</a:t>
            </a:r>
          </a:p>
          <a:p>
            <a:pPr marL="359560" indent="-285267" defTabSz="457133" fontAlgn="base">
              <a:lnSpc>
                <a:spcPct val="110000"/>
              </a:lnSpc>
              <a:spcBef>
                <a:spcPts val="400"/>
              </a:spcBef>
              <a:spcAft>
                <a:spcPct val="0"/>
              </a:spcAft>
              <a:buClr>
                <a:srgbClr val="F26334"/>
              </a:buClr>
              <a:buFont typeface="Wingdings" panose="05000000000000000000" pitchFamily="2" charset="2"/>
              <a:buChar char="q"/>
            </a:pPr>
            <a:r>
              <a:rPr lang="en-US" sz="900">
                <a:solidFill>
                  <a:srgbClr val="002C6C"/>
                </a:solidFill>
                <a:latin typeface="Verdana"/>
                <a:ea typeface="ＭＳ Ｐゴシック"/>
              </a:rPr>
              <a:t>Assess print capabilities and print quality.</a:t>
            </a:r>
          </a:p>
          <a:p>
            <a:pPr marL="359560" indent="-285267" defTabSz="457133" fontAlgn="base">
              <a:lnSpc>
                <a:spcPct val="110000"/>
              </a:lnSpc>
              <a:spcBef>
                <a:spcPts val="400"/>
              </a:spcBef>
              <a:spcAft>
                <a:spcPct val="0"/>
              </a:spcAft>
              <a:buClr>
                <a:srgbClr val="F26334"/>
              </a:buClr>
              <a:buFont typeface="Wingdings" panose="05000000000000000000" pitchFamily="2" charset="2"/>
              <a:buChar char="q"/>
            </a:pPr>
            <a:r>
              <a:rPr lang="en-US" sz="900">
                <a:solidFill>
                  <a:srgbClr val="002C6C"/>
                </a:solidFill>
                <a:latin typeface="Verdana"/>
                <a:ea typeface="ＭＳ Ｐゴシック"/>
              </a:rPr>
              <a:t>Check for scanning compatibility with the new barcode.</a:t>
            </a:r>
          </a:p>
          <a:p>
            <a:pPr marL="359560" indent="-285267" defTabSz="457133" fontAlgn="base">
              <a:lnSpc>
                <a:spcPct val="110000"/>
              </a:lnSpc>
              <a:spcBef>
                <a:spcPts val="400"/>
              </a:spcBef>
              <a:spcAft>
                <a:spcPct val="0"/>
              </a:spcAft>
              <a:buClr>
                <a:srgbClr val="F26334"/>
              </a:buClr>
              <a:buFont typeface="Wingdings" panose="05000000000000000000" pitchFamily="2" charset="2"/>
              <a:buChar char="q"/>
            </a:pPr>
            <a:r>
              <a:rPr lang="en-US" sz="900">
                <a:solidFill>
                  <a:srgbClr val="002C6C"/>
                </a:solidFill>
                <a:latin typeface="Verdana"/>
                <a:ea typeface="ＭＳ Ｐゴシック"/>
              </a:rPr>
              <a:t>Ensure software, hardware and databases are up-to-date.</a:t>
            </a:r>
          </a:p>
          <a:p>
            <a:pPr marL="359560" indent="-285267" defTabSz="457133">
              <a:lnSpc>
                <a:spcPct val="110000"/>
              </a:lnSpc>
              <a:spcBef>
                <a:spcPts val="400"/>
              </a:spcBef>
              <a:spcAft>
                <a:spcPct val="0"/>
              </a:spcAft>
              <a:buClr>
                <a:srgbClr val="F26334"/>
              </a:buClr>
              <a:buFont typeface="Wingdings,Sans-Serif" panose="05000000000000000000" pitchFamily="2" charset="2"/>
              <a:buChar char="q"/>
            </a:pPr>
            <a:endParaRPr lang="en-US" sz="900">
              <a:solidFill>
                <a:srgbClr val="002C6C"/>
              </a:solidFill>
              <a:latin typeface="Verdana"/>
              <a:ea typeface="Verdana"/>
            </a:endParaRPr>
          </a:p>
        </p:txBody>
      </p:sp>
    </p:spTree>
    <p:extLst>
      <p:ext uri="{BB962C8B-B14F-4D97-AF65-F5344CB8AC3E}">
        <p14:creationId xmlns:p14="http://schemas.microsoft.com/office/powerpoint/2010/main" val="26982711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Straight Connector 47">
            <a:extLst>
              <a:ext uri="{FF2B5EF4-FFF2-40B4-BE49-F238E27FC236}">
                <a16:creationId xmlns:a16="http://schemas.microsoft.com/office/drawing/2014/main" id="{DB0B802E-46F3-4795-9025-1862472690A0}"/>
              </a:ext>
            </a:extLst>
          </p:cNvPr>
          <p:cNvCxnSpPr>
            <a:cxnSpLocks/>
          </p:cNvCxnSpPr>
          <p:nvPr/>
        </p:nvCxnSpPr>
        <p:spPr>
          <a:xfrm flipV="1">
            <a:off x="3069900" y="2462691"/>
            <a:ext cx="5178600"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0" name="Rounded Rectangle 93">
            <a:extLst>
              <a:ext uri="{FF2B5EF4-FFF2-40B4-BE49-F238E27FC236}">
                <a16:creationId xmlns:a16="http://schemas.microsoft.com/office/drawing/2014/main" id="{C2815CC1-EE74-4F57-9045-08C70D8F488F}"/>
              </a:ext>
            </a:extLst>
          </p:cNvPr>
          <p:cNvSpPr/>
          <p:nvPr/>
        </p:nvSpPr>
        <p:spPr>
          <a:xfrm>
            <a:off x="3666416" y="2333245"/>
            <a:ext cx="2834640"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Stakeholder checklist</a:t>
            </a:r>
          </a:p>
        </p:txBody>
      </p:sp>
      <p:grpSp>
        <p:nvGrpSpPr>
          <p:cNvPr id="2" name="Group 1">
            <a:extLst>
              <a:ext uri="{FF2B5EF4-FFF2-40B4-BE49-F238E27FC236}">
                <a16:creationId xmlns:a16="http://schemas.microsoft.com/office/drawing/2014/main" id="{5A6D619A-74A7-A7CA-F8F6-97E3BA2F143E}"/>
              </a:ext>
            </a:extLst>
          </p:cNvPr>
          <p:cNvGrpSpPr/>
          <p:nvPr/>
        </p:nvGrpSpPr>
        <p:grpSpPr>
          <a:xfrm>
            <a:off x="3396767" y="2238041"/>
            <a:ext cx="456300" cy="455879"/>
            <a:chOff x="6410345" y="1439648"/>
            <a:chExt cx="456300" cy="455879"/>
          </a:xfrm>
        </p:grpSpPr>
        <p:sp>
          <p:nvSpPr>
            <p:cNvPr id="71" name="Oval 20">
              <a:extLst>
                <a:ext uri="{FF2B5EF4-FFF2-40B4-BE49-F238E27FC236}">
                  <a16:creationId xmlns:a16="http://schemas.microsoft.com/office/drawing/2014/main" id="{F9EED9A6-CAD5-CFE5-8E7F-0A0B0F47DA74}"/>
                </a:ext>
              </a:extLst>
            </p:cNvPr>
            <p:cNvSpPr/>
            <p:nvPr/>
          </p:nvSpPr>
          <p:spPr>
            <a:xfrm>
              <a:off x="6410345" y="1439648"/>
              <a:ext cx="456300" cy="45587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grpSp>
          <p:nvGrpSpPr>
            <p:cNvPr id="72" name="Group 71">
              <a:extLst>
                <a:ext uri="{FF2B5EF4-FFF2-40B4-BE49-F238E27FC236}">
                  <a16:creationId xmlns:a16="http://schemas.microsoft.com/office/drawing/2014/main" id="{9E61FAC2-EBEF-F466-8310-57DE1FB56FA8}"/>
                </a:ext>
              </a:extLst>
            </p:cNvPr>
            <p:cNvGrpSpPr/>
            <p:nvPr/>
          </p:nvGrpSpPr>
          <p:grpSpPr>
            <a:xfrm>
              <a:off x="6481266" y="1578604"/>
              <a:ext cx="335081" cy="188652"/>
              <a:chOff x="5753233" y="98648"/>
              <a:chExt cx="528260" cy="324155"/>
            </a:xfrm>
            <a:solidFill>
              <a:schemeClr val="tx2"/>
            </a:solidFill>
          </p:grpSpPr>
          <p:sp>
            <p:nvSpPr>
              <p:cNvPr id="79" name="Freeform 286">
                <a:extLst>
                  <a:ext uri="{FF2B5EF4-FFF2-40B4-BE49-F238E27FC236}">
                    <a16:creationId xmlns:a16="http://schemas.microsoft.com/office/drawing/2014/main" id="{3AFE656F-60BA-836F-CBF5-F816ADB7BBF6}"/>
                  </a:ext>
                </a:extLst>
              </p:cNvPr>
              <p:cNvSpPr>
                <a:spLocks/>
              </p:cNvSpPr>
              <p:nvPr/>
            </p:nvSpPr>
            <p:spPr bwMode="auto">
              <a:xfrm>
                <a:off x="5753233" y="211945"/>
                <a:ext cx="197167" cy="122738"/>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0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39" y="7"/>
                      <a:pt x="42" y="12"/>
                    </a:cubicBezTo>
                    <a:cubicBezTo>
                      <a:pt x="44" y="18"/>
                      <a:pt x="45" y="25"/>
                      <a:pt x="40" y="30"/>
                    </a:cubicBezTo>
                    <a:cubicBezTo>
                      <a:pt x="37" y="32"/>
                      <a:pt x="33" y="33"/>
                      <a:pt x="30" y="33"/>
                    </a:cubicBezTo>
                    <a:cubicBezTo>
                      <a:pt x="23" y="33"/>
                      <a:pt x="17" y="33"/>
                      <a:pt x="11" y="32"/>
                    </a:cubicBezTo>
                    <a:cubicBezTo>
                      <a:pt x="9" y="32"/>
                      <a:pt x="1" y="30"/>
                      <a:pt x="0" y="30"/>
                    </a:cubicBezTo>
                    <a:cubicBezTo>
                      <a:pt x="0" y="30"/>
                      <a:pt x="0" y="29"/>
                      <a:pt x="0" y="29"/>
                    </a:cubicBezTo>
                    <a:cubicBezTo>
                      <a:pt x="0" y="21"/>
                      <a:pt x="0" y="21"/>
                      <a:pt x="0" y="21"/>
                    </a:cubicBezTo>
                    <a:cubicBezTo>
                      <a:pt x="0" y="13"/>
                      <a:pt x="5" y="4"/>
                      <a:pt x="14" y="1"/>
                    </a:cubicBezTo>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80" name="Oval 287">
                <a:extLst>
                  <a:ext uri="{FF2B5EF4-FFF2-40B4-BE49-F238E27FC236}">
                    <a16:creationId xmlns:a16="http://schemas.microsoft.com/office/drawing/2014/main" id="{8A471099-C218-9907-18B9-B3C51CE26920}"/>
                  </a:ext>
                </a:extLst>
              </p:cNvPr>
              <p:cNvSpPr>
                <a:spLocks noChangeArrowheads="1"/>
              </p:cNvSpPr>
              <p:nvPr/>
            </p:nvSpPr>
            <p:spPr bwMode="auto">
              <a:xfrm>
                <a:off x="5792294" y="111237"/>
                <a:ext cx="106025" cy="111724"/>
              </a:xfrm>
              <a:prstGeom prst="ellipse">
                <a:avLst/>
              </a:pr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81" name="Freeform 288">
                <a:extLst>
                  <a:ext uri="{FF2B5EF4-FFF2-40B4-BE49-F238E27FC236}">
                    <a16:creationId xmlns:a16="http://schemas.microsoft.com/office/drawing/2014/main" id="{6438D9AD-7835-7D69-AF8D-C50FC6B81191}"/>
                  </a:ext>
                </a:extLst>
              </p:cNvPr>
              <p:cNvSpPr>
                <a:spLocks/>
              </p:cNvSpPr>
              <p:nvPr/>
            </p:nvSpPr>
            <p:spPr bwMode="auto">
              <a:xfrm>
                <a:off x="6082465" y="199356"/>
                <a:ext cx="199028" cy="124312"/>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1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40" y="7"/>
                      <a:pt x="42" y="12"/>
                    </a:cubicBezTo>
                    <a:cubicBezTo>
                      <a:pt x="45" y="18"/>
                      <a:pt x="45" y="25"/>
                      <a:pt x="40" y="30"/>
                    </a:cubicBezTo>
                    <a:cubicBezTo>
                      <a:pt x="37" y="32"/>
                      <a:pt x="34" y="33"/>
                      <a:pt x="30" y="33"/>
                    </a:cubicBezTo>
                    <a:cubicBezTo>
                      <a:pt x="24" y="33"/>
                      <a:pt x="17" y="33"/>
                      <a:pt x="11" y="32"/>
                    </a:cubicBezTo>
                    <a:cubicBezTo>
                      <a:pt x="9" y="32"/>
                      <a:pt x="1" y="30"/>
                      <a:pt x="0" y="31"/>
                    </a:cubicBezTo>
                    <a:cubicBezTo>
                      <a:pt x="0" y="30"/>
                      <a:pt x="0" y="29"/>
                      <a:pt x="0" y="29"/>
                    </a:cubicBezTo>
                    <a:cubicBezTo>
                      <a:pt x="0" y="21"/>
                      <a:pt x="0" y="21"/>
                      <a:pt x="0" y="21"/>
                    </a:cubicBezTo>
                    <a:cubicBezTo>
                      <a:pt x="0" y="13"/>
                      <a:pt x="6" y="4"/>
                      <a:pt x="14" y="1"/>
                    </a:cubicBezTo>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82" name="Oval 289">
                <a:extLst>
                  <a:ext uri="{FF2B5EF4-FFF2-40B4-BE49-F238E27FC236}">
                    <a16:creationId xmlns:a16="http://schemas.microsoft.com/office/drawing/2014/main" id="{C3532D50-79A0-209A-A20B-411703595C4C}"/>
                  </a:ext>
                </a:extLst>
              </p:cNvPr>
              <p:cNvSpPr>
                <a:spLocks noChangeArrowheads="1"/>
              </p:cNvSpPr>
              <p:nvPr/>
            </p:nvSpPr>
            <p:spPr bwMode="auto">
              <a:xfrm>
                <a:off x="6127107" y="98648"/>
                <a:ext cx="106025" cy="113297"/>
              </a:xfrm>
              <a:prstGeom prst="ellipse">
                <a:avLst/>
              </a:pr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83" name="Freeform 290">
                <a:extLst>
                  <a:ext uri="{FF2B5EF4-FFF2-40B4-BE49-F238E27FC236}">
                    <a16:creationId xmlns:a16="http://schemas.microsoft.com/office/drawing/2014/main" id="{2BED5766-5F64-9A80-CBC8-97D37EB5799C}"/>
                  </a:ext>
                </a:extLst>
              </p:cNvPr>
              <p:cNvSpPr>
                <a:spLocks/>
              </p:cNvSpPr>
              <p:nvPr/>
            </p:nvSpPr>
            <p:spPr bwMode="auto">
              <a:xfrm>
                <a:off x="5885297" y="256005"/>
                <a:ext cx="264130" cy="166798"/>
              </a:xfrm>
              <a:custGeom>
                <a:avLst/>
                <a:gdLst>
                  <a:gd name="T0" fmla="*/ 39 w 60"/>
                  <a:gd name="T1" fmla="*/ 0 h 45"/>
                  <a:gd name="T2" fmla="*/ 56 w 60"/>
                  <a:gd name="T3" fmla="*/ 16 h 45"/>
                  <a:gd name="T4" fmla="*/ 53 w 60"/>
                  <a:gd name="T5" fmla="*/ 39 h 45"/>
                  <a:gd name="T6" fmla="*/ 40 w 60"/>
                  <a:gd name="T7" fmla="*/ 44 h 45"/>
                  <a:gd name="T8" fmla="*/ 15 w 60"/>
                  <a:gd name="T9" fmla="*/ 43 h 45"/>
                  <a:gd name="T10" fmla="*/ 0 w 60"/>
                  <a:gd name="T11" fmla="*/ 41 h 45"/>
                  <a:gd name="T12" fmla="*/ 0 w 60"/>
                  <a:gd name="T13" fmla="*/ 39 h 45"/>
                  <a:gd name="T14" fmla="*/ 0 w 60"/>
                  <a:gd name="T15" fmla="*/ 29 h 45"/>
                  <a:gd name="T16" fmla="*/ 19 w 60"/>
                  <a:gd name="T17"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45">
                    <a:moveTo>
                      <a:pt x="39" y="0"/>
                    </a:moveTo>
                    <a:cubicBezTo>
                      <a:pt x="46" y="3"/>
                      <a:pt x="53" y="9"/>
                      <a:pt x="56" y="16"/>
                    </a:cubicBezTo>
                    <a:cubicBezTo>
                      <a:pt x="59" y="24"/>
                      <a:pt x="60" y="34"/>
                      <a:pt x="53" y="39"/>
                    </a:cubicBezTo>
                    <a:cubicBezTo>
                      <a:pt x="50" y="42"/>
                      <a:pt x="45" y="44"/>
                      <a:pt x="40" y="44"/>
                    </a:cubicBezTo>
                    <a:cubicBezTo>
                      <a:pt x="32" y="45"/>
                      <a:pt x="23" y="44"/>
                      <a:pt x="15" y="43"/>
                    </a:cubicBezTo>
                    <a:cubicBezTo>
                      <a:pt x="12" y="42"/>
                      <a:pt x="2" y="40"/>
                      <a:pt x="0" y="41"/>
                    </a:cubicBezTo>
                    <a:cubicBezTo>
                      <a:pt x="0" y="40"/>
                      <a:pt x="0" y="39"/>
                      <a:pt x="0" y="39"/>
                    </a:cubicBezTo>
                    <a:cubicBezTo>
                      <a:pt x="0" y="29"/>
                      <a:pt x="0" y="29"/>
                      <a:pt x="0" y="29"/>
                    </a:cubicBezTo>
                    <a:cubicBezTo>
                      <a:pt x="0" y="17"/>
                      <a:pt x="7" y="5"/>
                      <a:pt x="19" y="1"/>
                    </a:cubicBezTo>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84" name="Freeform 291">
                <a:extLst>
                  <a:ext uri="{FF2B5EF4-FFF2-40B4-BE49-F238E27FC236}">
                    <a16:creationId xmlns:a16="http://schemas.microsoft.com/office/drawing/2014/main" id="{2A6AA345-5513-1FE1-13C9-C84AC1B8F7C8}"/>
                  </a:ext>
                </a:extLst>
              </p:cNvPr>
              <p:cNvSpPr>
                <a:spLocks/>
              </p:cNvSpPr>
              <p:nvPr/>
            </p:nvSpPr>
            <p:spPr bwMode="auto">
              <a:xfrm>
                <a:off x="5942960" y="122252"/>
                <a:ext cx="139506" cy="147915"/>
              </a:xfrm>
              <a:custGeom>
                <a:avLst/>
                <a:gdLst>
                  <a:gd name="T0" fmla="*/ 32 w 32"/>
                  <a:gd name="T1" fmla="*/ 20 h 40"/>
                  <a:gd name="T2" fmla="*/ 16 w 32"/>
                  <a:gd name="T3" fmla="*/ 40 h 40"/>
                  <a:gd name="T4" fmla="*/ 0 w 32"/>
                  <a:gd name="T5" fmla="*/ 20 h 40"/>
                  <a:gd name="T6" fmla="*/ 16 w 32"/>
                  <a:gd name="T7" fmla="*/ 0 h 40"/>
                  <a:gd name="T8" fmla="*/ 32 w 32"/>
                  <a:gd name="T9" fmla="*/ 20 h 40"/>
                </a:gdLst>
                <a:ahLst/>
                <a:cxnLst>
                  <a:cxn ang="0">
                    <a:pos x="T0" y="T1"/>
                  </a:cxn>
                  <a:cxn ang="0">
                    <a:pos x="T2" y="T3"/>
                  </a:cxn>
                  <a:cxn ang="0">
                    <a:pos x="T4" y="T5"/>
                  </a:cxn>
                  <a:cxn ang="0">
                    <a:pos x="T6" y="T7"/>
                  </a:cxn>
                  <a:cxn ang="0">
                    <a:pos x="T8" y="T9"/>
                  </a:cxn>
                </a:cxnLst>
                <a:rect l="0" t="0" r="r" b="b"/>
                <a:pathLst>
                  <a:path w="32" h="40">
                    <a:moveTo>
                      <a:pt x="32" y="20"/>
                    </a:moveTo>
                    <a:cubicBezTo>
                      <a:pt x="32" y="31"/>
                      <a:pt x="25" y="40"/>
                      <a:pt x="16" y="40"/>
                    </a:cubicBezTo>
                    <a:cubicBezTo>
                      <a:pt x="7" y="40"/>
                      <a:pt x="0" y="31"/>
                      <a:pt x="0" y="20"/>
                    </a:cubicBezTo>
                    <a:cubicBezTo>
                      <a:pt x="0" y="9"/>
                      <a:pt x="7" y="0"/>
                      <a:pt x="16" y="0"/>
                    </a:cubicBezTo>
                    <a:cubicBezTo>
                      <a:pt x="24" y="0"/>
                      <a:pt x="32" y="9"/>
                      <a:pt x="32" y="20"/>
                    </a:cubicBezTo>
                    <a:close/>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grpSp>
      <p:cxnSp>
        <p:nvCxnSpPr>
          <p:cNvPr id="47" name="Straight Connector 46">
            <a:extLst>
              <a:ext uri="{FF2B5EF4-FFF2-40B4-BE49-F238E27FC236}">
                <a16:creationId xmlns:a16="http://schemas.microsoft.com/office/drawing/2014/main" id="{C534D9B4-C343-4039-B609-500E89314ACC}"/>
              </a:ext>
            </a:extLst>
          </p:cNvPr>
          <p:cNvCxnSpPr>
            <a:cxnSpLocks/>
          </p:cNvCxnSpPr>
          <p:nvPr/>
        </p:nvCxnSpPr>
        <p:spPr>
          <a:xfrm flipV="1">
            <a:off x="3069900" y="926100"/>
            <a:ext cx="5179433"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EE418441-3A00-4AFB-98C5-51B0563C3104}"/>
              </a:ext>
            </a:extLst>
          </p:cNvPr>
          <p:cNvSpPr/>
          <p:nvPr/>
        </p:nvSpPr>
        <p:spPr>
          <a:xfrm>
            <a:off x="1966" y="0"/>
            <a:ext cx="2993588" cy="4445491"/>
          </a:xfrm>
          <a:prstGeom prst="rect">
            <a:avLst/>
          </a:prstGeom>
          <a:solidFill>
            <a:srgbClr val="22B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 name="Rounded Rectangle 93">
            <a:extLst>
              <a:ext uri="{FF2B5EF4-FFF2-40B4-BE49-F238E27FC236}">
                <a16:creationId xmlns:a16="http://schemas.microsoft.com/office/drawing/2014/main" id="{27574E18-E43F-464C-A57A-EACD8C62F8D0}"/>
              </a:ext>
            </a:extLst>
          </p:cNvPr>
          <p:cNvSpPr/>
          <p:nvPr/>
        </p:nvSpPr>
        <p:spPr>
          <a:xfrm>
            <a:off x="3666416" y="783044"/>
            <a:ext cx="2834640"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Technical checklist</a:t>
            </a:r>
          </a:p>
        </p:txBody>
      </p:sp>
      <p:grpSp>
        <p:nvGrpSpPr>
          <p:cNvPr id="54" name="Group 53">
            <a:extLst>
              <a:ext uri="{FF2B5EF4-FFF2-40B4-BE49-F238E27FC236}">
                <a16:creationId xmlns:a16="http://schemas.microsoft.com/office/drawing/2014/main" id="{7E905040-91C6-4C16-A481-B7696D573327}"/>
              </a:ext>
            </a:extLst>
          </p:cNvPr>
          <p:cNvGrpSpPr/>
          <p:nvPr/>
        </p:nvGrpSpPr>
        <p:grpSpPr>
          <a:xfrm>
            <a:off x="7405014" y="4531233"/>
            <a:ext cx="186825" cy="186825"/>
            <a:chOff x="9873352" y="6041644"/>
            <a:chExt cx="249100" cy="249100"/>
          </a:xfrm>
        </p:grpSpPr>
        <p:sp>
          <p:nvSpPr>
            <p:cNvPr id="55" name="Oval 54">
              <a:hlinkClick r:id="" action="ppaction://hlinkshowjump?jump=previousslide"/>
              <a:extLst>
                <a:ext uri="{FF2B5EF4-FFF2-40B4-BE49-F238E27FC236}">
                  <a16:creationId xmlns:a16="http://schemas.microsoft.com/office/drawing/2014/main" id="{4C644110-C435-4464-9C11-7DBAA7D95711}"/>
                </a:ext>
              </a:extLst>
            </p:cNvPr>
            <p:cNvSpPr/>
            <p:nvPr userDrawn="1"/>
          </p:nvSpPr>
          <p:spPr>
            <a:xfrm>
              <a:off x="9873352" y="6041644"/>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56" name="Group 55">
              <a:extLst>
                <a:ext uri="{FF2B5EF4-FFF2-40B4-BE49-F238E27FC236}">
                  <a16:creationId xmlns:a16="http://schemas.microsoft.com/office/drawing/2014/main" id="{9A10F903-4A48-4FC7-8CC3-9A2411DA18D0}"/>
                </a:ext>
              </a:extLst>
            </p:cNvPr>
            <p:cNvGrpSpPr/>
            <p:nvPr userDrawn="1"/>
          </p:nvGrpSpPr>
          <p:grpSpPr>
            <a:xfrm>
              <a:off x="9971776" y="6136088"/>
              <a:ext cx="41137" cy="66044"/>
              <a:chOff x="3345327" y="4804129"/>
              <a:chExt cx="74099" cy="118964"/>
            </a:xfrm>
          </p:grpSpPr>
          <p:cxnSp>
            <p:nvCxnSpPr>
              <p:cNvPr id="57" name="Straight Connector 56">
                <a:hlinkClick r:id="" action="ppaction://hlinkshowjump?jump=previousslide"/>
                <a:extLst>
                  <a:ext uri="{FF2B5EF4-FFF2-40B4-BE49-F238E27FC236}">
                    <a16:creationId xmlns:a16="http://schemas.microsoft.com/office/drawing/2014/main" id="{8AB31A32-56A5-4F56-B847-46FCF6FC587F}"/>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hlinkClick r:id="" action="ppaction://hlinkshowjump?jump=previousslide"/>
                <a:extLst>
                  <a:ext uri="{FF2B5EF4-FFF2-40B4-BE49-F238E27FC236}">
                    <a16:creationId xmlns:a16="http://schemas.microsoft.com/office/drawing/2014/main" id="{637FE3F0-18D8-4C5C-BD17-C876E91F73CE}"/>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59" name="Group 58">
            <a:extLst>
              <a:ext uri="{FF2B5EF4-FFF2-40B4-BE49-F238E27FC236}">
                <a16:creationId xmlns:a16="http://schemas.microsoft.com/office/drawing/2014/main" id="{9355CD9B-B033-4E1D-B544-92A9253649A1}"/>
              </a:ext>
            </a:extLst>
          </p:cNvPr>
          <p:cNvGrpSpPr/>
          <p:nvPr/>
        </p:nvGrpSpPr>
        <p:grpSpPr>
          <a:xfrm>
            <a:off x="7642346" y="4531233"/>
            <a:ext cx="186825" cy="186825"/>
            <a:chOff x="10189795" y="6045160"/>
            <a:chExt cx="249100" cy="249100"/>
          </a:xfrm>
        </p:grpSpPr>
        <p:sp>
          <p:nvSpPr>
            <p:cNvPr id="60" name="Oval 59">
              <a:hlinkClick r:id="" action="ppaction://hlinkshowjump?jump=nextslide"/>
              <a:extLst>
                <a:ext uri="{FF2B5EF4-FFF2-40B4-BE49-F238E27FC236}">
                  <a16:creationId xmlns:a16="http://schemas.microsoft.com/office/drawing/2014/main" id="{AA3C9449-F2FC-4031-926C-FCBD9FA46687}"/>
                </a:ext>
              </a:extLst>
            </p:cNvPr>
            <p:cNvSpPr/>
            <p:nvPr userDrawn="1"/>
          </p:nvSpPr>
          <p:spPr>
            <a:xfrm>
              <a:off x="10189795" y="6045160"/>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61" name="Group 60">
              <a:extLst>
                <a:ext uri="{FF2B5EF4-FFF2-40B4-BE49-F238E27FC236}">
                  <a16:creationId xmlns:a16="http://schemas.microsoft.com/office/drawing/2014/main" id="{DD0A3BD8-4E7F-4C03-8BBB-9DAE9EECAE2D}"/>
                </a:ext>
              </a:extLst>
            </p:cNvPr>
            <p:cNvGrpSpPr/>
            <p:nvPr userDrawn="1"/>
          </p:nvGrpSpPr>
          <p:grpSpPr>
            <a:xfrm flipH="1" flipV="1">
              <a:off x="10297292" y="6133992"/>
              <a:ext cx="41137" cy="66044"/>
              <a:chOff x="3345327" y="4804129"/>
              <a:chExt cx="74099" cy="118964"/>
            </a:xfrm>
          </p:grpSpPr>
          <p:cxnSp>
            <p:nvCxnSpPr>
              <p:cNvPr id="62" name="Straight Connector 61">
                <a:hlinkClick r:id="" action="ppaction://hlinkshowjump?jump=nextslide"/>
                <a:extLst>
                  <a:ext uri="{FF2B5EF4-FFF2-40B4-BE49-F238E27FC236}">
                    <a16:creationId xmlns:a16="http://schemas.microsoft.com/office/drawing/2014/main" id="{60040296-7674-4EAC-8175-3B7F648B4D58}"/>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a:hlinkClick r:id="" action="ppaction://hlinkshowjump?jump=nextslide"/>
                <a:extLst>
                  <a:ext uri="{FF2B5EF4-FFF2-40B4-BE49-F238E27FC236}">
                    <a16:creationId xmlns:a16="http://schemas.microsoft.com/office/drawing/2014/main" id="{82FD2335-D5DF-4BE9-A91C-2F63A8A922DD}"/>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sp>
        <p:nvSpPr>
          <p:cNvPr id="64" name="Title 1">
            <a:extLst>
              <a:ext uri="{FF2B5EF4-FFF2-40B4-BE49-F238E27FC236}">
                <a16:creationId xmlns:a16="http://schemas.microsoft.com/office/drawing/2014/main" id="{6F59A652-C899-9F1A-E1F4-5E923729CA93}"/>
              </a:ext>
            </a:extLst>
          </p:cNvPr>
          <p:cNvSpPr txBox="1">
            <a:spLocks/>
          </p:cNvSpPr>
          <p:nvPr/>
        </p:nvSpPr>
        <p:spPr bwMode="auto">
          <a:xfrm>
            <a:off x="303609" y="87475"/>
            <a:ext cx="8210829" cy="537533"/>
          </a:xfrm>
          <a:prstGeom prst="rect">
            <a:avLst/>
          </a:prstGeom>
          <a:noFill/>
          <a:ln>
            <a:noFill/>
          </a:ln>
        </p:spPr>
        <p:txBody>
          <a:bodyPr vert="horz" wrap="square" lIns="0" tIns="34287" rIns="68573" bIns="34287" numCol="1" anchor="b" anchorCtr="0" compatLnSpc="1">
            <a:prstTxWarp prst="textNoShape">
              <a:avLst/>
            </a:prstTxWarp>
          </a:bodyPr>
          <a:lstStyle>
            <a:lvl1pPr algn="l" defTabSz="60952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a:lstStyle>
          <a:p>
            <a:r>
              <a:rPr lang="en-US" sz="1500">
                <a:solidFill>
                  <a:schemeClr val="bg1"/>
                </a:solidFill>
              </a:rPr>
              <a:t>Checklist Retailers</a:t>
            </a:r>
          </a:p>
        </p:txBody>
      </p:sp>
      <p:sp>
        <p:nvSpPr>
          <p:cNvPr id="65" name="Rectangle 64">
            <a:extLst>
              <a:ext uri="{FF2B5EF4-FFF2-40B4-BE49-F238E27FC236}">
                <a16:creationId xmlns:a16="http://schemas.microsoft.com/office/drawing/2014/main" id="{652693E2-0B37-3175-76C9-BA591A4A2D2E}"/>
              </a:ext>
            </a:extLst>
          </p:cNvPr>
          <p:cNvSpPr>
            <a:spLocks/>
          </p:cNvSpPr>
          <p:nvPr/>
        </p:nvSpPr>
        <p:spPr>
          <a:xfrm>
            <a:off x="142183" y="1215017"/>
            <a:ext cx="2853371" cy="2632156"/>
          </a:xfrm>
          <a:prstGeom prst="rect">
            <a:avLst/>
          </a:prstGeom>
          <a:noFill/>
          <a:ln w="12700" cap="flat" cmpd="sng" algn="ctr">
            <a:noFill/>
            <a:prstDash val="solid"/>
          </a:ln>
          <a:effectLst/>
        </p:spPr>
        <p:txBody>
          <a:bodyPr wrap="square" tIns="54000" rtlCol="0" anchor="t">
            <a:spAutoFit/>
          </a:bodyPr>
          <a:lstStyle/>
          <a:p>
            <a:pPr marL="0" lvl="1" fontAlgn="base">
              <a:spcAft>
                <a:spcPts val="300"/>
              </a:spcAft>
              <a:buClr>
                <a:schemeClr val="bg1"/>
              </a:buClr>
            </a:pPr>
            <a:r>
              <a:rPr lang="en-US" sz="1050">
                <a:solidFill>
                  <a:schemeClr val="bg1"/>
                </a:solidFill>
              </a:rPr>
              <a:t>While the pilot toolkit includes a lot of information for discovery and planning for a pilot, this checklist can be valuable for Retailers to confirm all technical and partnership steps have been met.</a:t>
            </a:r>
          </a:p>
          <a:p>
            <a:pPr marL="0" lvl="1" fontAlgn="base">
              <a:spcAft>
                <a:spcPts val="300"/>
              </a:spcAft>
              <a:buClr>
                <a:schemeClr val="bg1"/>
              </a:buClr>
            </a:pPr>
            <a:endParaRPr lang="en-US" sz="1050">
              <a:solidFill>
                <a:schemeClr val="bg1"/>
              </a:solidFill>
            </a:endParaRPr>
          </a:p>
          <a:p>
            <a:pPr marL="0" lvl="1" fontAlgn="base">
              <a:spcAft>
                <a:spcPts val="300"/>
              </a:spcAft>
              <a:buClr>
                <a:schemeClr val="bg1"/>
              </a:buClr>
            </a:pPr>
            <a:r>
              <a:rPr lang="en-US" sz="1050">
                <a:solidFill>
                  <a:schemeClr val="bg1"/>
                </a:solidFill>
              </a:rPr>
              <a:t>Download a PDF checklist:</a:t>
            </a:r>
          </a:p>
          <a:p>
            <a:pPr marL="0" lvl="1" fontAlgn="base">
              <a:spcAft>
                <a:spcPts val="300"/>
              </a:spcAft>
              <a:buClr>
                <a:schemeClr val="bg1"/>
              </a:buClr>
            </a:pPr>
            <a:r>
              <a:rPr lang="en-US" sz="1000">
                <a:solidFill>
                  <a:schemeClr val="bg1"/>
                </a:solidFill>
                <a:hlinkClick r:id="rId2">
                  <a:extLst>
                    <a:ext uri="{A12FA001-AC4F-418D-AE19-62706E023703}">
                      <ahyp:hlinkClr xmlns:ahyp="http://schemas.microsoft.com/office/drawing/2018/hyperlinkcolor" val="tx"/>
                    </a:ext>
                  </a:extLst>
                </a:hlinkClick>
              </a:rPr>
              <a:t>https://www.gs1.org/docs/retail/Retailer_2D_barcodes_checklist.pdf</a:t>
            </a:r>
            <a:r>
              <a:rPr lang="en-US" sz="1000">
                <a:solidFill>
                  <a:schemeClr val="bg1"/>
                </a:solidFill>
              </a:rPr>
              <a:t> </a:t>
            </a:r>
          </a:p>
          <a:p>
            <a:pPr marL="0" lvl="1" fontAlgn="base">
              <a:spcAft>
                <a:spcPts val="300"/>
              </a:spcAft>
              <a:buClr>
                <a:schemeClr val="bg1"/>
              </a:buClr>
            </a:pPr>
            <a:endParaRPr lang="en-US" sz="1050">
              <a:solidFill>
                <a:schemeClr val="bg1"/>
              </a:solidFill>
            </a:endParaRPr>
          </a:p>
          <a:p>
            <a:pPr marL="0" lvl="1" fontAlgn="base">
              <a:spcAft>
                <a:spcPts val="300"/>
              </a:spcAft>
              <a:buClr>
                <a:schemeClr val="bg1"/>
              </a:buClr>
            </a:pPr>
            <a:endParaRPr lang="en-US" sz="1050">
              <a:solidFill>
                <a:schemeClr val="bg1"/>
              </a:solidFill>
            </a:endParaRPr>
          </a:p>
          <a:p>
            <a:pPr marL="0" lvl="1" fontAlgn="base">
              <a:spcAft>
                <a:spcPts val="300"/>
              </a:spcAft>
              <a:buClr>
                <a:schemeClr val="bg1"/>
              </a:buClr>
            </a:pPr>
            <a:endParaRPr lang="en-US" sz="1050">
              <a:solidFill>
                <a:schemeClr val="bg1"/>
              </a:solidFill>
            </a:endParaRPr>
          </a:p>
          <a:p>
            <a:pPr marL="0" lvl="1" fontAlgn="base">
              <a:spcAft>
                <a:spcPts val="300"/>
              </a:spcAft>
              <a:buClr>
                <a:schemeClr val="bg1"/>
              </a:buClr>
            </a:pPr>
            <a:r>
              <a:rPr lang="en-US" sz="1050">
                <a:solidFill>
                  <a:schemeClr val="bg1"/>
                </a:solidFill>
              </a:rPr>
              <a:t> </a:t>
            </a:r>
          </a:p>
        </p:txBody>
      </p:sp>
      <p:grpSp>
        <p:nvGrpSpPr>
          <p:cNvPr id="66" name="Group 65">
            <a:extLst>
              <a:ext uri="{FF2B5EF4-FFF2-40B4-BE49-F238E27FC236}">
                <a16:creationId xmlns:a16="http://schemas.microsoft.com/office/drawing/2014/main" id="{AD4ECC94-0816-6A51-BBFF-D84A15DAF1E0}"/>
              </a:ext>
            </a:extLst>
          </p:cNvPr>
          <p:cNvGrpSpPr>
            <a:grpSpLocks noChangeAspect="1"/>
          </p:cNvGrpSpPr>
          <p:nvPr/>
        </p:nvGrpSpPr>
        <p:grpSpPr>
          <a:xfrm>
            <a:off x="8475300" y="199800"/>
            <a:ext cx="499500" cy="499500"/>
            <a:chOff x="7221198" y="1597983"/>
            <a:chExt cx="1294184" cy="1310809"/>
          </a:xfrm>
        </p:grpSpPr>
        <p:sp>
          <p:nvSpPr>
            <p:cNvPr id="67" name="Oval 7">
              <a:extLst>
                <a:ext uri="{FF2B5EF4-FFF2-40B4-BE49-F238E27FC236}">
                  <a16:creationId xmlns:a16="http://schemas.microsoft.com/office/drawing/2014/main" id="{D9C392B2-2A9D-8EE7-F13B-E1329390FF0F}"/>
                </a:ext>
              </a:extLst>
            </p:cNvPr>
            <p:cNvSpPr>
              <a:spLocks noChangeArrowheads="1"/>
            </p:cNvSpPr>
            <p:nvPr/>
          </p:nvSpPr>
          <p:spPr bwMode="auto">
            <a:xfrm>
              <a:off x="7221198" y="1597983"/>
              <a:ext cx="1294184" cy="1310809"/>
            </a:xfrm>
            <a:prstGeom prst="ellipse">
              <a:avLst/>
            </a:prstGeom>
            <a:solidFill>
              <a:schemeClr val="accent4"/>
            </a:solidFill>
            <a:ln>
              <a:noFill/>
            </a:ln>
          </p:spPr>
          <p:txBody>
            <a:bodyPr vert="horz" wrap="square" lIns="68580" tIns="34290" rIns="68580" bIns="34290" numCol="1" anchor="t" anchorCtr="0" compatLnSpc="1">
              <a:prstTxWarp prst="textNoShape">
                <a:avLst/>
              </a:prstTxWarp>
            </a:bodyPr>
            <a:lstStyle/>
            <a:p>
              <a:endParaRPr lang="en-US" sz="1013"/>
            </a:p>
          </p:txBody>
        </p:sp>
        <p:pic>
          <p:nvPicPr>
            <p:cNvPr id="68" name="Graphic 67" descr="Store with solid fill">
              <a:extLst>
                <a:ext uri="{FF2B5EF4-FFF2-40B4-BE49-F238E27FC236}">
                  <a16:creationId xmlns:a16="http://schemas.microsoft.com/office/drawing/2014/main" id="{3FF4DE40-BBCB-6AD1-E602-ECFE00688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03998" y="1766409"/>
              <a:ext cx="914400" cy="914400"/>
            </a:xfrm>
            <a:prstGeom prst="rect">
              <a:avLst/>
            </a:prstGeom>
          </p:spPr>
        </p:pic>
      </p:grpSp>
      <p:sp>
        <p:nvSpPr>
          <p:cNvPr id="69" name="Title 1">
            <a:extLst>
              <a:ext uri="{FF2B5EF4-FFF2-40B4-BE49-F238E27FC236}">
                <a16:creationId xmlns:a16="http://schemas.microsoft.com/office/drawing/2014/main" id="{19854F98-D2B5-FB3C-4138-11E745262518}"/>
              </a:ext>
            </a:extLst>
          </p:cNvPr>
          <p:cNvSpPr txBox="1">
            <a:spLocks/>
          </p:cNvSpPr>
          <p:nvPr/>
        </p:nvSpPr>
        <p:spPr bwMode="auto">
          <a:xfrm>
            <a:off x="6572435" y="235126"/>
            <a:ext cx="1897391" cy="537533"/>
          </a:xfrm>
          <a:prstGeom prst="rect">
            <a:avLst/>
          </a:prstGeom>
          <a:noFill/>
          <a:ln>
            <a:noFill/>
          </a:ln>
        </p:spPr>
        <p:txBody>
          <a:bodyPr vert="horz" wrap="square" lIns="0" tIns="34287" rIns="68573" bIns="34287" numCol="1" anchor="ctr" anchorCtr="0" compatLnSpc="1">
            <a:prstTxWarp prst="textNoShape">
              <a:avLst/>
            </a:prstTxWarp>
          </a:bodyPr>
          <a:lstStyle>
            <a:lvl1pPr algn="l" defTabSz="60952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a:lstStyle>
          <a:p>
            <a:pPr algn="r"/>
            <a:r>
              <a:rPr lang="en-US" sz="900">
                <a:solidFill>
                  <a:srgbClr val="F05587"/>
                </a:solidFill>
              </a:rPr>
              <a:t>For retailers    </a:t>
            </a:r>
          </a:p>
        </p:txBody>
      </p:sp>
      <p:grpSp>
        <p:nvGrpSpPr>
          <p:cNvPr id="3" name="Group 2">
            <a:extLst>
              <a:ext uri="{FF2B5EF4-FFF2-40B4-BE49-F238E27FC236}">
                <a16:creationId xmlns:a16="http://schemas.microsoft.com/office/drawing/2014/main" id="{E0C2F1B6-2379-FCA6-0C6E-EB67BB8B159E}"/>
              </a:ext>
            </a:extLst>
          </p:cNvPr>
          <p:cNvGrpSpPr/>
          <p:nvPr/>
        </p:nvGrpSpPr>
        <p:grpSpPr>
          <a:xfrm>
            <a:off x="3396767" y="698010"/>
            <a:ext cx="456300" cy="455879"/>
            <a:chOff x="3187217" y="2714777"/>
            <a:chExt cx="456300" cy="455879"/>
          </a:xfrm>
        </p:grpSpPr>
        <p:sp>
          <p:nvSpPr>
            <p:cNvPr id="88" name="Oval 20">
              <a:extLst>
                <a:ext uri="{FF2B5EF4-FFF2-40B4-BE49-F238E27FC236}">
                  <a16:creationId xmlns:a16="http://schemas.microsoft.com/office/drawing/2014/main" id="{038FFA80-0B61-B07B-B29B-093BD970D27C}"/>
                </a:ext>
              </a:extLst>
            </p:cNvPr>
            <p:cNvSpPr/>
            <p:nvPr/>
          </p:nvSpPr>
          <p:spPr>
            <a:xfrm>
              <a:off x="3187217" y="2714777"/>
              <a:ext cx="456300" cy="45587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sp>
          <p:nvSpPr>
            <p:cNvPr id="89" name="Freeform 171">
              <a:extLst>
                <a:ext uri="{FF2B5EF4-FFF2-40B4-BE49-F238E27FC236}">
                  <a16:creationId xmlns:a16="http://schemas.microsoft.com/office/drawing/2014/main" id="{12E00851-CFFC-081A-AEB2-B5C06EA621D8}"/>
                </a:ext>
              </a:extLst>
            </p:cNvPr>
            <p:cNvSpPr>
              <a:spLocks/>
            </p:cNvSpPr>
            <p:nvPr/>
          </p:nvSpPr>
          <p:spPr bwMode="auto">
            <a:xfrm>
              <a:off x="3312145" y="2846703"/>
              <a:ext cx="206444" cy="222850"/>
            </a:xfrm>
            <a:custGeom>
              <a:avLst/>
              <a:gdLst>
                <a:gd name="T0" fmla="*/ 20 w 64"/>
                <a:gd name="T1" fmla="*/ 19 h 69"/>
                <a:gd name="T2" fmla="*/ 42 w 64"/>
                <a:gd name="T3" fmla="*/ 42 h 69"/>
                <a:gd name="T4" fmla="*/ 44 w 64"/>
                <a:gd name="T5" fmla="*/ 45 h 69"/>
                <a:gd name="T6" fmla="*/ 42 w 64"/>
                <a:gd name="T7" fmla="*/ 48 h 69"/>
                <a:gd name="T8" fmla="*/ 36 w 64"/>
                <a:gd name="T9" fmla="*/ 48 h 69"/>
                <a:gd name="T10" fmla="*/ 8 w 64"/>
                <a:gd name="T11" fmla="*/ 21 h 69"/>
                <a:gd name="T12" fmla="*/ 6 w 64"/>
                <a:gd name="T13" fmla="*/ 15 h 69"/>
                <a:gd name="T14" fmla="*/ 8 w 64"/>
                <a:gd name="T15" fmla="*/ 9 h 69"/>
                <a:gd name="T16" fmla="*/ 20 w 64"/>
                <a:gd name="T17" fmla="*/ 9 h 69"/>
                <a:gd name="T18" fmla="*/ 53 w 64"/>
                <a:gd name="T19" fmla="*/ 43 h 69"/>
                <a:gd name="T20" fmla="*/ 53 w 64"/>
                <a:gd name="T21" fmla="*/ 60 h 69"/>
                <a:gd name="T22" fmla="*/ 45 w 64"/>
                <a:gd name="T23" fmla="*/ 63 h 69"/>
                <a:gd name="T24" fmla="*/ 36 w 64"/>
                <a:gd name="T25" fmla="*/ 60 h 69"/>
                <a:gd name="T26" fmla="*/ 6 w 64"/>
                <a:gd name="T27" fmla="*/ 30 h 69"/>
                <a:gd name="T28" fmla="*/ 2 w 64"/>
                <a:gd name="T29" fmla="*/ 33 h 69"/>
                <a:gd name="T30" fmla="*/ 32 w 64"/>
                <a:gd name="T31" fmla="*/ 64 h 69"/>
                <a:gd name="T32" fmla="*/ 45 w 64"/>
                <a:gd name="T33" fmla="*/ 69 h 69"/>
                <a:gd name="T34" fmla="*/ 57 w 64"/>
                <a:gd name="T35" fmla="*/ 64 h 69"/>
                <a:gd name="T36" fmla="*/ 57 w 64"/>
                <a:gd name="T37" fmla="*/ 39 h 69"/>
                <a:gd name="T38" fmla="*/ 24 w 64"/>
                <a:gd name="T39" fmla="*/ 5 h 69"/>
                <a:gd name="T40" fmla="*/ 4 w 64"/>
                <a:gd name="T41" fmla="*/ 5 h 69"/>
                <a:gd name="T42" fmla="*/ 0 w 64"/>
                <a:gd name="T43" fmla="*/ 15 h 69"/>
                <a:gd name="T44" fmla="*/ 4 w 64"/>
                <a:gd name="T45" fmla="*/ 25 h 69"/>
                <a:gd name="T46" fmla="*/ 32 w 64"/>
                <a:gd name="T47" fmla="*/ 52 h 69"/>
                <a:gd name="T48" fmla="*/ 39 w 64"/>
                <a:gd name="T49" fmla="*/ 55 h 69"/>
                <a:gd name="T50" fmla="*/ 46 w 64"/>
                <a:gd name="T51" fmla="*/ 52 h 69"/>
                <a:gd name="T52" fmla="*/ 49 w 64"/>
                <a:gd name="T53" fmla="*/ 45 h 69"/>
                <a:gd name="T54" fmla="*/ 46 w 64"/>
                <a:gd name="T55" fmla="*/ 38 h 69"/>
                <a:gd name="T56" fmla="*/ 23 w 64"/>
                <a:gd name="T57" fmla="*/ 15 h 69"/>
                <a:gd name="T58" fmla="*/ 20 w 64"/>
                <a:gd name="T5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4" h="69">
                  <a:moveTo>
                    <a:pt x="20" y="19"/>
                  </a:moveTo>
                  <a:cubicBezTo>
                    <a:pt x="22" y="19"/>
                    <a:pt x="42" y="42"/>
                    <a:pt x="42" y="42"/>
                  </a:cubicBezTo>
                  <a:cubicBezTo>
                    <a:pt x="43" y="43"/>
                    <a:pt x="44" y="44"/>
                    <a:pt x="44" y="45"/>
                  </a:cubicBezTo>
                  <a:cubicBezTo>
                    <a:pt x="44" y="46"/>
                    <a:pt x="43" y="48"/>
                    <a:pt x="42" y="48"/>
                  </a:cubicBezTo>
                  <a:cubicBezTo>
                    <a:pt x="41" y="50"/>
                    <a:pt x="37" y="50"/>
                    <a:pt x="36" y="48"/>
                  </a:cubicBezTo>
                  <a:cubicBezTo>
                    <a:pt x="8" y="21"/>
                    <a:pt x="8" y="21"/>
                    <a:pt x="8" y="21"/>
                  </a:cubicBezTo>
                  <a:cubicBezTo>
                    <a:pt x="7" y="19"/>
                    <a:pt x="6" y="17"/>
                    <a:pt x="6" y="15"/>
                  </a:cubicBezTo>
                  <a:cubicBezTo>
                    <a:pt x="6" y="13"/>
                    <a:pt x="7" y="11"/>
                    <a:pt x="8" y="9"/>
                  </a:cubicBezTo>
                  <a:cubicBezTo>
                    <a:pt x="11" y="6"/>
                    <a:pt x="17" y="6"/>
                    <a:pt x="20" y="9"/>
                  </a:cubicBezTo>
                  <a:cubicBezTo>
                    <a:pt x="53" y="43"/>
                    <a:pt x="53" y="43"/>
                    <a:pt x="53" y="43"/>
                  </a:cubicBezTo>
                  <a:cubicBezTo>
                    <a:pt x="58" y="47"/>
                    <a:pt x="58" y="55"/>
                    <a:pt x="53" y="60"/>
                  </a:cubicBezTo>
                  <a:cubicBezTo>
                    <a:pt x="51" y="62"/>
                    <a:pt x="48" y="63"/>
                    <a:pt x="45" y="63"/>
                  </a:cubicBezTo>
                  <a:cubicBezTo>
                    <a:pt x="42" y="63"/>
                    <a:pt x="38" y="62"/>
                    <a:pt x="36" y="60"/>
                  </a:cubicBezTo>
                  <a:cubicBezTo>
                    <a:pt x="6" y="30"/>
                    <a:pt x="6" y="30"/>
                    <a:pt x="6" y="30"/>
                  </a:cubicBezTo>
                  <a:cubicBezTo>
                    <a:pt x="6" y="30"/>
                    <a:pt x="4" y="32"/>
                    <a:pt x="2" y="33"/>
                  </a:cubicBezTo>
                  <a:cubicBezTo>
                    <a:pt x="4" y="33"/>
                    <a:pt x="32" y="64"/>
                    <a:pt x="32" y="64"/>
                  </a:cubicBezTo>
                  <a:cubicBezTo>
                    <a:pt x="32" y="64"/>
                    <a:pt x="38" y="69"/>
                    <a:pt x="45" y="69"/>
                  </a:cubicBezTo>
                  <a:cubicBezTo>
                    <a:pt x="49" y="69"/>
                    <a:pt x="54" y="67"/>
                    <a:pt x="57" y="64"/>
                  </a:cubicBezTo>
                  <a:cubicBezTo>
                    <a:pt x="64" y="57"/>
                    <a:pt x="64" y="46"/>
                    <a:pt x="57" y="39"/>
                  </a:cubicBezTo>
                  <a:cubicBezTo>
                    <a:pt x="24" y="5"/>
                    <a:pt x="24" y="5"/>
                    <a:pt x="24" y="5"/>
                  </a:cubicBezTo>
                  <a:cubicBezTo>
                    <a:pt x="18" y="0"/>
                    <a:pt x="10" y="0"/>
                    <a:pt x="4" y="5"/>
                  </a:cubicBezTo>
                  <a:cubicBezTo>
                    <a:pt x="2" y="8"/>
                    <a:pt x="0" y="11"/>
                    <a:pt x="0" y="15"/>
                  </a:cubicBezTo>
                  <a:cubicBezTo>
                    <a:pt x="0" y="19"/>
                    <a:pt x="2" y="22"/>
                    <a:pt x="4" y="25"/>
                  </a:cubicBezTo>
                  <a:cubicBezTo>
                    <a:pt x="32" y="52"/>
                    <a:pt x="32" y="52"/>
                    <a:pt x="32" y="52"/>
                  </a:cubicBezTo>
                  <a:cubicBezTo>
                    <a:pt x="34" y="54"/>
                    <a:pt x="36" y="55"/>
                    <a:pt x="39" y="55"/>
                  </a:cubicBezTo>
                  <a:cubicBezTo>
                    <a:pt x="42" y="55"/>
                    <a:pt x="44" y="54"/>
                    <a:pt x="46" y="52"/>
                  </a:cubicBezTo>
                  <a:cubicBezTo>
                    <a:pt x="48" y="50"/>
                    <a:pt x="49" y="48"/>
                    <a:pt x="49" y="45"/>
                  </a:cubicBezTo>
                  <a:cubicBezTo>
                    <a:pt x="49" y="42"/>
                    <a:pt x="48" y="40"/>
                    <a:pt x="46" y="38"/>
                  </a:cubicBezTo>
                  <a:cubicBezTo>
                    <a:pt x="23" y="15"/>
                    <a:pt x="23" y="15"/>
                    <a:pt x="23" y="15"/>
                  </a:cubicBezTo>
                  <a:cubicBezTo>
                    <a:pt x="23" y="15"/>
                    <a:pt x="20" y="18"/>
                    <a:pt x="20" y="19"/>
                  </a:cubicBez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sp>
        <p:nvSpPr>
          <p:cNvPr id="52" name="Rounded Rectangle 93">
            <a:extLst>
              <a:ext uri="{FF2B5EF4-FFF2-40B4-BE49-F238E27FC236}">
                <a16:creationId xmlns:a16="http://schemas.microsoft.com/office/drawing/2014/main" id="{8CCE5E25-BFC7-24BA-A652-7CE0BE846D47}"/>
              </a:ext>
            </a:extLst>
          </p:cNvPr>
          <p:cNvSpPr/>
          <p:nvPr/>
        </p:nvSpPr>
        <p:spPr>
          <a:xfrm>
            <a:off x="411835" y="783044"/>
            <a:ext cx="1480787"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HOW</a:t>
            </a:r>
          </a:p>
        </p:txBody>
      </p:sp>
      <p:cxnSp>
        <p:nvCxnSpPr>
          <p:cNvPr id="53" name="Straight Connector 52">
            <a:extLst>
              <a:ext uri="{FF2B5EF4-FFF2-40B4-BE49-F238E27FC236}">
                <a16:creationId xmlns:a16="http://schemas.microsoft.com/office/drawing/2014/main" id="{B66A4DA3-E447-9CC1-2092-995F7309C0E1}"/>
              </a:ext>
            </a:extLst>
          </p:cNvPr>
          <p:cNvCxnSpPr>
            <a:cxnSpLocks/>
          </p:cNvCxnSpPr>
          <p:nvPr/>
        </p:nvCxnSpPr>
        <p:spPr>
          <a:xfrm flipV="1">
            <a:off x="1892621" y="925948"/>
            <a:ext cx="1058048" cy="2"/>
          </a:xfrm>
          <a:prstGeom prst="line">
            <a:avLst/>
          </a:prstGeom>
          <a:ln w="19050">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70" name="Oval 20">
            <a:extLst>
              <a:ext uri="{FF2B5EF4-FFF2-40B4-BE49-F238E27FC236}">
                <a16:creationId xmlns:a16="http://schemas.microsoft.com/office/drawing/2014/main" id="{70692650-D6BB-22AB-6D1F-2757D9F0AB2A}"/>
              </a:ext>
            </a:extLst>
          </p:cNvPr>
          <p:cNvSpPr/>
          <p:nvPr/>
        </p:nvSpPr>
        <p:spPr>
          <a:xfrm>
            <a:off x="125709" y="694902"/>
            <a:ext cx="456300" cy="45587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pic>
        <p:nvPicPr>
          <p:cNvPr id="85" name="Graphic 84" descr="Gears with solid fill">
            <a:extLst>
              <a:ext uri="{FF2B5EF4-FFF2-40B4-BE49-F238E27FC236}">
                <a16:creationId xmlns:a16="http://schemas.microsoft.com/office/drawing/2014/main" id="{CD37DE73-7532-6A24-5FAE-82E780A15AC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0023" y="712112"/>
            <a:ext cx="427671" cy="427671"/>
          </a:xfrm>
          <a:prstGeom prst="rect">
            <a:avLst/>
          </a:prstGeom>
        </p:spPr>
      </p:pic>
      <p:grpSp>
        <p:nvGrpSpPr>
          <p:cNvPr id="50" name="Group 49">
            <a:extLst>
              <a:ext uri="{FF2B5EF4-FFF2-40B4-BE49-F238E27FC236}">
                <a16:creationId xmlns:a16="http://schemas.microsoft.com/office/drawing/2014/main" id="{B45975C5-C047-4F15-54F2-A95593DCC774}"/>
              </a:ext>
            </a:extLst>
          </p:cNvPr>
          <p:cNvGrpSpPr/>
          <p:nvPr/>
        </p:nvGrpSpPr>
        <p:grpSpPr>
          <a:xfrm>
            <a:off x="1799208" y="4531579"/>
            <a:ext cx="5302641" cy="195507"/>
            <a:chOff x="1799208" y="4531579"/>
            <a:chExt cx="5302641" cy="195507"/>
          </a:xfrm>
        </p:grpSpPr>
        <p:sp>
          <p:nvSpPr>
            <p:cNvPr id="51" name="AutoShape 2">
              <a:hlinkClick r:id="rId7" action="ppaction://hlinksldjump"/>
              <a:extLst>
                <a:ext uri="{FF2B5EF4-FFF2-40B4-BE49-F238E27FC236}">
                  <a16:creationId xmlns:a16="http://schemas.microsoft.com/office/drawing/2014/main" id="{47E7EBA4-EB1A-E264-1E7C-DE882E7A58E0}"/>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HOW</a:t>
              </a:r>
            </a:p>
          </p:txBody>
        </p:sp>
        <p:sp>
          <p:nvSpPr>
            <p:cNvPr id="63" name="AutoShape 2">
              <a:hlinkClick r:id="rId8" action="ppaction://hlinksldjump"/>
              <a:extLst>
                <a:ext uri="{FF2B5EF4-FFF2-40B4-BE49-F238E27FC236}">
                  <a16:creationId xmlns:a16="http://schemas.microsoft.com/office/drawing/2014/main" id="{B46DC03F-30E2-605A-2003-92F30618F20E}"/>
                </a:ext>
              </a:extLst>
            </p:cNvPr>
            <p:cNvSpPr>
              <a:spLocks noChangeArrowheads="1"/>
            </p:cNvSpPr>
            <p:nvPr/>
          </p:nvSpPr>
          <p:spPr bwMode="gray">
            <a:xfrm>
              <a:off x="5492320" y="4535045"/>
              <a:ext cx="797767" cy="185652"/>
            </a:xfrm>
            <a:prstGeom prst="roundRect">
              <a:avLst>
                <a:gd name="adj" fmla="val 50000"/>
              </a:avLst>
            </a:prstGeom>
            <a:solidFill>
              <a:srgbClr val="22BCB9"/>
            </a:solidFill>
            <a:ln w="10795">
              <a:noFill/>
              <a:round/>
              <a:headEnd/>
              <a:tailEnd/>
            </a:ln>
            <a:effectLst/>
          </p:spPr>
          <p:txBody>
            <a:bodyPr vert="horz" wrap="none" lIns="0" tIns="0" rIns="0" bIns="0" anchor="ctr" anchorCtr="0">
              <a:noAutofit/>
            </a:bodyPr>
            <a:lstStyle/>
            <a:p>
              <a:pPr algn="ctr" defTabSz="685783">
                <a:lnSpc>
                  <a:spcPct val="95000"/>
                </a:lnSpc>
              </a:pPr>
              <a:r>
                <a:rPr lang="en-US" sz="525" b="1">
                  <a:solidFill>
                    <a:prstClr val="white"/>
                  </a:solidFill>
                  <a:latin typeface="Verdana"/>
                </a:rPr>
                <a:t>HOW</a:t>
              </a:r>
            </a:p>
          </p:txBody>
        </p:sp>
        <p:sp>
          <p:nvSpPr>
            <p:cNvPr id="74" name="AutoShape 2">
              <a:hlinkClick r:id="rId9" action="ppaction://hlinksldjump"/>
              <a:extLst>
                <a:ext uri="{FF2B5EF4-FFF2-40B4-BE49-F238E27FC236}">
                  <a16:creationId xmlns:a16="http://schemas.microsoft.com/office/drawing/2014/main" id="{F9F7E0C0-72D9-180F-9AEA-5A8B23D614CA}"/>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WHO</a:t>
              </a:r>
            </a:p>
          </p:txBody>
        </p:sp>
        <p:sp>
          <p:nvSpPr>
            <p:cNvPr id="75" name="AutoShape 2">
              <a:hlinkClick r:id="rId10" action="ppaction://hlinksldjump"/>
              <a:extLst>
                <a:ext uri="{FF2B5EF4-FFF2-40B4-BE49-F238E27FC236}">
                  <a16:creationId xmlns:a16="http://schemas.microsoft.com/office/drawing/2014/main" id="{2408F349-CCF8-4268-8A20-2ADE502CFA7E}"/>
                </a:ext>
              </a:extLst>
            </p:cNvPr>
            <p:cNvSpPr>
              <a:spLocks noChangeArrowheads="1"/>
            </p:cNvSpPr>
            <p:nvPr/>
          </p:nvSpPr>
          <p:spPr bwMode="gray">
            <a:xfrm>
              <a:off x="3057027"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WHY</a:t>
              </a:r>
            </a:p>
          </p:txBody>
        </p:sp>
        <p:sp>
          <p:nvSpPr>
            <p:cNvPr id="76" name="AutoShape 2">
              <a:hlinkClick r:id="rId11" action="ppaction://hlinksldjump"/>
              <a:extLst>
                <a:ext uri="{FF2B5EF4-FFF2-40B4-BE49-F238E27FC236}">
                  <a16:creationId xmlns:a16="http://schemas.microsoft.com/office/drawing/2014/main" id="{887C00B0-F56F-55E4-C353-AE7D7484F452}"/>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WHAT</a:t>
              </a:r>
            </a:p>
          </p:txBody>
        </p:sp>
        <p:sp>
          <p:nvSpPr>
            <p:cNvPr id="77" name="AutoShape 2">
              <a:hlinkClick r:id="rId12" action="ppaction://hlinksldjump"/>
              <a:extLst>
                <a:ext uri="{FF2B5EF4-FFF2-40B4-BE49-F238E27FC236}">
                  <a16:creationId xmlns:a16="http://schemas.microsoft.com/office/drawing/2014/main" id="{7B0488EE-35F7-881D-8167-C257EC388331}"/>
                </a:ext>
              </a:extLst>
            </p:cNvPr>
            <p:cNvSpPr>
              <a:spLocks noChangeArrowheads="1"/>
            </p:cNvSpPr>
            <p:nvPr/>
          </p:nvSpPr>
          <p:spPr bwMode="gray">
            <a:xfrm>
              <a:off x="2245264"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GENERAL</a:t>
              </a:r>
            </a:p>
          </p:txBody>
        </p:sp>
        <p:sp>
          <p:nvSpPr>
            <p:cNvPr id="78" name="AutoShape 2">
              <a:hlinkClick r:id="rId13" action="ppaction://hlinksldjump"/>
              <a:extLst>
                <a:ext uri="{FF2B5EF4-FFF2-40B4-BE49-F238E27FC236}">
                  <a16:creationId xmlns:a16="http://schemas.microsoft.com/office/drawing/2014/main" id="{E3E77830-6BCD-8B33-4398-156421C458D1}"/>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REPORT &amp; LEARN</a:t>
              </a:r>
            </a:p>
          </p:txBody>
        </p:sp>
        <p:pic>
          <p:nvPicPr>
            <p:cNvPr id="86" name="Picture 85">
              <a:hlinkClick r:id="rId12" action="ppaction://hlinksldjump"/>
              <a:extLst>
                <a:ext uri="{FF2B5EF4-FFF2-40B4-BE49-F238E27FC236}">
                  <a16:creationId xmlns:a16="http://schemas.microsoft.com/office/drawing/2014/main" id="{D639F516-0389-5119-46D8-26027E3FE5A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042152" y="4531579"/>
              <a:ext cx="189116" cy="189117"/>
            </a:xfrm>
            <a:prstGeom prst="rect">
              <a:avLst/>
            </a:prstGeom>
          </p:spPr>
        </p:pic>
        <p:sp>
          <p:nvSpPr>
            <p:cNvPr id="90" name="Arrow: Right 89">
              <a:hlinkClick r:id="" action="ppaction://hlinkshowjump?jump=lastslideviewed"/>
              <a:extLst>
                <a:ext uri="{FF2B5EF4-FFF2-40B4-BE49-F238E27FC236}">
                  <a16:creationId xmlns:a16="http://schemas.microsoft.com/office/drawing/2014/main" id="{F8B56A41-B23E-0C95-D9BB-3FDC2B89B9DF}"/>
                </a:ext>
              </a:extLst>
            </p:cNvPr>
            <p:cNvSpPr/>
            <p:nvPr/>
          </p:nvSpPr>
          <p:spPr>
            <a:xfrm rot="10800000">
              <a:off x="1799208" y="4541436"/>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91" name="Slide Number Placeholder 3">
            <a:extLst>
              <a:ext uri="{FF2B5EF4-FFF2-40B4-BE49-F238E27FC236}">
                <a16:creationId xmlns:a16="http://schemas.microsoft.com/office/drawing/2014/main" id="{0FF3EEB7-6C74-4FB5-B837-6468A1999328}"/>
              </a:ext>
            </a:extLst>
          </p:cNvPr>
          <p:cNvSpPr>
            <a:spLocks noGrp="1"/>
          </p:cNvSpPr>
          <p:nvPr>
            <p:ph type="sldNum" sz="quarter" idx="12"/>
          </p:nvPr>
        </p:nvSpPr>
        <p:spPr>
          <a:xfrm>
            <a:off x="8447486" y="4759631"/>
            <a:ext cx="247535" cy="150195"/>
          </a:xfrm>
        </p:spPr>
        <p:txBody>
          <a:bodyPr/>
          <a:lstStyle>
            <a:lvl1pPr rtl="0">
              <a:defRPr/>
            </a:lvl1pPr>
          </a:lstStyle>
          <a:p>
            <a:pPr fontAlgn="base">
              <a:spcAft>
                <a:spcPct val="0"/>
              </a:spcAft>
              <a:defRPr/>
            </a:pPr>
            <a:fld id="{4472AB7F-E8D0-4874-A9B8-335B68DC5F05}" type="slidenum">
              <a:rPr lang="en-US" smtClean="0"/>
              <a:pPr fontAlgn="base">
                <a:spcAft>
                  <a:spcPct val="0"/>
                </a:spcAft>
                <a:defRPr/>
              </a:pPr>
              <a:t>57</a:t>
            </a:fld>
            <a:endParaRPr lang="en-US"/>
          </a:p>
        </p:txBody>
      </p:sp>
      <p:sp>
        <p:nvSpPr>
          <p:cNvPr id="5" name="Rectangle 4">
            <a:extLst>
              <a:ext uri="{FF2B5EF4-FFF2-40B4-BE49-F238E27FC236}">
                <a16:creationId xmlns:a16="http://schemas.microsoft.com/office/drawing/2014/main" id="{ACF58527-BB42-BAB0-F250-2C79C833ED86}"/>
              </a:ext>
            </a:extLst>
          </p:cNvPr>
          <p:cNvSpPr>
            <a:spLocks/>
          </p:cNvSpPr>
          <p:nvPr/>
        </p:nvSpPr>
        <p:spPr>
          <a:xfrm>
            <a:off x="3399299" y="1138818"/>
            <a:ext cx="5292123" cy="1002159"/>
          </a:xfrm>
          <a:prstGeom prst="rect">
            <a:avLst/>
          </a:prstGeom>
          <a:noFill/>
          <a:ln w="12700" cap="flat" cmpd="sng" algn="ctr">
            <a:noFill/>
            <a:prstDash val="solid"/>
          </a:ln>
          <a:effectLst/>
        </p:spPr>
        <p:txBody>
          <a:bodyPr wrap="square" tIns="54000" rtlCol="0" anchor="t">
            <a:spAutoFit/>
          </a:bodyPr>
          <a:lstStyle/>
          <a:p>
            <a:pPr marL="359560" indent="-285267" defTabSz="457133">
              <a:lnSpc>
                <a:spcPct val="110000"/>
              </a:lnSpc>
              <a:spcBef>
                <a:spcPts val="400"/>
              </a:spcBef>
              <a:spcAft>
                <a:spcPct val="0"/>
              </a:spcAft>
              <a:buClr>
                <a:srgbClr val="F26334"/>
              </a:buClr>
              <a:buFont typeface="Wingdings" panose="05000000000000000000" pitchFamily="2" charset="2"/>
              <a:buChar char="q"/>
            </a:pPr>
            <a:r>
              <a:rPr lang="en-US" sz="900">
                <a:solidFill>
                  <a:srgbClr val="002C6C"/>
                </a:solidFill>
                <a:latin typeface="Verdana"/>
                <a:ea typeface="ＭＳ Ｐゴシック"/>
              </a:rPr>
              <a:t>Partner with your scanner and POS solution providers for guidance on system readiness for 2D.</a:t>
            </a:r>
          </a:p>
          <a:p>
            <a:pPr marL="359560" indent="-285267" defTabSz="457133">
              <a:lnSpc>
                <a:spcPct val="110000"/>
              </a:lnSpc>
              <a:spcBef>
                <a:spcPts val="400"/>
              </a:spcBef>
              <a:spcAft>
                <a:spcPct val="0"/>
              </a:spcAft>
              <a:buClr>
                <a:srgbClr val="F26334"/>
              </a:buClr>
              <a:buFont typeface="Wingdings" panose="05000000000000000000" pitchFamily="2" charset="2"/>
              <a:buChar char="q"/>
            </a:pPr>
            <a:r>
              <a:rPr lang="en-US" sz="900">
                <a:solidFill>
                  <a:srgbClr val="002C6C"/>
                </a:solidFill>
                <a:latin typeface="Verdana"/>
                <a:ea typeface="ＭＳ Ｐゴシック"/>
              </a:rPr>
              <a:t>Evaluate backend system upgrades required to leverage additional data.</a:t>
            </a:r>
          </a:p>
          <a:p>
            <a:pPr marL="359560" indent="-285267" defTabSz="457133">
              <a:lnSpc>
                <a:spcPct val="110000"/>
              </a:lnSpc>
              <a:spcBef>
                <a:spcPts val="400"/>
              </a:spcBef>
              <a:spcAft>
                <a:spcPct val="0"/>
              </a:spcAft>
              <a:buClr>
                <a:srgbClr val="F26334"/>
              </a:buClr>
              <a:buFont typeface="Wingdings" panose="05000000000000000000" pitchFamily="2" charset="2"/>
              <a:buChar char="q"/>
            </a:pPr>
            <a:r>
              <a:rPr lang="en-US" sz="900">
                <a:solidFill>
                  <a:srgbClr val="002C6C"/>
                </a:solidFill>
                <a:latin typeface="Verdana"/>
                <a:ea typeface="ＭＳ Ｐゴシック"/>
              </a:rPr>
              <a:t>Ensure systems can ingest additional data to support new business use cases.</a:t>
            </a:r>
          </a:p>
          <a:p>
            <a:pPr marL="359560" indent="-285267" defTabSz="457133">
              <a:lnSpc>
                <a:spcPct val="110000"/>
              </a:lnSpc>
              <a:spcBef>
                <a:spcPts val="400"/>
              </a:spcBef>
              <a:spcAft>
                <a:spcPct val="0"/>
              </a:spcAft>
              <a:buClr>
                <a:srgbClr val="F26334"/>
              </a:buClr>
              <a:buFont typeface="Wingdings" panose="05000000000000000000" pitchFamily="2" charset="2"/>
              <a:buChar char="q"/>
            </a:pPr>
            <a:r>
              <a:rPr lang="en-US" sz="900">
                <a:solidFill>
                  <a:srgbClr val="002C6C"/>
                </a:solidFill>
                <a:latin typeface="Verdana"/>
                <a:ea typeface="ＭＳ Ｐゴシック"/>
              </a:rPr>
              <a:t>Ensure your scanners are ready to read all 2D in Retail standard barcodes.</a:t>
            </a:r>
          </a:p>
        </p:txBody>
      </p:sp>
      <p:sp>
        <p:nvSpPr>
          <p:cNvPr id="6" name="Rectangle 5">
            <a:extLst>
              <a:ext uri="{FF2B5EF4-FFF2-40B4-BE49-F238E27FC236}">
                <a16:creationId xmlns:a16="http://schemas.microsoft.com/office/drawing/2014/main" id="{61D22212-DCB4-4ACF-99F4-E0756CBAD9AF}"/>
              </a:ext>
            </a:extLst>
          </p:cNvPr>
          <p:cNvSpPr>
            <a:spLocks/>
          </p:cNvSpPr>
          <p:nvPr/>
        </p:nvSpPr>
        <p:spPr>
          <a:xfrm>
            <a:off x="3399299" y="2671035"/>
            <a:ext cx="5292123" cy="1889902"/>
          </a:xfrm>
          <a:prstGeom prst="rect">
            <a:avLst/>
          </a:prstGeom>
          <a:noFill/>
          <a:ln w="12700" cap="flat" cmpd="sng" algn="ctr">
            <a:noFill/>
            <a:prstDash val="solid"/>
          </a:ln>
          <a:effectLst/>
        </p:spPr>
        <p:txBody>
          <a:bodyPr wrap="square" tIns="54000" rtlCol="0" anchor="t">
            <a:spAutoFit/>
          </a:bodyPr>
          <a:lstStyle/>
          <a:p>
            <a:pPr marL="359560" indent="-285267" defTabSz="457133">
              <a:lnSpc>
                <a:spcPct val="110000"/>
              </a:lnSpc>
              <a:spcBef>
                <a:spcPts val="400"/>
              </a:spcBef>
              <a:spcAft>
                <a:spcPct val="0"/>
              </a:spcAft>
              <a:buClr>
                <a:srgbClr val="F26334"/>
              </a:buClr>
              <a:buFont typeface="Wingdings,Sans-Serif" panose="05000000000000000000" pitchFamily="2" charset="2"/>
              <a:buChar char="q"/>
            </a:pPr>
            <a:r>
              <a:rPr lang="en-US" sz="900">
                <a:solidFill>
                  <a:srgbClr val="002C6C"/>
                </a:solidFill>
                <a:latin typeface="Verdana"/>
                <a:ea typeface="Verdana"/>
              </a:rPr>
              <a:t>Collaborate with trading partners to align on business use case opportunities and additional data that you would like to capture.</a:t>
            </a:r>
          </a:p>
          <a:p>
            <a:pPr marL="359560" indent="-285267" defTabSz="457133">
              <a:lnSpc>
                <a:spcPct val="110000"/>
              </a:lnSpc>
              <a:spcBef>
                <a:spcPts val="400"/>
              </a:spcBef>
              <a:spcAft>
                <a:spcPct val="0"/>
              </a:spcAft>
              <a:buClr>
                <a:srgbClr val="F26334"/>
              </a:buClr>
              <a:buFont typeface="Wingdings,Sans-Serif" panose="05000000000000000000" pitchFamily="2" charset="2"/>
              <a:buChar char="q"/>
            </a:pPr>
            <a:r>
              <a:rPr lang="en-US" sz="900">
                <a:solidFill>
                  <a:srgbClr val="002C6C"/>
                </a:solidFill>
                <a:latin typeface="Verdana"/>
                <a:ea typeface="Verdana"/>
              </a:rPr>
              <a:t>Evaluate opportunities for your private label products (see checklist for manufacturers).</a:t>
            </a:r>
          </a:p>
          <a:p>
            <a:pPr marL="359560" indent="-285267" defTabSz="457133">
              <a:lnSpc>
                <a:spcPct val="110000"/>
              </a:lnSpc>
              <a:spcBef>
                <a:spcPts val="400"/>
              </a:spcBef>
              <a:spcAft>
                <a:spcPct val="0"/>
              </a:spcAft>
              <a:buClr>
                <a:srgbClr val="F26334"/>
              </a:buClr>
              <a:buFont typeface="Wingdings,Sans-Serif" panose="05000000000000000000" pitchFamily="2" charset="2"/>
              <a:buChar char="q"/>
            </a:pPr>
            <a:r>
              <a:rPr lang="en-US" sz="900">
                <a:solidFill>
                  <a:srgbClr val="002C6C"/>
                </a:solidFill>
                <a:latin typeface="Verdana"/>
                <a:ea typeface="Verdana"/>
              </a:rPr>
              <a:t>Collaborate closely with solution providers; make sure POS checkout is updated and configured for your business use cases.</a:t>
            </a:r>
          </a:p>
          <a:p>
            <a:pPr marL="359560" indent="-285267" defTabSz="457133">
              <a:lnSpc>
                <a:spcPct val="110000"/>
              </a:lnSpc>
              <a:spcBef>
                <a:spcPts val="400"/>
              </a:spcBef>
              <a:spcAft>
                <a:spcPct val="0"/>
              </a:spcAft>
              <a:buClr>
                <a:srgbClr val="F26334"/>
              </a:buClr>
              <a:buFont typeface="Wingdings,Sans-Serif" panose="05000000000000000000" pitchFamily="2" charset="2"/>
              <a:buChar char="q"/>
            </a:pPr>
            <a:r>
              <a:rPr lang="en-US" sz="900">
                <a:solidFill>
                  <a:srgbClr val="002C6C"/>
                </a:solidFill>
                <a:latin typeface="Verdana"/>
                <a:ea typeface="Verdana"/>
              </a:rPr>
              <a:t>Identify common goals and measures with collaboration partners.</a:t>
            </a:r>
          </a:p>
          <a:p>
            <a:pPr marL="359560" indent="-285267" defTabSz="457133">
              <a:lnSpc>
                <a:spcPct val="110000"/>
              </a:lnSpc>
              <a:spcBef>
                <a:spcPts val="400"/>
              </a:spcBef>
              <a:spcAft>
                <a:spcPct val="0"/>
              </a:spcAft>
              <a:buClr>
                <a:srgbClr val="F26334"/>
              </a:buClr>
              <a:buFont typeface="Wingdings,Sans-Serif" panose="05000000000000000000" pitchFamily="2" charset="2"/>
              <a:buChar char="q"/>
            </a:pPr>
            <a:r>
              <a:rPr lang="en-US" sz="900">
                <a:solidFill>
                  <a:srgbClr val="002C6C"/>
                </a:solidFill>
                <a:latin typeface="Verdana"/>
                <a:ea typeface="Verdana"/>
              </a:rPr>
              <a:t>Educate in-store associates.</a:t>
            </a:r>
          </a:p>
          <a:p>
            <a:pPr marL="359560" indent="-285267" defTabSz="457133">
              <a:lnSpc>
                <a:spcPct val="110000"/>
              </a:lnSpc>
              <a:spcBef>
                <a:spcPts val="400"/>
              </a:spcBef>
              <a:spcAft>
                <a:spcPct val="0"/>
              </a:spcAft>
              <a:buClr>
                <a:srgbClr val="F26334"/>
              </a:buClr>
              <a:buFont typeface="Wingdings,Sans-Serif" panose="05000000000000000000" pitchFamily="2" charset="2"/>
              <a:buChar char="q"/>
            </a:pPr>
            <a:r>
              <a:rPr lang="en-US" sz="900">
                <a:solidFill>
                  <a:srgbClr val="002C6C"/>
                </a:solidFill>
                <a:latin typeface="Verdana"/>
                <a:ea typeface="Verdana"/>
              </a:rPr>
              <a:t>Educate consumers: self checkout, omni-channel and consumer engagement. </a:t>
            </a:r>
          </a:p>
          <a:p>
            <a:pPr marL="0" lvl="1" defTabSz="685783"/>
            <a:endParaRPr lang="en-US" sz="1050">
              <a:solidFill>
                <a:srgbClr val="002C6C"/>
              </a:solidFill>
              <a:latin typeface="Verdana"/>
            </a:endParaRPr>
          </a:p>
        </p:txBody>
      </p:sp>
    </p:spTree>
    <p:extLst>
      <p:ext uri="{BB962C8B-B14F-4D97-AF65-F5344CB8AC3E}">
        <p14:creationId xmlns:p14="http://schemas.microsoft.com/office/powerpoint/2010/main" val="1287145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E418441-3A00-4AFB-98C5-51B0563C3104}"/>
              </a:ext>
            </a:extLst>
          </p:cNvPr>
          <p:cNvSpPr/>
          <p:nvPr/>
        </p:nvSpPr>
        <p:spPr>
          <a:xfrm>
            <a:off x="1966" y="0"/>
            <a:ext cx="2993588" cy="4445491"/>
          </a:xfrm>
          <a:prstGeom prst="rect">
            <a:avLst/>
          </a:prstGeom>
          <a:solidFill>
            <a:srgbClr val="22B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54" name="Group 53">
            <a:extLst>
              <a:ext uri="{FF2B5EF4-FFF2-40B4-BE49-F238E27FC236}">
                <a16:creationId xmlns:a16="http://schemas.microsoft.com/office/drawing/2014/main" id="{7E905040-91C6-4C16-A481-B7696D573327}"/>
              </a:ext>
            </a:extLst>
          </p:cNvPr>
          <p:cNvGrpSpPr/>
          <p:nvPr/>
        </p:nvGrpSpPr>
        <p:grpSpPr>
          <a:xfrm>
            <a:off x="7405014" y="4531233"/>
            <a:ext cx="186825" cy="186825"/>
            <a:chOff x="9873352" y="6041644"/>
            <a:chExt cx="249100" cy="249100"/>
          </a:xfrm>
        </p:grpSpPr>
        <p:sp>
          <p:nvSpPr>
            <p:cNvPr id="55" name="Oval 54">
              <a:hlinkClick r:id="" action="ppaction://hlinkshowjump?jump=previousslide"/>
              <a:extLst>
                <a:ext uri="{FF2B5EF4-FFF2-40B4-BE49-F238E27FC236}">
                  <a16:creationId xmlns:a16="http://schemas.microsoft.com/office/drawing/2014/main" id="{4C644110-C435-4464-9C11-7DBAA7D95711}"/>
                </a:ext>
              </a:extLst>
            </p:cNvPr>
            <p:cNvSpPr/>
            <p:nvPr userDrawn="1"/>
          </p:nvSpPr>
          <p:spPr>
            <a:xfrm>
              <a:off x="9873352" y="6041644"/>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56" name="Group 55">
              <a:extLst>
                <a:ext uri="{FF2B5EF4-FFF2-40B4-BE49-F238E27FC236}">
                  <a16:creationId xmlns:a16="http://schemas.microsoft.com/office/drawing/2014/main" id="{9A10F903-4A48-4FC7-8CC3-9A2411DA18D0}"/>
                </a:ext>
              </a:extLst>
            </p:cNvPr>
            <p:cNvGrpSpPr/>
            <p:nvPr userDrawn="1"/>
          </p:nvGrpSpPr>
          <p:grpSpPr>
            <a:xfrm>
              <a:off x="9971776" y="6136088"/>
              <a:ext cx="41137" cy="66044"/>
              <a:chOff x="3345327" y="4804129"/>
              <a:chExt cx="74099" cy="118964"/>
            </a:xfrm>
          </p:grpSpPr>
          <p:cxnSp>
            <p:nvCxnSpPr>
              <p:cNvPr id="57" name="Straight Connector 56">
                <a:hlinkClick r:id="" action="ppaction://hlinkshowjump?jump=previousslide"/>
                <a:extLst>
                  <a:ext uri="{FF2B5EF4-FFF2-40B4-BE49-F238E27FC236}">
                    <a16:creationId xmlns:a16="http://schemas.microsoft.com/office/drawing/2014/main" id="{8AB31A32-56A5-4F56-B847-46FCF6FC587F}"/>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hlinkClick r:id="" action="ppaction://hlinkshowjump?jump=previousslide"/>
                <a:extLst>
                  <a:ext uri="{FF2B5EF4-FFF2-40B4-BE49-F238E27FC236}">
                    <a16:creationId xmlns:a16="http://schemas.microsoft.com/office/drawing/2014/main" id="{637FE3F0-18D8-4C5C-BD17-C876E91F73CE}"/>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59" name="Group 58">
            <a:extLst>
              <a:ext uri="{FF2B5EF4-FFF2-40B4-BE49-F238E27FC236}">
                <a16:creationId xmlns:a16="http://schemas.microsoft.com/office/drawing/2014/main" id="{9355CD9B-B033-4E1D-B544-92A9253649A1}"/>
              </a:ext>
            </a:extLst>
          </p:cNvPr>
          <p:cNvGrpSpPr/>
          <p:nvPr/>
        </p:nvGrpSpPr>
        <p:grpSpPr>
          <a:xfrm>
            <a:off x="7642346" y="4531233"/>
            <a:ext cx="186825" cy="186825"/>
            <a:chOff x="10189795" y="6045160"/>
            <a:chExt cx="249100" cy="249100"/>
          </a:xfrm>
        </p:grpSpPr>
        <p:sp>
          <p:nvSpPr>
            <p:cNvPr id="60" name="Oval 59">
              <a:hlinkClick r:id="" action="ppaction://hlinkshowjump?jump=nextslide"/>
              <a:extLst>
                <a:ext uri="{FF2B5EF4-FFF2-40B4-BE49-F238E27FC236}">
                  <a16:creationId xmlns:a16="http://schemas.microsoft.com/office/drawing/2014/main" id="{AA3C9449-F2FC-4031-926C-FCBD9FA46687}"/>
                </a:ext>
              </a:extLst>
            </p:cNvPr>
            <p:cNvSpPr/>
            <p:nvPr userDrawn="1"/>
          </p:nvSpPr>
          <p:spPr>
            <a:xfrm>
              <a:off x="10189795" y="6045160"/>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61" name="Group 60">
              <a:extLst>
                <a:ext uri="{FF2B5EF4-FFF2-40B4-BE49-F238E27FC236}">
                  <a16:creationId xmlns:a16="http://schemas.microsoft.com/office/drawing/2014/main" id="{DD0A3BD8-4E7F-4C03-8BBB-9DAE9EECAE2D}"/>
                </a:ext>
              </a:extLst>
            </p:cNvPr>
            <p:cNvGrpSpPr/>
            <p:nvPr userDrawn="1"/>
          </p:nvGrpSpPr>
          <p:grpSpPr>
            <a:xfrm flipH="1" flipV="1">
              <a:off x="10297292" y="6133992"/>
              <a:ext cx="41137" cy="66044"/>
              <a:chOff x="3345327" y="4804129"/>
              <a:chExt cx="74099" cy="118964"/>
            </a:xfrm>
          </p:grpSpPr>
          <p:cxnSp>
            <p:nvCxnSpPr>
              <p:cNvPr id="62" name="Straight Connector 61">
                <a:hlinkClick r:id="" action="ppaction://hlinkshowjump?jump=nextslide"/>
                <a:extLst>
                  <a:ext uri="{FF2B5EF4-FFF2-40B4-BE49-F238E27FC236}">
                    <a16:creationId xmlns:a16="http://schemas.microsoft.com/office/drawing/2014/main" id="{60040296-7674-4EAC-8175-3B7F648B4D58}"/>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a:hlinkClick r:id="" action="ppaction://hlinkshowjump?jump=nextslide"/>
                <a:extLst>
                  <a:ext uri="{FF2B5EF4-FFF2-40B4-BE49-F238E27FC236}">
                    <a16:creationId xmlns:a16="http://schemas.microsoft.com/office/drawing/2014/main" id="{82FD2335-D5DF-4BE9-A91C-2F63A8A922DD}"/>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50" name="Group 49">
            <a:extLst>
              <a:ext uri="{FF2B5EF4-FFF2-40B4-BE49-F238E27FC236}">
                <a16:creationId xmlns:a16="http://schemas.microsoft.com/office/drawing/2014/main" id="{B45975C5-C047-4F15-54F2-A95593DCC774}"/>
              </a:ext>
            </a:extLst>
          </p:cNvPr>
          <p:cNvGrpSpPr/>
          <p:nvPr/>
        </p:nvGrpSpPr>
        <p:grpSpPr>
          <a:xfrm>
            <a:off x="1799208" y="4531579"/>
            <a:ext cx="5302641" cy="195507"/>
            <a:chOff x="1799208" y="4531579"/>
            <a:chExt cx="5302641" cy="195507"/>
          </a:xfrm>
        </p:grpSpPr>
        <p:sp>
          <p:nvSpPr>
            <p:cNvPr id="51" name="AutoShape 2">
              <a:hlinkClick r:id="rId2" action="ppaction://hlinksldjump"/>
              <a:extLst>
                <a:ext uri="{FF2B5EF4-FFF2-40B4-BE49-F238E27FC236}">
                  <a16:creationId xmlns:a16="http://schemas.microsoft.com/office/drawing/2014/main" id="{47E7EBA4-EB1A-E264-1E7C-DE882E7A58E0}"/>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HOW</a:t>
              </a:r>
            </a:p>
          </p:txBody>
        </p:sp>
        <p:sp>
          <p:nvSpPr>
            <p:cNvPr id="63" name="AutoShape 2">
              <a:hlinkClick r:id="rId3" action="ppaction://hlinksldjump"/>
              <a:extLst>
                <a:ext uri="{FF2B5EF4-FFF2-40B4-BE49-F238E27FC236}">
                  <a16:creationId xmlns:a16="http://schemas.microsoft.com/office/drawing/2014/main" id="{B46DC03F-30E2-605A-2003-92F30618F20E}"/>
                </a:ext>
              </a:extLst>
            </p:cNvPr>
            <p:cNvSpPr>
              <a:spLocks noChangeArrowheads="1"/>
            </p:cNvSpPr>
            <p:nvPr/>
          </p:nvSpPr>
          <p:spPr bwMode="gray">
            <a:xfrm>
              <a:off x="5492320" y="4535045"/>
              <a:ext cx="797767" cy="185652"/>
            </a:xfrm>
            <a:prstGeom prst="roundRect">
              <a:avLst>
                <a:gd name="adj" fmla="val 50000"/>
              </a:avLst>
            </a:prstGeom>
            <a:solidFill>
              <a:srgbClr val="22BCB9"/>
            </a:solidFill>
            <a:ln w="10795">
              <a:noFill/>
              <a:round/>
              <a:headEnd/>
              <a:tailEnd/>
            </a:ln>
            <a:effectLst/>
          </p:spPr>
          <p:txBody>
            <a:bodyPr vert="horz" wrap="none" lIns="0" tIns="0" rIns="0" bIns="0" anchor="ctr" anchorCtr="0">
              <a:noAutofit/>
            </a:bodyPr>
            <a:lstStyle/>
            <a:p>
              <a:pPr algn="ctr" defTabSz="685783">
                <a:lnSpc>
                  <a:spcPct val="95000"/>
                </a:lnSpc>
              </a:pPr>
              <a:r>
                <a:rPr lang="en-US" sz="525" b="1">
                  <a:solidFill>
                    <a:prstClr val="white"/>
                  </a:solidFill>
                  <a:latin typeface="Verdana"/>
                </a:rPr>
                <a:t>HOW</a:t>
              </a:r>
            </a:p>
          </p:txBody>
        </p:sp>
        <p:sp>
          <p:nvSpPr>
            <p:cNvPr id="74" name="AutoShape 2">
              <a:hlinkClick r:id="rId4" action="ppaction://hlinksldjump"/>
              <a:extLst>
                <a:ext uri="{FF2B5EF4-FFF2-40B4-BE49-F238E27FC236}">
                  <a16:creationId xmlns:a16="http://schemas.microsoft.com/office/drawing/2014/main" id="{F9F7E0C0-72D9-180F-9AEA-5A8B23D614CA}"/>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WHO</a:t>
              </a:r>
            </a:p>
          </p:txBody>
        </p:sp>
        <p:sp>
          <p:nvSpPr>
            <p:cNvPr id="75" name="AutoShape 2">
              <a:hlinkClick r:id="rId5" action="ppaction://hlinksldjump"/>
              <a:extLst>
                <a:ext uri="{FF2B5EF4-FFF2-40B4-BE49-F238E27FC236}">
                  <a16:creationId xmlns:a16="http://schemas.microsoft.com/office/drawing/2014/main" id="{2408F349-CCF8-4268-8A20-2ADE502CFA7E}"/>
                </a:ext>
              </a:extLst>
            </p:cNvPr>
            <p:cNvSpPr>
              <a:spLocks noChangeArrowheads="1"/>
            </p:cNvSpPr>
            <p:nvPr/>
          </p:nvSpPr>
          <p:spPr bwMode="gray">
            <a:xfrm>
              <a:off x="3057027"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WHY</a:t>
              </a:r>
            </a:p>
          </p:txBody>
        </p:sp>
        <p:sp>
          <p:nvSpPr>
            <p:cNvPr id="76" name="AutoShape 2">
              <a:hlinkClick r:id="rId6" action="ppaction://hlinksldjump"/>
              <a:extLst>
                <a:ext uri="{FF2B5EF4-FFF2-40B4-BE49-F238E27FC236}">
                  <a16:creationId xmlns:a16="http://schemas.microsoft.com/office/drawing/2014/main" id="{887C00B0-F56F-55E4-C353-AE7D7484F452}"/>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WHAT</a:t>
              </a:r>
            </a:p>
          </p:txBody>
        </p:sp>
        <p:sp>
          <p:nvSpPr>
            <p:cNvPr id="77" name="AutoShape 2">
              <a:hlinkClick r:id="rId7" action="ppaction://hlinksldjump"/>
              <a:extLst>
                <a:ext uri="{FF2B5EF4-FFF2-40B4-BE49-F238E27FC236}">
                  <a16:creationId xmlns:a16="http://schemas.microsoft.com/office/drawing/2014/main" id="{7B0488EE-35F7-881D-8167-C257EC388331}"/>
                </a:ext>
              </a:extLst>
            </p:cNvPr>
            <p:cNvSpPr>
              <a:spLocks noChangeArrowheads="1"/>
            </p:cNvSpPr>
            <p:nvPr/>
          </p:nvSpPr>
          <p:spPr bwMode="gray">
            <a:xfrm>
              <a:off x="2245264"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GENERAL</a:t>
              </a:r>
            </a:p>
          </p:txBody>
        </p:sp>
        <p:sp>
          <p:nvSpPr>
            <p:cNvPr id="78" name="AutoShape 2">
              <a:hlinkClick r:id="rId8" action="ppaction://hlinksldjump"/>
              <a:extLst>
                <a:ext uri="{FF2B5EF4-FFF2-40B4-BE49-F238E27FC236}">
                  <a16:creationId xmlns:a16="http://schemas.microsoft.com/office/drawing/2014/main" id="{E3E77830-6BCD-8B33-4398-156421C458D1}"/>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REPORT &amp; LEARN</a:t>
              </a:r>
            </a:p>
          </p:txBody>
        </p:sp>
        <p:pic>
          <p:nvPicPr>
            <p:cNvPr id="86" name="Picture 85">
              <a:hlinkClick r:id="rId7" action="ppaction://hlinksldjump"/>
              <a:extLst>
                <a:ext uri="{FF2B5EF4-FFF2-40B4-BE49-F238E27FC236}">
                  <a16:creationId xmlns:a16="http://schemas.microsoft.com/office/drawing/2014/main" id="{D639F516-0389-5119-46D8-26027E3FE5A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42152" y="4531579"/>
              <a:ext cx="189116" cy="189117"/>
            </a:xfrm>
            <a:prstGeom prst="rect">
              <a:avLst/>
            </a:prstGeom>
          </p:spPr>
        </p:pic>
        <p:sp>
          <p:nvSpPr>
            <p:cNvPr id="90" name="Arrow: Right 89">
              <a:hlinkClick r:id="" action="ppaction://hlinkshowjump?jump=lastslideviewed"/>
              <a:extLst>
                <a:ext uri="{FF2B5EF4-FFF2-40B4-BE49-F238E27FC236}">
                  <a16:creationId xmlns:a16="http://schemas.microsoft.com/office/drawing/2014/main" id="{F8B56A41-B23E-0C95-D9BB-3FDC2B89B9DF}"/>
                </a:ext>
              </a:extLst>
            </p:cNvPr>
            <p:cNvSpPr/>
            <p:nvPr/>
          </p:nvSpPr>
          <p:spPr>
            <a:xfrm rot="10800000">
              <a:off x="1799208" y="4541436"/>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91" name="Slide Number Placeholder 3">
            <a:extLst>
              <a:ext uri="{FF2B5EF4-FFF2-40B4-BE49-F238E27FC236}">
                <a16:creationId xmlns:a16="http://schemas.microsoft.com/office/drawing/2014/main" id="{0FF3EEB7-6C74-4FB5-B837-6468A1999328}"/>
              </a:ext>
            </a:extLst>
          </p:cNvPr>
          <p:cNvSpPr>
            <a:spLocks noGrp="1"/>
          </p:cNvSpPr>
          <p:nvPr>
            <p:ph type="sldNum" sz="quarter" idx="12"/>
          </p:nvPr>
        </p:nvSpPr>
        <p:spPr>
          <a:xfrm>
            <a:off x="8447486" y="4759631"/>
            <a:ext cx="247535" cy="150195"/>
          </a:xfrm>
        </p:spPr>
        <p:txBody>
          <a:bodyPr/>
          <a:lstStyle>
            <a:lvl1pPr rtl="0">
              <a:defRPr/>
            </a:lvl1pPr>
          </a:lstStyle>
          <a:p>
            <a:pPr fontAlgn="base">
              <a:spcAft>
                <a:spcPct val="0"/>
              </a:spcAft>
              <a:defRPr/>
            </a:pPr>
            <a:fld id="{4472AB7F-E8D0-4874-A9B8-335B68DC5F05}" type="slidenum">
              <a:rPr lang="en-US" smtClean="0"/>
              <a:pPr fontAlgn="base">
                <a:spcAft>
                  <a:spcPct val="0"/>
                </a:spcAft>
                <a:defRPr/>
              </a:pPr>
              <a:t>58</a:t>
            </a:fld>
            <a:endParaRPr lang="en-US"/>
          </a:p>
        </p:txBody>
      </p:sp>
      <p:cxnSp>
        <p:nvCxnSpPr>
          <p:cNvPr id="7" name="Straight Connector 6">
            <a:extLst>
              <a:ext uri="{FF2B5EF4-FFF2-40B4-BE49-F238E27FC236}">
                <a16:creationId xmlns:a16="http://schemas.microsoft.com/office/drawing/2014/main" id="{E507ED92-3D58-9B97-A17D-61920D157C77}"/>
              </a:ext>
            </a:extLst>
          </p:cNvPr>
          <p:cNvCxnSpPr>
            <a:cxnSpLocks/>
          </p:cNvCxnSpPr>
          <p:nvPr/>
        </p:nvCxnSpPr>
        <p:spPr>
          <a:xfrm>
            <a:off x="2755576" y="926100"/>
            <a:ext cx="3244603"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ED8D14B-25B2-43D8-DC74-97D5F74F775A}"/>
              </a:ext>
            </a:extLst>
          </p:cNvPr>
          <p:cNvCxnSpPr>
            <a:cxnSpLocks/>
          </p:cNvCxnSpPr>
          <p:nvPr/>
        </p:nvCxnSpPr>
        <p:spPr>
          <a:xfrm>
            <a:off x="3069901" y="3025129"/>
            <a:ext cx="5707389"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694987A5-562B-FC0D-4D50-E64E7C4A7C6E}"/>
              </a:ext>
            </a:extLst>
          </p:cNvPr>
          <p:cNvSpPr txBox="1">
            <a:spLocks/>
          </p:cNvSpPr>
          <p:nvPr/>
        </p:nvSpPr>
        <p:spPr bwMode="auto">
          <a:xfrm>
            <a:off x="303610" y="87476"/>
            <a:ext cx="8210829" cy="537533"/>
          </a:xfrm>
          <a:prstGeom prst="rect">
            <a:avLst/>
          </a:prstGeom>
          <a:noFill/>
          <a:ln>
            <a:noFill/>
          </a:ln>
        </p:spPr>
        <p:txBody>
          <a:bodyPr vert="horz" wrap="square" lIns="0" tIns="34287" rIns="68573" bIns="34287" numCol="1" anchor="b" anchorCtr="0" compatLnSpc="1">
            <a:prstTxWarp prst="textNoShape">
              <a:avLst/>
            </a:prstTxWarp>
          </a:bodyPr>
          <a:lstStyle>
            <a:lvl1pPr algn="l" defTabSz="60952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a:lstStyle>
          <a:p>
            <a:pPr defTabSz="609510">
              <a:defRPr/>
            </a:pPr>
            <a:r>
              <a:rPr lang="en-US" sz="1500">
                <a:solidFill>
                  <a:prstClr val="white"/>
                </a:solidFill>
              </a:rPr>
              <a:t>Checklist Solution Providers</a:t>
            </a:r>
          </a:p>
        </p:txBody>
      </p:sp>
      <p:sp>
        <p:nvSpPr>
          <p:cNvPr id="11" name="Rectangle 10">
            <a:extLst>
              <a:ext uri="{FF2B5EF4-FFF2-40B4-BE49-F238E27FC236}">
                <a16:creationId xmlns:a16="http://schemas.microsoft.com/office/drawing/2014/main" id="{0AD0A962-0964-64D5-1BA5-01327BF43CA6}"/>
              </a:ext>
            </a:extLst>
          </p:cNvPr>
          <p:cNvSpPr>
            <a:spLocks/>
          </p:cNvSpPr>
          <p:nvPr/>
        </p:nvSpPr>
        <p:spPr>
          <a:xfrm>
            <a:off x="142184" y="1215017"/>
            <a:ext cx="2853371" cy="1654965"/>
          </a:xfrm>
          <a:prstGeom prst="rect">
            <a:avLst/>
          </a:prstGeom>
          <a:noFill/>
          <a:ln w="12700" cap="flat" cmpd="sng" algn="ctr">
            <a:noFill/>
            <a:prstDash val="solid"/>
          </a:ln>
          <a:effectLst/>
        </p:spPr>
        <p:txBody>
          <a:bodyPr wrap="square" tIns="54000" rtlCol="0" anchor="t">
            <a:spAutoFit/>
          </a:bodyPr>
          <a:lstStyle/>
          <a:p>
            <a:pPr marL="0" lvl="1" defTabSz="685783" fontAlgn="base">
              <a:spcAft>
                <a:spcPts val="300"/>
              </a:spcAft>
              <a:buClr>
                <a:prstClr val="white"/>
              </a:buClr>
              <a:defRPr/>
            </a:pPr>
            <a:r>
              <a:rPr lang="en-US" sz="1050">
                <a:solidFill>
                  <a:prstClr val="white"/>
                </a:solidFill>
                <a:latin typeface="Verdana"/>
              </a:rPr>
              <a:t>While the pilot toolkit includes a lot of information for discovery and planning for a pilot, this checklist can be valuable for solution providers to determine the right technical solution.</a:t>
            </a:r>
          </a:p>
          <a:p>
            <a:pPr marL="0" lvl="1" defTabSz="685783" fontAlgn="base">
              <a:spcAft>
                <a:spcPts val="300"/>
              </a:spcAft>
              <a:buClr>
                <a:prstClr val="white"/>
              </a:buClr>
              <a:defRPr/>
            </a:pPr>
            <a:endParaRPr lang="en-US" sz="1050">
              <a:solidFill>
                <a:prstClr val="white"/>
              </a:solidFill>
              <a:latin typeface="Verdana"/>
            </a:endParaRPr>
          </a:p>
          <a:p>
            <a:pPr marL="0" lvl="1" fontAlgn="base">
              <a:spcAft>
                <a:spcPts val="300"/>
              </a:spcAft>
              <a:buClr>
                <a:schemeClr val="bg1"/>
              </a:buClr>
            </a:pPr>
            <a:r>
              <a:rPr lang="en-US" sz="1050">
                <a:solidFill>
                  <a:schemeClr val="bg1"/>
                </a:solidFill>
              </a:rPr>
              <a:t>Download a PDF checklist:</a:t>
            </a:r>
          </a:p>
          <a:p>
            <a:pPr marL="0" lvl="1" fontAlgn="base">
              <a:spcAft>
                <a:spcPts val="300"/>
              </a:spcAft>
              <a:buClr>
                <a:schemeClr val="bg1"/>
              </a:buClr>
            </a:pPr>
            <a:r>
              <a:rPr lang="en-US" sz="1000">
                <a:solidFill>
                  <a:schemeClr val="bg1"/>
                </a:solidFill>
                <a:hlinkClick r:id="rId10">
                  <a:extLst>
                    <a:ext uri="{A12FA001-AC4F-418D-AE19-62706E023703}">
                      <ahyp:hlinkClr xmlns:ahyp="http://schemas.microsoft.com/office/drawing/2018/hyperlinkcolor" val="tx"/>
                    </a:ext>
                  </a:extLst>
                </a:hlinkClick>
              </a:rPr>
              <a:t>https://www.gs1.org/docs/retail/Solution_Provider_2D_barcodes_checklist.pdf</a:t>
            </a:r>
            <a:r>
              <a:rPr lang="en-US" sz="1000">
                <a:solidFill>
                  <a:schemeClr val="bg1"/>
                </a:solidFill>
              </a:rPr>
              <a:t> </a:t>
            </a:r>
            <a:r>
              <a:rPr lang="en-US" sz="1000">
                <a:solidFill>
                  <a:schemeClr val="bg1"/>
                </a:solidFill>
                <a:latin typeface="Verdana"/>
              </a:rPr>
              <a:t> </a:t>
            </a:r>
          </a:p>
        </p:txBody>
      </p:sp>
      <p:sp>
        <p:nvSpPr>
          <p:cNvPr id="12" name="Rectangle 11">
            <a:extLst>
              <a:ext uri="{FF2B5EF4-FFF2-40B4-BE49-F238E27FC236}">
                <a16:creationId xmlns:a16="http://schemas.microsoft.com/office/drawing/2014/main" id="{D4650BDC-CD29-9E54-1FD1-6C07E141FE96}"/>
              </a:ext>
            </a:extLst>
          </p:cNvPr>
          <p:cNvSpPr>
            <a:spLocks/>
          </p:cNvSpPr>
          <p:nvPr/>
        </p:nvSpPr>
        <p:spPr>
          <a:xfrm>
            <a:off x="3189750" y="1104498"/>
            <a:ext cx="3049033" cy="1647528"/>
          </a:xfrm>
          <a:prstGeom prst="rect">
            <a:avLst/>
          </a:prstGeom>
          <a:noFill/>
          <a:ln w="12700" cap="flat" cmpd="sng" algn="ctr">
            <a:noFill/>
            <a:prstDash val="solid"/>
          </a:ln>
          <a:effectLst/>
        </p:spPr>
        <p:txBody>
          <a:bodyPr wrap="square" tIns="54000" rtlCol="0" anchor="t">
            <a:spAutoFit/>
          </a:bodyPr>
          <a:lstStyle/>
          <a:p>
            <a:pPr marL="359560" indent="-285267" defTabSz="457133">
              <a:lnSpc>
                <a:spcPct val="110000"/>
              </a:lnSpc>
              <a:spcBef>
                <a:spcPts val="400"/>
              </a:spcBef>
              <a:spcAft>
                <a:spcPct val="0"/>
              </a:spcAft>
              <a:buClr>
                <a:srgbClr val="F26334"/>
              </a:buClr>
              <a:buFont typeface="Wingdings" panose="05000000000000000000" pitchFamily="2" charset="2"/>
              <a:buChar char="q"/>
            </a:pPr>
            <a:r>
              <a:rPr lang="en-US" sz="800">
                <a:solidFill>
                  <a:srgbClr val="002C6C"/>
                </a:solidFill>
                <a:latin typeface="Verdana"/>
                <a:ea typeface="ＭＳ Ｐゴシック"/>
              </a:rPr>
              <a:t>Review products that will be used in the pilot, including evaluating the product substrate.</a:t>
            </a:r>
          </a:p>
          <a:p>
            <a:pPr marL="359560" indent="-285267" defTabSz="457133">
              <a:lnSpc>
                <a:spcPct val="110000"/>
              </a:lnSpc>
              <a:spcBef>
                <a:spcPts val="400"/>
              </a:spcBef>
              <a:spcAft>
                <a:spcPct val="0"/>
              </a:spcAft>
              <a:buClr>
                <a:srgbClr val="F26334"/>
              </a:buClr>
              <a:buFont typeface="Wingdings" panose="05000000000000000000" pitchFamily="2" charset="2"/>
              <a:buChar char="q"/>
            </a:pPr>
            <a:r>
              <a:rPr lang="en-US" sz="800">
                <a:solidFill>
                  <a:srgbClr val="002C6C"/>
                </a:solidFill>
                <a:latin typeface="Verdana"/>
                <a:ea typeface="ＭＳ Ｐゴシック"/>
              </a:rPr>
              <a:t>Understand which static and dynamic data needs to be encoded in 2D barcodes, which are determined by the desired use case.</a:t>
            </a:r>
          </a:p>
          <a:p>
            <a:pPr marL="359560" indent="-285267" defTabSz="457133">
              <a:lnSpc>
                <a:spcPct val="110000"/>
              </a:lnSpc>
              <a:spcBef>
                <a:spcPts val="400"/>
              </a:spcBef>
              <a:spcAft>
                <a:spcPct val="0"/>
              </a:spcAft>
              <a:buClr>
                <a:srgbClr val="F26334"/>
              </a:buClr>
              <a:buFont typeface="Wingdings" panose="05000000000000000000" pitchFamily="2" charset="2"/>
              <a:buChar char="q"/>
            </a:pPr>
            <a:r>
              <a:rPr lang="en-US" sz="800">
                <a:solidFill>
                  <a:srgbClr val="002C6C"/>
                </a:solidFill>
                <a:latin typeface="Verdana"/>
                <a:ea typeface="ＭＳ Ｐゴシック"/>
              </a:rPr>
              <a:t>Understand the GS1 data structure and quality standards.</a:t>
            </a:r>
          </a:p>
          <a:p>
            <a:pPr marL="359560" indent="-285267" defTabSz="457133">
              <a:lnSpc>
                <a:spcPct val="110000"/>
              </a:lnSpc>
              <a:spcBef>
                <a:spcPts val="400"/>
              </a:spcBef>
              <a:spcAft>
                <a:spcPct val="0"/>
              </a:spcAft>
              <a:buClr>
                <a:srgbClr val="F26334"/>
              </a:buClr>
              <a:buFont typeface="Wingdings" panose="05000000000000000000" pitchFamily="2" charset="2"/>
              <a:buChar char="q"/>
            </a:pPr>
            <a:r>
              <a:rPr lang="en-US" sz="800">
                <a:solidFill>
                  <a:srgbClr val="002C6C"/>
                </a:solidFill>
                <a:latin typeface="Verdana"/>
                <a:ea typeface="ＭＳ Ｐゴシック"/>
              </a:rPr>
              <a:t>Evaluate the printing and scanning environment including print surface. </a:t>
            </a:r>
          </a:p>
          <a:p>
            <a:pPr marL="359560" indent="-285267" defTabSz="457133" fontAlgn="base">
              <a:lnSpc>
                <a:spcPct val="110000"/>
              </a:lnSpc>
              <a:spcBef>
                <a:spcPts val="400"/>
              </a:spcBef>
              <a:spcAft>
                <a:spcPct val="0"/>
              </a:spcAft>
              <a:buClr>
                <a:srgbClr val="F26334"/>
              </a:buClr>
              <a:buFont typeface="Wingdings" panose="05000000000000000000" pitchFamily="2" charset="2"/>
              <a:buChar char="q"/>
            </a:pPr>
            <a:endParaRPr lang="en-US" sz="800">
              <a:solidFill>
                <a:srgbClr val="002C6C"/>
              </a:solidFill>
              <a:latin typeface="Verdana"/>
              <a:ea typeface="ＭＳ Ｐゴシック"/>
            </a:endParaRPr>
          </a:p>
        </p:txBody>
      </p:sp>
      <p:sp>
        <p:nvSpPr>
          <p:cNvPr id="13" name="Rounded Rectangle 93">
            <a:extLst>
              <a:ext uri="{FF2B5EF4-FFF2-40B4-BE49-F238E27FC236}">
                <a16:creationId xmlns:a16="http://schemas.microsoft.com/office/drawing/2014/main" id="{8ED7512E-86AE-BC5E-889C-3777572B4106}"/>
              </a:ext>
            </a:extLst>
          </p:cNvPr>
          <p:cNvSpPr/>
          <p:nvPr/>
        </p:nvSpPr>
        <p:spPr>
          <a:xfrm>
            <a:off x="3456867" y="783045"/>
            <a:ext cx="2103120"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26">
              <a:defRPr/>
            </a:pPr>
            <a:r>
              <a:rPr lang="en-US" sz="1200" b="1" kern="0">
                <a:solidFill>
                  <a:prstClr val="white"/>
                </a:solidFill>
                <a:latin typeface="Verdana"/>
                <a:cs typeface="Arial"/>
              </a:rPr>
              <a:t>Scope checklist</a:t>
            </a:r>
          </a:p>
        </p:txBody>
      </p:sp>
      <p:grpSp>
        <p:nvGrpSpPr>
          <p:cNvPr id="14" name="Group 13">
            <a:extLst>
              <a:ext uri="{FF2B5EF4-FFF2-40B4-BE49-F238E27FC236}">
                <a16:creationId xmlns:a16="http://schemas.microsoft.com/office/drawing/2014/main" id="{317D51B6-A589-8A4F-74BB-0F66164572EC}"/>
              </a:ext>
            </a:extLst>
          </p:cNvPr>
          <p:cNvGrpSpPr/>
          <p:nvPr/>
        </p:nvGrpSpPr>
        <p:grpSpPr>
          <a:xfrm>
            <a:off x="3187217" y="698011"/>
            <a:ext cx="456300" cy="455879"/>
            <a:chOff x="4727848" y="1172232"/>
            <a:chExt cx="608400" cy="607839"/>
          </a:xfrm>
        </p:grpSpPr>
        <p:sp>
          <p:nvSpPr>
            <p:cNvPr id="15" name="Oval 20">
              <a:extLst>
                <a:ext uri="{FF2B5EF4-FFF2-40B4-BE49-F238E27FC236}">
                  <a16:creationId xmlns:a16="http://schemas.microsoft.com/office/drawing/2014/main" id="{F9FD04F2-7ED4-FC9E-A7B4-C69F0453CD2C}"/>
                </a:ext>
              </a:extLst>
            </p:cNvPr>
            <p:cNvSpPr/>
            <p:nvPr/>
          </p:nvSpPr>
          <p:spPr>
            <a:xfrm>
              <a:off x="4727848" y="1172232"/>
              <a:ext cx="608400" cy="607839"/>
            </a:xfrm>
            <a:prstGeom prst="ellipse">
              <a:avLst/>
            </a:prstGeom>
            <a:solidFill>
              <a:schemeClr val="bg1"/>
            </a:solidFill>
            <a:ln w="19050" cap="flat" cmpd="sng" algn="ctr">
              <a:solidFill>
                <a:schemeClr val="tx2"/>
              </a:solidFill>
              <a:prstDash val="solid"/>
              <a:miter lim="800000"/>
            </a:ln>
            <a:effectLst/>
          </p:spPr>
          <p:txBody>
            <a:bodyPr rtlCol="0" anchor="ctr"/>
            <a:lstStyle/>
            <a:p>
              <a:pPr algn="ctr" defTabSz="685783">
                <a:defRPr/>
              </a:pPr>
              <a:endParaRPr lang="en-US" sz="975" kern="0">
                <a:solidFill>
                  <a:prstClr val="white"/>
                </a:solidFill>
                <a:latin typeface="Verdana"/>
              </a:endParaRPr>
            </a:p>
          </p:txBody>
        </p:sp>
        <p:grpSp>
          <p:nvGrpSpPr>
            <p:cNvPr id="16" name="Groupe 355">
              <a:extLst>
                <a:ext uri="{FF2B5EF4-FFF2-40B4-BE49-F238E27FC236}">
                  <a16:creationId xmlns:a16="http://schemas.microsoft.com/office/drawing/2014/main" id="{A3CA4EE9-8D3D-403E-DA2D-1880A5D3E66B}"/>
                </a:ext>
              </a:extLst>
            </p:cNvPr>
            <p:cNvGrpSpPr/>
            <p:nvPr/>
          </p:nvGrpSpPr>
          <p:grpSpPr>
            <a:xfrm>
              <a:off x="4869882" y="1285172"/>
              <a:ext cx="323920" cy="381923"/>
              <a:chOff x="9153875" y="3671977"/>
              <a:chExt cx="363537" cy="428625"/>
            </a:xfrm>
            <a:solidFill>
              <a:srgbClr val="007D74"/>
            </a:solidFill>
          </p:grpSpPr>
          <p:sp>
            <p:nvSpPr>
              <p:cNvPr id="17" name="Freeform 76">
                <a:extLst>
                  <a:ext uri="{FF2B5EF4-FFF2-40B4-BE49-F238E27FC236}">
                    <a16:creationId xmlns:a16="http://schemas.microsoft.com/office/drawing/2014/main" id="{4CB84320-9B04-0ED0-C106-8A936002C1AB}"/>
                  </a:ext>
                </a:extLst>
              </p:cNvPr>
              <p:cNvSpPr>
                <a:spLocks/>
              </p:cNvSpPr>
              <p:nvPr/>
            </p:nvSpPr>
            <p:spPr bwMode="auto">
              <a:xfrm>
                <a:off x="9330087" y="3671977"/>
                <a:ext cx="19050" cy="85725"/>
              </a:xfrm>
              <a:custGeom>
                <a:avLst/>
                <a:gdLst>
                  <a:gd name="T0" fmla="*/ 3 w 5"/>
                  <a:gd name="T1" fmla="*/ 23 h 23"/>
                  <a:gd name="T2" fmla="*/ 5 w 5"/>
                  <a:gd name="T3" fmla="*/ 21 h 23"/>
                  <a:gd name="T4" fmla="*/ 5 w 5"/>
                  <a:gd name="T5" fmla="*/ 2 h 23"/>
                  <a:gd name="T6" fmla="*/ 3 w 5"/>
                  <a:gd name="T7" fmla="*/ 0 h 23"/>
                  <a:gd name="T8" fmla="*/ 0 w 5"/>
                  <a:gd name="T9" fmla="*/ 2 h 23"/>
                  <a:gd name="T10" fmla="*/ 0 w 5"/>
                  <a:gd name="T11" fmla="*/ 21 h 23"/>
                  <a:gd name="T12" fmla="*/ 3 w 5"/>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5" h="23">
                    <a:moveTo>
                      <a:pt x="3" y="23"/>
                    </a:moveTo>
                    <a:cubicBezTo>
                      <a:pt x="4" y="23"/>
                      <a:pt x="5" y="22"/>
                      <a:pt x="5" y="21"/>
                    </a:cubicBezTo>
                    <a:cubicBezTo>
                      <a:pt x="5" y="2"/>
                      <a:pt x="5" y="2"/>
                      <a:pt x="5" y="2"/>
                    </a:cubicBezTo>
                    <a:cubicBezTo>
                      <a:pt x="5" y="1"/>
                      <a:pt x="4" y="0"/>
                      <a:pt x="3" y="0"/>
                    </a:cubicBezTo>
                    <a:cubicBezTo>
                      <a:pt x="1" y="0"/>
                      <a:pt x="0" y="1"/>
                      <a:pt x="0" y="2"/>
                    </a:cubicBezTo>
                    <a:cubicBezTo>
                      <a:pt x="0" y="21"/>
                      <a:pt x="0" y="21"/>
                      <a:pt x="0" y="21"/>
                    </a:cubicBezTo>
                    <a:cubicBezTo>
                      <a:pt x="0" y="22"/>
                      <a:pt x="1" y="23"/>
                      <a:pt x="3" y="23"/>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013">
                  <a:solidFill>
                    <a:prstClr val="black"/>
                  </a:solidFill>
                  <a:latin typeface="Verdana"/>
                </a:endParaRPr>
              </a:p>
            </p:txBody>
          </p:sp>
          <p:sp>
            <p:nvSpPr>
              <p:cNvPr id="18" name="Freeform 77">
                <a:extLst>
                  <a:ext uri="{FF2B5EF4-FFF2-40B4-BE49-F238E27FC236}">
                    <a16:creationId xmlns:a16="http://schemas.microsoft.com/office/drawing/2014/main" id="{9F614629-832B-5084-C8A7-108CF5F2438E}"/>
                  </a:ext>
                </a:extLst>
              </p:cNvPr>
              <p:cNvSpPr>
                <a:spLocks/>
              </p:cNvSpPr>
              <p:nvPr/>
            </p:nvSpPr>
            <p:spPr bwMode="auto">
              <a:xfrm>
                <a:off x="9157050" y="3765639"/>
                <a:ext cx="79375" cy="55563"/>
              </a:xfrm>
              <a:custGeom>
                <a:avLst/>
                <a:gdLst>
                  <a:gd name="T0" fmla="*/ 20 w 21"/>
                  <a:gd name="T1" fmla="*/ 10 h 15"/>
                  <a:gd name="T2" fmla="*/ 4 w 21"/>
                  <a:gd name="T3" fmla="*/ 1 h 15"/>
                  <a:gd name="T4" fmla="*/ 4 w 21"/>
                  <a:gd name="T5" fmla="*/ 1 h 15"/>
                  <a:gd name="T6" fmla="*/ 2 w 21"/>
                  <a:gd name="T7" fmla="*/ 1 h 15"/>
                  <a:gd name="T8" fmla="*/ 0 w 21"/>
                  <a:gd name="T9" fmla="*/ 2 h 15"/>
                  <a:gd name="T10" fmla="*/ 0 w 21"/>
                  <a:gd name="T11" fmla="*/ 4 h 15"/>
                  <a:gd name="T12" fmla="*/ 1 w 21"/>
                  <a:gd name="T13" fmla="*/ 5 h 15"/>
                  <a:gd name="T14" fmla="*/ 17 w 21"/>
                  <a:gd name="T15" fmla="*/ 14 h 15"/>
                  <a:gd name="T16" fmla="*/ 18 w 21"/>
                  <a:gd name="T17" fmla="*/ 15 h 15"/>
                  <a:gd name="T18" fmla="*/ 20 w 21"/>
                  <a:gd name="T19" fmla="*/ 13 h 15"/>
                  <a:gd name="T20" fmla="*/ 21 w 21"/>
                  <a:gd name="T21" fmla="*/ 12 h 15"/>
                  <a:gd name="T22" fmla="*/ 20 w 21"/>
                  <a:gd name="T23"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5">
                    <a:moveTo>
                      <a:pt x="20" y="10"/>
                    </a:moveTo>
                    <a:cubicBezTo>
                      <a:pt x="4" y="1"/>
                      <a:pt x="4" y="1"/>
                      <a:pt x="4" y="1"/>
                    </a:cubicBezTo>
                    <a:cubicBezTo>
                      <a:pt x="4" y="1"/>
                      <a:pt x="4" y="1"/>
                      <a:pt x="4" y="1"/>
                    </a:cubicBezTo>
                    <a:cubicBezTo>
                      <a:pt x="3" y="1"/>
                      <a:pt x="2" y="0"/>
                      <a:pt x="2" y="1"/>
                    </a:cubicBezTo>
                    <a:cubicBezTo>
                      <a:pt x="1" y="1"/>
                      <a:pt x="1" y="1"/>
                      <a:pt x="0" y="2"/>
                    </a:cubicBezTo>
                    <a:cubicBezTo>
                      <a:pt x="0" y="2"/>
                      <a:pt x="0" y="3"/>
                      <a:pt x="0" y="4"/>
                    </a:cubicBezTo>
                    <a:cubicBezTo>
                      <a:pt x="0" y="4"/>
                      <a:pt x="1" y="5"/>
                      <a:pt x="1" y="5"/>
                    </a:cubicBezTo>
                    <a:cubicBezTo>
                      <a:pt x="17" y="14"/>
                      <a:pt x="17" y="14"/>
                      <a:pt x="17" y="14"/>
                    </a:cubicBezTo>
                    <a:cubicBezTo>
                      <a:pt x="17" y="15"/>
                      <a:pt x="18" y="15"/>
                      <a:pt x="18" y="15"/>
                    </a:cubicBezTo>
                    <a:cubicBezTo>
                      <a:pt x="19" y="15"/>
                      <a:pt x="20" y="14"/>
                      <a:pt x="20" y="13"/>
                    </a:cubicBezTo>
                    <a:cubicBezTo>
                      <a:pt x="21" y="13"/>
                      <a:pt x="21" y="12"/>
                      <a:pt x="21" y="12"/>
                    </a:cubicBezTo>
                    <a:cubicBezTo>
                      <a:pt x="21" y="11"/>
                      <a:pt x="20" y="10"/>
                      <a:pt x="20" y="1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013">
                  <a:solidFill>
                    <a:prstClr val="black"/>
                  </a:solidFill>
                  <a:latin typeface="Verdana"/>
                </a:endParaRPr>
              </a:p>
            </p:txBody>
          </p:sp>
          <p:sp>
            <p:nvSpPr>
              <p:cNvPr id="19" name="Freeform 78">
                <a:extLst>
                  <a:ext uri="{FF2B5EF4-FFF2-40B4-BE49-F238E27FC236}">
                    <a16:creationId xmlns:a16="http://schemas.microsoft.com/office/drawing/2014/main" id="{570D6435-8250-2DFA-41AE-4B3958284C34}"/>
                  </a:ext>
                </a:extLst>
              </p:cNvPr>
              <p:cNvSpPr>
                <a:spLocks/>
              </p:cNvSpPr>
              <p:nvPr/>
            </p:nvSpPr>
            <p:spPr bwMode="auto">
              <a:xfrm>
                <a:off x="9153875" y="3930739"/>
                <a:ext cx="77788" cy="52388"/>
              </a:xfrm>
              <a:custGeom>
                <a:avLst/>
                <a:gdLst>
                  <a:gd name="T0" fmla="*/ 19 w 21"/>
                  <a:gd name="T1" fmla="*/ 0 h 14"/>
                  <a:gd name="T2" fmla="*/ 17 w 21"/>
                  <a:gd name="T3" fmla="*/ 0 h 14"/>
                  <a:gd name="T4" fmla="*/ 1 w 21"/>
                  <a:gd name="T5" fmla="*/ 10 h 14"/>
                  <a:gd name="T6" fmla="*/ 0 w 21"/>
                  <a:gd name="T7" fmla="*/ 11 h 14"/>
                  <a:gd name="T8" fmla="*/ 0 w 21"/>
                  <a:gd name="T9" fmla="*/ 13 h 14"/>
                  <a:gd name="T10" fmla="*/ 3 w 21"/>
                  <a:gd name="T11" fmla="*/ 14 h 14"/>
                  <a:gd name="T12" fmla="*/ 4 w 21"/>
                  <a:gd name="T13" fmla="*/ 14 h 14"/>
                  <a:gd name="T14" fmla="*/ 20 w 21"/>
                  <a:gd name="T15" fmla="*/ 5 h 14"/>
                  <a:gd name="T16" fmla="*/ 21 w 21"/>
                  <a:gd name="T17" fmla="*/ 3 h 14"/>
                  <a:gd name="T18" fmla="*/ 21 w 21"/>
                  <a:gd name="T19" fmla="*/ 1 h 14"/>
                  <a:gd name="T20" fmla="*/ 19 w 21"/>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19" y="0"/>
                    </a:moveTo>
                    <a:cubicBezTo>
                      <a:pt x="18" y="0"/>
                      <a:pt x="18" y="0"/>
                      <a:pt x="17" y="0"/>
                    </a:cubicBezTo>
                    <a:cubicBezTo>
                      <a:pt x="1" y="10"/>
                      <a:pt x="1" y="10"/>
                      <a:pt x="1" y="10"/>
                    </a:cubicBezTo>
                    <a:cubicBezTo>
                      <a:pt x="1" y="10"/>
                      <a:pt x="0" y="11"/>
                      <a:pt x="0" y="11"/>
                    </a:cubicBezTo>
                    <a:cubicBezTo>
                      <a:pt x="0" y="12"/>
                      <a:pt x="0" y="12"/>
                      <a:pt x="0" y="13"/>
                    </a:cubicBezTo>
                    <a:cubicBezTo>
                      <a:pt x="1" y="14"/>
                      <a:pt x="2" y="14"/>
                      <a:pt x="3" y="14"/>
                    </a:cubicBezTo>
                    <a:cubicBezTo>
                      <a:pt x="3" y="14"/>
                      <a:pt x="3" y="14"/>
                      <a:pt x="4" y="14"/>
                    </a:cubicBezTo>
                    <a:cubicBezTo>
                      <a:pt x="20" y="5"/>
                      <a:pt x="20" y="5"/>
                      <a:pt x="20" y="5"/>
                    </a:cubicBezTo>
                    <a:cubicBezTo>
                      <a:pt x="20" y="4"/>
                      <a:pt x="21" y="4"/>
                      <a:pt x="21" y="3"/>
                    </a:cubicBezTo>
                    <a:cubicBezTo>
                      <a:pt x="21" y="3"/>
                      <a:pt x="21" y="2"/>
                      <a:pt x="21" y="1"/>
                    </a:cubicBezTo>
                    <a:cubicBezTo>
                      <a:pt x="20" y="1"/>
                      <a:pt x="20" y="0"/>
                      <a:pt x="19"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013">
                  <a:solidFill>
                    <a:prstClr val="black"/>
                  </a:solidFill>
                  <a:latin typeface="Verdana"/>
                </a:endParaRPr>
              </a:p>
            </p:txBody>
          </p:sp>
          <p:sp>
            <p:nvSpPr>
              <p:cNvPr id="20" name="Freeform 79">
                <a:extLst>
                  <a:ext uri="{FF2B5EF4-FFF2-40B4-BE49-F238E27FC236}">
                    <a16:creationId xmlns:a16="http://schemas.microsoft.com/office/drawing/2014/main" id="{3FB3D5E4-9819-CF05-0284-BED21303460F}"/>
                  </a:ext>
                </a:extLst>
              </p:cNvPr>
              <p:cNvSpPr>
                <a:spLocks/>
              </p:cNvSpPr>
              <p:nvPr/>
            </p:nvSpPr>
            <p:spPr bwMode="auto">
              <a:xfrm>
                <a:off x="9434862" y="3938677"/>
                <a:ext cx="79375" cy="52388"/>
              </a:xfrm>
              <a:custGeom>
                <a:avLst/>
                <a:gdLst>
                  <a:gd name="T0" fmla="*/ 20 w 21"/>
                  <a:gd name="T1" fmla="*/ 9 h 14"/>
                  <a:gd name="T2" fmla="*/ 4 w 21"/>
                  <a:gd name="T3" fmla="*/ 0 h 14"/>
                  <a:gd name="T4" fmla="*/ 2 w 21"/>
                  <a:gd name="T5" fmla="*/ 0 h 14"/>
                  <a:gd name="T6" fmla="*/ 1 w 21"/>
                  <a:gd name="T7" fmla="*/ 1 h 14"/>
                  <a:gd name="T8" fmla="*/ 1 w 21"/>
                  <a:gd name="T9" fmla="*/ 3 h 14"/>
                  <a:gd name="T10" fmla="*/ 2 w 21"/>
                  <a:gd name="T11" fmla="*/ 4 h 14"/>
                  <a:gd name="T12" fmla="*/ 18 w 21"/>
                  <a:gd name="T13" fmla="*/ 13 h 14"/>
                  <a:gd name="T14" fmla="*/ 19 w 21"/>
                  <a:gd name="T15" fmla="*/ 14 h 14"/>
                  <a:gd name="T16" fmla="*/ 21 w 21"/>
                  <a:gd name="T17" fmla="*/ 13 h 14"/>
                  <a:gd name="T18" fmla="*/ 21 w 21"/>
                  <a:gd name="T19" fmla="*/ 11 h 14"/>
                  <a:gd name="T20" fmla="*/ 20 w 21"/>
                  <a:gd name="T2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0" y="9"/>
                    </a:moveTo>
                    <a:cubicBezTo>
                      <a:pt x="4" y="0"/>
                      <a:pt x="4" y="0"/>
                      <a:pt x="4" y="0"/>
                    </a:cubicBezTo>
                    <a:cubicBezTo>
                      <a:pt x="4" y="0"/>
                      <a:pt x="3" y="0"/>
                      <a:pt x="2" y="0"/>
                    </a:cubicBezTo>
                    <a:cubicBezTo>
                      <a:pt x="2" y="0"/>
                      <a:pt x="1" y="0"/>
                      <a:pt x="1" y="1"/>
                    </a:cubicBezTo>
                    <a:cubicBezTo>
                      <a:pt x="1" y="1"/>
                      <a:pt x="0" y="2"/>
                      <a:pt x="1" y="3"/>
                    </a:cubicBezTo>
                    <a:cubicBezTo>
                      <a:pt x="1" y="3"/>
                      <a:pt x="1" y="4"/>
                      <a:pt x="2" y="4"/>
                    </a:cubicBezTo>
                    <a:cubicBezTo>
                      <a:pt x="18" y="13"/>
                      <a:pt x="18" y="13"/>
                      <a:pt x="18" y="13"/>
                    </a:cubicBezTo>
                    <a:cubicBezTo>
                      <a:pt x="18" y="14"/>
                      <a:pt x="18" y="14"/>
                      <a:pt x="19" y="14"/>
                    </a:cubicBezTo>
                    <a:cubicBezTo>
                      <a:pt x="20" y="14"/>
                      <a:pt x="21" y="13"/>
                      <a:pt x="21" y="13"/>
                    </a:cubicBezTo>
                    <a:cubicBezTo>
                      <a:pt x="21" y="12"/>
                      <a:pt x="21" y="11"/>
                      <a:pt x="21" y="11"/>
                    </a:cubicBezTo>
                    <a:cubicBezTo>
                      <a:pt x="21" y="10"/>
                      <a:pt x="21" y="9"/>
                      <a:pt x="20" y="9"/>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013">
                  <a:solidFill>
                    <a:prstClr val="black"/>
                  </a:solidFill>
                  <a:latin typeface="Verdana"/>
                </a:endParaRPr>
              </a:p>
            </p:txBody>
          </p:sp>
          <p:sp>
            <p:nvSpPr>
              <p:cNvPr id="21" name="Freeform 80">
                <a:extLst>
                  <a:ext uri="{FF2B5EF4-FFF2-40B4-BE49-F238E27FC236}">
                    <a16:creationId xmlns:a16="http://schemas.microsoft.com/office/drawing/2014/main" id="{62940E67-3813-CC7F-567B-7149CEDA0BA3}"/>
                  </a:ext>
                </a:extLst>
              </p:cNvPr>
              <p:cNvSpPr>
                <a:spLocks/>
              </p:cNvSpPr>
              <p:nvPr/>
            </p:nvSpPr>
            <p:spPr bwMode="auto">
              <a:xfrm>
                <a:off x="9438037" y="3773577"/>
                <a:ext cx="79375" cy="52388"/>
              </a:xfrm>
              <a:custGeom>
                <a:avLst/>
                <a:gdLst>
                  <a:gd name="T0" fmla="*/ 21 w 21"/>
                  <a:gd name="T1" fmla="*/ 1 h 14"/>
                  <a:gd name="T2" fmla="*/ 19 w 21"/>
                  <a:gd name="T3" fmla="*/ 0 h 14"/>
                  <a:gd name="T4" fmla="*/ 17 w 21"/>
                  <a:gd name="T5" fmla="*/ 0 h 14"/>
                  <a:gd name="T6" fmla="*/ 2 w 21"/>
                  <a:gd name="T7" fmla="*/ 10 h 14"/>
                  <a:gd name="T8" fmla="*/ 0 w 21"/>
                  <a:gd name="T9" fmla="*/ 11 h 14"/>
                  <a:gd name="T10" fmla="*/ 1 w 21"/>
                  <a:gd name="T11" fmla="*/ 13 h 14"/>
                  <a:gd name="T12" fmla="*/ 3 w 21"/>
                  <a:gd name="T13" fmla="*/ 14 h 14"/>
                  <a:gd name="T14" fmla="*/ 4 w 21"/>
                  <a:gd name="T15" fmla="*/ 14 h 14"/>
                  <a:gd name="T16" fmla="*/ 20 w 21"/>
                  <a:gd name="T17" fmla="*/ 5 h 14"/>
                  <a:gd name="T18" fmla="*/ 21 w 21"/>
                  <a:gd name="T19" fmla="*/ 3 h 14"/>
                  <a:gd name="T20" fmla="*/ 21 w 21"/>
                  <a:gd name="T21"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1" y="1"/>
                    </a:moveTo>
                    <a:cubicBezTo>
                      <a:pt x="21" y="1"/>
                      <a:pt x="20" y="0"/>
                      <a:pt x="19" y="0"/>
                    </a:cubicBezTo>
                    <a:cubicBezTo>
                      <a:pt x="19" y="0"/>
                      <a:pt x="18" y="0"/>
                      <a:pt x="17" y="0"/>
                    </a:cubicBezTo>
                    <a:cubicBezTo>
                      <a:pt x="2" y="10"/>
                      <a:pt x="2" y="10"/>
                      <a:pt x="2" y="10"/>
                    </a:cubicBezTo>
                    <a:cubicBezTo>
                      <a:pt x="1" y="10"/>
                      <a:pt x="1" y="10"/>
                      <a:pt x="0" y="11"/>
                    </a:cubicBezTo>
                    <a:cubicBezTo>
                      <a:pt x="0" y="12"/>
                      <a:pt x="0" y="12"/>
                      <a:pt x="1" y="13"/>
                    </a:cubicBezTo>
                    <a:cubicBezTo>
                      <a:pt x="1" y="14"/>
                      <a:pt x="2" y="14"/>
                      <a:pt x="3" y="14"/>
                    </a:cubicBezTo>
                    <a:cubicBezTo>
                      <a:pt x="3" y="14"/>
                      <a:pt x="4" y="14"/>
                      <a:pt x="4" y="14"/>
                    </a:cubicBezTo>
                    <a:cubicBezTo>
                      <a:pt x="20" y="5"/>
                      <a:pt x="20" y="5"/>
                      <a:pt x="20" y="5"/>
                    </a:cubicBezTo>
                    <a:cubicBezTo>
                      <a:pt x="21" y="4"/>
                      <a:pt x="21" y="4"/>
                      <a:pt x="21" y="3"/>
                    </a:cubicBezTo>
                    <a:cubicBezTo>
                      <a:pt x="21" y="3"/>
                      <a:pt x="21" y="2"/>
                      <a:pt x="21" y="1"/>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013">
                  <a:solidFill>
                    <a:prstClr val="black"/>
                  </a:solidFill>
                  <a:latin typeface="Verdana"/>
                </a:endParaRPr>
              </a:p>
            </p:txBody>
          </p:sp>
          <p:sp>
            <p:nvSpPr>
              <p:cNvPr id="22" name="Freeform 81">
                <a:extLst>
                  <a:ext uri="{FF2B5EF4-FFF2-40B4-BE49-F238E27FC236}">
                    <a16:creationId xmlns:a16="http://schemas.microsoft.com/office/drawing/2014/main" id="{3F4451E8-4D89-A932-9C94-E0ABED1B0EF4}"/>
                  </a:ext>
                </a:extLst>
              </p:cNvPr>
              <p:cNvSpPr>
                <a:spLocks noEditPoints="1"/>
              </p:cNvSpPr>
              <p:nvPr/>
            </p:nvSpPr>
            <p:spPr bwMode="auto">
              <a:xfrm>
                <a:off x="9220550" y="3776752"/>
                <a:ext cx="222250" cy="323850"/>
              </a:xfrm>
              <a:custGeom>
                <a:avLst/>
                <a:gdLst>
                  <a:gd name="T0" fmla="*/ 58 w 59"/>
                  <a:gd name="T1" fmla="*/ 31 h 86"/>
                  <a:gd name="T2" fmla="*/ 58 w 59"/>
                  <a:gd name="T3" fmla="*/ 26 h 86"/>
                  <a:gd name="T4" fmla="*/ 58 w 59"/>
                  <a:gd name="T5" fmla="*/ 25 h 86"/>
                  <a:gd name="T6" fmla="*/ 59 w 59"/>
                  <a:gd name="T7" fmla="*/ 18 h 86"/>
                  <a:gd name="T8" fmla="*/ 54 w 59"/>
                  <a:gd name="T9" fmla="*/ 11 h 86"/>
                  <a:gd name="T10" fmla="*/ 54 w 59"/>
                  <a:gd name="T11" fmla="*/ 11 h 86"/>
                  <a:gd name="T12" fmla="*/ 45 w 59"/>
                  <a:gd name="T13" fmla="*/ 3 h 86"/>
                  <a:gd name="T14" fmla="*/ 44 w 59"/>
                  <a:gd name="T15" fmla="*/ 3 h 86"/>
                  <a:gd name="T16" fmla="*/ 32 w 59"/>
                  <a:gd name="T17" fmla="*/ 0 h 86"/>
                  <a:gd name="T18" fmla="*/ 19 w 59"/>
                  <a:gd name="T19" fmla="*/ 3 h 86"/>
                  <a:gd name="T20" fmla="*/ 8 w 59"/>
                  <a:gd name="T21" fmla="*/ 40 h 86"/>
                  <a:gd name="T22" fmla="*/ 18 w 59"/>
                  <a:gd name="T23" fmla="*/ 51 h 86"/>
                  <a:gd name="T24" fmla="*/ 18 w 59"/>
                  <a:gd name="T25" fmla="*/ 61 h 86"/>
                  <a:gd name="T26" fmla="*/ 18 w 59"/>
                  <a:gd name="T27" fmla="*/ 61 h 86"/>
                  <a:gd name="T28" fmla="*/ 18 w 59"/>
                  <a:gd name="T29" fmla="*/ 61 h 86"/>
                  <a:gd name="T30" fmla="*/ 18 w 59"/>
                  <a:gd name="T31" fmla="*/ 74 h 86"/>
                  <a:gd name="T32" fmla="*/ 23 w 59"/>
                  <a:gd name="T33" fmla="*/ 81 h 86"/>
                  <a:gd name="T34" fmla="*/ 31 w 59"/>
                  <a:gd name="T35" fmla="*/ 86 h 86"/>
                  <a:gd name="T36" fmla="*/ 40 w 59"/>
                  <a:gd name="T37" fmla="*/ 81 h 86"/>
                  <a:gd name="T38" fmla="*/ 45 w 59"/>
                  <a:gd name="T39" fmla="*/ 74 h 86"/>
                  <a:gd name="T40" fmla="*/ 45 w 59"/>
                  <a:gd name="T41" fmla="*/ 52 h 86"/>
                  <a:gd name="T42" fmla="*/ 45 w 59"/>
                  <a:gd name="T43" fmla="*/ 52 h 86"/>
                  <a:gd name="T44" fmla="*/ 52 w 59"/>
                  <a:gd name="T45" fmla="*/ 46 h 86"/>
                  <a:gd name="T46" fmla="*/ 55 w 59"/>
                  <a:gd name="T47" fmla="*/ 41 h 86"/>
                  <a:gd name="T48" fmla="*/ 58 w 59"/>
                  <a:gd name="T49" fmla="*/ 31 h 86"/>
                  <a:gd name="T50" fmla="*/ 58 w 59"/>
                  <a:gd name="T51" fmla="*/ 31 h 86"/>
                  <a:gd name="T52" fmla="*/ 17 w 59"/>
                  <a:gd name="T53" fmla="*/ 28 h 86"/>
                  <a:gd name="T54" fmla="*/ 16 w 59"/>
                  <a:gd name="T55" fmla="*/ 30 h 86"/>
                  <a:gd name="T56" fmla="*/ 15 w 59"/>
                  <a:gd name="T57" fmla="*/ 28 h 86"/>
                  <a:gd name="T58" fmla="*/ 34 w 59"/>
                  <a:gd name="T59" fmla="*/ 10 h 86"/>
                  <a:gd name="T60" fmla="*/ 35 w 59"/>
                  <a:gd name="T61" fmla="*/ 11 h 86"/>
                  <a:gd name="T62" fmla="*/ 34 w 59"/>
                  <a:gd name="T63" fmla="*/ 12 h 86"/>
                  <a:gd name="T64" fmla="*/ 17 w 59"/>
                  <a:gd name="T65" fmla="*/ 28 h 86"/>
                  <a:gd name="T66" fmla="*/ 42 w 59"/>
                  <a:gd name="T67" fmla="*/ 74 h 86"/>
                  <a:gd name="T68" fmla="*/ 38 w 59"/>
                  <a:gd name="T69" fmla="*/ 79 h 86"/>
                  <a:gd name="T70" fmla="*/ 37 w 59"/>
                  <a:gd name="T71" fmla="*/ 80 h 86"/>
                  <a:gd name="T72" fmla="*/ 37 w 59"/>
                  <a:gd name="T73" fmla="*/ 80 h 86"/>
                  <a:gd name="T74" fmla="*/ 31 w 59"/>
                  <a:gd name="T75" fmla="*/ 83 h 86"/>
                  <a:gd name="T76" fmla="*/ 26 w 59"/>
                  <a:gd name="T77" fmla="*/ 80 h 86"/>
                  <a:gd name="T78" fmla="*/ 26 w 59"/>
                  <a:gd name="T79" fmla="*/ 80 h 86"/>
                  <a:gd name="T80" fmla="*/ 25 w 59"/>
                  <a:gd name="T81" fmla="*/ 79 h 86"/>
                  <a:gd name="T82" fmla="*/ 21 w 59"/>
                  <a:gd name="T83" fmla="*/ 74 h 86"/>
                  <a:gd name="T84" fmla="*/ 21 w 59"/>
                  <a:gd name="T85" fmla="*/ 62 h 86"/>
                  <a:gd name="T86" fmla="*/ 42 w 59"/>
                  <a:gd name="T87" fmla="*/ 62 h 86"/>
                  <a:gd name="T88" fmla="*/ 42 w 59"/>
                  <a:gd name="T89" fmla="*/ 7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 h="86">
                    <a:moveTo>
                      <a:pt x="58" y="31"/>
                    </a:moveTo>
                    <a:cubicBezTo>
                      <a:pt x="58" y="29"/>
                      <a:pt x="58" y="27"/>
                      <a:pt x="58" y="26"/>
                    </a:cubicBezTo>
                    <a:cubicBezTo>
                      <a:pt x="58" y="25"/>
                      <a:pt x="58" y="25"/>
                      <a:pt x="58" y="25"/>
                    </a:cubicBezTo>
                    <a:cubicBezTo>
                      <a:pt x="58" y="22"/>
                      <a:pt x="59" y="20"/>
                      <a:pt x="59" y="18"/>
                    </a:cubicBezTo>
                    <a:cubicBezTo>
                      <a:pt x="59" y="18"/>
                      <a:pt x="58" y="15"/>
                      <a:pt x="54" y="11"/>
                    </a:cubicBezTo>
                    <a:cubicBezTo>
                      <a:pt x="54" y="11"/>
                      <a:pt x="54" y="11"/>
                      <a:pt x="54" y="11"/>
                    </a:cubicBezTo>
                    <a:cubicBezTo>
                      <a:pt x="52" y="8"/>
                      <a:pt x="49" y="5"/>
                      <a:pt x="45" y="3"/>
                    </a:cubicBezTo>
                    <a:cubicBezTo>
                      <a:pt x="44" y="3"/>
                      <a:pt x="44" y="3"/>
                      <a:pt x="44" y="3"/>
                    </a:cubicBezTo>
                    <a:cubicBezTo>
                      <a:pt x="40" y="1"/>
                      <a:pt x="36" y="0"/>
                      <a:pt x="32" y="0"/>
                    </a:cubicBezTo>
                    <a:cubicBezTo>
                      <a:pt x="27" y="0"/>
                      <a:pt x="23" y="1"/>
                      <a:pt x="19" y="3"/>
                    </a:cubicBezTo>
                    <a:cubicBezTo>
                      <a:pt x="5" y="11"/>
                      <a:pt x="0" y="27"/>
                      <a:pt x="8" y="40"/>
                    </a:cubicBezTo>
                    <a:cubicBezTo>
                      <a:pt x="10" y="45"/>
                      <a:pt x="14" y="49"/>
                      <a:pt x="18" y="51"/>
                    </a:cubicBezTo>
                    <a:cubicBezTo>
                      <a:pt x="18" y="61"/>
                      <a:pt x="18" y="61"/>
                      <a:pt x="18" y="61"/>
                    </a:cubicBezTo>
                    <a:cubicBezTo>
                      <a:pt x="18" y="61"/>
                      <a:pt x="18" y="61"/>
                      <a:pt x="18" y="61"/>
                    </a:cubicBezTo>
                    <a:cubicBezTo>
                      <a:pt x="18" y="61"/>
                      <a:pt x="18" y="61"/>
                      <a:pt x="18" y="61"/>
                    </a:cubicBezTo>
                    <a:cubicBezTo>
                      <a:pt x="18" y="74"/>
                      <a:pt x="18" y="74"/>
                      <a:pt x="18" y="74"/>
                    </a:cubicBezTo>
                    <a:cubicBezTo>
                      <a:pt x="18" y="77"/>
                      <a:pt x="20" y="79"/>
                      <a:pt x="23" y="81"/>
                    </a:cubicBezTo>
                    <a:cubicBezTo>
                      <a:pt x="24" y="83"/>
                      <a:pt x="27" y="86"/>
                      <a:pt x="31" y="86"/>
                    </a:cubicBezTo>
                    <a:cubicBezTo>
                      <a:pt x="36" y="86"/>
                      <a:pt x="39" y="83"/>
                      <a:pt x="40" y="81"/>
                    </a:cubicBezTo>
                    <a:cubicBezTo>
                      <a:pt x="43" y="79"/>
                      <a:pt x="45" y="77"/>
                      <a:pt x="45" y="74"/>
                    </a:cubicBezTo>
                    <a:cubicBezTo>
                      <a:pt x="45" y="52"/>
                      <a:pt x="45" y="52"/>
                      <a:pt x="45" y="52"/>
                    </a:cubicBezTo>
                    <a:cubicBezTo>
                      <a:pt x="45" y="52"/>
                      <a:pt x="45" y="52"/>
                      <a:pt x="45" y="52"/>
                    </a:cubicBezTo>
                    <a:cubicBezTo>
                      <a:pt x="47" y="50"/>
                      <a:pt x="50" y="48"/>
                      <a:pt x="52" y="46"/>
                    </a:cubicBezTo>
                    <a:cubicBezTo>
                      <a:pt x="53" y="45"/>
                      <a:pt x="54" y="43"/>
                      <a:pt x="55" y="41"/>
                    </a:cubicBezTo>
                    <a:cubicBezTo>
                      <a:pt x="56" y="38"/>
                      <a:pt x="57" y="34"/>
                      <a:pt x="58" y="31"/>
                    </a:cubicBezTo>
                    <a:cubicBezTo>
                      <a:pt x="58" y="31"/>
                      <a:pt x="58" y="31"/>
                      <a:pt x="58" y="31"/>
                    </a:cubicBezTo>
                    <a:moveTo>
                      <a:pt x="17" y="28"/>
                    </a:moveTo>
                    <a:cubicBezTo>
                      <a:pt x="17" y="29"/>
                      <a:pt x="17" y="30"/>
                      <a:pt x="16" y="30"/>
                    </a:cubicBezTo>
                    <a:cubicBezTo>
                      <a:pt x="16" y="30"/>
                      <a:pt x="15" y="29"/>
                      <a:pt x="15" y="28"/>
                    </a:cubicBezTo>
                    <a:cubicBezTo>
                      <a:pt x="15" y="18"/>
                      <a:pt x="23" y="10"/>
                      <a:pt x="34" y="10"/>
                    </a:cubicBezTo>
                    <a:cubicBezTo>
                      <a:pt x="35" y="10"/>
                      <a:pt x="35" y="10"/>
                      <a:pt x="35" y="11"/>
                    </a:cubicBezTo>
                    <a:cubicBezTo>
                      <a:pt x="35" y="11"/>
                      <a:pt x="35" y="12"/>
                      <a:pt x="34" y="12"/>
                    </a:cubicBezTo>
                    <a:cubicBezTo>
                      <a:pt x="25" y="12"/>
                      <a:pt x="17" y="19"/>
                      <a:pt x="17" y="28"/>
                    </a:cubicBezTo>
                    <a:moveTo>
                      <a:pt x="42" y="74"/>
                    </a:moveTo>
                    <a:cubicBezTo>
                      <a:pt x="42" y="76"/>
                      <a:pt x="40" y="78"/>
                      <a:pt x="38" y="79"/>
                    </a:cubicBezTo>
                    <a:cubicBezTo>
                      <a:pt x="37" y="79"/>
                      <a:pt x="37" y="80"/>
                      <a:pt x="37" y="80"/>
                    </a:cubicBezTo>
                    <a:cubicBezTo>
                      <a:pt x="37" y="80"/>
                      <a:pt x="37" y="80"/>
                      <a:pt x="37" y="80"/>
                    </a:cubicBezTo>
                    <a:cubicBezTo>
                      <a:pt x="37" y="82"/>
                      <a:pt x="35" y="83"/>
                      <a:pt x="31" y="83"/>
                    </a:cubicBezTo>
                    <a:cubicBezTo>
                      <a:pt x="28" y="83"/>
                      <a:pt x="26" y="82"/>
                      <a:pt x="26" y="80"/>
                    </a:cubicBezTo>
                    <a:cubicBezTo>
                      <a:pt x="26" y="80"/>
                      <a:pt x="26" y="80"/>
                      <a:pt x="26" y="80"/>
                    </a:cubicBezTo>
                    <a:cubicBezTo>
                      <a:pt x="26" y="80"/>
                      <a:pt x="25" y="79"/>
                      <a:pt x="25" y="79"/>
                    </a:cubicBezTo>
                    <a:cubicBezTo>
                      <a:pt x="22" y="78"/>
                      <a:pt x="21" y="76"/>
                      <a:pt x="21" y="74"/>
                    </a:cubicBezTo>
                    <a:cubicBezTo>
                      <a:pt x="21" y="62"/>
                      <a:pt x="21" y="62"/>
                      <a:pt x="21" y="62"/>
                    </a:cubicBezTo>
                    <a:cubicBezTo>
                      <a:pt x="42" y="62"/>
                      <a:pt x="42" y="62"/>
                      <a:pt x="42" y="62"/>
                    </a:cubicBezTo>
                    <a:lnTo>
                      <a:pt x="42" y="7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defRPr/>
                </a:pPr>
                <a:endParaRPr lang="en-US" sz="1013">
                  <a:solidFill>
                    <a:prstClr val="black"/>
                  </a:solidFill>
                  <a:latin typeface="Verdana"/>
                </a:endParaRPr>
              </a:p>
            </p:txBody>
          </p:sp>
        </p:grpSp>
      </p:grpSp>
      <p:sp>
        <p:nvSpPr>
          <p:cNvPr id="23" name="Rounded Rectangle 93">
            <a:extLst>
              <a:ext uri="{FF2B5EF4-FFF2-40B4-BE49-F238E27FC236}">
                <a16:creationId xmlns:a16="http://schemas.microsoft.com/office/drawing/2014/main" id="{B5F5891E-9DAF-97F5-E8FA-56B36554A8F2}"/>
              </a:ext>
            </a:extLst>
          </p:cNvPr>
          <p:cNvSpPr/>
          <p:nvPr/>
        </p:nvSpPr>
        <p:spPr>
          <a:xfrm>
            <a:off x="3456867" y="2895684"/>
            <a:ext cx="2103120"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26">
              <a:defRPr/>
            </a:pPr>
            <a:r>
              <a:rPr lang="en-US" sz="1050" b="1" kern="0">
                <a:solidFill>
                  <a:prstClr val="white"/>
                </a:solidFill>
                <a:latin typeface="Verdana"/>
                <a:cs typeface="Arial"/>
              </a:rPr>
              <a:t>Stakeholder checklist</a:t>
            </a:r>
          </a:p>
        </p:txBody>
      </p:sp>
      <p:sp>
        <p:nvSpPr>
          <p:cNvPr id="24" name="Title 1">
            <a:extLst>
              <a:ext uri="{FF2B5EF4-FFF2-40B4-BE49-F238E27FC236}">
                <a16:creationId xmlns:a16="http://schemas.microsoft.com/office/drawing/2014/main" id="{B5E663E9-841F-493B-F42C-E0DCDF58678C}"/>
              </a:ext>
            </a:extLst>
          </p:cNvPr>
          <p:cNvSpPr txBox="1">
            <a:spLocks/>
          </p:cNvSpPr>
          <p:nvPr/>
        </p:nvSpPr>
        <p:spPr bwMode="auto">
          <a:xfrm>
            <a:off x="6616772" y="158060"/>
            <a:ext cx="1897391" cy="537533"/>
          </a:xfrm>
          <a:prstGeom prst="rect">
            <a:avLst/>
          </a:prstGeom>
          <a:noFill/>
          <a:ln>
            <a:noFill/>
          </a:ln>
        </p:spPr>
        <p:txBody>
          <a:bodyPr vert="horz" wrap="square" lIns="0" tIns="34287" rIns="68573" bIns="34287" numCol="1" anchor="b" anchorCtr="0" compatLnSpc="1">
            <a:prstTxWarp prst="textNoShape">
              <a:avLst/>
            </a:prstTxWarp>
          </a:bodyPr>
          <a:lstStyle>
            <a:lvl1pPr algn="l" defTabSz="60952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a:lstStyle>
          <a:p>
            <a:pPr algn="r" defTabSz="609510"/>
            <a:r>
              <a:rPr lang="en-US" sz="900">
                <a:solidFill>
                  <a:srgbClr val="008DBD"/>
                </a:solidFill>
              </a:rPr>
              <a:t>For Solution Providers</a:t>
            </a:r>
          </a:p>
        </p:txBody>
      </p:sp>
      <p:cxnSp>
        <p:nvCxnSpPr>
          <p:cNvPr id="25" name="Straight Connector 24">
            <a:extLst>
              <a:ext uri="{FF2B5EF4-FFF2-40B4-BE49-F238E27FC236}">
                <a16:creationId xmlns:a16="http://schemas.microsoft.com/office/drawing/2014/main" id="{05DD5121-0950-1108-3A8F-B1B8F7537B8D}"/>
              </a:ext>
            </a:extLst>
          </p:cNvPr>
          <p:cNvCxnSpPr>
            <a:cxnSpLocks/>
          </p:cNvCxnSpPr>
          <p:nvPr/>
        </p:nvCxnSpPr>
        <p:spPr>
          <a:xfrm>
            <a:off x="5999575" y="923497"/>
            <a:ext cx="2777714"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6" name="Rounded Rectangle 93">
            <a:extLst>
              <a:ext uri="{FF2B5EF4-FFF2-40B4-BE49-F238E27FC236}">
                <a16:creationId xmlns:a16="http://schemas.microsoft.com/office/drawing/2014/main" id="{04A3DE15-74E0-CC61-113E-DDF2BA3DF15F}"/>
              </a:ext>
            </a:extLst>
          </p:cNvPr>
          <p:cNvSpPr/>
          <p:nvPr/>
        </p:nvSpPr>
        <p:spPr>
          <a:xfrm>
            <a:off x="6516157" y="771332"/>
            <a:ext cx="2201270"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26">
              <a:defRPr/>
            </a:pPr>
            <a:r>
              <a:rPr lang="en-US" sz="1200" b="1" kern="0">
                <a:solidFill>
                  <a:prstClr val="white"/>
                </a:solidFill>
                <a:latin typeface="Verdana"/>
                <a:cs typeface="Arial"/>
              </a:rPr>
              <a:t>Technical checklist</a:t>
            </a:r>
          </a:p>
        </p:txBody>
      </p:sp>
      <p:sp>
        <p:nvSpPr>
          <p:cNvPr id="27" name="Rectangle 26">
            <a:extLst>
              <a:ext uri="{FF2B5EF4-FFF2-40B4-BE49-F238E27FC236}">
                <a16:creationId xmlns:a16="http://schemas.microsoft.com/office/drawing/2014/main" id="{B1B4D61C-23E9-C621-E8DD-D29876022844}"/>
              </a:ext>
            </a:extLst>
          </p:cNvPr>
          <p:cNvSpPr>
            <a:spLocks/>
          </p:cNvSpPr>
          <p:nvPr/>
        </p:nvSpPr>
        <p:spPr>
          <a:xfrm>
            <a:off x="6165542" y="1089302"/>
            <a:ext cx="2879994" cy="1647528"/>
          </a:xfrm>
          <a:prstGeom prst="rect">
            <a:avLst/>
          </a:prstGeom>
          <a:noFill/>
          <a:ln w="12700" cap="flat" cmpd="sng" algn="ctr">
            <a:noFill/>
            <a:prstDash val="solid"/>
          </a:ln>
          <a:effectLst/>
        </p:spPr>
        <p:txBody>
          <a:bodyPr wrap="square" tIns="54000" rtlCol="0" anchor="t">
            <a:spAutoFit/>
          </a:bodyPr>
          <a:lstStyle/>
          <a:p>
            <a:pPr marL="359560" indent="-285267" defTabSz="457133" fontAlgn="base">
              <a:lnSpc>
                <a:spcPct val="110000"/>
              </a:lnSpc>
              <a:spcBef>
                <a:spcPts val="400"/>
              </a:spcBef>
              <a:spcAft>
                <a:spcPct val="0"/>
              </a:spcAft>
              <a:buClr>
                <a:srgbClr val="F26334"/>
              </a:buClr>
              <a:buFont typeface="Wingdings" panose="05000000000000000000" pitchFamily="2" charset="2"/>
              <a:buChar char="q"/>
            </a:pPr>
            <a:r>
              <a:rPr lang="en-US" sz="800">
                <a:solidFill>
                  <a:srgbClr val="002C6C"/>
                </a:solidFill>
                <a:latin typeface="Verdana"/>
                <a:ea typeface="ＭＳ Ｐゴシック"/>
              </a:rPr>
              <a:t>Ensure technical capabilities for encoding dynamic data (where applicable).</a:t>
            </a:r>
          </a:p>
          <a:p>
            <a:pPr marL="359560" indent="-285267" defTabSz="457133" fontAlgn="base">
              <a:lnSpc>
                <a:spcPct val="110000"/>
              </a:lnSpc>
              <a:spcBef>
                <a:spcPts val="400"/>
              </a:spcBef>
              <a:spcAft>
                <a:spcPct val="0"/>
              </a:spcAft>
              <a:buClr>
                <a:srgbClr val="F26334"/>
              </a:buClr>
              <a:buFont typeface="Wingdings" panose="05000000000000000000" pitchFamily="2" charset="2"/>
              <a:buChar char="q"/>
            </a:pPr>
            <a:r>
              <a:rPr lang="en-US" sz="800">
                <a:solidFill>
                  <a:srgbClr val="002C6C"/>
                </a:solidFill>
                <a:latin typeface="Verdana"/>
                <a:ea typeface="ＭＳ Ｐゴシック"/>
              </a:rPr>
              <a:t>Assess print capabilities and print quality and adjust based on the print environment.</a:t>
            </a:r>
          </a:p>
          <a:p>
            <a:pPr marL="359560" indent="-285267" defTabSz="457133" fontAlgn="base">
              <a:lnSpc>
                <a:spcPct val="110000"/>
              </a:lnSpc>
              <a:spcBef>
                <a:spcPts val="400"/>
              </a:spcBef>
              <a:spcAft>
                <a:spcPct val="0"/>
              </a:spcAft>
              <a:buClr>
                <a:srgbClr val="F26334"/>
              </a:buClr>
              <a:buFont typeface="Wingdings" panose="05000000000000000000" pitchFamily="2" charset="2"/>
              <a:buChar char="q"/>
            </a:pPr>
            <a:r>
              <a:rPr lang="en-US" sz="800">
                <a:solidFill>
                  <a:srgbClr val="002C6C"/>
                </a:solidFill>
                <a:latin typeface="Verdana"/>
                <a:ea typeface="ＭＳ Ｐゴシック"/>
              </a:rPr>
              <a:t>Check for scanning compatibility with 2D barcodes.</a:t>
            </a:r>
          </a:p>
          <a:p>
            <a:pPr marL="359560" indent="-285267" defTabSz="457133" fontAlgn="base">
              <a:lnSpc>
                <a:spcPct val="110000"/>
              </a:lnSpc>
              <a:spcBef>
                <a:spcPts val="400"/>
              </a:spcBef>
              <a:spcAft>
                <a:spcPct val="0"/>
              </a:spcAft>
              <a:buClr>
                <a:srgbClr val="F26334"/>
              </a:buClr>
              <a:buFont typeface="Wingdings" panose="05000000000000000000" pitchFamily="2" charset="2"/>
              <a:buChar char="q"/>
            </a:pPr>
            <a:r>
              <a:rPr lang="en-US" sz="800">
                <a:solidFill>
                  <a:srgbClr val="002C6C"/>
                </a:solidFill>
                <a:latin typeface="Verdana"/>
                <a:ea typeface="ＭＳ Ｐゴシック"/>
              </a:rPr>
              <a:t>Ensure software, hardware and databases are up-to-date.</a:t>
            </a:r>
          </a:p>
          <a:p>
            <a:pPr marL="359560" indent="-285267" defTabSz="457133" fontAlgn="base">
              <a:lnSpc>
                <a:spcPct val="110000"/>
              </a:lnSpc>
              <a:spcBef>
                <a:spcPts val="400"/>
              </a:spcBef>
              <a:spcAft>
                <a:spcPct val="0"/>
              </a:spcAft>
              <a:buClr>
                <a:srgbClr val="F26334"/>
              </a:buClr>
              <a:buFont typeface="Wingdings" panose="05000000000000000000" pitchFamily="2" charset="2"/>
              <a:buChar char="q"/>
            </a:pPr>
            <a:r>
              <a:rPr lang="en-US" sz="800">
                <a:solidFill>
                  <a:srgbClr val="002C6C"/>
                </a:solidFill>
                <a:latin typeface="Verdana"/>
                <a:ea typeface="ＭＳ Ｐゴシック"/>
              </a:rPr>
              <a:t>Optimise how data is encoded in the 2D barcode.</a:t>
            </a:r>
          </a:p>
        </p:txBody>
      </p:sp>
      <p:grpSp>
        <p:nvGrpSpPr>
          <p:cNvPr id="28" name="Group 27">
            <a:extLst>
              <a:ext uri="{FF2B5EF4-FFF2-40B4-BE49-F238E27FC236}">
                <a16:creationId xmlns:a16="http://schemas.microsoft.com/office/drawing/2014/main" id="{B4A9D24C-BA75-9C5E-BB4E-21C86B47AF2D}"/>
              </a:ext>
            </a:extLst>
          </p:cNvPr>
          <p:cNvGrpSpPr/>
          <p:nvPr/>
        </p:nvGrpSpPr>
        <p:grpSpPr>
          <a:xfrm>
            <a:off x="3187217" y="2800480"/>
            <a:ext cx="456300" cy="455879"/>
            <a:chOff x="6105545" y="696698"/>
            <a:chExt cx="456300" cy="455879"/>
          </a:xfrm>
        </p:grpSpPr>
        <p:sp>
          <p:nvSpPr>
            <p:cNvPr id="29" name="Oval 20">
              <a:extLst>
                <a:ext uri="{FF2B5EF4-FFF2-40B4-BE49-F238E27FC236}">
                  <a16:creationId xmlns:a16="http://schemas.microsoft.com/office/drawing/2014/main" id="{366AFDA1-45E1-83B1-1C3C-2A66ED3D516A}"/>
                </a:ext>
              </a:extLst>
            </p:cNvPr>
            <p:cNvSpPr/>
            <p:nvPr/>
          </p:nvSpPr>
          <p:spPr>
            <a:xfrm>
              <a:off x="6105545" y="696698"/>
              <a:ext cx="456300" cy="455879"/>
            </a:xfrm>
            <a:prstGeom prst="ellipse">
              <a:avLst/>
            </a:prstGeom>
            <a:solidFill>
              <a:schemeClr val="bg1"/>
            </a:solidFill>
            <a:ln w="19050" cap="flat" cmpd="sng" algn="ctr">
              <a:solidFill>
                <a:schemeClr val="tx2"/>
              </a:solidFill>
              <a:prstDash val="solid"/>
              <a:miter lim="800000"/>
            </a:ln>
            <a:effectLst/>
          </p:spPr>
          <p:txBody>
            <a:bodyPr rtlCol="0" anchor="ctr"/>
            <a:lstStyle/>
            <a:p>
              <a:pPr algn="ctr" defTabSz="685783">
                <a:defRPr/>
              </a:pPr>
              <a:endParaRPr lang="en-US" sz="975" kern="0">
                <a:solidFill>
                  <a:prstClr val="white"/>
                </a:solidFill>
                <a:latin typeface="Verdana"/>
              </a:endParaRPr>
            </a:p>
          </p:txBody>
        </p:sp>
        <p:grpSp>
          <p:nvGrpSpPr>
            <p:cNvPr id="31" name="Group 30">
              <a:extLst>
                <a:ext uri="{FF2B5EF4-FFF2-40B4-BE49-F238E27FC236}">
                  <a16:creationId xmlns:a16="http://schemas.microsoft.com/office/drawing/2014/main" id="{95D63526-294A-46E3-72AC-FB8A767935E6}"/>
                </a:ext>
              </a:extLst>
            </p:cNvPr>
            <p:cNvGrpSpPr/>
            <p:nvPr/>
          </p:nvGrpSpPr>
          <p:grpSpPr>
            <a:xfrm>
              <a:off x="6176466" y="835654"/>
              <a:ext cx="335081" cy="188652"/>
              <a:chOff x="5753233" y="98648"/>
              <a:chExt cx="528260" cy="324155"/>
            </a:xfrm>
            <a:solidFill>
              <a:schemeClr val="tx2"/>
            </a:solidFill>
          </p:grpSpPr>
          <p:sp>
            <p:nvSpPr>
              <p:cNvPr id="32" name="Freeform 286">
                <a:extLst>
                  <a:ext uri="{FF2B5EF4-FFF2-40B4-BE49-F238E27FC236}">
                    <a16:creationId xmlns:a16="http://schemas.microsoft.com/office/drawing/2014/main" id="{68C3F7AF-EE0A-4457-8577-BD22ACEE8653}"/>
                  </a:ext>
                </a:extLst>
              </p:cNvPr>
              <p:cNvSpPr>
                <a:spLocks/>
              </p:cNvSpPr>
              <p:nvPr/>
            </p:nvSpPr>
            <p:spPr bwMode="auto">
              <a:xfrm>
                <a:off x="5753233" y="211945"/>
                <a:ext cx="197167" cy="122738"/>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0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39" y="7"/>
                      <a:pt x="42" y="12"/>
                    </a:cubicBezTo>
                    <a:cubicBezTo>
                      <a:pt x="44" y="18"/>
                      <a:pt x="45" y="25"/>
                      <a:pt x="40" y="30"/>
                    </a:cubicBezTo>
                    <a:cubicBezTo>
                      <a:pt x="37" y="32"/>
                      <a:pt x="33" y="33"/>
                      <a:pt x="30" y="33"/>
                    </a:cubicBezTo>
                    <a:cubicBezTo>
                      <a:pt x="23" y="33"/>
                      <a:pt x="17" y="33"/>
                      <a:pt x="11" y="32"/>
                    </a:cubicBezTo>
                    <a:cubicBezTo>
                      <a:pt x="9" y="32"/>
                      <a:pt x="1" y="30"/>
                      <a:pt x="0" y="30"/>
                    </a:cubicBezTo>
                    <a:cubicBezTo>
                      <a:pt x="0" y="30"/>
                      <a:pt x="0" y="29"/>
                      <a:pt x="0" y="29"/>
                    </a:cubicBezTo>
                    <a:cubicBezTo>
                      <a:pt x="0" y="21"/>
                      <a:pt x="0" y="21"/>
                      <a:pt x="0" y="21"/>
                    </a:cubicBezTo>
                    <a:cubicBezTo>
                      <a:pt x="0" y="13"/>
                      <a:pt x="5" y="4"/>
                      <a:pt x="14" y="1"/>
                    </a:cubicBezTo>
                  </a:path>
                </a:pathLst>
              </a:custGeom>
              <a:grpFill/>
              <a:ln>
                <a:noFill/>
              </a:ln>
            </p:spPr>
            <p:txBody>
              <a:bodyPr vert="horz" wrap="square" lIns="68580" tIns="34290" rIns="68580" bIns="34290" numCol="1" anchor="t" anchorCtr="0" compatLnSpc="1">
                <a:prstTxWarp prst="textNoShape">
                  <a:avLst/>
                </a:prstTxWarp>
              </a:bodyPr>
              <a:lstStyle/>
              <a:p>
                <a:pPr defTabSz="685783">
                  <a:defRPr/>
                </a:pPr>
                <a:endParaRPr lang="en-US" sz="1013">
                  <a:solidFill>
                    <a:prstClr val="black"/>
                  </a:solidFill>
                  <a:latin typeface="Verdana"/>
                </a:endParaRPr>
              </a:p>
            </p:txBody>
          </p:sp>
          <p:sp>
            <p:nvSpPr>
              <p:cNvPr id="33" name="Oval 287">
                <a:extLst>
                  <a:ext uri="{FF2B5EF4-FFF2-40B4-BE49-F238E27FC236}">
                    <a16:creationId xmlns:a16="http://schemas.microsoft.com/office/drawing/2014/main" id="{F4CAC44E-0566-EEAE-0880-E36C7D31E252}"/>
                  </a:ext>
                </a:extLst>
              </p:cNvPr>
              <p:cNvSpPr>
                <a:spLocks noChangeArrowheads="1"/>
              </p:cNvSpPr>
              <p:nvPr/>
            </p:nvSpPr>
            <p:spPr bwMode="auto">
              <a:xfrm>
                <a:off x="5792294" y="111237"/>
                <a:ext cx="106025" cy="111724"/>
              </a:xfrm>
              <a:prstGeom prst="ellipse">
                <a:avLst/>
              </a:prstGeom>
              <a:grpFill/>
              <a:ln>
                <a:noFill/>
              </a:ln>
            </p:spPr>
            <p:txBody>
              <a:bodyPr vert="horz" wrap="square" lIns="68580" tIns="34290" rIns="68580" bIns="34290" numCol="1" anchor="t" anchorCtr="0" compatLnSpc="1">
                <a:prstTxWarp prst="textNoShape">
                  <a:avLst/>
                </a:prstTxWarp>
              </a:bodyPr>
              <a:lstStyle/>
              <a:p>
                <a:pPr defTabSz="685783">
                  <a:defRPr/>
                </a:pPr>
                <a:endParaRPr lang="en-US" sz="1013">
                  <a:solidFill>
                    <a:prstClr val="black"/>
                  </a:solidFill>
                  <a:latin typeface="Verdana"/>
                </a:endParaRPr>
              </a:p>
            </p:txBody>
          </p:sp>
          <p:sp>
            <p:nvSpPr>
              <p:cNvPr id="34" name="Freeform 288">
                <a:extLst>
                  <a:ext uri="{FF2B5EF4-FFF2-40B4-BE49-F238E27FC236}">
                    <a16:creationId xmlns:a16="http://schemas.microsoft.com/office/drawing/2014/main" id="{3C4F5FBF-AF61-1E3B-BE20-C174A9CFF089}"/>
                  </a:ext>
                </a:extLst>
              </p:cNvPr>
              <p:cNvSpPr>
                <a:spLocks/>
              </p:cNvSpPr>
              <p:nvPr/>
            </p:nvSpPr>
            <p:spPr bwMode="auto">
              <a:xfrm>
                <a:off x="6082465" y="199356"/>
                <a:ext cx="199028" cy="124312"/>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1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40" y="7"/>
                      <a:pt x="42" y="12"/>
                    </a:cubicBezTo>
                    <a:cubicBezTo>
                      <a:pt x="45" y="18"/>
                      <a:pt x="45" y="25"/>
                      <a:pt x="40" y="30"/>
                    </a:cubicBezTo>
                    <a:cubicBezTo>
                      <a:pt x="37" y="32"/>
                      <a:pt x="34" y="33"/>
                      <a:pt x="30" y="33"/>
                    </a:cubicBezTo>
                    <a:cubicBezTo>
                      <a:pt x="24" y="33"/>
                      <a:pt x="17" y="33"/>
                      <a:pt x="11" y="32"/>
                    </a:cubicBezTo>
                    <a:cubicBezTo>
                      <a:pt x="9" y="32"/>
                      <a:pt x="1" y="30"/>
                      <a:pt x="0" y="31"/>
                    </a:cubicBezTo>
                    <a:cubicBezTo>
                      <a:pt x="0" y="30"/>
                      <a:pt x="0" y="29"/>
                      <a:pt x="0" y="29"/>
                    </a:cubicBezTo>
                    <a:cubicBezTo>
                      <a:pt x="0" y="21"/>
                      <a:pt x="0" y="21"/>
                      <a:pt x="0" y="21"/>
                    </a:cubicBezTo>
                    <a:cubicBezTo>
                      <a:pt x="0" y="13"/>
                      <a:pt x="6" y="4"/>
                      <a:pt x="14" y="1"/>
                    </a:cubicBezTo>
                  </a:path>
                </a:pathLst>
              </a:custGeom>
              <a:grpFill/>
              <a:ln>
                <a:noFill/>
              </a:ln>
            </p:spPr>
            <p:txBody>
              <a:bodyPr vert="horz" wrap="square" lIns="68580" tIns="34290" rIns="68580" bIns="34290" numCol="1" anchor="t" anchorCtr="0" compatLnSpc="1">
                <a:prstTxWarp prst="textNoShape">
                  <a:avLst/>
                </a:prstTxWarp>
              </a:bodyPr>
              <a:lstStyle/>
              <a:p>
                <a:pPr defTabSz="685783">
                  <a:defRPr/>
                </a:pPr>
                <a:endParaRPr lang="en-US" sz="1013">
                  <a:solidFill>
                    <a:prstClr val="black"/>
                  </a:solidFill>
                  <a:latin typeface="Verdana"/>
                </a:endParaRPr>
              </a:p>
            </p:txBody>
          </p:sp>
          <p:sp>
            <p:nvSpPr>
              <p:cNvPr id="35" name="Oval 289">
                <a:extLst>
                  <a:ext uri="{FF2B5EF4-FFF2-40B4-BE49-F238E27FC236}">
                    <a16:creationId xmlns:a16="http://schemas.microsoft.com/office/drawing/2014/main" id="{7E91A73C-A146-E61B-DF48-815851D147DD}"/>
                  </a:ext>
                </a:extLst>
              </p:cNvPr>
              <p:cNvSpPr>
                <a:spLocks noChangeArrowheads="1"/>
              </p:cNvSpPr>
              <p:nvPr/>
            </p:nvSpPr>
            <p:spPr bwMode="auto">
              <a:xfrm>
                <a:off x="6127107" y="98648"/>
                <a:ext cx="106025" cy="113297"/>
              </a:xfrm>
              <a:prstGeom prst="ellipse">
                <a:avLst/>
              </a:prstGeom>
              <a:grpFill/>
              <a:ln>
                <a:noFill/>
              </a:ln>
            </p:spPr>
            <p:txBody>
              <a:bodyPr vert="horz" wrap="square" lIns="68580" tIns="34290" rIns="68580" bIns="34290" numCol="1" anchor="t" anchorCtr="0" compatLnSpc="1">
                <a:prstTxWarp prst="textNoShape">
                  <a:avLst/>
                </a:prstTxWarp>
              </a:bodyPr>
              <a:lstStyle/>
              <a:p>
                <a:pPr defTabSz="685783">
                  <a:defRPr/>
                </a:pPr>
                <a:endParaRPr lang="en-US" sz="1013">
                  <a:solidFill>
                    <a:prstClr val="black"/>
                  </a:solidFill>
                  <a:latin typeface="Verdana"/>
                </a:endParaRPr>
              </a:p>
            </p:txBody>
          </p:sp>
          <p:sp>
            <p:nvSpPr>
              <p:cNvPr id="36" name="Freeform 290">
                <a:extLst>
                  <a:ext uri="{FF2B5EF4-FFF2-40B4-BE49-F238E27FC236}">
                    <a16:creationId xmlns:a16="http://schemas.microsoft.com/office/drawing/2014/main" id="{1EEDFA9A-FDA1-E81B-37D1-8834B30A8ABD}"/>
                  </a:ext>
                </a:extLst>
              </p:cNvPr>
              <p:cNvSpPr>
                <a:spLocks/>
              </p:cNvSpPr>
              <p:nvPr/>
            </p:nvSpPr>
            <p:spPr bwMode="auto">
              <a:xfrm>
                <a:off x="5885297" y="256005"/>
                <a:ext cx="264130" cy="166798"/>
              </a:xfrm>
              <a:custGeom>
                <a:avLst/>
                <a:gdLst>
                  <a:gd name="T0" fmla="*/ 39 w 60"/>
                  <a:gd name="T1" fmla="*/ 0 h 45"/>
                  <a:gd name="T2" fmla="*/ 56 w 60"/>
                  <a:gd name="T3" fmla="*/ 16 h 45"/>
                  <a:gd name="T4" fmla="*/ 53 w 60"/>
                  <a:gd name="T5" fmla="*/ 39 h 45"/>
                  <a:gd name="T6" fmla="*/ 40 w 60"/>
                  <a:gd name="T7" fmla="*/ 44 h 45"/>
                  <a:gd name="T8" fmla="*/ 15 w 60"/>
                  <a:gd name="T9" fmla="*/ 43 h 45"/>
                  <a:gd name="T10" fmla="*/ 0 w 60"/>
                  <a:gd name="T11" fmla="*/ 41 h 45"/>
                  <a:gd name="T12" fmla="*/ 0 w 60"/>
                  <a:gd name="T13" fmla="*/ 39 h 45"/>
                  <a:gd name="T14" fmla="*/ 0 w 60"/>
                  <a:gd name="T15" fmla="*/ 29 h 45"/>
                  <a:gd name="T16" fmla="*/ 19 w 60"/>
                  <a:gd name="T17"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45">
                    <a:moveTo>
                      <a:pt x="39" y="0"/>
                    </a:moveTo>
                    <a:cubicBezTo>
                      <a:pt x="46" y="3"/>
                      <a:pt x="53" y="9"/>
                      <a:pt x="56" y="16"/>
                    </a:cubicBezTo>
                    <a:cubicBezTo>
                      <a:pt x="59" y="24"/>
                      <a:pt x="60" y="34"/>
                      <a:pt x="53" y="39"/>
                    </a:cubicBezTo>
                    <a:cubicBezTo>
                      <a:pt x="50" y="42"/>
                      <a:pt x="45" y="44"/>
                      <a:pt x="40" y="44"/>
                    </a:cubicBezTo>
                    <a:cubicBezTo>
                      <a:pt x="32" y="45"/>
                      <a:pt x="23" y="44"/>
                      <a:pt x="15" y="43"/>
                    </a:cubicBezTo>
                    <a:cubicBezTo>
                      <a:pt x="12" y="42"/>
                      <a:pt x="2" y="40"/>
                      <a:pt x="0" y="41"/>
                    </a:cubicBezTo>
                    <a:cubicBezTo>
                      <a:pt x="0" y="40"/>
                      <a:pt x="0" y="39"/>
                      <a:pt x="0" y="39"/>
                    </a:cubicBezTo>
                    <a:cubicBezTo>
                      <a:pt x="0" y="29"/>
                      <a:pt x="0" y="29"/>
                      <a:pt x="0" y="29"/>
                    </a:cubicBezTo>
                    <a:cubicBezTo>
                      <a:pt x="0" y="17"/>
                      <a:pt x="7" y="5"/>
                      <a:pt x="19" y="1"/>
                    </a:cubicBezTo>
                  </a:path>
                </a:pathLst>
              </a:custGeom>
              <a:grpFill/>
              <a:ln>
                <a:noFill/>
              </a:ln>
            </p:spPr>
            <p:txBody>
              <a:bodyPr vert="horz" wrap="square" lIns="68580" tIns="34290" rIns="68580" bIns="34290" numCol="1" anchor="t" anchorCtr="0" compatLnSpc="1">
                <a:prstTxWarp prst="textNoShape">
                  <a:avLst/>
                </a:prstTxWarp>
              </a:bodyPr>
              <a:lstStyle/>
              <a:p>
                <a:pPr defTabSz="685783">
                  <a:defRPr/>
                </a:pPr>
                <a:endParaRPr lang="en-US" sz="1013">
                  <a:solidFill>
                    <a:prstClr val="black"/>
                  </a:solidFill>
                  <a:latin typeface="Verdana"/>
                </a:endParaRPr>
              </a:p>
            </p:txBody>
          </p:sp>
          <p:sp>
            <p:nvSpPr>
              <p:cNvPr id="37" name="Freeform 291">
                <a:extLst>
                  <a:ext uri="{FF2B5EF4-FFF2-40B4-BE49-F238E27FC236}">
                    <a16:creationId xmlns:a16="http://schemas.microsoft.com/office/drawing/2014/main" id="{3E0620CA-4C6F-7386-9C81-58B97C7F6551}"/>
                  </a:ext>
                </a:extLst>
              </p:cNvPr>
              <p:cNvSpPr>
                <a:spLocks/>
              </p:cNvSpPr>
              <p:nvPr/>
            </p:nvSpPr>
            <p:spPr bwMode="auto">
              <a:xfrm>
                <a:off x="5942960" y="122252"/>
                <a:ext cx="139506" cy="147915"/>
              </a:xfrm>
              <a:custGeom>
                <a:avLst/>
                <a:gdLst>
                  <a:gd name="T0" fmla="*/ 32 w 32"/>
                  <a:gd name="T1" fmla="*/ 20 h 40"/>
                  <a:gd name="T2" fmla="*/ 16 w 32"/>
                  <a:gd name="T3" fmla="*/ 40 h 40"/>
                  <a:gd name="T4" fmla="*/ 0 w 32"/>
                  <a:gd name="T5" fmla="*/ 20 h 40"/>
                  <a:gd name="T6" fmla="*/ 16 w 32"/>
                  <a:gd name="T7" fmla="*/ 0 h 40"/>
                  <a:gd name="T8" fmla="*/ 32 w 32"/>
                  <a:gd name="T9" fmla="*/ 20 h 40"/>
                </a:gdLst>
                <a:ahLst/>
                <a:cxnLst>
                  <a:cxn ang="0">
                    <a:pos x="T0" y="T1"/>
                  </a:cxn>
                  <a:cxn ang="0">
                    <a:pos x="T2" y="T3"/>
                  </a:cxn>
                  <a:cxn ang="0">
                    <a:pos x="T4" y="T5"/>
                  </a:cxn>
                  <a:cxn ang="0">
                    <a:pos x="T6" y="T7"/>
                  </a:cxn>
                  <a:cxn ang="0">
                    <a:pos x="T8" y="T9"/>
                  </a:cxn>
                </a:cxnLst>
                <a:rect l="0" t="0" r="r" b="b"/>
                <a:pathLst>
                  <a:path w="32" h="40">
                    <a:moveTo>
                      <a:pt x="32" y="20"/>
                    </a:moveTo>
                    <a:cubicBezTo>
                      <a:pt x="32" y="31"/>
                      <a:pt x="25" y="40"/>
                      <a:pt x="16" y="40"/>
                    </a:cubicBezTo>
                    <a:cubicBezTo>
                      <a:pt x="7" y="40"/>
                      <a:pt x="0" y="31"/>
                      <a:pt x="0" y="20"/>
                    </a:cubicBezTo>
                    <a:cubicBezTo>
                      <a:pt x="0" y="9"/>
                      <a:pt x="7" y="0"/>
                      <a:pt x="16" y="0"/>
                    </a:cubicBezTo>
                    <a:cubicBezTo>
                      <a:pt x="24" y="0"/>
                      <a:pt x="32" y="9"/>
                      <a:pt x="32" y="20"/>
                    </a:cubicBezTo>
                    <a:close/>
                  </a:path>
                </a:pathLst>
              </a:custGeom>
              <a:grpFill/>
              <a:ln>
                <a:noFill/>
              </a:ln>
            </p:spPr>
            <p:txBody>
              <a:bodyPr vert="horz" wrap="square" lIns="68580" tIns="34290" rIns="68580" bIns="34290" numCol="1" anchor="t" anchorCtr="0" compatLnSpc="1">
                <a:prstTxWarp prst="textNoShape">
                  <a:avLst/>
                </a:prstTxWarp>
              </a:bodyPr>
              <a:lstStyle/>
              <a:p>
                <a:pPr defTabSz="685783">
                  <a:defRPr/>
                </a:pPr>
                <a:endParaRPr lang="en-US" sz="1013">
                  <a:solidFill>
                    <a:prstClr val="black"/>
                  </a:solidFill>
                  <a:latin typeface="Verdana"/>
                </a:endParaRPr>
              </a:p>
            </p:txBody>
          </p:sp>
        </p:grpSp>
      </p:grpSp>
      <p:grpSp>
        <p:nvGrpSpPr>
          <p:cNvPr id="38" name="Group 37">
            <a:extLst>
              <a:ext uri="{FF2B5EF4-FFF2-40B4-BE49-F238E27FC236}">
                <a16:creationId xmlns:a16="http://schemas.microsoft.com/office/drawing/2014/main" id="{69CE0212-2394-6335-38BA-9DB125120EF9}"/>
              </a:ext>
            </a:extLst>
          </p:cNvPr>
          <p:cNvGrpSpPr/>
          <p:nvPr/>
        </p:nvGrpSpPr>
        <p:grpSpPr>
          <a:xfrm>
            <a:off x="6288006" y="696699"/>
            <a:ext cx="456300" cy="455879"/>
            <a:chOff x="4727848" y="3817902"/>
            <a:chExt cx="608400" cy="607839"/>
          </a:xfrm>
        </p:grpSpPr>
        <p:sp>
          <p:nvSpPr>
            <p:cNvPr id="39" name="Oval 20">
              <a:extLst>
                <a:ext uri="{FF2B5EF4-FFF2-40B4-BE49-F238E27FC236}">
                  <a16:creationId xmlns:a16="http://schemas.microsoft.com/office/drawing/2014/main" id="{B0D859D1-FE3B-05DC-CEA1-54C3F1F43B10}"/>
                </a:ext>
              </a:extLst>
            </p:cNvPr>
            <p:cNvSpPr/>
            <p:nvPr/>
          </p:nvSpPr>
          <p:spPr>
            <a:xfrm>
              <a:off x="4727848" y="3817902"/>
              <a:ext cx="608400" cy="607839"/>
            </a:xfrm>
            <a:prstGeom prst="ellipse">
              <a:avLst/>
            </a:prstGeom>
            <a:solidFill>
              <a:schemeClr val="bg1"/>
            </a:solidFill>
            <a:ln w="19050" cap="flat" cmpd="sng" algn="ctr">
              <a:solidFill>
                <a:schemeClr val="tx2"/>
              </a:solidFill>
              <a:prstDash val="solid"/>
              <a:miter lim="800000"/>
            </a:ln>
            <a:effectLst/>
          </p:spPr>
          <p:txBody>
            <a:bodyPr rtlCol="0" anchor="ctr"/>
            <a:lstStyle/>
            <a:p>
              <a:pPr algn="ctr" defTabSz="685783">
                <a:defRPr/>
              </a:pPr>
              <a:endParaRPr lang="en-US" sz="975" kern="0">
                <a:solidFill>
                  <a:prstClr val="white"/>
                </a:solidFill>
                <a:latin typeface="Verdana"/>
              </a:endParaRPr>
            </a:p>
          </p:txBody>
        </p:sp>
        <p:sp>
          <p:nvSpPr>
            <p:cNvPr id="40" name="Freeform 171">
              <a:extLst>
                <a:ext uri="{FF2B5EF4-FFF2-40B4-BE49-F238E27FC236}">
                  <a16:creationId xmlns:a16="http://schemas.microsoft.com/office/drawing/2014/main" id="{1FFD6E88-A116-3BA4-5EB2-3967844D4AF3}"/>
                </a:ext>
              </a:extLst>
            </p:cNvPr>
            <p:cNvSpPr>
              <a:spLocks/>
            </p:cNvSpPr>
            <p:nvPr/>
          </p:nvSpPr>
          <p:spPr bwMode="auto">
            <a:xfrm>
              <a:off x="4894419" y="3993803"/>
              <a:ext cx="275259" cy="297133"/>
            </a:xfrm>
            <a:custGeom>
              <a:avLst/>
              <a:gdLst>
                <a:gd name="T0" fmla="*/ 20 w 64"/>
                <a:gd name="T1" fmla="*/ 19 h 69"/>
                <a:gd name="T2" fmla="*/ 42 w 64"/>
                <a:gd name="T3" fmla="*/ 42 h 69"/>
                <a:gd name="T4" fmla="*/ 44 w 64"/>
                <a:gd name="T5" fmla="*/ 45 h 69"/>
                <a:gd name="T6" fmla="*/ 42 w 64"/>
                <a:gd name="T7" fmla="*/ 48 h 69"/>
                <a:gd name="T8" fmla="*/ 36 w 64"/>
                <a:gd name="T9" fmla="*/ 48 h 69"/>
                <a:gd name="T10" fmla="*/ 8 w 64"/>
                <a:gd name="T11" fmla="*/ 21 h 69"/>
                <a:gd name="T12" fmla="*/ 6 w 64"/>
                <a:gd name="T13" fmla="*/ 15 h 69"/>
                <a:gd name="T14" fmla="*/ 8 w 64"/>
                <a:gd name="T15" fmla="*/ 9 h 69"/>
                <a:gd name="T16" fmla="*/ 20 w 64"/>
                <a:gd name="T17" fmla="*/ 9 h 69"/>
                <a:gd name="T18" fmla="*/ 53 w 64"/>
                <a:gd name="T19" fmla="*/ 43 h 69"/>
                <a:gd name="T20" fmla="*/ 53 w 64"/>
                <a:gd name="T21" fmla="*/ 60 h 69"/>
                <a:gd name="T22" fmla="*/ 45 w 64"/>
                <a:gd name="T23" fmla="*/ 63 h 69"/>
                <a:gd name="T24" fmla="*/ 36 w 64"/>
                <a:gd name="T25" fmla="*/ 60 h 69"/>
                <a:gd name="T26" fmla="*/ 6 w 64"/>
                <a:gd name="T27" fmla="*/ 30 h 69"/>
                <a:gd name="T28" fmla="*/ 2 w 64"/>
                <a:gd name="T29" fmla="*/ 33 h 69"/>
                <a:gd name="T30" fmla="*/ 32 w 64"/>
                <a:gd name="T31" fmla="*/ 64 h 69"/>
                <a:gd name="T32" fmla="*/ 45 w 64"/>
                <a:gd name="T33" fmla="*/ 69 h 69"/>
                <a:gd name="T34" fmla="*/ 57 w 64"/>
                <a:gd name="T35" fmla="*/ 64 h 69"/>
                <a:gd name="T36" fmla="*/ 57 w 64"/>
                <a:gd name="T37" fmla="*/ 39 h 69"/>
                <a:gd name="T38" fmla="*/ 24 w 64"/>
                <a:gd name="T39" fmla="*/ 5 h 69"/>
                <a:gd name="T40" fmla="*/ 4 w 64"/>
                <a:gd name="T41" fmla="*/ 5 h 69"/>
                <a:gd name="T42" fmla="*/ 0 w 64"/>
                <a:gd name="T43" fmla="*/ 15 h 69"/>
                <a:gd name="T44" fmla="*/ 4 w 64"/>
                <a:gd name="T45" fmla="*/ 25 h 69"/>
                <a:gd name="T46" fmla="*/ 32 w 64"/>
                <a:gd name="T47" fmla="*/ 52 h 69"/>
                <a:gd name="T48" fmla="*/ 39 w 64"/>
                <a:gd name="T49" fmla="*/ 55 h 69"/>
                <a:gd name="T50" fmla="*/ 46 w 64"/>
                <a:gd name="T51" fmla="*/ 52 h 69"/>
                <a:gd name="T52" fmla="*/ 49 w 64"/>
                <a:gd name="T53" fmla="*/ 45 h 69"/>
                <a:gd name="T54" fmla="*/ 46 w 64"/>
                <a:gd name="T55" fmla="*/ 38 h 69"/>
                <a:gd name="T56" fmla="*/ 23 w 64"/>
                <a:gd name="T57" fmla="*/ 15 h 69"/>
                <a:gd name="T58" fmla="*/ 20 w 64"/>
                <a:gd name="T5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4" h="69">
                  <a:moveTo>
                    <a:pt x="20" y="19"/>
                  </a:moveTo>
                  <a:cubicBezTo>
                    <a:pt x="22" y="19"/>
                    <a:pt x="42" y="42"/>
                    <a:pt x="42" y="42"/>
                  </a:cubicBezTo>
                  <a:cubicBezTo>
                    <a:pt x="43" y="43"/>
                    <a:pt x="44" y="44"/>
                    <a:pt x="44" y="45"/>
                  </a:cubicBezTo>
                  <a:cubicBezTo>
                    <a:pt x="44" y="46"/>
                    <a:pt x="43" y="48"/>
                    <a:pt x="42" y="48"/>
                  </a:cubicBezTo>
                  <a:cubicBezTo>
                    <a:pt x="41" y="50"/>
                    <a:pt x="37" y="50"/>
                    <a:pt x="36" y="48"/>
                  </a:cubicBezTo>
                  <a:cubicBezTo>
                    <a:pt x="8" y="21"/>
                    <a:pt x="8" y="21"/>
                    <a:pt x="8" y="21"/>
                  </a:cubicBezTo>
                  <a:cubicBezTo>
                    <a:pt x="7" y="19"/>
                    <a:pt x="6" y="17"/>
                    <a:pt x="6" y="15"/>
                  </a:cubicBezTo>
                  <a:cubicBezTo>
                    <a:pt x="6" y="13"/>
                    <a:pt x="7" y="11"/>
                    <a:pt x="8" y="9"/>
                  </a:cubicBezTo>
                  <a:cubicBezTo>
                    <a:pt x="11" y="6"/>
                    <a:pt x="17" y="6"/>
                    <a:pt x="20" y="9"/>
                  </a:cubicBezTo>
                  <a:cubicBezTo>
                    <a:pt x="53" y="43"/>
                    <a:pt x="53" y="43"/>
                    <a:pt x="53" y="43"/>
                  </a:cubicBezTo>
                  <a:cubicBezTo>
                    <a:pt x="58" y="47"/>
                    <a:pt x="58" y="55"/>
                    <a:pt x="53" y="60"/>
                  </a:cubicBezTo>
                  <a:cubicBezTo>
                    <a:pt x="51" y="62"/>
                    <a:pt x="48" y="63"/>
                    <a:pt x="45" y="63"/>
                  </a:cubicBezTo>
                  <a:cubicBezTo>
                    <a:pt x="42" y="63"/>
                    <a:pt x="38" y="62"/>
                    <a:pt x="36" y="60"/>
                  </a:cubicBezTo>
                  <a:cubicBezTo>
                    <a:pt x="6" y="30"/>
                    <a:pt x="6" y="30"/>
                    <a:pt x="6" y="30"/>
                  </a:cubicBezTo>
                  <a:cubicBezTo>
                    <a:pt x="6" y="30"/>
                    <a:pt x="4" y="32"/>
                    <a:pt x="2" y="33"/>
                  </a:cubicBezTo>
                  <a:cubicBezTo>
                    <a:pt x="4" y="33"/>
                    <a:pt x="32" y="64"/>
                    <a:pt x="32" y="64"/>
                  </a:cubicBezTo>
                  <a:cubicBezTo>
                    <a:pt x="32" y="64"/>
                    <a:pt x="38" y="69"/>
                    <a:pt x="45" y="69"/>
                  </a:cubicBezTo>
                  <a:cubicBezTo>
                    <a:pt x="49" y="69"/>
                    <a:pt x="54" y="67"/>
                    <a:pt x="57" y="64"/>
                  </a:cubicBezTo>
                  <a:cubicBezTo>
                    <a:pt x="64" y="57"/>
                    <a:pt x="64" y="46"/>
                    <a:pt x="57" y="39"/>
                  </a:cubicBezTo>
                  <a:cubicBezTo>
                    <a:pt x="24" y="5"/>
                    <a:pt x="24" y="5"/>
                    <a:pt x="24" y="5"/>
                  </a:cubicBezTo>
                  <a:cubicBezTo>
                    <a:pt x="18" y="0"/>
                    <a:pt x="10" y="0"/>
                    <a:pt x="4" y="5"/>
                  </a:cubicBezTo>
                  <a:cubicBezTo>
                    <a:pt x="2" y="8"/>
                    <a:pt x="0" y="11"/>
                    <a:pt x="0" y="15"/>
                  </a:cubicBezTo>
                  <a:cubicBezTo>
                    <a:pt x="0" y="19"/>
                    <a:pt x="2" y="22"/>
                    <a:pt x="4" y="25"/>
                  </a:cubicBezTo>
                  <a:cubicBezTo>
                    <a:pt x="32" y="52"/>
                    <a:pt x="32" y="52"/>
                    <a:pt x="32" y="52"/>
                  </a:cubicBezTo>
                  <a:cubicBezTo>
                    <a:pt x="34" y="54"/>
                    <a:pt x="36" y="55"/>
                    <a:pt x="39" y="55"/>
                  </a:cubicBezTo>
                  <a:cubicBezTo>
                    <a:pt x="42" y="55"/>
                    <a:pt x="44" y="54"/>
                    <a:pt x="46" y="52"/>
                  </a:cubicBezTo>
                  <a:cubicBezTo>
                    <a:pt x="48" y="50"/>
                    <a:pt x="49" y="48"/>
                    <a:pt x="49" y="45"/>
                  </a:cubicBezTo>
                  <a:cubicBezTo>
                    <a:pt x="49" y="42"/>
                    <a:pt x="48" y="40"/>
                    <a:pt x="46" y="38"/>
                  </a:cubicBezTo>
                  <a:cubicBezTo>
                    <a:pt x="23" y="15"/>
                    <a:pt x="23" y="15"/>
                    <a:pt x="23" y="15"/>
                  </a:cubicBezTo>
                  <a:cubicBezTo>
                    <a:pt x="23" y="15"/>
                    <a:pt x="20" y="18"/>
                    <a:pt x="20" y="19"/>
                  </a:cubicBez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pPr defTabSz="685783">
                <a:defRPr/>
              </a:pPr>
              <a:endParaRPr lang="en-US" sz="1013">
                <a:solidFill>
                  <a:prstClr val="black"/>
                </a:solidFill>
                <a:latin typeface="Verdana"/>
              </a:endParaRPr>
            </a:p>
          </p:txBody>
        </p:sp>
      </p:grpSp>
      <p:sp>
        <p:nvSpPr>
          <p:cNvPr id="41" name="Rounded Rectangle 93">
            <a:extLst>
              <a:ext uri="{FF2B5EF4-FFF2-40B4-BE49-F238E27FC236}">
                <a16:creationId xmlns:a16="http://schemas.microsoft.com/office/drawing/2014/main" id="{37D23C68-7CB5-6597-9107-2675C7FAFB46}"/>
              </a:ext>
            </a:extLst>
          </p:cNvPr>
          <p:cNvSpPr/>
          <p:nvPr/>
        </p:nvSpPr>
        <p:spPr>
          <a:xfrm>
            <a:off x="411836" y="783045"/>
            <a:ext cx="1480787"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26">
              <a:defRPr/>
            </a:pPr>
            <a:r>
              <a:rPr lang="en-US" sz="1200" b="1" kern="0">
                <a:solidFill>
                  <a:prstClr val="white"/>
                </a:solidFill>
                <a:latin typeface="Verdana"/>
                <a:cs typeface="Arial"/>
              </a:rPr>
              <a:t>HOW</a:t>
            </a:r>
          </a:p>
        </p:txBody>
      </p:sp>
      <p:cxnSp>
        <p:nvCxnSpPr>
          <p:cNvPr id="42" name="Straight Connector 41">
            <a:extLst>
              <a:ext uri="{FF2B5EF4-FFF2-40B4-BE49-F238E27FC236}">
                <a16:creationId xmlns:a16="http://schemas.microsoft.com/office/drawing/2014/main" id="{28202600-601D-12FD-8180-0A2B38AFF70C}"/>
              </a:ext>
            </a:extLst>
          </p:cNvPr>
          <p:cNvCxnSpPr>
            <a:cxnSpLocks/>
          </p:cNvCxnSpPr>
          <p:nvPr/>
        </p:nvCxnSpPr>
        <p:spPr>
          <a:xfrm flipV="1">
            <a:off x="1892622" y="925948"/>
            <a:ext cx="1058048" cy="2"/>
          </a:xfrm>
          <a:prstGeom prst="line">
            <a:avLst/>
          </a:prstGeom>
          <a:ln w="19050">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43" name="Oval 20">
            <a:extLst>
              <a:ext uri="{FF2B5EF4-FFF2-40B4-BE49-F238E27FC236}">
                <a16:creationId xmlns:a16="http://schemas.microsoft.com/office/drawing/2014/main" id="{88684758-9443-C45A-E5AE-F5D1E7C97FB4}"/>
              </a:ext>
            </a:extLst>
          </p:cNvPr>
          <p:cNvSpPr/>
          <p:nvPr/>
        </p:nvSpPr>
        <p:spPr>
          <a:xfrm>
            <a:off x="125709" y="694903"/>
            <a:ext cx="456300" cy="455879"/>
          </a:xfrm>
          <a:prstGeom prst="ellipse">
            <a:avLst/>
          </a:prstGeom>
          <a:solidFill>
            <a:schemeClr val="bg1"/>
          </a:solidFill>
          <a:ln w="19050" cap="flat" cmpd="sng" algn="ctr">
            <a:solidFill>
              <a:schemeClr val="tx2"/>
            </a:solidFill>
            <a:prstDash val="solid"/>
            <a:miter lim="800000"/>
          </a:ln>
          <a:effectLst/>
        </p:spPr>
        <p:txBody>
          <a:bodyPr rtlCol="0" anchor="ctr"/>
          <a:lstStyle/>
          <a:p>
            <a:pPr algn="ctr" defTabSz="685783">
              <a:defRPr/>
            </a:pPr>
            <a:endParaRPr lang="en-US" sz="975" kern="0">
              <a:solidFill>
                <a:prstClr val="white"/>
              </a:solidFill>
              <a:latin typeface="Verdana"/>
            </a:endParaRPr>
          </a:p>
        </p:txBody>
      </p:sp>
      <p:pic>
        <p:nvPicPr>
          <p:cNvPr id="44" name="Graphic 43" descr="Gears with solid fill">
            <a:extLst>
              <a:ext uri="{FF2B5EF4-FFF2-40B4-BE49-F238E27FC236}">
                <a16:creationId xmlns:a16="http://schemas.microsoft.com/office/drawing/2014/main" id="{8A874789-75E1-B699-FDFB-CF0F7FA4F90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40024" y="712112"/>
            <a:ext cx="427671" cy="427671"/>
          </a:xfrm>
          <a:prstGeom prst="rect">
            <a:avLst/>
          </a:prstGeom>
        </p:spPr>
      </p:pic>
      <p:grpSp>
        <p:nvGrpSpPr>
          <p:cNvPr id="45" name="Group 44">
            <a:extLst>
              <a:ext uri="{FF2B5EF4-FFF2-40B4-BE49-F238E27FC236}">
                <a16:creationId xmlns:a16="http://schemas.microsoft.com/office/drawing/2014/main" id="{EDD1AE65-4289-85C3-BCE1-AAFEF366A35A}"/>
              </a:ext>
              <a:ext uri="{C183D7F6-B498-43B3-948B-1728B52AA6E4}">
                <adec:decorative xmlns:adec="http://schemas.microsoft.com/office/drawing/2017/decorative" val="1"/>
              </a:ext>
            </a:extLst>
          </p:cNvPr>
          <p:cNvGrpSpPr>
            <a:grpSpLocks noChangeAspect="1"/>
          </p:cNvGrpSpPr>
          <p:nvPr/>
        </p:nvGrpSpPr>
        <p:grpSpPr>
          <a:xfrm>
            <a:off x="8428534" y="136083"/>
            <a:ext cx="595340" cy="556185"/>
            <a:chOff x="5456256" y="2376334"/>
            <a:chExt cx="770232" cy="720000"/>
          </a:xfrm>
        </p:grpSpPr>
        <p:sp>
          <p:nvSpPr>
            <p:cNvPr id="46" name="Freeform 198">
              <a:extLst>
                <a:ext uri="{FF2B5EF4-FFF2-40B4-BE49-F238E27FC236}">
                  <a16:creationId xmlns:a16="http://schemas.microsoft.com/office/drawing/2014/main" id="{98B9C50F-4C14-14E2-5103-BA257196DF16}"/>
                </a:ext>
              </a:extLst>
            </p:cNvPr>
            <p:cNvSpPr>
              <a:spLocks/>
            </p:cNvSpPr>
            <p:nvPr/>
          </p:nvSpPr>
          <p:spPr bwMode="auto">
            <a:xfrm>
              <a:off x="5456256" y="2376334"/>
              <a:ext cx="770232" cy="720000"/>
            </a:xfrm>
            <a:custGeom>
              <a:avLst/>
              <a:gdLst>
                <a:gd name="T0" fmla="*/ 36 w 253"/>
                <a:gd name="T1" fmla="*/ 185 h 236"/>
                <a:gd name="T2" fmla="*/ 61 w 253"/>
                <a:gd name="T3" fmla="*/ 35 h 236"/>
                <a:gd name="T4" fmla="*/ 216 w 253"/>
                <a:gd name="T5" fmla="*/ 57 h 236"/>
                <a:gd name="T6" fmla="*/ 188 w 253"/>
                <a:gd name="T7" fmla="*/ 201 h 236"/>
                <a:gd name="T8" fmla="*/ 36 w 253"/>
                <a:gd name="T9" fmla="*/ 185 h 236"/>
              </a:gdLst>
              <a:ahLst/>
              <a:cxnLst>
                <a:cxn ang="0">
                  <a:pos x="T0" y="T1"/>
                </a:cxn>
                <a:cxn ang="0">
                  <a:pos x="T2" y="T3"/>
                </a:cxn>
                <a:cxn ang="0">
                  <a:pos x="T4" y="T5"/>
                </a:cxn>
                <a:cxn ang="0">
                  <a:pos x="T6" y="T7"/>
                </a:cxn>
                <a:cxn ang="0">
                  <a:pos x="T8" y="T9"/>
                </a:cxn>
              </a:cxnLst>
              <a:rect l="0" t="0" r="r" b="b"/>
              <a:pathLst>
                <a:path w="253" h="236">
                  <a:moveTo>
                    <a:pt x="36" y="185"/>
                  </a:moveTo>
                  <a:cubicBezTo>
                    <a:pt x="0" y="137"/>
                    <a:pt x="11" y="70"/>
                    <a:pt x="61" y="35"/>
                  </a:cubicBezTo>
                  <a:cubicBezTo>
                    <a:pt x="110" y="0"/>
                    <a:pt x="180" y="10"/>
                    <a:pt x="216" y="57"/>
                  </a:cubicBezTo>
                  <a:cubicBezTo>
                    <a:pt x="253" y="104"/>
                    <a:pt x="238" y="166"/>
                    <a:pt x="188" y="201"/>
                  </a:cubicBezTo>
                  <a:cubicBezTo>
                    <a:pt x="138" y="236"/>
                    <a:pt x="73" y="232"/>
                    <a:pt x="36" y="185"/>
                  </a:cubicBezTo>
                </a:path>
              </a:pathLst>
            </a:custGeom>
            <a:solidFill>
              <a:srgbClr val="008D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US" sz="760"/>
            </a:p>
          </p:txBody>
        </p:sp>
        <p:grpSp>
          <p:nvGrpSpPr>
            <p:cNvPr id="49" name="Groupe 547">
              <a:extLst>
                <a:ext uri="{FF2B5EF4-FFF2-40B4-BE49-F238E27FC236}">
                  <a16:creationId xmlns:a16="http://schemas.microsoft.com/office/drawing/2014/main" id="{E8F030D1-5759-4302-2FAF-88049B2E3F50}"/>
                </a:ext>
              </a:extLst>
            </p:cNvPr>
            <p:cNvGrpSpPr/>
            <p:nvPr/>
          </p:nvGrpSpPr>
          <p:grpSpPr>
            <a:xfrm>
              <a:off x="5587633" y="2574687"/>
              <a:ext cx="504901" cy="336171"/>
              <a:chOff x="7621588" y="1962150"/>
              <a:chExt cx="622300" cy="414337"/>
            </a:xfrm>
            <a:solidFill>
              <a:schemeClr val="bg1"/>
            </a:solidFill>
          </p:grpSpPr>
          <p:sp>
            <p:nvSpPr>
              <p:cNvPr id="87" name="Freeform 199">
                <a:extLst>
                  <a:ext uri="{FF2B5EF4-FFF2-40B4-BE49-F238E27FC236}">
                    <a16:creationId xmlns:a16="http://schemas.microsoft.com/office/drawing/2014/main" id="{B1C66CE1-DE57-D2E2-0D15-DDA48E18E4B6}"/>
                  </a:ext>
                </a:extLst>
              </p:cNvPr>
              <p:cNvSpPr>
                <a:spLocks noEditPoints="1"/>
              </p:cNvSpPr>
              <p:nvPr/>
            </p:nvSpPr>
            <p:spPr bwMode="auto">
              <a:xfrm>
                <a:off x="7748588" y="1973262"/>
                <a:ext cx="495300" cy="403225"/>
              </a:xfrm>
              <a:custGeom>
                <a:avLst/>
                <a:gdLst>
                  <a:gd name="T0" fmla="*/ 108 w 132"/>
                  <a:gd name="T1" fmla="*/ 60 h 107"/>
                  <a:gd name="T2" fmla="*/ 99 w 132"/>
                  <a:gd name="T3" fmla="*/ 64 h 107"/>
                  <a:gd name="T4" fmla="*/ 67 w 132"/>
                  <a:gd name="T5" fmla="*/ 33 h 107"/>
                  <a:gd name="T6" fmla="*/ 52 w 132"/>
                  <a:gd name="T7" fmla="*/ 28 h 107"/>
                  <a:gd name="T8" fmla="*/ 43 w 132"/>
                  <a:gd name="T9" fmla="*/ 29 h 107"/>
                  <a:gd name="T10" fmla="*/ 17 w 132"/>
                  <a:gd name="T11" fmla="*/ 34 h 107"/>
                  <a:gd name="T12" fmla="*/ 32 w 132"/>
                  <a:gd name="T13" fmla="*/ 16 h 107"/>
                  <a:gd name="T14" fmla="*/ 60 w 132"/>
                  <a:gd name="T15" fmla="*/ 6 h 107"/>
                  <a:gd name="T16" fmla="*/ 87 w 132"/>
                  <a:gd name="T17" fmla="*/ 12 h 107"/>
                  <a:gd name="T18" fmla="*/ 108 w 132"/>
                  <a:gd name="T19" fmla="*/ 60 h 107"/>
                  <a:gd name="T20" fmla="*/ 46 w 132"/>
                  <a:gd name="T21" fmla="*/ 87 h 107"/>
                  <a:gd name="T22" fmla="*/ 38 w 132"/>
                  <a:gd name="T23" fmla="*/ 95 h 107"/>
                  <a:gd name="T24" fmla="*/ 38 w 132"/>
                  <a:gd name="T25" fmla="*/ 105 h 107"/>
                  <a:gd name="T26" fmla="*/ 38 w 132"/>
                  <a:gd name="T27" fmla="*/ 105 h 107"/>
                  <a:gd name="T28" fmla="*/ 47 w 132"/>
                  <a:gd name="T29" fmla="*/ 105 h 107"/>
                  <a:gd name="T30" fmla="*/ 55 w 132"/>
                  <a:gd name="T31" fmla="*/ 97 h 107"/>
                  <a:gd name="T32" fmla="*/ 55 w 132"/>
                  <a:gd name="T33" fmla="*/ 87 h 107"/>
                  <a:gd name="T34" fmla="*/ 55 w 132"/>
                  <a:gd name="T35" fmla="*/ 87 h 107"/>
                  <a:gd name="T36" fmla="*/ 46 w 132"/>
                  <a:gd name="T37" fmla="*/ 87 h 107"/>
                  <a:gd name="T38" fmla="*/ 18 w 132"/>
                  <a:gd name="T39" fmla="*/ 59 h 107"/>
                  <a:gd name="T40" fmla="*/ 18 w 132"/>
                  <a:gd name="T41" fmla="*/ 59 h 107"/>
                  <a:gd name="T42" fmla="*/ 18 w 132"/>
                  <a:gd name="T43" fmla="*/ 69 h 107"/>
                  <a:gd name="T44" fmla="*/ 7 w 132"/>
                  <a:gd name="T45" fmla="*/ 79 h 107"/>
                  <a:gd name="T46" fmla="*/ 0 w 132"/>
                  <a:gd name="T47" fmla="*/ 76 h 107"/>
                  <a:gd name="T48" fmla="*/ 0 w 132"/>
                  <a:gd name="T49" fmla="*/ 76 h 107"/>
                  <a:gd name="T50" fmla="*/ 7 w 132"/>
                  <a:gd name="T51" fmla="*/ 60 h 107"/>
                  <a:gd name="T52" fmla="*/ 8 w 132"/>
                  <a:gd name="T53" fmla="*/ 59 h 107"/>
                  <a:gd name="T54" fmla="*/ 18 w 132"/>
                  <a:gd name="T55" fmla="*/ 59 h 107"/>
                  <a:gd name="T56" fmla="*/ 44 w 132"/>
                  <a:gd name="T57" fmla="*/ 77 h 107"/>
                  <a:gd name="T58" fmla="*/ 44 w 132"/>
                  <a:gd name="T59" fmla="*/ 77 h 107"/>
                  <a:gd name="T60" fmla="*/ 44 w 132"/>
                  <a:gd name="T61" fmla="*/ 87 h 107"/>
                  <a:gd name="T62" fmla="*/ 34 w 132"/>
                  <a:gd name="T63" fmla="*/ 97 h 107"/>
                  <a:gd name="T64" fmla="*/ 24 w 132"/>
                  <a:gd name="T65" fmla="*/ 97 h 107"/>
                  <a:gd name="T66" fmla="*/ 24 w 132"/>
                  <a:gd name="T67" fmla="*/ 97 h 107"/>
                  <a:gd name="T68" fmla="*/ 24 w 132"/>
                  <a:gd name="T69" fmla="*/ 87 h 107"/>
                  <a:gd name="T70" fmla="*/ 34 w 132"/>
                  <a:gd name="T71" fmla="*/ 77 h 107"/>
                  <a:gd name="T72" fmla="*/ 44 w 132"/>
                  <a:gd name="T73" fmla="*/ 77 h 107"/>
                  <a:gd name="T74" fmla="*/ 31 w 132"/>
                  <a:gd name="T75" fmla="*/ 68 h 107"/>
                  <a:gd name="T76" fmla="*/ 31 w 132"/>
                  <a:gd name="T77" fmla="*/ 68 h 107"/>
                  <a:gd name="T78" fmla="*/ 31 w 132"/>
                  <a:gd name="T79" fmla="*/ 78 h 107"/>
                  <a:gd name="T80" fmla="*/ 29 w 132"/>
                  <a:gd name="T81" fmla="*/ 80 h 107"/>
                  <a:gd name="T82" fmla="*/ 12 w 132"/>
                  <a:gd name="T83" fmla="*/ 86 h 107"/>
                  <a:gd name="T84" fmla="*/ 12 w 132"/>
                  <a:gd name="T85" fmla="*/ 86 h 107"/>
                  <a:gd name="T86" fmla="*/ 10 w 132"/>
                  <a:gd name="T87" fmla="*/ 80 h 107"/>
                  <a:gd name="T88" fmla="*/ 24 w 132"/>
                  <a:gd name="T89" fmla="*/ 65 h 107"/>
                  <a:gd name="T90" fmla="*/ 31 w 132"/>
                  <a:gd name="T91" fmla="*/ 68 h 107"/>
                  <a:gd name="T92" fmla="*/ 89 w 132"/>
                  <a:gd name="T93" fmla="*/ 8 h 107"/>
                  <a:gd name="T94" fmla="*/ 112 w 132"/>
                  <a:gd name="T95" fmla="*/ 63 h 107"/>
                  <a:gd name="T96" fmla="*/ 132 w 132"/>
                  <a:gd name="T97" fmla="*/ 58 h 107"/>
                  <a:gd name="T98" fmla="*/ 111 w 132"/>
                  <a:gd name="T99" fmla="*/ 8 h 107"/>
                  <a:gd name="T100" fmla="*/ 97 w 132"/>
                  <a:gd name="T101" fmla="*/ 4 h 107"/>
                  <a:gd name="T102" fmla="*/ 89 w 132"/>
                  <a:gd name="T103" fmla="*/ 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2" h="107">
                    <a:moveTo>
                      <a:pt x="108" y="60"/>
                    </a:moveTo>
                    <a:cubicBezTo>
                      <a:pt x="99" y="64"/>
                      <a:pt x="99" y="64"/>
                      <a:pt x="99" y="64"/>
                    </a:cubicBezTo>
                    <a:cubicBezTo>
                      <a:pt x="67" y="33"/>
                      <a:pt x="67" y="33"/>
                      <a:pt x="67" y="33"/>
                    </a:cubicBezTo>
                    <a:cubicBezTo>
                      <a:pt x="52" y="28"/>
                      <a:pt x="52" y="28"/>
                      <a:pt x="52" y="28"/>
                    </a:cubicBezTo>
                    <a:cubicBezTo>
                      <a:pt x="43" y="29"/>
                      <a:pt x="43" y="29"/>
                      <a:pt x="43" y="29"/>
                    </a:cubicBezTo>
                    <a:cubicBezTo>
                      <a:pt x="43" y="29"/>
                      <a:pt x="29" y="42"/>
                      <a:pt x="17" y="34"/>
                    </a:cubicBezTo>
                    <a:cubicBezTo>
                      <a:pt x="20" y="30"/>
                      <a:pt x="27" y="22"/>
                      <a:pt x="32" y="16"/>
                    </a:cubicBezTo>
                    <a:cubicBezTo>
                      <a:pt x="38" y="13"/>
                      <a:pt x="50" y="8"/>
                      <a:pt x="60" y="6"/>
                    </a:cubicBezTo>
                    <a:cubicBezTo>
                      <a:pt x="65" y="5"/>
                      <a:pt x="87" y="12"/>
                      <a:pt x="87" y="12"/>
                    </a:cubicBezTo>
                    <a:lnTo>
                      <a:pt x="108" y="60"/>
                    </a:lnTo>
                    <a:close/>
                    <a:moveTo>
                      <a:pt x="46" y="87"/>
                    </a:moveTo>
                    <a:cubicBezTo>
                      <a:pt x="38" y="95"/>
                      <a:pt x="38" y="95"/>
                      <a:pt x="38" y="95"/>
                    </a:cubicBezTo>
                    <a:cubicBezTo>
                      <a:pt x="35" y="98"/>
                      <a:pt x="35" y="102"/>
                      <a:pt x="38" y="105"/>
                    </a:cubicBezTo>
                    <a:cubicBezTo>
                      <a:pt x="38" y="105"/>
                      <a:pt x="38" y="105"/>
                      <a:pt x="38" y="105"/>
                    </a:cubicBezTo>
                    <a:cubicBezTo>
                      <a:pt x="40" y="107"/>
                      <a:pt x="45" y="107"/>
                      <a:pt x="47" y="105"/>
                    </a:cubicBezTo>
                    <a:cubicBezTo>
                      <a:pt x="55" y="97"/>
                      <a:pt x="55" y="97"/>
                      <a:pt x="55" y="97"/>
                    </a:cubicBezTo>
                    <a:cubicBezTo>
                      <a:pt x="58" y="94"/>
                      <a:pt x="58" y="90"/>
                      <a:pt x="55" y="87"/>
                    </a:cubicBezTo>
                    <a:cubicBezTo>
                      <a:pt x="55" y="87"/>
                      <a:pt x="55" y="87"/>
                      <a:pt x="55" y="87"/>
                    </a:cubicBezTo>
                    <a:cubicBezTo>
                      <a:pt x="53" y="85"/>
                      <a:pt x="48" y="85"/>
                      <a:pt x="46" y="87"/>
                    </a:cubicBezTo>
                    <a:close/>
                    <a:moveTo>
                      <a:pt x="18" y="59"/>
                    </a:moveTo>
                    <a:cubicBezTo>
                      <a:pt x="18" y="59"/>
                      <a:pt x="18" y="59"/>
                      <a:pt x="18" y="59"/>
                    </a:cubicBezTo>
                    <a:cubicBezTo>
                      <a:pt x="21" y="62"/>
                      <a:pt x="21" y="66"/>
                      <a:pt x="18" y="69"/>
                    </a:cubicBezTo>
                    <a:cubicBezTo>
                      <a:pt x="7" y="79"/>
                      <a:pt x="7" y="79"/>
                      <a:pt x="7" y="79"/>
                    </a:cubicBezTo>
                    <a:cubicBezTo>
                      <a:pt x="5" y="82"/>
                      <a:pt x="0" y="80"/>
                      <a:pt x="0" y="76"/>
                    </a:cubicBezTo>
                    <a:cubicBezTo>
                      <a:pt x="0" y="76"/>
                      <a:pt x="0" y="76"/>
                      <a:pt x="0" y="76"/>
                    </a:cubicBezTo>
                    <a:cubicBezTo>
                      <a:pt x="0" y="71"/>
                      <a:pt x="4" y="64"/>
                      <a:pt x="7" y="60"/>
                    </a:cubicBezTo>
                    <a:cubicBezTo>
                      <a:pt x="8" y="59"/>
                      <a:pt x="8" y="59"/>
                      <a:pt x="8" y="59"/>
                    </a:cubicBezTo>
                    <a:cubicBezTo>
                      <a:pt x="11" y="56"/>
                      <a:pt x="15" y="56"/>
                      <a:pt x="18" y="59"/>
                    </a:cubicBezTo>
                    <a:close/>
                    <a:moveTo>
                      <a:pt x="44" y="77"/>
                    </a:moveTo>
                    <a:cubicBezTo>
                      <a:pt x="44" y="77"/>
                      <a:pt x="44" y="77"/>
                      <a:pt x="44" y="77"/>
                    </a:cubicBezTo>
                    <a:cubicBezTo>
                      <a:pt x="46" y="80"/>
                      <a:pt x="46" y="84"/>
                      <a:pt x="44" y="87"/>
                    </a:cubicBezTo>
                    <a:cubicBezTo>
                      <a:pt x="34" y="97"/>
                      <a:pt x="34" y="97"/>
                      <a:pt x="34" y="97"/>
                    </a:cubicBezTo>
                    <a:cubicBezTo>
                      <a:pt x="31" y="99"/>
                      <a:pt x="27" y="99"/>
                      <a:pt x="24" y="97"/>
                    </a:cubicBezTo>
                    <a:cubicBezTo>
                      <a:pt x="24" y="97"/>
                      <a:pt x="24" y="97"/>
                      <a:pt x="24" y="97"/>
                    </a:cubicBezTo>
                    <a:cubicBezTo>
                      <a:pt x="21" y="94"/>
                      <a:pt x="21" y="90"/>
                      <a:pt x="24" y="87"/>
                    </a:cubicBezTo>
                    <a:cubicBezTo>
                      <a:pt x="34" y="77"/>
                      <a:pt x="34" y="77"/>
                      <a:pt x="34" y="77"/>
                    </a:cubicBezTo>
                    <a:cubicBezTo>
                      <a:pt x="37" y="74"/>
                      <a:pt x="41" y="74"/>
                      <a:pt x="44" y="77"/>
                    </a:cubicBezTo>
                    <a:close/>
                    <a:moveTo>
                      <a:pt x="31" y="68"/>
                    </a:moveTo>
                    <a:cubicBezTo>
                      <a:pt x="31" y="68"/>
                      <a:pt x="31" y="68"/>
                      <a:pt x="31" y="68"/>
                    </a:cubicBezTo>
                    <a:cubicBezTo>
                      <a:pt x="34" y="71"/>
                      <a:pt x="34" y="75"/>
                      <a:pt x="31" y="78"/>
                    </a:cubicBezTo>
                    <a:cubicBezTo>
                      <a:pt x="29" y="80"/>
                      <a:pt x="29" y="80"/>
                      <a:pt x="29" y="80"/>
                    </a:cubicBezTo>
                    <a:cubicBezTo>
                      <a:pt x="25" y="83"/>
                      <a:pt x="18" y="86"/>
                      <a:pt x="12" y="86"/>
                    </a:cubicBezTo>
                    <a:cubicBezTo>
                      <a:pt x="12" y="86"/>
                      <a:pt x="12" y="86"/>
                      <a:pt x="12" y="86"/>
                    </a:cubicBezTo>
                    <a:cubicBezTo>
                      <a:pt x="9" y="86"/>
                      <a:pt x="7" y="82"/>
                      <a:pt x="10" y="80"/>
                    </a:cubicBezTo>
                    <a:cubicBezTo>
                      <a:pt x="24" y="65"/>
                      <a:pt x="24" y="65"/>
                      <a:pt x="24" y="65"/>
                    </a:cubicBezTo>
                    <a:cubicBezTo>
                      <a:pt x="27" y="63"/>
                      <a:pt x="31" y="64"/>
                      <a:pt x="31" y="68"/>
                    </a:cubicBezTo>
                    <a:close/>
                    <a:moveTo>
                      <a:pt x="89" y="8"/>
                    </a:moveTo>
                    <a:cubicBezTo>
                      <a:pt x="112" y="63"/>
                      <a:pt x="112" y="63"/>
                      <a:pt x="112" y="63"/>
                    </a:cubicBezTo>
                    <a:cubicBezTo>
                      <a:pt x="132" y="58"/>
                      <a:pt x="132" y="58"/>
                      <a:pt x="132" y="58"/>
                    </a:cubicBezTo>
                    <a:cubicBezTo>
                      <a:pt x="111" y="8"/>
                      <a:pt x="111" y="8"/>
                      <a:pt x="111" y="8"/>
                    </a:cubicBezTo>
                    <a:cubicBezTo>
                      <a:pt x="109" y="3"/>
                      <a:pt x="102" y="0"/>
                      <a:pt x="97" y="4"/>
                    </a:cubicBezTo>
                    <a:lnTo>
                      <a:pt x="89"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US" sz="760"/>
              </a:p>
            </p:txBody>
          </p:sp>
          <p:sp>
            <p:nvSpPr>
              <p:cNvPr id="92" name="Freeform 200">
                <a:extLst>
                  <a:ext uri="{FF2B5EF4-FFF2-40B4-BE49-F238E27FC236}">
                    <a16:creationId xmlns:a16="http://schemas.microsoft.com/office/drawing/2014/main" id="{49CBAEA8-0FA4-AB87-A017-7E4CAA48337A}"/>
                  </a:ext>
                </a:extLst>
              </p:cNvPr>
              <p:cNvSpPr>
                <a:spLocks noEditPoints="1"/>
              </p:cNvSpPr>
              <p:nvPr/>
            </p:nvSpPr>
            <p:spPr bwMode="auto">
              <a:xfrm>
                <a:off x="7621588" y="1962150"/>
                <a:ext cx="506412" cy="403225"/>
              </a:xfrm>
              <a:custGeom>
                <a:avLst/>
                <a:gdLst>
                  <a:gd name="T0" fmla="*/ 100 w 135"/>
                  <a:gd name="T1" fmla="*/ 100 h 107"/>
                  <a:gd name="T2" fmla="*/ 86 w 135"/>
                  <a:gd name="T3" fmla="*/ 107 h 107"/>
                  <a:gd name="T4" fmla="*/ 92 w 135"/>
                  <a:gd name="T5" fmla="*/ 101 h 107"/>
                  <a:gd name="T6" fmla="*/ 94 w 135"/>
                  <a:gd name="T7" fmla="*/ 95 h 107"/>
                  <a:gd name="T8" fmla="*/ 94 w 135"/>
                  <a:gd name="T9" fmla="*/ 95 h 107"/>
                  <a:gd name="T10" fmla="*/ 100 w 135"/>
                  <a:gd name="T11" fmla="*/ 100 h 107"/>
                  <a:gd name="T12" fmla="*/ 132 w 135"/>
                  <a:gd name="T13" fmla="*/ 70 h 107"/>
                  <a:gd name="T14" fmla="*/ 132 w 135"/>
                  <a:gd name="T15" fmla="*/ 70 h 107"/>
                  <a:gd name="T16" fmla="*/ 99 w 135"/>
                  <a:gd name="T17" fmla="*/ 38 h 107"/>
                  <a:gd name="T18" fmla="*/ 86 w 135"/>
                  <a:gd name="T19" fmla="*/ 34 h 107"/>
                  <a:gd name="T20" fmla="*/ 78 w 135"/>
                  <a:gd name="T21" fmla="*/ 34 h 107"/>
                  <a:gd name="T22" fmla="*/ 59 w 135"/>
                  <a:gd name="T23" fmla="*/ 42 h 107"/>
                  <a:gd name="T24" fmla="*/ 50 w 135"/>
                  <a:gd name="T25" fmla="*/ 39 h 107"/>
                  <a:gd name="T26" fmla="*/ 48 w 135"/>
                  <a:gd name="T27" fmla="*/ 38 h 107"/>
                  <a:gd name="T28" fmla="*/ 49 w 135"/>
                  <a:gd name="T29" fmla="*/ 36 h 107"/>
                  <a:gd name="T30" fmla="*/ 65 w 135"/>
                  <a:gd name="T31" fmla="*/ 17 h 107"/>
                  <a:gd name="T32" fmla="*/ 65 w 135"/>
                  <a:gd name="T33" fmla="*/ 16 h 107"/>
                  <a:gd name="T34" fmla="*/ 78 w 135"/>
                  <a:gd name="T35" fmla="*/ 11 h 107"/>
                  <a:gd name="T36" fmla="*/ 63 w 135"/>
                  <a:gd name="T37" fmla="*/ 8 h 107"/>
                  <a:gd name="T38" fmla="*/ 43 w 135"/>
                  <a:gd name="T39" fmla="*/ 15 h 107"/>
                  <a:gd name="T40" fmla="*/ 23 w 135"/>
                  <a:gd name="T41" fmla="*/ 64 h 107"/>
                  <a:gd name="T42" fmla="*/ 31 w 135"/>
                  <a:gd name="T43" fmla="*/ 69 h 107"/>
                  <a:gd name="T44" fmla="*/ 33 w 135"/>
                  <a:gd name="T45" fmla="*/ 68 h 107"/>
                  <a:gd name="T46" fmla="*/ 40 w 135"/>
                  <a:gd name="T47" fmla="*/ 60 h 107"/>
                  <a:gd name="T48" fmla="*/ 46 w 135"/>
                  <a:gd name="T49" fmla="*/ 57 h 107"/>
                  <a:gd name="T50" fmla="*/ 54 w 135"/>
                  <a:gd name="T51" fmla="*/ 60 h 107"/>
                  <a:gd name="T52" fmla="*/ 57 w 135"/>
                  <a:gd name="T53" fmla="*/ 67 h 107"/>
                  <a:gd name="T54" fmla="*/ 57 w 135"/>
                  <a:gd name="T55" fmla="*/ 67 h 107"/>
                  <a:gd name="T56" fmla="*/ 60 w 135"/>
                  <a:gd name="T57" fmla="*/ 66 h 107"/>
                  <a:gd name="T58" fmla="*/ 67 w 135"/>
                  <a:gd name="T59" fmla="*/ 69 h 107"/>
                  <a:gd name="T60" fmla="*/ 70 w 135"/>
                  <a:gd name="T61" fmla="*/ 76 h 107"/>
                  <a:gd name="T62" fmla="*/ 73 w 135"/>
                  <a:gd name="T63" fmla="*/ 75 h 107"/>
                  <a:gd name="T64" fmla="*/ 80 w 135"/>
                  <a:gd name="T65" fmla="*/ 78 h 107"/>
                  <a:gd name="T66" fmla="*/ 82 w 135"/>
                  <a:gd name="T67" fmla="*/ 86 h 107"/>
                  <a:gd name="T68" fmla="*/ 85 w 135"/>
                  <a:gd name="T69" fmla="*/ 86 h 107"/>
                  <a:gd name="T70" fmla="*/ 90 w 135"/>
                  <a:gd name="T71" fmla="*/ 87 h 107"/>
                  <a:gd name="T72" fmla="*/ 90 w 135"/>
                  <a:gd name="T73" fmla="*/ 88 h 107"/>
                  <a:gd name="T74" fmla="*/ 92 w 135"/>
                  <a:gd name="T75" fmla="*/ 89 h 107"/>
                  <a:gd name="T76" fmla="*/ 102 w 135"/>
                  <a:gd name="T77" fmla="*/ 99 h 107"/>
                  <a:gd name="T78" fmla="*/ 110 w 135"/>
                  <a:gd name="T79" fmla="*/ 92 h 107"/>
                  <a:gd name="T80" fmla="*/ 89 w 135"/>
                  <a:gd name="T81" fmla="*/ 70 h 107"/>
                  <a:gd name="T82" fmla="*/ 89 w 135"/>
                  <a:gd name="T83" fmla="*/ 68 h 107"/>
                  <a:gd name="T84" fmla="*/ 91 w 135"/>
                  <a:gd name="T85" fmla="*/ 68 h 107"/>
                  <a:gd name="T86" fmla="*/ 112 w 135"/>
                  <a:gd name="T87" fmla="*/ 90 h 107"/>
                  <a:gd name="T88" fmla="*/ 121 w 135"/>
                  <a:gd name="T89" fmla="*/ 81 h 107"/>
                  <a:gd name="T90" fmla="*/ 100 w 135"/>
                  <a:gd name="T91" fmla="*/ 60 h 107"/>
                  <a:gd name="T92" fmla="*/ 100 w 135"/>
                  <a:gd name="T93" fmla="*/ 58 h 107"/>
                  <a:gd name="T94" fmla="*/ 102 w 135"/>
                  <a:gd name="T95" fmla="*/ 58 h 107"/>
                  <a:gd name="T96" fmla="*/ 124 w 135"/>
                  <a:gd name="T97" fmla="*/ 80 h 107"/>
                  <a:gd name="T98" fmla="*/ 132 w 135"/>
                  <a:gd name="T99" fmla="*/ 70 h 107"/>
                  <a:gd name="T100" fmla="*/ 24 w 135"/>
                  <a:gd name="T101" fmla="*/ 0 h 107"/>
                  <a:gd name="T102" fmla="*/ 2 w 135"/>
                  <a:gd name="T103" fmla="*/ 52 h 107"/>
                  <a:gd name="T104" fmla="*/ 8 w 135"/>
                  <a:gd name="T105" fmla="*/ 63 h 107"/>
                  <a:gd name="T106" fmla="*/ 19 w 135"/>
                  <a:gd name="T107" fmla="*/ 66 h 107"/>
                  <a:gd name="T108" fmla="*/ 41 w 135"/>
                  <a:gd name="T109" fmla="*/ 11 h 107"/>
                  <a:gd name="T110" fmla="*/ 24 w 135"/>
                  <a:gd name="T111"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5" h="107">
                    <a:moveTo>
                      <a:pt x="100" y="100"/>
                    </a:moveTo>
                    <a:cubicBezTo>
                      <a:pt x="96" y="107"/>
                      <a:pt x="88" y="107"/>
                      <a:pt x="86" y="107"/>
                    </a:cubicBezTo>
                    <a:cubicBezTo>
                      <a:pt x="92" y="101"/>
                      <a:pt x="92" y="101"/>
                      <a:pt x="92" y="101"/>
                    </a:cubicBezTo>
                    <a:cubicBezTo>
                      <a:pt x="93" y="100"/>
                      <a:pt x="94" y="97"/>
                      <a:pt x="94" y="95"/>
                    </a:cubicBezTo>
                    <a:cubicBezTo>
                      <a:pt x="94" y="95"/>
                      <a:pt x="94" y="95"/>
                      <a:pt x="94" y="95"/>
                    </a:cubicBezTo>
                    <a:lnTo>
                      <a:pt x="100" y="100"/>
                    </a:lnTo>
                    <a:close/>
                    <a:moveTo>
                      <a:pt x="132" y="70"/>
                    </a:moveTo>
                    <a:cubicBezTo>
                      <a:pt x="132" y="70"/>
                      <a:pt x="132" y="70"/>
                      <a:pt x="132" y="70"/>
                    </a:cubicBezTo>
                    <a:cubicBezTo>
                      <a:pt x="99" y="38"/>
                      <a:pt x="99" y="38"/>
                      <a:pt x="99" y="38"/>
                    </a:cubicBezTo>
                    <a:cubicBezTo>
                      <a:pt x="86" y="34"/>
                      <a:pt x="86" y="34"/>
                      <a:pt x="86" y="34"/>
                    </a:cubicBezTo>
                    <a:cubicBezTo>
                      <a:pt x="78" y="34"/>
                      <a:pt x="78" y="34"/>
                      <a:pt x="78" y="34"/>
                    </a:cubicBezTo>
                    <a:cubicBezTo>
                      <a:pt x="76" y="36"/>
                      <a:pt x="68" y="42"/>
                      <a:pt x="59" y="42"/>
                    </a:cubicBezTo>
                    <a:cubicBezTo>
                      <a:pt x="56" y="42"/>
                      <a:pt x="53" y="41"/>
                      <a:pt x="50" y="39"/>
                    </a:cubicBezTo>
                    <a:cubicBezTo>
                      <a:pt x="48" y="38"/>
                      <a:pt x="48" y="38"/>
                      <a:pt x="48" y="38"/>
                    </a:cubicBezTo>
                    <a:cubicBezTo>
                      <a:pt x="49" y="36"/>
                      <a:pt x="49" y="36"/>
                      <a:pt x="49" y="36"/>
                    </a:cubicBezTo>
                    <a:cubicBezTo>
                      <a:pt x="51" y="31"/>
                      <a:pt x="65" y="17"/>
                      <a:pt x="65" y="17"/>
                    </a:cubicBezTo>
                    <a:cubicBezTo>
                      <a:pt x="65" y="16"/>
                      <a:pt x="65" y="16"/>
                      <a:pt x="65" y="16"/>
                    </a:cubicBezTo>
                    <a:cubicBezTo>
                      <a:pt x="67" y="16"/>
                      <a:pt x="72" y="13"/>
                      <a:pt x="78" y="11"/>
                    </a:cubicBezTo>
                    <a:cubicBezTo>
                      <a:pt x="72" y="9"/>
                      <a:pt x="66" y="8"/>
                      <a:pt x="63" y="8"/>
                    </a:cubicBezTo>
                    <a:cubicBezTo>
                      <a:pt x="60" y="8"/>
                      <a:pt x="43" y="15"/>
                      <a:pt x="43" y="15"/>
                    </a:cubicBezTo>
                    <a:cubicBezTo>
                      <a:pt x="23" y="64"/>
                      <a:pt x="23" y="64"/>
                      <a:pt x="23" y="64"/>
                    </a:cubicBezTo>
                    <a:cubicBezTo>
                      <a:pt x="31" y="69"/>
                      <a:pt x="31" y="69"/>
                      <a:pt x="31" y="69"/>
                    </a:cubicBezTo>
                    <a:cubicBezTo>
                      <a:pt x="32" y="69"/>
                      <a:pt x="32" y="68"/>
                      <a:pt x="33" y="68"/>
                    </a:cubicBezTo>
                    <a:cubicBezTo>
                      <a:pt x="40" y="60"/>
                      <a:pt x="40" y="60"/>
                      <a:pt x="40" y="60"/>
                    </a:cubicBezTo>
                    <a:cubicBezTo>
                      <a:pt x="42" y="59"/>
                      <a:pt x="44" y="58"/>
                      <a:pt x="46" y="57"/>
                    </a:cubicBezTo>
                    <a:cubicBezTo>
                      <a:pt x="49" y="57"/>
                      <a:pt x="52" y="58"/>
                      <a:pt x="54" y="60"/>
                    </a:cubicBezTo>
                    <a:cubicBezTo>
                      <a:pt x="56" y="62"/>
                      <a:pt x="57" y="64"/>
                      <a:pt x="57" y="67"/>
                    </a:cubicBezTo>
                    <a:cubicBezTo>
                      <a:pt x="57" y="67"/>
                      <a:pt x="57" y="67"/>
                      <a:pt x="57" y="67"/>
                    </a:cubicBezTo>
                    <a:cubicBezTo>
                      <a:pt x="58" y="66"/>
                      <a:pt x="59" y="66"/>
                      <a:pt x="60" y="66"/>
                    </a:cubicBezTo>
                    <a:cubicBezTo>
                      <a:pt x="63" y="66"/>
                      <a:pt x="65" y="67"/>
                      <a:pt x="67" y="69"/>
                    </a:cubicBezTo>
                    <a:cubicBezTo>
                      <a:pt x="69" y="71"/>
                      <a:pt x="70" y="73"/>
                      <a:pt x="70" y="76"/>
                    </a:cubicBezTo>
                    <a:cubicBezTo>
                      <a:pt x="71" y="76"/>
                      <a:pt x="72" y="75"/>
                      <a:pt x="73" y="75"/>
                    </a:cubicBezTo>
                    <a:cubicBezTo>
                      <a:pt x="75" y="75"/>
                      <a:pt x="78" y="76"/>
                      <a:pt x="80" y="78"/>
                    </a:cubicBezTo>
                    <a:cubicBezTo>
                      <a:pt x="82" y="80"/>
                      <a:pt x="83" y="83"/>
                      <a:pt x="82" y="86"/>
                    </a:cubicBezTo>
                    <a:cubicBezTo>
                      <a:pt x="83" y="86"/>
                      <a:pt x="84" y="86"/>
                      <a:pt x="85" y="86"/>
                    </a:cubicBezTo>
                    <a:cubicBezTo>
                      <a:pt x="87" y="86"/>
                      <a:pt x="89" y="86"/>
                      <a:pt x="90" y="87"/>
                    </a:cubicBezTo>
                    <a:cubicBezTo>
                      <a:pt x="90" y="87"/>
                      <a:pt x="90" y="87"/>
                      <a:pt x="90" y="88"/>
                    </a:cubicBezTo>
                    <a:cubicBezTo>
                      <a:pt x="91" y="88"/>
                      <a:pt x="92" y="89"/>
                      <a:pt x="92" y="89"/>
                    </a:cubicBezTo>
                    <a:cubicBezTo>
                      <a:pt x="102" y="99"/>
                      <a:pt x="102" y="99"/>
                      <a:pt x="102" y="99"/>
                    </a:cubicBezTo>
                    <a:cubicBezTo>
                      <a:pt x="105" y="99"/>
                      <a:pt x="110" y="96"/>
                      <a:pt x="110" y="92"/>
                    </a:cubicBezTo>
                    <a:cubicBezTo>
                      <a:pt x="89" y="70"/>
                      <a:pt x="89" y="70"/>
                      <a:pt x="89" y="70"/>
                    </a:cubicBezTo>
                    <a:cubicBezTo>
                      <a:pt x="88" y="70"/>
                      <a:pt x="88" y="69"/>
                      <a:pt x="89" y="68"/>
                    </a:cubicBezTo>
                    <a:cubicBezTo>
                      <a:pt x="89" y="68"/>
                      <a:pt x="90" y="68"/>
                      <a:pt x="91" y="68"/>
                    </a:cubicBezTo>
                    <a:cubicBezTo>
                      <a:pt x="112" y="90"/>
                      <a:pt x="112" y="90"/>
                      <a:pt x="112" y="90"/>
                    </a:cubicBezTo>
                    <a:cubicBezTo>
                      <a:pt x="116" y="90"/>
                      <a:pt x="122" y="86"/>
                      <a:pt x="121" y="81"/>
                    </a:cubicBezTo>
                    <a:cubicBezTo>
                      <a:pt x="100" y="60"/>
                      <a:pt x="100" y="60"/>
                      <a:pt x="100" y="60"/>
                    </a:cubicBezTo>
                    <a:cubicBezTo>
                      <a:pt x="99" y="59"/>
                      <a:pt x="99" y="58"/>
                      <a:pt x="100" y="58"/>
                    </a:cubicBezTo>
                    <a:cubicBezTo>
                      <a:pt x="100" y="57"/>
                      <a:pt x="101" y="57"/>
                      <a:pt x="102" y="58"/>
                    </a:cubicBezTo>
                    <a:cubicBezTo>
                      <a:pt x="124" y="80"/>
                      <a:pt x="124" y="80"/>
                      <a:pt x="124" y="80"/>
                    </a:cubicBezTo>
                    <a:cubicBezTo>
                      <a:pt x="129" y="80"/>
                      <a:pt x="135" y="76"/>
                      <a:pt x="132" y="70"/>
                    </a:cubicBezTo>
                    <a:close/>
                    <a:moveTo>
                      <a:pt x="24" y="0"/>
                    </a:moveTo>
                    <a:cubicBezTo>
                      <a:pt x="2" y="52"/>
                      <a:pt x="2" y="52"/>
                      <a:pt x="2" y="52"/>
                    </a:cubicBezTo>
                    <a:cubicBezTo>
                      <a:pt x="0" y="57"/>
                      <a:pt x="3" y="62"/>
                      <a:pt x="8" y="63"/>
                    </a:cubicBezTo>
                    <a:cubicBezTo>
                      <a:pt x="19" y="66"/>
                      <a:pt x="19" y="66"/>
                      <a:pt x="19" y="66"/>
                    </a:cubicBezTo>
                    <a:cubicBezTo>
                      <a:pt x="41" y="11"/>
                      <a:pt x="41" y="11"/>
                      <a:pt x="41" y="11"/>
                    </a:cubicBezTo>
                    <a:lnTo>
                      <a:pt x="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US" sz="760"/>
              </a:p>
            </p:txBody>
          </p:sp>
        </p:grpSp>
      </p:grpSp>
      <p:sp>
        <p:nvSpPr>
          <p:cNvPr id="93" name="Rectangle 92">
            <a:extLst>
              <a:ext uri="{FF2B5EF4-FFF2-40B4-BE49-F238E27FC236}">
                <a16:creationId xmlns:a16="http://schemas.microsoft.com/office/drawing/2014/main" id="{D6EABBBB-F9CE-AD99-CB83-DA9315F8591A}"/>
              </a:ext>
            </a:extLst>
          </p:cNvPr>
          <p:cNvSpPr>
            <a:spLocks/>
          </p:cNvSpPr>
          <p:nvPr/>
        </p:nvSpPr>
        <p:spPr>
          <a:xfrm>
            <a:off x="3189749" y="3203827"/>
            <a:ext cx="5659542" cy="1427980"/>
          </a:xfrm>
          <a:prstGeom prst="rect">
            <a:avLst/>
          </a:prstGeom>
          <a:noFill/>
          <a:ln w="12700" cap="flat" cmpd="sng" algn="ctr">
            <a:noFill/>
            <a:prstDash val="solid"/>
          </a:ln>
          <a:effectLst/>
        </p:spPr>
        <p:txBody>
          <a:bodyPr wrap="square" tIns="54000" rtlCol="0" anchor="t">
            <a:spAutoFit/>
          </a:bodyPr>
          <a:lstStyle/>
          <a:p>
            <a:pPr marL="359560" indent="-285267" defTabSz="457133">
              <a:lnSpc>
                <a:spcPct val="110000"/>
              </a:lnSpc>
              <a:spcBef>
                <a:spcPts val="400"/>
              </a:spcBef>
              <a:spcAft>
                <a:spcPct val="0"/>
              </a:spcAft>
              <a:buClr>
                <a:srgbClr val="F26334"/>
              </a:buClr>
              <a:buFont typeface="Wingdings,Sans-Serif" panose="05000000000000000000" pitchFamily="2" charset="2"/>
              <a:buChar char="q"/>
            </a:pPr>
            <a:r>
              <a:rPr lang="en-US" sz="800">
                <a:solidFill>
                  <a:srgbClr val="002C6C"/>
                </a:solidFill>
                <a:latin typeface="Verdana"/>
                <a:ea typeface="Verdana"/>
              </a:rPr>
              <a:t>Internal stakeholders to take on board include brand marketing/manufacturing, information technology, shop floor operations and maintenance departments.</a:t>
            </a:r>
          </a:p>
          <a:p>
            <a:pPr marL="359560" indent="-285267" defTabSz="457133">
              <a:lnSpc>
                <a:spcPct val="110000"/>
              </a:lnSpc>
              <a:spcBef>
                <a:spcPts val="400"/>
              </a:spcBef>
              <a:spcAft>
                <a:spcPct val="0"/>
              </a:spcAft>
              <a:buClr>
                <a:srgbClr val="F26334"/>
              </a:buClr>
              <a:buFont typeface="Wingdings,Sans-Serif" panose="05000000000000000000" pitchFamily="2" charset="2"/>
              <a:buChar char="q"/>
            </a:pPr>
            <a:r>
              <a:rPr lang="en-US" sz="800">
                <a:solidFill>
                  <a:srgbClr val="002C6C"/>
                </a:solidFill>
                <a:latin typeface="Verdana"/>
                <a:ea typeface="Verdana"/>
              </a:rPr>
              <a:t>Engage with up and downstream solution providers (label software, printing, scanning, enterprise, etc.).</a:t>
            </a:r>
          </a:p>
          <a:p>
            <a:pPr marL="359560" indent="-285267" defTabSz="457133">
              <a:lnSpc>
                <a:spcPct val="110000"/>
              </a:lnSpc>
              <a:spcBef>
                <a:spcPts val="400"/>
              </a:spcBef>
              <a:spcAft>
                <a:spcPct val="0"/>
              </a:spcAft>
              <a:buClr>
                <a:srgbClr val="F26334"/>
              </a:buClr>
              <a:buFont typeface="Wingdings,Sans-Serif" panose="05000000000000000000" pitchFamily="2" charset="2"/>
              <a:buChar char="q"/>
            </a:pPr>
            <a:r>
              <a:rPr lang="en-US" sz="800">
                <a:solidFill>
                  <a:srgbClr val="002C6C"/>
                </a:solidFill>
                <a:latin typeface="Verdana"/>
                <a:ea typeface="Verdana"/>
              </a:rPr>
              <a:t>Collaborate with brand and retailer to ensure POS checkout feasibility for the new code.</a:t>
            </a:r>
          </a:p>
          <a:p>
            <a:pPr marL="359560" indent="-285267" defTabSz="457133">
              <a:lnSpc>
                <a:spcPct val="110000"/>
              </a:lnSpc>
              <a:spcBef>
                <a:spcPts val="400"/>
              </a:spcBef>
              <a:spcAft>
                <a:spcPct val="0"/>
              </a:spcAft>
              <a:buClr>
                <a:srgbClr val="F26334"/>
              </a:buClr>
              <a:buFont typeface="Wingdings,Sans-Serif" panose="05000000000000000000" pitchFamily="2" charset="2"/>
              <a:buChar char="q"/>
            </a:pPr>
            <a:r>
              <a:rPr lang="en-US" sz="800">
                <a:solidFill>
                  <a:srgbClr val="002C6C"/>
                </a:solidFill>
                <a:latin typeface="Verdana"/>
                <a:ea typeface="Verdana"/>
              </a:rPr>
              <a:t>Identify common goals and measures with collaboration partners to avoid conflicts later.</a:t>
            </a:r>
          </a:p>
          <a:p>
            <a:pPr marL="359560" indent="-285267" defTabSz="457133">
              <a:lnSpc>
                <a:spcPct val="110000"/>
              </a:lnSpc>
              <a:spcBef>
                <a:spcPts val="400"/>
              </a:spcBef>
              <a:spcAft>
                <a:spcPct val="0"/>
              </a:spcAft>
              <a:buClr>
                <a:srgbClr val="F26334"/>
              </a:buClr>
              <a:buFont typeface="Wingdings,Sans-Serif" panose="05000000000000000000" pitchFamily="2" charset="2"/>
              <a:buChar char="q"/>
            </a:pPr>
            <a:r>
              <a:rPr lang="en-US" sz="800">
                <a:solidFill>
                  <a:srgbClr val="002C6C"/>
                </a:solidFill>
                <a:latin typeface="Verdana"/>
                <a:ea typeface="Verdana"/>
              </a:rPr>
              <a:t>Involve authorities if required in your region.</a:t>
            </a:r>
          </a:p>
          <a:p>
            <a:pPr marL="359560" indent="-285267" defTabSz="457133">
              <a:lnSpc>
                <a:spcPct val="110000"/>
              </a:lnSpc>
              <a:spcBef>
                <a:spcPts val="400"/>
              </a:spcBef>
              <a:spcAft>
                <a:spcPct val="0"/>
              </a:spcAft>
              <a:buClr>
                <a:srgbClr val="F26334"/>
              </a:buClr>
              <a:buFont typeface="Wingdings,Sans-Serif" panose="05000000000000000000" pitchFamily="2" charset="2"/>
              <a:buChar char="q"/>
            </a:pPr>
            <a:endParaRPr lang="en-US" sz="800">
              <a:solidFill>
                <a:srgbClr val="002C6C"/>
              </a:solidFill>
              <a:latin typeface="Verdana"/>
              <a:ea typeface="Verdana"/>
            </a:endParaRPr>
          </a:p>
        </p:txBody>
      </p:sp>
    </p:spTree>
    <p:extLst>
      <p:ext uri="{BB962C8B-B14F-4D97-AF65-F5344CB8AC3E}">
        <p14:creationId xmlns:p14="http://schemas.microsoft.com/office/powerpoint/2010/main" val="35240327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Straight Connector 46">
            <a:extLst>
              <a:ext uri="{FF2B5EF4-FFF2-40B4-BE49-F238E27FC236}">
                <a16:creationId xmlns:a16="http://schemas.microsoft.com/office/drawing/2014/main" id="{C534D9B4-C343-4039-B609-500E89314ACC}"/>
              </a:ext>
            </a:extLst>
          </p:cNvPr>
          <p:cNvCxnSpPr>
            <a:cxnSpLocks/>
          </p:cNvCxnSpPr>
          <p:nvPr/>
        </p:nvCxnSpPr>
        <p:spPr>
          <a:xfrm flipV="1">
            <a:off x="3069900" y="926100"/>
            <a:ext cx="5179433"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EE418441-3A00-4AFB-98C5-51B0563C3104}"/>
              </a:ext>
            </a:extLst>
          </p:cNvPr>
          <p:cNvSpPr/>
          <p:nvPr/>
        </p:nvSpPr>
        <p:spPr>
          <a:xfrm>
            <a:off x="1966" y="0"/>
            <a:ext cx="2993588" cy="4445491"/>
          </a:xfrm>
          <a:prstGeom prst="rect">
            <a:avLst/>
          </a:prstGeom>
          <a:solidFill>
            <a:srgbClr val="22B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 name="Title 1">
            <a:extLst>
              <a:ext uri="{FF2B5EF4-FFF2-40B4-BE49-F238E27FC236}">
                <a16:creationId xmlns:a16="http://schemas.microsoft.com/office/drawing/2014/main" id="{49404C55-093B-4B52-8DDB-0CD91796F002}"/>
              </a:ext>
            </a:extLst>
          </p:cNvPr>
          <p:cNvSpPr txBox="1">
            <a:spLocks/>
          </p:cNvSpPr>
          <p:nvPr/>
        </p:nvSpPr>
        <p:spPr bwMode="auto">
          <a:xfrm>
            <a:off x="303609" y="87475"/>
            <a:ext cx="8210829" cy="537533"/>
          </a:xfrm>
          <a:prstGeom prst="rect">
            <a:avLst/>
          </a:prstGeom>
          <a:noFill/>
          <a:ln>
            <a:noFill/>
          </a:ln>
        </p:spPr>
        <p:txBody>
          <a:bodyPr vert="horz" wrap="square" lIns="0" tIns="34287" rIns="68573" bIns="34287" numCol="1" anchor="b" anchorCtr="0" compatLnSpc="1">
            <a:prstTxWarp prst="textNoShape">
              <a:avLst/>
            </a:prstTxWarp>
          </a:bodyPr>
          <a:lstStyle>
            <a:lvl1pPr algn="l" defTabSz="60952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a:lstStyle>
          <a:p>
            <a:r>
              <a:rPr lang="en-US" sz="1500">
                <a:solidFill>
                  <a:schemeClr val="bg1"/>
                </a:solidFill>
              </a:rPr>
              <a:t>Key learnings</a:t>
            </a:r>
          </a:p>
        </p:txBody>
      </p:sp>
      <p:sp>
        <p:nvSpPr>
          <p:cNvPr id="6" name="Rectangle 5">
            <a:extLst>
              <a:ext uri="{FF2B5EF4-FFF2-40B4-BE49-F238E27FC236}">
                <a16:creationId xmlns:a16="http://schemas.microsoft.com/office/drawing/2014/main" id="{DA896500-1369-4E9C-964B-276A5747262F}"/>
              </a:ext>
            </a:extLst>
          </p:cNvPr>
          <p:cNvSpPr>
            <a:spLocks/>
          </p:cNvSpPr>
          <p:nvPr/>
        </p:nvSpPr>
        <p:spPr>
          <a:xfrm>
            <a:off x="142183" y="1215017"/>
            <a:ext cx="2853371" cy="1508772"/>
          </a:xfrm>
          <a:prstGeom prst="rect">
            <a:avLst/>
          </a:prstGeom>
          <a:noFill/>
          <a:ln w="12700" cap="flat" cmpd="sng" algn="ctr">
            <a:noFill/>
            <a:prstDash val="solid"/>
          </a:ln>
          <a:effectLst/>
        </p:spPr>
        <p:txBody>
          <a:bodyPr wrap="square" tIns="54000" rtlCol="0" anchor="t">
            <a:spAutoFit/>
          </a:bodyPr>
          <a:lstStyle/>
          <a:p>
            <a:pPr marL="0" lvl="1" fontAlgn="base">
              <a:spcAft>
                <a:spcPts val="300"/>
              </a:spcAft>
              <a:buClr>
                <a:schemeClr val="bg1"/>
              </a:buClr>
            </a:pPr>
            <a:r>
              <a:rPr lang="en-US" sz="1050">
                <a:solidFill>
                  <a:schemeClr val="bg1"/>
                </a:solidFill>
              </a:rPr>
              <a:t>Review the key learnings and pitfalls from previous global 2D pilots to jump start your 2D pilot. You will find the learnings throughout the 2D pilot toolkit.</a:t>
            </a:r>
          </a:p>
          <a:p>
            <a:pPr marL="0" lvl="1" fontAlgn="base">
              <a:spcAft>
                <a:spcPts val="300"/>
              </a:spcAft>
              <a:buClr>
                <a:schemeClr val="bg1"/>
              </a:buClr>
            </a:pPr>
            <a:endParaRPr lang="en-US" sz="1050">
              <a:solidFill>
                <a:schemeClr val="bg1"/>
              </a:solidFill>
            </a:endParaRPr>
          </a:p>
          <a:p>
            <a:pPr marL="0" lvl="1" fontAlgn="base">
              <a:spcAft>
                <a:spcPts val="300"/>
              </a:spcAft>
              <a:buClr>
                <a:schemeClr val="bg1"/>
              </a:buClr>
            </a:pPr>
            <a:endParaRPr lang="en-US" sz="1050">
              <a:solidFill>
                <a:schemeClr val="bg1"/>
              </a:solidFill>
            </a:endParaRPr>
          </a:p>
          <a:p>
            <a:pPr marL="0" lvl="1" fontAlgn="base">
              <a:spcAft>
                <a:spcPts val="300"/>
              </a:spcAft>
              <a:buClr>
                <a:schemeClr val="bg1"/>
              </a:buClr>
            </a:pPr>
            <a:r>
              <a:rPr lang="en-US" sz="1050">
                <a:solidFill>
                  <a:schemeClr val="bg1"/>
                </a:solidFill>
              </a:rPr>
              <a:t> </a:t>
            </a:r>
          </a:p>
        </p:txBody>
      </p:sp>
      <p:sp>
        <p:nvSpPr>
          <p:cNvPr id="7" name="Rectangle 6">
            <a:extLst>
              <a:ext uri="{FF2B5EF4-FFF2-40B4-BE49-F238E27FC236}">
                <a16:creationId xmlns:a16="http://schemas.microsoft.com/office/drawing/2014/main" id="{5A867F6F-E361-453D-B483-D5CCE1582F50}"/>
              </a:ext>
            </a:extLst>
          </p:cNvPr>
          <p:cNvSpPr>
            <a:spLocks/>
          </p:cNvSpPr>
          <p:nvPr/>
        </p:nvSpPr>
        <p:spPr>
          <a:xfrm>
            <a:off x="3099825" y="1124777"/>
            <a:ext cx="5196960" cy="3452894"/>
          </a:xfrm>
          <a:prstGeom prst="rect">
            <a:avLst/>
          </a:prstGeom>
          <a:noFill/>
          <a:ln w="12700" cap="flat" cmpd="sng" algn="ctr">
            <a:noFill/>
            <a:prstDash val="solid"/>
          </a:ln>
          <a:effectLst/>
        </p:spPr>
        <p:txBody>
          <a:bodyPr wrap="square" tIns="54000" rtlCol="0" anchor="t">
            <a:spAutoFit/>
          </a:bodyPr>
          <a:lstStyle/>
          <a:p>
            <a:pPr marL="0" lvl="2" fontAlgn="base">
              <a:spcAft>
                <a:spcPts val="150"/>
              </a:spcAft>
              <a:buClr>
                <a:schemeClr val="tx2"/>
              </a:buClr>
              <a:defRPr/>
            </a:pPr>
            <a:r>
              <a:rPr lang="en-US" sz="1050" b="1">
                <a:solidFill>
                  <a:srgbClr val="22BCB9"/>
                </a:solidFill>
                <a:ea typeface="ＭＳ Ｐゴシック" charset="0"/>
              </a:rPr>
              <a:t>PRINTING (HOW)</a:t>
            </a:r>
          </a:p>
          <a:p>
            <a:pPr marL="0" lvl="2" fontAlgn="base">
              <a:spcAft>
                <a:spcPts val="150"/>
              </a:spcAft>
              <a:buClr>
                <a:schemeClr val="tx2"/>
              </a:buClr>
              <a:defRPr/>
            </a:pPr>
            <a:endParaRPr lang="en-US" sz="1050">
              <a:solidFill>
                <a:schemeClr val="tx2"/>
              </a:solidFill>
            </a:endParaRPr>
          </a:p>
          <a:p>
            <a:pPr marL="129600" lvl="2" indent="-129600" fontAlgn="base">
              <a:spcAft>
                <a:spcPts val="150"/>
              </a:spcAft>
              <a:buClr>
                <a:schemeClr val="tx2"/>
              </a:buClr>
              <a:buFont typeface="Wingdings" panose="05000000000000000000" pitchFamily="2" charset="2"/>
              <a:buChar char="§"/>
              <a:defRPr/>
            </a:pPr>
            <a:r>
              <a:rPr lang="en-US" sz="1050">
                <a:solidFill>
                  <a:schemeClr val="tx2"/>
                </a:solidFill>
              </a:rPr>
              <a:t>Evaluate your current printing systems and explore how it can be adapted for various use cases</a:t>
            </a:r>
          </a:p>
          <a:p>
            <a:pPr marL="129600" lvl="2" indent="-129600" fontAlgn="base">
              <a:spcAft>
                <a:spcPts val="150"/>
              </a:spcAft>
              <a:buClr>
                <a:schemeClr val="tx2"/>
              </a:buClr>
              <a:buFont typeface="Wingdings" panose="05000000000000000000" pitchFamily="2" charset="2"/>
              <a:buChar char="§"/>
              <a:defRPr/>
            </a:pPr>
            <a:r>
              <a:rPr lang="en-US" sz="1050">
                <a:solidFill>
                  <a:schemeClr val="tx2"/>
                </a:solidFill>
              </a:rPr>
              <a:t>Migrating to 2D barcodes is easiest for products that you are already labeling individually (such as deli or fresh meat, where an expiry date could be added)</a:t>
            </a:r>
          </a:p>
          <a:p>
            <a:pPr marL="129600" lvl="2" indent="-129600" fontAlgn="base">
              <a:spcAft>
                <a:spcPts val="150"/>
              </a:spcAft>
              <a:buClr>
                <a:schemeClr val="tx2"/>
              </a:buClr>
              <a:buFont typeface="Wingdings" panose="05000000000000000000" pitchFamily="2" charset="2"/>
              <a:buChar char="§"/>
              <a:defRPr/>
            </a:pPr>
            <a:r>
              <a:rPr lang="en-US" sz="1050">
                <a:solidFill>
                  <a:schemeClr val="tx2"/>
                </a:solidFill>
              </a:rPr>
              <a:t>For pre-printed products, adding the GTIN to a QR Code may be most appropriate for consumer engagement</a:t>
            </a:r>
          </a:p>
          <a:p>
            <a:pPr marL="129600" lvl="2" indent="-129600" fontAlgn="base">
              <a:spcAft>
                <a:spcPts val="150"/>
              </a:spcAft>
              <a:buClr>
                <a:schemeClr val="tx2"/>
              </a:buClr>
              <a:buFont typeface="Wingdings" panose="05000000000000000000" pitchFamily="2" charset="2"/>
              <a:buChar char="§"/>
              <a:defRPr/>
            </a:pPr>
            <a:r>
              <a:rPr lang="en-US" sz="1050">
                <a:solidFill>
                  <a:schemeClr val="tx2"/>
                </a:solidFill>
              </a:rPr>
              <a:t>Static printing is much cheaper to start with than dynamic printing (evaluate production process, print capabilities and investment needed)</a:t>
            </a:r>
          </a:p>
          <a:p>
            <a:pPr marL="129600" lvl="2" indent="-129600" fontAlgn="base">
              <a:spcAft>
                <a:spcPts val="150"/>
              </a:spcAft>
              <a:buClr>
                <a:schemeClr val="tx2"/>
              </a:buClr>
              <a:buFont typeface="Wingdings" panose="05000000000000000000" pitchFamily="2" charset="2"/>
              <a:buChar char="§"/>
              <a:defRPr/>
            </a:pPr>
            <a:r>
              <a:rPr lang="en-US" sz="1050">
                <a:solidFill>
                  <a:schemeClr val="tx2"/>
                </a:solidFill>
              </a:rPr>
              <a:t>Evaluate all printers also in store; e.g. for in-house deli system</a:t>
            </a:r>
          </a:p>
          <a:p>
            <a:pPr marL="129600" lvl="2" indent="-129600" fontAlgn="base">
              <a:spcAft>
                <a:spcPts val="150"/>
              </a:spcAft>
              <a:buClr>
                <a:schemeClr val="tx2"/>
              </a:buClr>
              <a:buFont typeface="Wingdings" panose="05000000000000000000" pitchFamily="2" charset="2"/>
              <a:buChar char="§"/>
              <a:defRPr/>
            </a:pPr>
            <a:r>
              <a:rPr lang="en-US" sz="1050">
                <a:solidFill>
                  <a:schemeClr val="tx2"/>
                </a:solidFill>
              </a:rPr>
              <a:t>Test 2D barcode printing on labels until barcode quality is good</a:t>
            </a:r>
          </a:p>
          <a:p>
            <a:pPr marL="129600" lvl="2" indent="-129600" fontAlgn="base">
              <a:spcAft>
                <a:spcPts val="150"/>
              </a:spcAft>
              <a:buClr>
                <a:schemeClr val="tx2"/>
              </a:buClr>
              <a:buFont typeface="Wingdings" panose="05000000000000000000" pitchFamily="2" charset="2"/>
              <a:buChar char="§"/>
              <a:defRPr/>
            </a:pPr>
            <a:r>
              <a:rPr lang="en-US" sz="1050">
                <a:solidFill>
                  <a:schemeClr val="tx2"/>
                </a:solidFill>
              </a:rPr>
              <a:t>Beware that bright sunlight, and background colors might cause issues for efficient scanning</a:t>
            </a:r>
          </a:p>
          <a:p>
            <a:pPr marL="129600" lvl="2" indent="-129600" fontAlgn="base">
              <a:spcAft>
                <a:spcPts val="150"/>
              </a:spcAft>
              <a:buClr>
                <a:schemeClr val="tx2"/>
              </a:buClr>
              <a:buFont typeface="Wingdings" panose="05000000000000000000" pitchFamily="2" charset="2"/>
              <a:buChar char="§"/>
              <a:defRPr/>
            </a:pPr>
            <a:r>
              <a:rPr lang="en-US" sz="1050">
                <a:solidFill>
                  <a:schemeClr val="tx2"/>
                </a:solidFill>
              </a:rPr>
              <a:t>Clean printers regularly to ensure the printed barcodes can be scanned</a:t>
            </a:r>
          </a:p>
          <a:p>
            <a:pPr marL="129600" lvl="2" indent="-129600" fontAlgn="base">
              <a:spcAft>
                <a:spcPts val="150"/>
              </a:spcAft>
              <a:buClr>
                <a:schemeClr val="tx2"/>
              </a:buClr>
              <a:buFont typeface="Wingdings" panose="05000000000000000000" pitchFamily="2" charset="2"/>
              <a:buChar char="§"/>
              <a:defRPr/>
            </a:pPr>
            <a:r>
              <a:rPr lang="en-US" sz="1050">
                <a:solidFill>
                  <a:schemeClr val="tx2"/>
                </a:solidFill>
              </a:rPr>
              <a:t>Prepare to include 2D in your natural packaging (re)design cycle</a:t>
            </a:r>
          </a:p>
          <a:p>
            <a:pPr marL="129600" lvl="2" indent="-129600" fontAlgn="base">
              <a:spcAft>
                <a:spcPts val="150"/>
              </a:spcAft>
              <a:buClr>
                <a:schemeClr val="tx2"/>
              </a:buClr>
              <a:buFont typeface="Wingdings" panose="05000000000000000000" pitchFamily="2" charset="2"/>
              <a:buChar char="§"/>
              <a:defRPr/>
            </a:pPr>
            <a:r>
              <a:rPr lang="en-US" sz="1050">
                <a:solidFill>
                  <a:schemeClr val="tx2"/>
                </a:solidFill>
              </a:rPr>
              <a:t>Prepare to changeover to 2D in your regular printing systems investment cycle</a:t>
            </a:r>
          </a:p>
        </p:txBody>
      </p:sp>
      <p:sp>
        <p:nvSpPr>
          <p:cNvPr id="8" name="Rounded Rectangle 93">
            <a:extLst>
              <a:ext uri="{FF2B5EF4-FFF2-40B4-BE49-F238E27FC236}">
                <a16:creationId xmlns:a16="http://schemas.microsoft.com/office/drawing/2014/main" id="{27574E18-E43F-464C-A57A-EACD8C62F8D0}"/>
              </a:ext>
            </a:extLst>
          </p:cNvPr>
          <p:cNvSpPr/>
          <p:nvPr/>
        </p:nvSpPr>
        <p:spPr>
          <a:xfrm>
            <a:off x="3666418" y="712481"/>
            <a:ext cx="1825901" cy="356372"/>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Key learnings</a:t>
            </a:r>
          </a:p>
        </p:txBody>
      </p:sp>
      <p:grpSp>
        <p:nvGrpSpPr>
          <p:cNvPr id="10" name="Group 9">
            <a:extLst>
              <a:ext uri="{FF2B5EF4-FFF2-40B4-BE49-F238E27FC236}">
                <a16:creationId xmlns:a16="http://schemas.microsoft.com/office/drawing/2014/main" id="{9413E5AE-8469-4AD8-8C46-2229BD0787BC}"/>
              </a:ext>
            </a:extLst>
          </p:cNvPr>
          <p:cNvGrpSpPr/>
          <p:nvPr/>
        </p:nvGrpSpPr>
        <p:grpSpPr>
          <a:xfrm>
            <a:off x="3442487" y="698010"/>
            <a:ext cx="456300" cy="455879"/>
            <a:chOff x="4727848" y="1172232"/>
            <a:chExt cx="608400" cy="607839"/>
          </a:xfrm>
        </p:grpSpPr>
        <p:sp>
          <p:nvSpPr>
            <p:cNvPr id="11" name="Oval 20">
              <a:extLst>
                <a:ext uri="{FF2B5EF4-FFF2-40B4-BE49-F238E27FC236}">
                  <a16:creationId xmlns:a16="http://schemas.microsoft.com/office/drawing/2014/main" id="{51898058-69AE-45BA-AFA2-0D1B59E424A4}"/>
                </a:ext>
              </a:extLst>
            </p:cNvPr>
            <p:cNvSpPr/>
            <p:nvPr/>
          </p:nvSpPr>
          <p:spPr>
            <a:xfrm>
              <a:off x="4727848" y="1172232"/>
              <a:ext cx="608400" cy="60783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grpSp>
          <p:nvGrpSpPr>
            <p:cNvPr id="12" name="Groupe 355">
              <a:extLst>
                <a:ext uri="{FF2B5EF4-FFF2-40B4-BE49-F238E27FC236}">
                  <a16:creationId xmlns:a16="http://schemas.microsoft.com/office/drawing/2014/main" id="{5A8C871D-DFA7-4BD8-84CD-2BCCE92C7A4D}"/>
                </a:ext>
              </a:extLst>
            </p:cNvPr>
            <p:cNvGrpSpPr/>
            <p:nvPr/>
          </p:nvGrpSpPr>
          <p:grpSpPr>
            <a:xfrm>
              <a:off x="4869879" y="1285172"/>
              <a:ext cx="323920" cy="381923"/>
              <a:chOff x="9153875" y="3671977"/>
              <a:chExt cx="363537" cy="428625"/>
            </a:xfrm>
            <a:solidFill>
              <a:srgbClr val="007D74"/>
            </a:solidFill>
          </p:grpSpPr>
          <p:sp>
            <p:nvSpPr>
              <p:cNvPr id="13" name="Freeform 76">
                <a:extLst>
                  <a:ext uri="{FF2B5EF4-FFF2-40B4-BE49-F238E27FC236}">
                    <a16:creationId xmlns:a16="http://schemas.microsoft.com/office/drawing/2014/main" id="{A8D6CE38-D2EC-4EDB-8B4C-92321B726E8E}"/>
                  </a:ext>
                </a:extLst>
              </p:cNvPr>
              <p:cNvSpPr>
                <a:spLocks/>
              </p:cNvSpPr>
              <p:nvPr/>
            </p:nvSpPr>
            <p:spPr bwMode="auto">
              <a:xfrm>
                <a:off x="9330087" y="3671977"/>
                <a:ext cx="19050" cy="85725"/>
              </a:xfrm>
              <a:custGeom>
                <a:avLst/>
                <a:gdLst>
                  <a:gd name="T0" fmla="*/ 3 w 5"/>
                  <a:gd name="T1" fmla="*/ 23 h 23"/>
                  <a:gd name="T2" fmla="*/ 5 w 5"/>
                  <a:gd name="T3" fmla="*/ 21 h 23"/>
                  <a:gd name="T4" fmla="*/ 5 w 5"/>
                  <a:gd name="T5" fmla="*/ 2 h 23"/>
                  <a:gd name="T6" fmla="*/ 3 w 5"/>
                  <a:gd name="T7" fmla="*/ 0 h 23"/>
                  <a:gd name="T8" fmla="*/ 0 w 5"/>
                  <a:gd name="T9" fmla="*/ 2 h 23"/>
                  <a:gd name="T10" fmla="*/ 0 w 5"/>
                  <a:gd name="T11" fmla="*/ 21 h 23"/>
                  <a:gd name="T12" fmla="*/ 3 w 5"/>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5" h="23">
                    <a:moveTo>
                      <a:pt x="3" y="23"/>
                    </a:moveTo>
                    <a:cubicBezTo>
                      <a:pt x="4" y="23"/>
                      <a:pt x="5" y="22"/>
                      <a:pt x="5" y="21"/>
                    </a:cubicBezTo>
                    <a:cubicBezTo>
                      <a:pt x="5" y="2"/>
                      <a:pt x="5" y="2"/>
                      <a:pt x="5" y="2"/>
                    </a:cubicBezTo>
                    <a:cubicBezTo>
                      <a:pt x="5" y="1"/>
                      <a:pt x="4" y="0"/>
                      <a:pt x="3" y="0"/>
                    </a:cubicBezTo>
                    <a:cubicBezTo>
                      <a:pt x="1" y="0"/>
                      <a:pt x="0" y="1"/>
                      <a:pt x="0" y="2"/>
                    </a:cubicBezTo>
                    <a:cubicBezTo>
                      <a:pt x="0" y="21"/>
                      <a:pt x="0" y="21"/>
                      <a:pt x="0" y="21"/>
                    </a:cubicBezTo>
                    <a:cubicBezTo>
                      <a:pt x="0" y="22"/>
                      <a:pt x="1" y="23"/>
                      <a:pt x="3" y="23"/>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4" name="Freeform 77">
                <a:extLst>
                  <a:ext uri="{FF2B5EF4-FFF2-40B4-BE49-F238E27FC236}">
                    <a16:creationId xmlns:a16="http://schemas.microsoft.com/office/drawing/2014/main" id="{2670EB03-74E1-4A7C-BA69-197518761F4E}"/>
                  </a:ext>
                </a:extLst>
              </p:cNvPr>
              <p:cNvSpPr>
                <a:spLocks/>
              </p:cNvSpPr>
              <p:nvPr/>
            </p:nvSpPr>
            <p:spPr bwMode="auto">
              <a:xfrm>
                <a:off x="9157050" y="3765639"/>
                <a:ext cx="79375" cy="55563"/>
              </a:xfrm>
              <a:custGeom>
                <a:avLst/>
                <a:gdLst>
                  <a:gd name="T0" fmla="*/ 20 w 21"/>
                  <a:gd name="T1" fmla="*/ 10 h 15"/>
                  <a:gd name="T2" fmla="*/ 4 w 21"/>
                  <a:gd name="T3" fmla="*/ 1 h 15"/>
                  <a:gd name="T4" fmla="*/ 4 w 21"/>
                  <a:gd name="T5" fmla="*/ 1 h 15"/>
                  <a:gd name="T6" fmla="*/ 2 w 21"/>
                  <a:gd name="T7" fmla="*/ 1 h 15"/>
                  <a:gd name="T8" fmla="*/ 0 w 21"/>
                  <a:gd name="T9" fmla="*/ 2 h 15"/>
                  <a:gd name="T10" fmla="*/ 0 w 21"/>
                  <a:gd name="T11" fmla="*/ 4 h 15"/>
                  <a:gd name="T12" fmla="*/ 1 w 21"/>
                  <a:gd name="T13" fmla="*/ 5 h 15"/>
                  <a:gd name="T14" fmla="*/ 17 w 21"/>
                  <a:gd name="T15" fmla="*/ 14 h 15"/>
                  <a:gd name="T16" fmla="*/ 18 w 21"/>
                  <a:gd name="T17" fmla="*/ 15 h 15"/>
                  <a:gd name="T18" fmla="*/ 20 w 21"/>
                  <a:gd name="T19" fmla="*/ 13 h 15"/>
                  <a:gd name="T20" fmla="*/ 21 w 21"/>
                  <a:gd name="T21" fmla="*/ 12 h 15"/>
                  <a:gd name="T22" fmla="*/ 20 w 21"/>
                  <a:gd name="T23"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5">
                    <a:moveTo>
                      <a:pt x="20" y="10"/>
                    </a:moveTo>
                    <a:cubicBezTo>
                      <a:pt x="4" y="1"/>
                      <a:pt x="4" y="1"/>
                      <a:pt x="4" y="1"/>
                    </a:cubicBezTo>
                    <a:cubicBezTo>
                      <a:pt x="4" y="1"/>
                      <a:pt x="4" y="1"/>
                      <a:pt x="4" y="1"/>
                    </a:cubicBezTo>
                    <a:cubicBezTo>
                      <a:pt x="3" y="1"/>
                      <a:pt x="2" y="0"/>
                      <a:pt x="2" y="1"/>
                    </a:cubicBezTo>
                    <a:cubicBezTo>
                      <a:pt x="1" y="1"/>
                      <a:pt x="1" y="1"/>
                      <a:pt x="0" y="2"/>
                    </a:cubicBezTo>
                    <a:cubicBezTo>
                      <a:pt x="0" y="2"/>
                      <a:pt x="0" y="3"/>
                      <a:pt x="0" y="4"/>
                    </a:cubicBezTo>
                    <a:cubicBezTo>
                      <a:pt x="0" y="4"/>
                      <a:pt x="1" y="5"/>
                      <a:pt x="1" y="5"/>
                    </a:cubicBezTo>
                    <a:cubicBezTo>
                      <a:pt x="17" y="14"/>
                      <a:pt x="17" y="14"/>
                      <a:pt x="17" y="14"/>
                    </a:cubicBezTo>
                    <a:cubicBezTo>
                      <a:pt x="17" y="15"/>
                      <a:pt x="18" y="15"/>
                      <a:pt x="18" y="15"/>
                    </a:cubicBezTo>
                    <a:cubicBezTo>
                      <a:pt x="19" y="15"/>
                      <a:pt x="20" y="14"/>
                      <a:pt x="20" y="13"/>
                    </a:cubicBezTo>
                    <a:cubicBezTo>
                      <a:pt x="21" y="13"/>
                      <a:pt x="21" y="12"/>
                      <a:pt x="21" y="12"/>
                    </a:cubicBezTo>
                    <a:cubicBezTo>
                      <a:pt x="21" y="11"/>
                      <a:pt x="20" y="10"/>
                      <a:pt x="20" y="1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5" name="Freeform 78">
                <a:extLst>
                  <a:ext uri="{FF2B5EF4-FFF2-40B4-BE49-F238E27FC236}">
                    <a16:creationId xmlns:a16="http://schemas.microsoft.com/office/drawing/2014/main" id="{4D6B38DD-C1F8-44E7-B8FA-7F2BA45B4DF3}"/>
                  </a:ext>
                </a:extLst>
              </p:cNvPr>
              <p:cNvSpPr>
                <a:spLocks/>
              </p:cNvSpPr>
              <p:nvPr/>
            </p:nvSpPr>
            <p:spPr bwMode="auto">
              <a:xfrm>
                <a:off x="9153875" y="3930739"/>
                <a:ext cx="77788" cy="52388"/>
              </a:xfrm>
              <a:custGeom>
                <a:avLst/>
                <a:gdLst>
                  <a:gd name="T0" fmla="*/ 19 w 21"/>
                  <a:gd name="T1" fmla="*/ 0 h 14"/>
                  <a:gd name="T2" fmla="*/ 17 w 21"/>
                  <a:gd name="T3" fmla="*/ 0 h 14"/>
                  <a:gd name="T4" fmla="*/ 1 w 21"/>
                  <a:gd name="T5" fmla="*/ 10 h 14"/>
                  <a:gd name="T6" fmla="*/ 0 w 21"/>
                  <a:gd name="T7" fmla="*/ 11 h 14"/>
                  <a:gd name="T8" fmla="*/ 0 w 21"/>
                  <a:gd name="T9" fmla="*/ 13 h 14"/>
                  <a:gd name="T10" fmla="*/ 3 w 21"/>
                  <a:gd name="T11" fmla="*/ 14 h 14"/>
                  <a:gd name="T12" fmla="*/ 4 w 21"/>
                  <a:gd name="T13" fmla="*/ 14 h 14"/>
                  <a:gd name="T14" fmla="*/ 20 w 21"/>
                  <a:gd name="T15" fmla="*/ 5 h 14"/>
                  <a:gd name="T16" fmla="*/ 21 w 21"/>
                  <a:gd name="T17" fmla="*/ 3 h 14"/>
                  <a:gd name="T18" fmla="*/ 21 w 21"/>
                  <a:gd name="T19" fmla="*/ 1 h 14"/>
                  <a:gd name="T20" fmla="*/ 19 w 21"/>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19" y="0"/>
                    </a:moveTo>
                    <a:cubicBezTo>
                      <a:pt x="18" y="0"/>
                      <a:pt x="18" y="0"/>
                      <a:pt x="17" y="0"/>
                    </a:cubicBezTo>
                    <a:cubicBezTo>
                      <a:pt x="1" y="10"/>
                      <a:pt x="1" y="10"/>
                      <a:pt x="1" y="10"/>
                    </a:cubicBezTo>
                    <a:cubicBezTo>
                      <a:pt x="1" y="10"/>
                      <a:pt x="0" y="11"/>
                      <a:pt x="0" y="11"/>
                    </a:cubicBezTo>
                    <a:cubicBezTo>
                      <a:pt x="0" y="12"/>
                      <a:pt x="0" y="12"/>
                      <a:pt x="0" y="13"/>
                    </a:cubicBezTo>
                    <a:cubicBezTo>
                      <a:pt x="1" y="14"/>
                      <a:pt x="2" y="14"/>
                      <a:pt x="3" y="14"/>
                    </a:cubicBezTo>
                    <a:cubicBezTo>
                      <a:pt x="3" y="14"/>
                      <a:pt x="3" y="14"/>
                      <a:pt x="4" y="14"/>
                    </a:cubicBezTo>
                    <a:cubicBezTo>
                      <a:pt x="20" y="5"/>
                      <a:pt x="20" y="5"/>
                      <a:pt x="20" y="5"/>
                    </a:cubicBezTo>
                    <a:cubicBezTo>
                      <a:pt x="20" y="4"/>
                      <a:pt x="21" y="4"/>
                      <a:pt x="21" y="3"/>
                    </a:cubicBezTo>
                    <a:cubicBezTo>
                      <a:pt x="21" y="3"/>
                      <a:pt x="21" y="2"/>
                      <a:pt x="21" y="1"/>
                    </a:cubicBezTo>
                    <a:cubicBezTo>
                      <a:pt x="20" y="1"/>
                      <a:pt x="20" y="0"/>
                      <a:pt x="19"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6" name="Freeform 79">
                <a:extLst>
                  <a:ext uri="{FF2B5EF4-FFF2-40B4-BE49-F238E27FC236}">
                    <a16:creationId xmlns:a16="http://schemas.microsoft.com/office/drawing/2014/main" id="{AEBBE1E2-654A-4047-B5BC-19049BAFE16F}"/>
                  </a:ext>
                </a:extLst>
              </p:cNvPr>
              <p:cNvSpPr>
                <a:spLocks/>
              </p:cNvSpPr>
              <p:nvPr/>
            </p:nvSpPr>
            <p:spPr bwMode="auto">
              <a:xfrm>
                <a:off x="9434862" y="3938677"/>
                <a:ext cx="79375" cy="52388"/>
              </a:xfrm>
              <a:custGeom>
                <a:avLst/>
                <a:gdLst>
                  <a:gd name="T0" fmla="*/ 20 w 21"/>
                  <a:gd name="T1" fmla="*/ 9 h 14"/>
                  <a:gd name="T2" fmla="*/ 4 w 21"/>
                  <a:gd name="T3" fmla="*/ 0 h 14"/>
                  <a:gd name="T4" fmla="*/ 2 w 21"/>
                  <a:gd name="T5" fmla="*/ 0 h 14"/>
                  <a:gd name="T6" fmla="*/ 1 w 21"/>
                  <a:gd name="T7" fmla="*/ 1 h 14"/>
                  <a:gd name="T8" fmla="*/ 1 w 21"/>
                  <a:gd name="T9" fmla="*/ 3 h 14"/>
                  <a:gd name="T10" fmla="*/ 2 w 21"/>
                  <a:gd name="T11" fmla="*/ 4 h 14"/>
                  <a:gd name="T12" fmla="*/ 18 w 21"/>
                  <a:gd name="T13" fmla="*/ 13 h 14"/>
                  <a:gd name="T14" fmla="*/ 19 w 21"/>
                  <a:gd name="T15" fmla="*/ 14 h 14"/>
                  <a:gd name="T16" fmla="*/ 21 w 21"/>
                  <a:gd name="T17" fmla="*/ 13 h 14"/>
                  <a:gd name="T18" fmla="*/ 21 w 21"/>
                  <a:gd name="T19" fmla="*/ 11 h 14"/>
                  <a:gd name="T20" fmla="*/ 20 w 21"/>
                  <a:gd name="T2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0" y="9"/>
                    </a:moveTo>
                    <a:cubicBezTo>
                      <a:pt x="4" y="0"/>
                      <a:pt x="4" y="0"/>
                      <a:pt x="4" y="0"/>
                    </a:cubicBezTo>
                    <a:cubicBezTo>
                      <a:pt x="4" y="0"/>
                      <a:pt x="3" y="0"/>
                      <a:pt x="2" y="0"/>
                    </a:cubicBezTo>
                    <a:cubicBezTo>
                      <a:pt x="2" y="0"/>
                      <a:pt x="1" y="0"/>
                      <a:pt x="1" y="1"/>
                    </a:cubicBezTo>
                    <a:cubicBezTo>
                      <a:pt x="1" y="1"/>
                      <a:pt x="0" y="2"/>
                      <a:pt x="1" y="3"/>
                    </a:cubicBezTo>
                    <a:cubicBezTo>
                      <a:pt x="1" y="3"/>
                      <a:pt x="1" y="4"/>
                      <a:pt x="2" y="4"/>
                    </a:cubicBezTo>
                    <a:cubicBezTo>
                      <a:pt x="18" y="13"/>
                      <a:pt x="18" y="13"/>
                      <a:pt x="18" y="13"/>
                    </a:cubicBezTo>
                    <a:cubicBezTo>
                      <a:pt x="18" y="14"/>
                      <a:pt x="18" y="14"/>
                      <a:pt x="19" y="14"/>
                    </a:cubicBezTo>
                    <a:cubicBezTo>
                      <a:pt x="20" y="14"/>
                      <a:pt x="21" y="13"/>
                      <a:pt x="21" y="13"/>
                    </a:cubicBezTo>
                    <a:cubicBezTo>
                      <a:pt x="21" y="12"/>
                      <a:pt x="21" y="11"/>
                      <a:pt x="21" y="11"/>
                    </a:cubicBezTo>
                    <a:cubicBezTo>
                      <a:pt x="21" y="10"/>
                      <a:pt x="21" y="9"/>
                      <a:pt x="20" y="9"/>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7" name="Freeform 80">
                <a:extLst>
                  <a:ext uri="{FF2B5EF4-FFF2-40B4-BE49-F238E27FC236}">
                    <a16:creationId xmlns:a16="http://schemas.microsoft.com/office/drawing/2014/main" id="{F3768E84-131A-4DF6-94D8-FEAA87F5A549}"/>
                  </a:ext>
                </a:extLst>
              </p:cNvPr>
              <p:cNvSpPr>
                <a:spLocks/>
              </p:cNvSpPr>
              <p:nvPr/>
            </p:nvSpPr>
            <p:spPr bwMode="auto">
              <a:xfrm>
                <a:off x="9438037" y="3773577"/>
                <a:ext cx="79375" cy="52388"/>
              </a:xfrm>
              <a:custGeom>
                <a:avLst/>
                <a:gdLst>
                  <a:gd name="T0" fmla="*/ 21 w 21"/>
                  <a:gd name="T1" fmla="*/ 1 h 14"/>
                  <a:gd name="T2" fmla="*/ 19 w 21"/>
                  <a:gd name="T3" fmla="*/ 0 h 14"/>
                  <a:gd name="T4" fmla="*/ 17 w 21"/>
                  <a:gd name="T5" fmla="*/ 0 h 14"/>
                  <a:gd name="T6" fmla="*/ 2 w 21"/>
                  <a:gd name="T7" fmla="*/ 10 h 14"/>
                  <a:gd name="T8" fmla="*/ 0 w 21"/>
                  <a:gd name="T9" fmla="*/ 11 h 14"/>
                  <a:gd name="T10" fmla="*/ 1 w 21"/>
                  <a:gd name="T11" fmla="*/ 13 h 14"/>
                  <a:gd name="T12" fmla="*/ 3 w 21"/>
                  <a:gd name="T13" fmla="*/ 14 h 14"/>
                  <a:gd name="T14" fmla="*/ 4 w 21"/>
                  <a:gd name="T15" fmla="*/ 14 h 14"/>
                  <a:gd name="T16" fmla="*/ 20 w 21"/>
                  <a:gd name="T17" fmla="*/ 5 h 14"/>
                  <a:gd name="T18" fmla="*/ 21 w 21"/>
                  <a:gd name="T19" fmla="*/ 3 h 14"/>
                  <a:gd name="T20" fmla="*/ 21 w 21"/>
                  <a:gd name="T21"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1" y="1"/>
                    </a:moveTo>
                    <a:cubicBezTo>
                      <a:pt x="21" y="1"/>
                      <a:pt x="20" y="0"/>
                      <a:pt x="19" y="0"/>
                    </a:cubicBezTo>
                    <a:cubicBezTo>
                      <a:pt x="19" y="0"/>
                      <a:pt x="18" y="0"/>
                      <a:pt x="17" y="0"/>
                    </a:cubicBezTo>
                    <a:cubicBezTo>
                      <a:pt x="2" y="10"/>
                      <a:pt x="2" y="10"/>
                      <a:pt x="2" y="10"/>
                    </a:cubicBezTo>
                    <a:cubicBezTo>
                      <a:pt x="1" y="10"/>
                      <a:pt x="1" y="10"/>
                      <a:pt x="0" y="11"/>
                    </a:cubicBezTo>
                    <a:cubicBezTo>
                      <a:pt x="0" y="12"/>
                      <a:pt x="0" y="12"/>
                      <a:pt x="1" y="13"/>
                    </a:cubicBezTo>
                    <a:cubicBezTo>
                      <a:pt x="1" y="14"/>
                      <a:pt x="2" y="14"/>
                      <a:pt x="3" y="14"/>
                    </a:cubicBezTo>
                    <a:cubicBezTo>
                      <a:pt x="3" y="14"/>
                      <a:pt x="4" y="14"/>
                      <a:pt x="4" y="14"/>
                    </a:cubicBezTo>
                    <a:cubicBezTo>
                      <a:pt x="20" y="5"/>
                      <a:pt x="20" y="5"/>
                      <a:pt x="20" y="5"/>
                    </a:cubicBezTo>
                    <a:cubicBezTo>
                      <a:pt x="21" y="4"/>
                      <a:pt x="21" y="4"/>
                      <a:pt x="21" y="3"/>
                    </a:cubicBezTo>
                    <a:cubicBezTo>
                      <a:pt x="21" y="3"/>
                      <a:pt x="21" y="2"/>
                      <a:pt x="21" y="1"/>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8" name="Freeform 81">
                <a:extLst>
                  <a:ext uri="{FF2B5EF4-FFF2-40B4-BE49-F238E27FC236}">
                    <a16:creationId xmlns:a16="http://schemas.microsoft.com/office/drawing/2014/main" id="{939A0E93-5C7F-463E-A896-8839CD2A1CE5}"/>
                  </a:ext>
                </a:extLst>
              </p:cNvPr>
              <p:cNvSpPr>
                <a:spLocks noEditPoints="1"/>
              </p:cNvSpPr>
              <p:nvPr/>
            </p:nvSpPr>
            <p:spPr bwMode="auto">
              <a:xfrm>
                <a:off x="9220550" y="3776752"/>
                <a:ext cx="222250" cy="323850"/>
              </a:xfrm>
              <a:custGeom>
                <a:avLst/>
                <a:gdLst>
                  <a:gd name="T0" fmla="*/ 58 w 59"/>
                  <a:gd name="T1" fmla="*/ 31 h 86"/>
                  <a:gd name="T2" fmla="*/ 58 w 59"/>
                  <a:gd name="T3" fmla="*/ 26 h 86"/>
                  <a:gd name="T4" fmla="*/ 58 w 59"/>
                  <a:gd name="T5" fmla="*/ 25 h 86"/>
                  <a:gd name="T6" fmla="*/ 59 w 59"/>
                  <a:gd name="T7" fmla="*/ 18 h 86"/>
                  <a:gd name="T8" fmla="*/ 54 w 59"/>
                  <a:gd name="T9" fmla="*/ 11 h 86"/>
                  <a:gd name="T10" fmla="*/ 54 w 59"/>
                  <a:gd name="T11" fmla="*/ 11 h 86"/>
                  <a:gd name="T12" fmla="*/ 45 w 59"/>
                  <a:gd name="T13" fmla="*/ 3 h 86"/>
                  <a:gd name="T14" fmla="*/ 44 w 59"/>
                  <a:gd name="T15" fmla="*/ 3 h 86"/>
                  <a:gd name="T16" fmla="*/ 32 w 59"/>
                  <a:gd name="T17" fmla="*/ 0 h 86"/>
                  <a:gd name="T18" fmla="*/ 19 w 59"/>
                  <a:gd name="T19" fmla="*/ 3 h 86"/>
                  <a:gd name="T20" fmla="*/ 8 w 59"/>
                  <a:gd name="T21" fmla="*/ 40 h 86"/>
                  <a:gd name="T22" fmla="*/ 18 w 59"/>
                  <a:gd name="T23" fmla="*/ 51 h 86"/>
                  <a:gd name="T24" fmla="*/ 18 w 59"/>
                  <a:gd name="T25" fmla="*/ 61 h 86"/>
                  <a:gd name="T26" fmla="*/ 18 w 59"/>
                  <a:gd name="T27" fmla="*/ 61 h 86"/>
                  <a:gd name="T28" fmla="*/ 18 w 59"/>
                  <a:gd name="T29" fmla="*/ 61 h 86"/>
                  <a:gd name="T30" fmla="*/ 18 w 59"/>
                  <a:gd name="T31" fmla="*/ 74 h 86"/>
                  <a:gd name="T32" fmla="*/ 23 w 59"/>
                  <a:gd name="T33" fmla="*/ 81 h 86"/>
                  <a:gd name="T34" fmla="*/ 31 w 59"/>
                  <a:gd name="T35" fmla="*/ 86 h 86"/>
                  <a:gd name="T36" fmla="*/ 40 w 59"/>
                  <a:gd name="T37" fmla="*/ 81 h 86"/>
                  <a:gd name="T38" fmla="*/ 45 w 59"/>
                  <a:gd name="T39" fmla="*/ 74 h 86"/>
                  <a:gd name="T40" fmla="*/ 45 w 59"/>
                  <a:gd name="T41" fmla="*/ 52 h 86"/>
                  <a:gd name="T42" fmla="*/ 45 w 59"/>
                  <a:gd name="T43" fmla="*/ 52 h 86"/>
                  <a:gd name="T44" fmla="*/ 52 w 59"/>
                  <a:gd name="T45" fmla="*/ 46 h 86"/>
                  <a:gd name="T46" fmla="*/ 55 w 59"/>
                  <a:gd name="T47" fmla="*/ 41 h 86"/>
                  <a:gd name="T48" fmla="*/ 58 w 59"/>
                  <a:gd name="T49" fmla="*/ 31 h 86"/>
                  <a:gd name="T50" fmla="*/ 58 w 59"/>
                  <a:gd name="T51" fmla="*/ 31 h 86"/>
                  <a:gd name="T52" fmla="*/ 17 w 59"/>
                  <a:gd name="T53" fmla="*/ 28 h 86"/>
                  <a:gd name="T54" fmla="*/ 16 w 59"/>
                  <a:gd name="T55" fmla="*/ 30 h 86"/>
                  <a:gd name="T56" fmla="*/ 15 w 59"/>
                  <a:gd name="T57" fmla="*/ 28 h 86"/>
                  <a:gd name="T58" fmla="*/ 34 w 59"/>
                  <a:gd name="T59" fmla="*/ 10 h 86"/>
                  <a:gd name="T60" fmla="*/ 35 w 59"/>
                  <a:gd name="T61" fmla="*/ 11 h 86"/>
                  <a:gd name="T62" fmla="*/ 34 w 59"/>
                  <a:gd name="T63" fmla="*/ 12 h 86"/>
                  <a:gd name="T64" fmla="*/ 17 w 59"/>
                  <a:gd name="T65" fmla="*/ 28 h 86"/>
                  <a:gd name="T66" fmla="*/ 42 w 59"/>
                  <a:gd name="T67" fmla="*/ 74 h 86"/>
                  <a:gd name="T68" fmla="*/ 38 w 59"/>
                  <a:gd name="T69" fmla="*/ 79 h 86"/>
                  <a:gd name="T70" fmla="*/ 37 w 59"/>
                  <a:gd name="T71" fmla="*/ 80 h 86"/>
                  <a:gd name="T72" fmla="*/ 37 w 59"/>
                  <a:gd name="T73" fmla="*/ 80 h 86"/>
                  <a:gd name="T74" fmla="*/ 31 w 59"/>
                  <a:gd name="T75" fmla="*/ 83 h 86"/>
                  <a:gd name="T76" fmla="*/ 26 w 59"/>
                  <a:gd name="T77" fmla="*/ 80 h 86"/>
                  <a:gd name="T78" fmla="*/ 26 w 59"/>
                  <a:gd name="T79" fmla="*/ 80 h 86"/>
                  <a:gd name="T80" fmla="*/ 25 w 59"/>
                  <a:gd name="T81" fmla="*/ 79 h 86"/>
                  <a:gd name="T82" fmla="*/ 21 w 59"/>
                  <a:gd name="T83" fmla="*/ 74 h 86"/>
                  <a:gd name="T84" fmla="*/ 21 w 59"/>
                  <a:gd name="T85" fmla="*/ 62 h 86"/>
                  <a:gd name="T86" fmla="*/ 42 w 59"/>
                  <a:gd name="T87" fmla="*/ 62 h 86"/>
                  <a:gd name="T88" fmla="*/ 42 w 59"/>
                  <a:gd name="T89" fmla="*/ 7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 h="86">
                    <a:moveTo>
                      <a:pt x="58" y="31"/>
                    </a:moveTo>
                    <a:cubicBezTo>
                      <a:pt x="58" y="29"/>
                      <a:pt x="58" y="27"/>
                      <a:pt x="58" y="26"/>
                    </a:cubicBezTo>
                    <a:cubicBezTo>
                      <a:pt x="58" y="25"/>
                      <a:pt x="58" y="25"/>
                      <a:pt x="58" y="25"/>
                    </a:cubicBezTo>
                    <a:cubicBezTo>
                      <a:pt x="58" y="22"/>
                      <a:pt x="59" y="20"/>
                      <a:pt x="59" y="18"/>
                    </a:cubicBezTo>
                    <a:cubicBezTo>
                      <a:pt x="59" y="18"/>
                      <a:pt x="58" y="15"/>
                      <a:pt x="54" y="11"/>
                    </a:cubicBezTo>
                    <a:cubicBezTo>
                      <a:pt x="54" y="11"/>
                      <a:pt x="54" y="11"/>
                      <a:pt x="54" y="11"/>
                    </a:cubicBezTo>
                    <a:cubicBezTo>
                      <a:pt x="52" y="8"/>
                      <a:pt x="49" y="5"/>
                      <a:pt x="45" y="3"/>
                    </a:cubicBezTo>
                    <a:cubicBezTo>
                      <a:pt x="44" y="3"/>
                      <a:pt x="44" y="3"/>
                      <a:pt x="44" y="3"/>
                    </a:cubicBezTo>
                    <a:cubicBezTo>
                      <a:pt x="40" y="1"/>
                      <a:pt x="36" y="0"/>
                      <a:pt x="32" y="0"/>
                    </a:cubicBezTo>
                    <a:cubicBezTo>
                      <a:pt x="27" y="0"/>
                      <a:pt x="23" y="1"/>
                      <a:pt x="19" y="3"/>
                    </a:cubicBezTo>
                    <a:cubicBezTo>
                      <a:pt x="5" y="11"/>
                      <a:pt x="0" y="27"/>
                      <a:pt x="8" y="40"/>
                    </a:cubicBezTo>
                    <a:cubicBezTo>
                      <a:pt x="10" y="45"/>
                      <a:pt x="14" y="49"/>
                      <a:pt x="18" y="51"/>
                    </a:cubicBezTo>
                    <a:cubicBezTo>
                      <a:pt x="18" y="61"/>
                      <a:pt x="18" y="61"/>
                      <a:pt x="18" y="61"/>
                    </a:cubicBezTo>
                    <a:cubicBezTo>
                      <a:pt x="18" y="61"/>
                      <a:pt x="18" y="61"/>
                      <a:pt x="18" y="61"/>
                    </a:cubicBezTo>
                    <a:cubicBezTo>
                      <a:pt x="18" y="61"/>
                      <a:pt x="18" y="61"/>
                      <a:pt x="18" y="61"/>
                    </a:cubicBezTo>
                    <a:cubicBezTo>
                      <a:pt x="18" y="74"/>
                      <a:pt x="18" y="74"/>
                      <a:pt x="18" y="74"/>
                    </a:cubicBezTo>
                    <a:cubicBezTo>
                      <a:pt x="18" y="77"/>
                      <a:pt x="20" y="79"/>
                      <a:pt x="23" y="81"/>
                    </a:cubicBezTo>
                    <a:cubicBezTo>
                      <a:pt x="24" y="83"/>
                      <a:pt x="27" y="86"/>
                      <a:pt x="31" y="86"/>
                    </a:cubicBezTo>
                    <a:cubicBezTo>
                      <a:pt x="36" y="86"/>
                      <a:pt x="39" y="83"/>
                      <a:pt x="40" y="81"/>
                    </a:cubicBezTo>
                    <a:cubicBezTo>
                      <a:pt x="43" y="79"/>
                      <a:pt x="45" y="77"/>
                      <a:pt x="45" y="74"/>
                    </a:cubicBezTo>
                    <a:cubicBezTo>
                      <a:pt x="45" y="52"/>
                      <a:pt x="45" y="52"/>
                      <a:pt x="45" y="52"/>
                    </a:cubicBezTo>
                    <a:cubicBezTo>
                      <a:pt x="45" y="52"/>
                      <a:pt x="45" y="52"/>
                      <a:pt x="45" y="52"/>
                    </a:cubicBezTo>
                    <a:cubicBezTo>
                      <a:pt x="47" y="50"/>
                      <a:pt x="50" y="48"/>
                      <a:pt x="52" y="46"/>
                    </a:cubicBezTo>
                    <a:cubicBezTo>
                      <a:pt x="53" y="45"/>
                      <a:pt x="54" y="43"/>
                      <a:pt x="55" y="41"/>
                    </a:cubicBezTo>
                    <a:cubicBezTo>
                      <a:pt x="56" y="38"/>
                      <a:pt x="57" y="34"/>
                      <a:pt x="58" y="31"/>
                    </a:cubicBezTo>
                    <a:cubicBezTo>
                      <a:pt x="58" y="31"/>
                      <a:pt x="58" y="31"/>
                      <a:pt x="58" y="31"/>
                    </a:cubicBezTo>
                    <a:moveTo>
                      <a:pt x="17" y="28"/>
                    </a:moveTo>
                    <a:cubicBezTo>
                      <a:pt x="17" y="29"/>
                      <a:pt x="17" y="30"/>
                      <a:pt x="16" y="30"/>
                    </a:cubicBezTo>
                    <a:cubicBezTo>
                      <a:pt x="16" y="30"/>
                      <a:pt x="15" y="29"/>
                      <a:pt x="15" y="28"/>
                    </a:cubicBezTo>
                    <a:cubicBezTo>
                      <a:pt x="15" y="18"/>
                      <a:pt x="23" y="10"/>
                      <a:pt x="34" y="10"/>
                    </a:cubicBezTo>
                    <a:cubicBezTo>
                      <a:pt x="35" y="10"/>
                      <a:pt x="35" y="10"/>
                      <a:pt x="35" y="11"/>
                    </a:cubicBezTo>
                    <a:cubicBezTo>
                      <a:pt x="35" y="11"/>
                      <a:pt x="35" y="12"/>
                      <a:pt x="34" y="12"/>
                    </a:cubicBezTo>
                    <a:cubicBezTo>
                      <a:pt x="25" y="12"/>
                      <a:pt x="17" y="19"/>
                      <a:pt x="17" y="28"/>
                    </a:cubicBezTo>
                    <a:moveTo>
                      <a:pt x="42" y="74"/>
                    </a:moveTo>
                    <a:cubicBezTo>
                      <a:pt x="42" y="76"/>
                      <a:pt x="40" y="78"/>
                      <a:pt x="38" y="79"/>
                    </a:cubicBezTo>
                    <a:cubicBezTo>
                      <a:pt x="37" y="79"/>
                      <a:pt x="37" y="80"/>
                      <a:pt x="37" y="80"/>
                    </a:cubicBezTo>
                    <a:cubicBezTo>
                      <a:pt x="37" y="80"/>
                      <a:pt x="37" y="80"/>
                      <a:pt x="37" y="80"/>
                    </a:cubicBezTo>
                    <a:cubicBezTo>
                      <a:pt x="37" y="82"/>
                      <a:pt x="35" y="83"/>
                      <a:pt x="31" y="83"/>
                    </a:cubicBezTo>
                    <a:cubicBezTo>
                      <a:pt x="28" y="83"/>
                      <a:pt x="26" y="82"/>
                      <a:pt x="26" y="80"/>
                    </a:cubicBezTo>
                    <a:cubicBezTo>
                      <a:pt x="26" y="80"/>
                      <a:pt x="26" y="80"/>
                      <a:pt x="26" y="80"/>
                    </a:cubicBezTo>
                    <a:cubicBezTo>
                      <a:pt x="26" y="80"/>
                      <a:pt x="25" y="79"/>
                      <a:pt x="25" y="79"/>
                    </a:cubicBezTo>
                    <a:cubicBezTo>
                      <a:pt x="22" y="78"/>
                      <a:pt x="21" y="76"/>
                      <a:pt x="21" y="74"/>
                    </a:cubicBezTo>
                    <a:cubicBezTo>
                      <a:pt x="21" y="62"/>
                      <a:pt x="21" y="62"/>
                      <a:pt x="21" y="62"/>
                    </a:cubicBezTo>
                    <a:cubicBezTo>
                      <a:pt x="42" y="62"/>
                      <a:pt x="42" y="62"/>
                      <a:pt x="42" y="62"/>
                    </a:cubicBezTo>
                    <a:lnTo>
                      <a:pt x="42" y="7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grpSp>
      <p:sp>
        <p:nvSpPr>
          <p:cNvPr id="63" name="Rounded Rectangle 93">
            <a:extLst>
              <a:ext uri="{FF2B5EF4-FFF2-40B4-BE49-F238E27FC236}">
                <a16:creationId xmlns:a16="http://schemas.microsoft.com/office/drawing/2014/main" id="{2FF16D07-23D7-4338-B168-173C82820CEC}"/>
              </a:ext>
            </a:extLst>
          </p:cNvPr>
          <p:cNvSpPr/>
          <p:nvPr/>
        </p:nvSpPr>
        <p:spPr>
          <a:xfrm>
            <a:off x="411835" y="783044"/>
            <a:ext cx="1480787"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HOW</a:t>
            </a:r>
          </a:p>
        </p:txBody>
      </p:sp>
      <p:cxnSp>
        <p:nvCxnSpPr>
          <p:cNvPr id="49" name="Straight Connector 48">
            <a:extLst>
              <a:ext uri="{FF2B5EF4-FFF2-40B4-BE49-F238E27FC236}">
                <a16:creationId xmlns:a16="http://schemas.microsoft.com/office/drawing/2014/main" id="{C01CC036-D522-4177-B967-619880B094F0}"/>
              </a:ext>
            </a:extLst>
          </p:cNvPr>
          <p:cNvCxnSpPr>
            <a:cxnSpLocks/>
          </p:cNvCxnSpPr>
          <p:nvPr/>
        </p:nvCxnSpPr>
        <p:spPr>
          <a:xfrm flipV="1">
            <a:off x="1892700" y="926100"/>
            <a:ext cx="1058048" cy="2"/>
          </a:xfrm>
          <a:prstGeom prst="line">
            <a:avLst/>
          </a:prstGeom>
          <a:ln w="19050">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5D5C998F-8482-4B37-A3A3-078F0581732C}"/>
              </a:ext>
            </a:extLst>
          </p:cNvPr>
          <p:cNvGrpSpPr/>
          <p:nvPr/>
        </p:nvGrpSpPr>
        <p:grpSpPr>
          <a:xfrm>
            <a:off x="2042152" y="4531579"/>
            <a:ext cx="5059697" cy="189227"/>
            <a:chOff x="2722869" y="6042105"/>
            <a:chExt cx="6746263" cy="252302"/>
          </a:xfrm>
        </p:grpSpPr>
        <p:sp>
          <p:nvSpPr>
            <p:cNvPr id="40" name="AutoShape 2">
              <a:hlinkClick r:id="rId3" action="ppaction://hlinksldjump"/>
              <a:extLst>
                <a:ext uri="{FF2B5EF4-FFF2-40B4-BE49-F238E27FC236}">
                  <a16:creationId xmlns:a16="http://schemas.microsoft.com/office/drawing/2014/main" id="{A97D595E-5948-4DC0-905A-3A21107573F5}"/>
                </a:ext>
              </a:extLst>
            </p:cNvPr>
            <p:cNvSpPr>
              <a:spLocks noChangeArrowheads="1"/>
            </p:cNvSpPr>
            <p:nvPr/>
          </p:nvSpPr>
          <p:spPr bwMode="gray">
            <a:xfrm>
              <a:off x="4076038" y="6046872"/>
              <a:ext cx="1063690" cy="247535"/>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WHY</a:t>
              </a:r>
            </a:p>
          </p:txBody>
        </p:sp>
        <p:sp>
          <p:nvSpPr>
            <p:cNvPr id="41" name="AutoShape 2">
              <a:hlinkClick r:id="rId4" action="ppaction://hlinksldjump"/>
              <a:extLst>
                <a:ext uri="{FF2B5EF4-FFF2-40B4-BE49-F238E27FC236}">
                  <a16:creationId xmlns:a16="http://schemas.microsoft.com/office/drawing/2014/main" id="{CF227E47-9622-4032-871F-A181E86DDCF3}"/>
                </a:ext>
              </a:extLst>
            </p:cNvPr>
            <p:cNvSpPr>
              <a:spLocks noChangeArrowheads="1"/>
            </p:cNvSpPr>
            <p:nvPr/>
          </p:nvSpPr>
          <p:spPr bwMode="gray">
            <a:xfrm>
              <a:off x="2993686" y="6046872"/>
              <a:ext cx="1063690" cy="247535"/>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GENERAL</a:t>
              </a:r>
            </a:p>
          </p:txBody>
        </p:sp>
        <p:sp>
          <p:nvSpPr>
            <p:cNvPr id="42" name="AutoShape 2">
              <a:hlinkClick r:id="rId5" action="ppaction://hlinksldjump"/>
              <a:extLst>
                <a:ext uri="{FF2B5EF4-FFF2-40B4-BE49-F238E27FC236}">
                  <a16:creationId xmlns:a16="http://schemas.microsoft.com/office/drawing/2014/main" id="{8683E648-FBF5-42F2-8EFB-15C92785238B}"/>
                </a:ext>
              </a:extLst>
            </p:cNvPr>
            <p:cNvSpPr>
              <a:spLocks noChangeArrowheads="1"/>
            </p:cNvSpPr>
            <p:nvPr/>
          </p:nvSpPr>
          <p:spPr bwMode="gray">
            <a:xfrm>
              <a:off x="5158390" y="6046872"/>
              <a:ext cx="1063690" cy="247535"/>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WHAT</a:t>
              </a:r>
            </a:p>
          </p:txBody>
        </p:sp>
        <p:sp>
          <p:nvSpPr>
            <p:cNvPr id="43" name="AutoShape 2">
              <a:hlinkClick r:id="rId6" action="ppaction://hlinksldjump"/>
              <a:extLst>
                <a:ext uri="{FF2B5EF4-FFF2-40B4-BE49-F238E27FC236}">
                  <a16:creationId xmlns:a16="http://schemas.microsoft.com/office/drawing/2014/main" id="{DF19E6E4-C1B8-46F4-85C8-4608E0FE821B}"/>
                </a:ext>
              </a:extLst>
            </p:cNvPr>
            <p:cNvSpPr>
              <a:spLocks noChangeArrowheads="1"/>
            </p:cNvSpPr>
            <p:nvPr/>
          </p:nvSpPr>
          <p:spPr bwMode="gray">
            <a:xfrm>
              <a:off x="6240742" y="6046872"/>
              <a:ext cx="1063690" cy="247535"/>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WHO</a:t>
              </a:r>
            </a:p>
          </p:txBody>
        </p:sp>
        <p:sp>
          <p:nvSpPr>
            <p:cNvPr id="44" name="AutoShape 2">
              <a:hlinkClick r:id="rId7" action="ppaction://hlinksldjump"/>
              <a:extLst>
                <a:ext uri="{FF2B5EF4-FFF2-40B4-BE49-F238E27FC236}">
                  <a16:creationId xmlns:a16="http://schemas.microsoft.com/office/drawing/2014/main" id="{C292433E-5EEC-44C9-91DC-3410EAEF117D}"/>
                </a:ext>
              </a:extLst>
            </p:cNvPr>
            <p:cNvSpPr>
              <a:spLocks noChangeArrowheads="1"/>
            </p:cNvSpPr>
            <p:nvPr/>
          </p:nvSpPr>
          <p:spPr bwMode="gray">
            <a:xfrm>
              <a:off x="7323092" y="6046725"/>
              <a:ext cx="1063690" cy="247535"/>
            </a:xfrm>
            <a:prstGeom prst="roundRect">
              <a:avLst>
                <a:gd name="adj" fmla="val 50000"/>
              </a:avLst>
            </a:prstGeom>
            <a:solidFill>
              <a:srgbClr val="22BCB9"/>
            </a:solidFill>
            <a:ln w="10795">
              <a:noFill/>
              <a:round/>
              <a:headEnd/>
              <a:tailEnd/>
            </a:ln>
            <a:effectLst/>
          </p:spPr>
          <p:txBody>
            <a:bodyPr vert="horz" wrap="none" lIns="0" tIns="0" rIns="0" bIns="0" anchor="ctr" anchorCtr="0">
              <a:noAutofit/>
            </a:bodyPr>
            <a:lstStyle/>
            <a:p>
              <a:pPr algn="ctr">
                <a:lnSpc>
                  <a:spcPct val="95000"/>
                </a:lnSpc>
              </a:pPr>
              <a:r>
                <a:rPr lang="en-US" sz="525" b="1">
                  <a:solidFill>
                    <a:schemeClr val="bg1"/>
                  </a:solidFill>
                </a:rPr>
                <a:t>HOW</a:t>
              </a:r>
            </a:p>
          </p:txBody>
        </p:sp>
        <p:sp>
          <p:nvSpPr>
            <p:cNvPr id="45" name="AutoShape 2">
              <a:hlinkClick r:id="rId8" action="ppaction://hlinksldjump"/>
              <a:extLst>
                <a:ext uri="{FF2B5EF4-FFF2-40B4-BE49-F238E27FC236}">
                  <a16:creationId xmlns:a16="http://schemas.microsoft.com/office/drawing/2014/main" id="{EC6FE02C-FFE1-47D9-B009-433EBFBAF838}"/>
                </a:ext>
              </a:extLst>
            </p:cNvPr>
            <p:cNvSpPr>
              <a:spLocks noChangeArrowheads="1"/>
            </p:cNvSpPr>
            <p:nvPr/>
          </p:nvSpPr>
          <p:spPr bwMode="gray">
            <a:xfrm>
              <a:off x="8405442" y="6046725"/>
              <a:ext cx="1063690" cy="247535"/>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REPORT &amp; LEARN</a:t>
              </a:r>
            </a:p>
          </p:txBody>
        </p:sp>
        <p:pic>
          <p:nvPicPr>
            <p:cNvPr id="46" name="Picture 45">
              <a:hlinkClick r:id="rId9" action="ppaction://hlinksldjump"/>
              <a:extLst>
                <a:ext uri="{FF2B5EF4-FFF2-40B4-BE49-F238E27FC236}">
                  <a16:creationId xmlns:a16="http://schemas.microsoft.com/office/drawing/2014/main" id="{E174B23A-627A-44CB-88FC-CD4E31F15FB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722869" y="6042105"/>
              <a:ext cx="252155" cy="252155"/>
            </a:xfrm>
            <a:prstGeom prst="rect">
              <a:avLst/>
            </a:prstGeom>
          </p:spPr>
        </p:pic>
      </p:grpSp>
      <p:grpSp>
        <p:nvGrpSpPr>
          <p:cNvPr id="38" name="Group 37">
            <a:extLst>
              <a:ext uri="{FF2B5EF4-FFF2-40B4-BE49-F238E27FC236}">
                <a16:creationId xmlns:a16="http://schemas.microsoft.com/office/drawing/2014/main" id="{CA9B2404-B8CD-4B9C-A63D-038C05924482}"/>
              </a:ext>
            </a:extLst>
          </p:cNvPr>
          <p:cNvGrpSpPr/>
          <p:nvPr/>
        </p:nvGrpSpPr>
        <p:grpSpPr>
          <a:xfrm>
            <a:off x="7405014" y="4531233"/>
            <a:ext cx="186825" cy="186825"/>
            <a:chOff x="9873352" y="6041644"/>
            <a:chExt cx="249100" cy="249100"/>
          </a:xfrm>
        </p:grpSpPr>
        <p:sp>
          <p:nvSpPr>
            <p:cNvPr id="48" name="Oval 47">
              <a:hlinkClick r:id="" action="ppaction://hlinkshowjump?jump=previousslide"/>
              <a:extLst>
                <a:ext uri="{FF2B5EF4-FFF2-40B4-BE49-F238E27FC236}">
                  <a16:creationId xmlns:a16="http://schemas.microsoft.com/office/drawing/2014/main" id="{DC529957-5681-48AB-B65D-9629FC8B4774}"/>
                </a:ext>
              </a:extLst>
            </p:cNvPr>
            <p:cNvSpPr/>
            <p:nvPr userDrawn="1"/>
          </p:nvSpPr>
          <p:spPr>
            <a:xfrm>
              <a:off x="9873352" y="6041644"/>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50" name="Group 49">
              <a:extLst>
                <a:ext uri="{FF2B5EF4-FFF2-40B4-BE49-F238E27FC236}">
                  <a16:creationId xmlns:a16="http://schemas.microsoft.com/office/drawing/2014/main" id="{08FDADBD-A1DD-4B59-85B7-098783569140}"/>
                </a:ext>
              </a:extLst>
            </p:cNvPr>
            <p:cNvGrpSpPr/>
            <p:nvPr userDrawn="1"/>
          </p:nvGrpSpPr>
          <p:grpSpPr>
            <a:xfrm>
              <a:off x="9971776" y="6136088"/>
              <a:ext cx="41137" cy="66044"/>
              <a:chOff x="3345327" y="4804129"/>
              <a:chExt cx="74099" cy="118964"/>
            </a:xfrm>
          </p:grpSpPr>
          <p:cxnSp>
            <p:nvCxnSpPr>
              <p:cNvPr id="51" name="Straight Connector 50">
                <a:hlinkClick r:id="" action="ppaction://hlinkshowjump?jump=previousslide"/>
                <a:extLst>
                  <a:ext uri="{FF2B5EF4-FFF2-40B4-BE49-F238E27FC236}">
                    <a16:creationId xmlns:a16="http://schemas.microsoft.com/office/drawing/2014/main" id="{F4293073-7123-4BB8-AA14-D416082C0470}"/>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hlinkClick r:id="" action="ppaction://hlinkshowjump?jump=previousslide"/>
                <a:extLst>
                  <a:ext uri="{FF2B5EF4-FFF2-40B4-BE49-F238E27FC236}">
                    <a16:creationId xmlns:a16="http://schemas.microsoft.com/office/drawing/2014/main" id="{B16F3731-A7F6-4A74-BE9E-D45C5FF7AFE8}"/>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53" name="Group 52">
            <a:extLst>
              <a:ext uri="{FF2B5EF4-FFF2-40B4-BE49-F238E27FC236}">
                <a16:creationId xmlns:a16="http://schemas.microsoft.com/office/drawing/2014/main" id="{79AB2791-D6C9-481E-939F-C25E1D618E8F}"/>
              </a:ext>
            </a:extLst>
          </p:cNvPr>
          <p:cNvGrpSpPr/>
          <p:nvPr/>
        </p:nvGrpSpPr>
        <p:grpSpPr>
          <a:xfrm>
            <a:off x="7642346" y="4531233"/>
            <a:ext cx="186825" cy="186825"/>
            <a:chOff x="10189795" y="6045160"/>
            <a:chExt cx="249100" cy="249100"/>
          </a:xfrm>
        </p:grpSpPr>
        <p:sp>
          <p:nvSpPr>
            <p:cNvPr id="54" name="Oval 53">
              <a:hlinkClick r:id="" action="ppaction://hlinkshowjump?jump=nextslide"/>
              <a:extLst>
                <a:ext uri="{FF2B5EF4-FFF2-40B4-BE49-F238E27FC236}">
                  <a16:creationId xmlns:a16="http://schemas.microsoft.com/office/drawing/2014/main" id="{543BA8F1-585A-4C11-90EE-A7A8C94B27AD}"/>
                </a:ext>
              </a:extLst>
            </p:cNvPr>
            <p:cNvSpPr/>
            <p:nvPr userDrawn="1"/>
          </p:nvSpPr>
          <p:spPr>
            <a:xfrm>
              <a:off x="10189795" y="6045160"/>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55" name="Group 54">
              <a:extLst>
                <a:ext uri="{FF2B5EF4-FFF2-40B4-BE49-F238E27FC236}">
                  <a16:creationId xmlns:a16="http://schemas.microsoft.com/office/drawing/2014/main" id="{B33276B5-5203-4169-84CC-9BED7BEF3682}"/>
                </a:ext>
              </a:extLst>
            </p:cNvPr>
            <p:cNvGrpSpPr/>
            <p:nvPr userDrawn="1"/>
          </p:nvGrpSpPr>
          <p:grpSpPr>
            <a:xfrm flipH="1" flipV="1">
              <a:off x="10297292" y="6133992"/>
              <a:ext cx="41137" cy="66044"/>
              <a:chOff x="3345327" y="4804129"/>
              <a:chExt cx="74099" cy="118964"/>
            </a:xfrm>
          </p:grpSpPr>
          <p:cxnSp>
            <p:nvCxnSpPr>
              <p:cNvPr id="56" name="Straight Connector 55">
                <a:hlinkClick r:id="" action="ppaction://hlinkshowjump?jump=nextslide"/>
                <a:extLst>
                  <a:ext uri="{FF2B5EF4-FFF2-40B4-BE49-F238E27FC236}">
                    <a16:creationId xmlns:a16="http://schemas.microsoft.com/office/drawing/2014/main" id="{4C9E8850-090E-4C81-96B9-F597FB19DCB4}"/>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hlinkClick r:id="" action="ppaction://hlinkshowjump?jump=nextslide"/>
                <a:extLst>
                  <a:ext uri="{FF2B5EF4-FFF2-40B4-BE49-F238E27FC236}">
                    <a16:creationId xmlns:a16="http://schemas.microsoft.com/office/drawing/2014/main" id="{9511CB8E-4057-4821-96D8-509CD7CA79DC}"/>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sp>
        <p:nvSpPr>
          <p:cNvPr id="59" name="Oval 20">
            <a:extLst>
              <a:ext uri="{FF2B5EF4-FFF2-40B4-BE49-F238E27FC236}">
                <a16:creationId xmlns:a16="http://schemas.microsoft.com/office/drawing/2014/main" id="{5BCB7134-6A76-4CC5-949B-A5A1CA48B8FA}"/>
              </a:ext>
            </a:extLst>
          </p:cNvPr>
          <p:cNvSpPr/>
          <p:nvPr/>
        </p:nvSpPr>
        <p:spPr>
          <a:xfrm>
            <a:off x="125709" y="694902"/>
            <a:ext cx="456300" cy="45587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pic>
        <p:nvPicPr>
          <p:cNvPr id="68" name="Graphic 67" descr="Gears with solid fill">
            <a:extLst>
              <a:ext uri="{FF2B5EF4-FFF2-40B4-BE49-F238E27FC236}">
                <a16:creationId xmlns:a16="http://schemas.microsoft.com/office/drawing/2014/main" id="{C77F91E5-E5FD-411E-95C2-BA3012F6CBB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40023" y="712112"/>
            <a:ext cx="427671" cy="427671"/>
          </a:xfrm>
          <a:prstGeom prst="rect">
            <a:avLst/>
          </a:prstGeom>
        </p:spPr>
      </p:pic>
      <p:sp>
        <p:nvSpPr>
          <p:cNvPr id="58" name="Slide Number Placeholder 3">
            <a:extLst>
              <a:ext uri="{FF2B5EF4-FFF2-40B4-BE49-F238E27FC236}">
                <a16:creationId xmlns:a16="http://schemas.microsoft.com/office/drawing/2014/main" id="{BD689CDF-CBBE-474F-BAA4-37FF4FD3901C}"/>
              </a:ext>
            </a:extLst>
          </p:cNvPr>
          <p:cNvSpPr>
            <a:spLocks noGrp="1"/>
          </p:cNvSpPr>
          <p:nvPr>
            <p:ph type="sldNum" sz="quarter" idx="12"/>
          </p:nvPr>
        </p:nvSpPr>
        <p:spPr>
          <a:xfrm>
            <a:off x="8447486" y="4759631"/>
            <a:ext cx="247535" cy="150195"/>
          </a:xfrm>
        </p:spPr>
        <p:txBody>
          <a:bodyPr/>
          <a:lstStyle>
            <a:lvl1pPr rtl="0">
              <a:defRPr/>
            </a:lvl1pPr>
          </a:lstStyle>
          <a:p>
            <a:pPr fontAlgn="base">
              <a:spcAft>
                <a:spcPct val="0"/>
              </a:spcAft>
              <a:defRPr/>
            </a:pPr>
            <a:fld id="{4472AB7F-E8D0-4874-A9B8-335B68DC5F05}" type="slidenum">
              <a:rPr lang="en-US" smtClean="0"/>
              <a:pPr fontAlgn="base">
                <a:spcAft>
                  <a:spcPct val="0"/>
                </a:spcAft>
                <a:defRPr/>
              </a:pPr>
              <a:t>59</a:t>
            </a:fld>
            <a:endParaRPr lang="en-US"/>
          </a:p>
        </p:txBody>
      </p:sp>
    </p:spTree>
    <p:extLst>
      <p:ext uri="{BB962C8B-B14F-4D97-AF65-F5344CB8AC3E}">
        <p14:creationId xmlns:p14="http://schemas.microsoft.com/office/powerpoint/2010/main" val="1502754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a:extLst>
              <a:ext uri="{FF2B5EF4-FFF2-40B4-BE49-F238E27FC236}">
                <a16:creationId xmlns:a16="http://schemas.microsoft.com/office/drawing/2014/main" id="{12A1878D-5DA7-4F25-BA00-EEBE6EF2F4AB}"/>
              </a:ext>
            </a:extLst>
          </p:cNvPr>
          <p:cNvCxnSpPr>
            <a:cxnSpLocks/>
          </p:cNvCxnSpPr>
          <p:nvPr/>
        </p:nvCxnSpPr>
        <p:spPr>
          <a:xfrm flipV="1">
            <a:off x="3069900" y="926100"/>
            <a:ext cx="5179433"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EE418441-3A00-4AFB-98C5-51B0563C3104}"/>
              </a:ext>
            </a:extLst>
          </p:cNvPr>
          <p:cNvSpPr/>
          <p:nvPr/>
        </p:nvSpPr>
        <p:spPr>
          <a:xfrm>
            <a:off x="1966" y="0"/>
            <a:ext cx="2993588" cy="4445491"/>
          </a:xfrm>
          <a:prstGeom prst="rect">
            <a:avLst/>
          </a:prstGeom>
          <a:solidFill>
            <a:srgbClr val="FBB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Verdana"/>
              <a:ea typeface="+mn-ea"/>
              <a:cs typeface="+mn-cs"/>
            </a:endParaRPr>
          </a:p>
        </p:txBody>
      </p:sp>
      <p:sp>
        <p:nvSpPr>
          <p:cNvPr id="5" name="Title 1">
            <a:extLst>
              <a:ext uri="{FF2B5EF4-FFF2-40B4-BE49-F238E27FC236}">
                <a16:creationId xmlns:a16="http://schemas.microsoft.com/office/drawing/2014/main" id="{49404C55-093B-4B52-8DDB-0CD91796F002}"/>
              </a:ext>
            </a:extLst>
          </p:cNvPr>
          <p:cNvSpPr txBox="1">
            <a:spLocks/>
          </p:cNvSpPr>
          <p:nvPr/>
        </p:nvSpPr>
        <p:spPr bwMode="auto">
          <a:xfrm>
            <a:off x="303609" y="87475"/>
            <a:ext cx="8210829" cy="537533"/>
          </a:xfrm>
          <a:prstGeom prst="rect">
            <a:avLst/>
          </a:prstGeom>
          <a:noFill/>
          <a:ln>
            <a:noFill/>
          </a:ln>
        </p:spPr>
        <p:txBody>
          <a:bodyPr vert="horz" wrap="square" lIns="0" tIns="34287" rIns="68573" bIns="34287" numCol="1" anchor="b" anchorCtr="0" compatLnSpc="1">
            <a:prstTxWarp prst="textNoShape">
              <a:avLst/>
            </a:prstTxWarp>
          </a:bodyPr>
          <a:lstStyle>
            <a:lvl1pPr algn="l" defTabSz="60952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a:lstStyle>
          <a:p>
            <a:pPr marL="0" marR="0" lvl="0" indent="0" algn="l" defTabSz="609525" rtl="0" eaLnBrk="1" fontAlgn="base" latinLnBrk="0" hangingPunct="1">
              <a:lnSpc>
                <a:spcPct val="100000"/>
              </a:lnSpc>
              <a:spcBef>
                <a:spcPct val="0"/>
              </a:spcBef>
              <a:spcAft>
                <a:spcPct val="0"/>
              </a:spcAft>
              <a:buClrTx/>
              <a:buSzTx/>
              <a:buFontTx/>
              <a:buNone/>
              <a:tabLst/>
              <a:defRPr/>
            </a:pPr>
            <a:r>
              <a:rPr kumimoji="0" lang="en-US" sz="1500" b="0" i="0" u="none" strike="noStrike" kern="1200" cap="none" spc="0" normalizeH="0" baseline="0" noProof="0">
                <a:ln>
                  <a:noFill/>
                </a:ln>
                <a:solidFill>
                  <a:prstClr val="white"/>
                </a:solidFill>
                <a:effectLst/>
                <a:uLnTx/>
                <a:uFillTx/>
                <a:latin typeface="Verdana"/>
                <a:ea typeface="ＭＳ Ｐゴシック" charset="0"/>
              </a:rPr>
              <a:t>Decide the scope </a:t>
            </a:r>
          </a:p>
          <a:p>
            <a:pPr marL="0" marR="0" lvl="0" indent="0" algn="l" defTabSz="609525" rtl="0" eaLnBrk="1" fontAlgn="base" latinLnBrk="0" hangingPunct="1">
              <a:lnSpc>
                <a:spcPct val="100000"/>
              </a:lnSpc>
              <a:spcBef>
                <a:spcPct val="0"/>
              </a:spcBef>
              <a:spcAft>
                <a:spcPct val="0"/>
              </a:spcAft>
              <a:buClrTx/>
              <a:buSzTx/>
              <a:buFontTx/>
              <a:buNone/>
              <a:tabLst/>
              <a:defRPr/>
            </a:pPr>
            <a:r>
              <a:rPr kumimoji="0" lang="en-US" sz="1500" b="0" i="0" u="none" strike="noStrike" kern="1200" cap="none" spc="0" normalizeH="0" baseline="0" noProof="0">
                <a:ln>
                  <a:noFill/>
                </a:ln>
                <a:solidFill>
                  <a:prstClr val="white"/>
                </a:solidFill>
                <a:effectLst/>
                <a:uLnTx/>
                <a:uFillTx/>
                <a:latin typeface="Verdana"/>
                <a:ea typeface="ＭＳ Ｐゴシック" charset="0"/>
              </a:rPr>
              <a:t>for your 2D pilot</a:t>
            </a:r>
          </a:p>
        </p:txBody>
      </p:sp>
      <p:cxnSp>
        <p:nvCxnSpPr>
          <p:cNvPr id="38" name="Straight Connector 37">
            <a:extLst>
              <a:ext uri="{FF2B5EF4-FFF2-40B4-BE49-F238E27FC236}">
                <a16:creationId xmlns:a16="http://schemas.microsoft.com/office/drawing/2014/main" id="{84D629CB-30F6-4462-9636-F6A469A27CDF}"/>
              </a:ext>
            </a:extLst>
          </p:cNvPr>
          <p:cNvCxnSpPr>
            <a:cxnSpLocks/>
          </p:cNvCxnSpPr>
          <p:nvPr/>
        </p:nvCxnSpPr>
        <p:spPr>
          <a:xfrm flipV="1">
            <a:off x="1892700" y="926100"/>
            <a:ext cx="1058048" cy="2"/>
          </a:xfrm>
          <a:prstGeom prst="line">
            <a:avLst/>
          </a:prstGeom>
          <a:ln w="19050">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39" name="Rounded Rectangle 93">
            <a:extLst>
              <a:ext uri="{FF2B5EF4-FFF2-40B4-BE49-F238E27FC236}">
                <a16:creationId xmlns:a16="http://schemas.microsoft.com/office/drawing/2014/main" id="{72635398-6CB7-408A-86D6-348D5C2BFC5B}"/>
              </a:ext>
            </a:extLst>
          </p:cNvPr>
          <p:cNvSpPr/>
          <p:nvPr/>
        </p:nvSpPr>
        <p:spPr>
          <a:xfrm>
            <a:off x="411835" y="783044"/>
            <a:ext cx="1480787"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marL="0" marR="0" lvl="0" indent="0" algn="l" defTabSz="654542"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prstClr val="white"/>
                </a:solidFill>
                <a:effectLst/>
                <a:uLnTx/>
                <a:uFillTx/>
                <a:latin typeface="Verdana"/>
                <a:ea typeface="+mn-ea"/>
                <a:cs typeface="Arial"/>
              </a:rPr>
              <a:t>WHAT</a:t>
            </a:r>
          </a:p>
        </p:txBody>
      </p:sp>
      <p:sp>
        <p:nvSpPr>
          <p:cNvPr id="49" name="Rectangle 48">
            <a:extLst>
              <a:ext uri="{FF2B5EF4-FFF2-40B4-BE49-F238E27FC236}">
                <a16:creationId xmlns:a16="http://schemas.microsoft.com/office/drawing/2014/main" id="{2C7BA7D1-12DC-4CFB-A904-92A577491B48}"/>
              </a:ext>
            </a:extLst>
          </p:cNvPr>
          <p:cNvSpPr/>
          <p:nvPr/>
        </p:nvSpPr>
        <p:spPr>
          <a:xfrm>
            <a:off x="5125501" y="828003"/>
            <a:ext cx="1318303" cy="204580"/>
          </a:xfrm>
          <a:prstGeom prst="rect">
            <a:avLst/>
          </a:prstGeom>
          <a:solidFill>
            <a:schemeClr val="bg1"/>
          </a:solidFill>
        </p:spPr>
        <p:txBody>
          <a:bodyPr wrap="square"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nl-NL" sz="1200" b="1" i="0" u="none" strike="noStrike" kern="1200" cap="none" spc="0" normalizeH="0" baseline="0" noProof="0">
                <a:ln>
                  <a:noFill/>
                </a:ln>
                <a:solidFill>
                  <a:srgbClr val="002C6C"/>
                </a:solidFill>
                <a:effectLst/>
                <a:uLnTx/>
                <a:uFillTx/>
                <a:latin typeface="Verdana"/>
                <a:ea typeface="Times New Roman" panose="02020603050405020304" pitchFamily="18" charset="0"/>
                <a:cs typeface="+mn-cs"/>
              </a:rPr>
              <a:t>SCOPE</a:t>
            </a:r>
          </a:p>
        </p:txBody>
      </p:sp>
      <p:grpSp>
        <p:nvGrpSpPr>
          <p:cNvPr id="20" name="Group 19">
            <a:extLst>
              <a:ext uri="{FF2B5EF4-FFF2-40B4-BE49-F238E27FC236}">
                <a16:creationId xmlns:a16="http://schemas.microsoft.com/office/drawing/2014/main" id="{E0820E61-3D7B-4834-8C00-B686B152A6DB}"/>
              </a:ext>
            </a:extLst>
          </p:cNvPr>
          <p:cNvGrpSpPr/>
          <p:nvPr/>
        </p:nvGrpSpPr>
        <p:grpSpPr>
          <a:xfrm>
            <a:off x="2042151" y="4531580"/>
            <a:ext cx="5059693" cy="189227"/>
            <a:chOff x="2722869" y="6042105"/>
            <a:chExt cx="6746263" cy="252302"/>
          </a:xfrm>
        </p:grpSpPr>
        <p:sp>
          <p:nvSpPr>
            <p:cNvPr id="21" name="AutoShape 2">
              <a:hlinkClick r:id="rId3" action="ppaction://hlinksldjump"/>
              <a:extLst>
                <a:ext uri="{FF2B5EF4-FFF2-40B4-BE49-F238E27FC236}">
                  <a16:creationId xmlns:a16="http://schemas.microsoft.com/office/drawing/2014/main" id="{F10CFF31-DCD8-4D8C-B16E-6D5C251AA20D}"/>
                </a:ext>
              </a:extLst>
            </p:cNvPr>
            <p:cNvSpPr>
              <a:spLocks noChangeArrowheads="1"/>
            </p:cNvSpPr>
            <p:nvPr/>
          </p:nvSpPr>
          <p:spPr bwMode="gray">
            <a:xfrm>
              <a:off x="4076038" y="6046872"/>
              <a:ext cx="1063690" cy="247535"/>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a:ln>
                    <a:noFill/>
                  </a:ln>
                  <a:solidFill>
                    <a:srgbClr val="888B8D">
                      <a:lumMod val="60000"/>
                      <a:lumOff val="40000"/>
                    </a:srgbClr>
                  </a:solidFill>
                  <a:effectLst/>
                  <a:uLnTx/>
                  <a:uFillTx/>
                  <a:latin typeface="Verdana"/>
                  <a:ea typeface="+mn-ea"/>
                  <a:cs typeface="+mn-cs"/>
                </a:rPr>
                <a:t>WHY</a:t>
              </a:r>
            </a:p>
          </p:txBody>
        </p:sp>
        <p:sp>
          <p:nvSpPr>
            <p:cNvPr id="22" name="AutoShape 2">
              <a:hlinkClick r:id="" action="ppaction://noaction"/>
              <a:extLst>
                <a:ext uri="{FF2B5EF4-FFF2-40B4-BE49-F238E27FC236}">
                  <a16:creationId xmlns:a16="http://schemas.microsoft.com/office/drawing/2014/main" id="{D999B32B-9E8C-432A-9506-E7B6EA935012}"/>
                </a:ext>
              </a:extLst>
            </p:cNvPr>
            <p:cNvSpPr>
              <a:spLocks noChangeArrowheads="1"/>
            </p:cNvSpPr>
            <p:nvPr/>
          </p:nvSpPr>
          <p:spPr bwMode="gray">
            <a:xfrm>
              <a:off x="2993686" y="6046872"/>
              <a:ext cx="1063690" cy="247535"/>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a:ln>
                    <a:noFill/>
                  </a:ln>
                  <a:solidFill>
                    <a:srgbClr val="888B8D">
                      <a:lumMod val="60000"/>
                      <a:lumOff val="40000"/>
                    </a:srgbClr>
                  </a:solidFill>
                  <a:effectLst/>
                  <a:uLnTx/>
                  <a:uFillTx/>
                  <a:latin typeface="Verdana"/>
                  <a:ea typeface="+mn-ea"/>
                  <a:cs typeface="+mn-cs"/>
                </a:rPr>
                <a:t>GENERAL</a:t>
              </a:r>
            </a:p>
          </p:txBody>
        </p:sp>
        <p:sp>
          <p:nvSpPr>
            <p:cNvPr id="23" name="AutoShape 2">
              <a:hlinkClick r:id="" action="ppaction://noaction"/>
              <a:extLst>
                <a:ext uri="{FF2B5EF4-FFF2-40B4-BE49-F238E27FC236}">
                  <a16:creationId xmlns:a16="http://schemas.microsoft.com/office/drawing/2014/main" id="{EBD77871-E962-4023-BE7E-B39F4857AFEB}"/>
                </a:ext>
              </a:extLst>
            </p:cNvPr>
            <p:cNvSpPr>
              <a:spLocks noChangeArrowheads="1"/>
            </p:cNvSpPr>
            <p:nvPr/>
          </p:nvSpPr>
          <p:spPr bwMode="gray">
            <a:xfrm>
              <a:off x="5158390" y="6046872"/>
              <a:ext cx="1063690" cy="247535"/>
            </a:xfrm>
            <a:prstGeom prst="roundRect">
              <a:avLst>
                <a:gd name="adj" fmla="val 50000"/>
              </a:avLst>
            </a:prstGeom>
            <a:solidFill>
              <a:srgbClr val="FBB034"/>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1" i="0" u="none" strike="noStrike" kern="1200" cap="none" spc="0" normalizeH="0" baseline="0" noProof="0">
                  <a:ln>
                    <a:noFill/>
                  </a:ln>
                  <a:solidFill>
                    <a:prstClr val="white"/>
                  </a:solidFill>
                  <a:effectLst/>
                  <a:uLnTx/>
                  <a:uFillTx/>
                  <a:latin typeface="Verdana"/>
                  <a:ea typeface="+mn-ea"/>
                  <a:cs typeface="+mn-cs"/>
                </a:rPr>
                <a:t>WHAT</a:t>
              </a:r>
            </a:p>
          </p:txBody>
        </p:sp>
        <p:sp>
          <p:nvSpPr>
            <p:cNvPr id="24" name="AutoShape 2">
              <a:hlinkClick r:id="" action="ppaction://noaction"/>
              <a:extLst>
                <a:ext uri="{FF2B5EF4-FFF2-40B4-BE49-F238E27FC236}">
                  <a16:creationId xmlns:a16="http://schemas.microsoft.com/office/drawing/2014/main" id="{3A2891EE-F4DC-4781-8DFD-DF6E688E3FE7}"/>
                </a:ext>
              </a:extLst>
            </p:cNvPr>
            <p:cNvSpPr>
              <a:spLocks noChangeArrowheads="1"/>
            </p:cNvSpPr>
            <p:nvPr/>
          </p:nvSpPr>
          <p:spPr bwMode="gray">
            <a:xfrm>
              <a:off x="6240742" y="6046872"/>
              <a:ext cx="1063690" cy="247535"/>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a:ln>
                    <a:noFill/>
                  </a:ln>
                  <a:solidFill>
                    <a:srgbClr val="888B8D">
                      <a:lumMod val="60000"/>
                      <a:lumOff val="40000"/>
                    </a:srgbClr>
                  </a:solidFill>
                  <a:effectLst/>
                  <a:uLnTx/>
                  <a:uFillTx/>
                  <a:latin typeface="Verdana"/>
                  <a:ea typeface="+mn-ea"/>
                  <a:cs typeface="+mn-cs"/>
                </a:rPr>
                <a:t>WHO</a:t>
              </a:r>
            </a:p>
          </p:txBody>
        </p:sp>
        <p:sp>
          <p:nvSpPr>
            <p:cNvPr id="25" name="AutoShape 2">
              <a:hlinkClick r:id="" action="ppaction://noaction"/>
              <a:extLst>
                <a:ext uri="{FF2B5EF4-FFF2-40B4-BE49-F238E27FC236}">
                  <a16:creationId xmlns:a16="http://schemas.microsoft.com/office/drawing/2014/main" id="{32F37DE1-8043-41F0-A9E3-1881FC069C1B}"/>
                </a:ext>
              </a:extLst>
            </p:cNvPr>
            <p:cNvSpPr>
              <a:spLocks noChangeArrowheads="1"/>
            </p:cNvSpPr>
            <p:nvPr/>
          </p:nvSpPr>
          <p:spPr bwMode="gray">
            <a:xfrm>
              <a:off x="7323092" y="6046725"/>
              <a:ext cx="1063690" cy="247535"/>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a:ln>
                    <a:noFill/>
                  </a:ln>
                  <a:solidFill>
                    <a:srgbClr val="888B8D">
                      <a:lumMod val="60000"/>
                      <a:lumOff val="40000"/>
                    </a:srgbClr>
                  </a:solidFill>
                  <a:effectLst/>
                  <a:uLnTx/>
                  <a:uFillTx/>
                  <a:latin typeface="Verdana"/>
                  <a:ea typeface="+mn-ea"/>
                  <a:cs typeface="+mn-cs"/>
                </a:rPr>
                <a:t>HOW</a:t>
              </a:r>
            </a:p>
          </p:txBody>
        </p:sp>
        <p:sp>
          <p:nvSpPr>
            <p:cNvPr id="26" name="AutoShape 2">
              <a:hlinkClick r:id="" action="ppaction://noaction"/>
              <a:extLst>
                <a:ext uri="{FF2B5EF4-FFF2-40B4-BE49-F238E27FC236}">
                  <a16:creationId xmlns:a16="http://schemas.microsoft.com/office/drawing/2014/main" id="{D68DFDAB-7A5D-4502-A303-5D0281E29B08}"/>
                </a:ext>
              </a:extLst>
            </p:cNvPr>
            <p:cNvSpPr>
              <a:spLocks noChangeArrowheads="1"/>
            </p:cNvSpPr>
            <p:nvPr/>
          </p:nvSpPr>
          <p:spPr bwMode="gray">
            <a:xfrm>
              <a:off x="8405442" y="6046725"/>
              <a:ext cx="1063690" cy="247535"/>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a:ln>
                    <a:noFill/>
                  </a:ln>
                  <a:solidFill>
                    <a:srgbClr val="888B8D">
                      <a:lumMod val="60000"/>
                      <a:lumOff val="40000"/>
                    </a:srgbClr>
                  </a:solidFill>
                  <a:effectLst/>
                  <a:uLnTx/>
                  <a:uFillTx/>
                  <a:latin typeface="Verdana"/>
                  <a:ea typeface="+mn-ea"/>
                  <a:cs typeface="+mn-cs"/>
                </a:rPr>
                <a:t>REPORT &amp; LEARN</a:t>
              </a:r>
            </a:p>
          </p:txBody>
        </p:sp>
        <p:pic>
          <p:nvPicPr>
            <p:cNvPr id="27" name="Picture 26">
              <a:hlinkClick r:id="" action="ppaction://noaction"/>
              <a:extLst>
                <a:ext uri="{FF2B5EF4-FFF2-40B4-BE49-F238E27FC236}">
                  <a16:creationId xmlns:a16="http://schemas.microsoft.com/office/drawing/2014/main" id="{BFC4B4F6-BBF6-404F-B3F4-8335838BD7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2869" y="6042105"/>
              <a:ext cx="252155" cy="252155"/>
            </a:xfrm>
            <a:prstGeom prst="rect">
              <a:avLst/>
            </a:prstGeom>
          </p:spPr>
        </p:pic>
      </p:grpSp>
      <p:grpSp>
        <p:nvGrpSpPr>
          <p:cNvPr id="28" name="Group 27">
            <a:extLst>
              <a:ext uri="{FF2B5EF4-FFF2-40B4-BE49-F238E27FC236}">
                <a16:creationId xmlns:a16="http://schemas.microsoft.com/office/drawing/2014/main" id="{051E05CF-6222-48BC-844E-D8B7E9551E8D}"/>
              </a:ext>
            </a:extLst>
          </p:cNvPr>
          <p:cNvGrpSpPr/>
          <p:nvPr/>
        </p:nvGrpSpPr>
        <p:grpSpPr>
          <a:xfrm>
            <a:off x="7405014" y="4531233"/>
            <a:ext cx="186825" cy="186825"/>
            <a:chOff x="9873352" y="6041644"/>
            <a:chExt cx="249100" cy="249100"/>
          </a:xfrm>
        </p:grpSpPr>
        <p:sp>
          <p:nvSpPr>
            <p:cNvPr id="29" name="Oval 28">
              <a:hlinkClick r:id="" action="ppaction://hlinkshowjump?jump=previousslide"/>
              <a:extLst>
                <a:ext uri="{FF2B5EF4-FFF2-40B4-BE49-F238E27FC236}">
                  <a16:creationId xmlns:a16="http://schemas.microsoft.com/office/drawing/2014/main" id="{D0E7B748-036E-412D-8D12-CF5EF4F04221}"/>
                </a:ext>
              </a:extLst>
            </p:cNvPr>
            <p:cNvSpPr/>
            <p:nvPr userDrawn="1"/>
          </p:nvSpPr>
          <p:spPr>
            <a:xfrm>
              <a:off x="9873352" y="6041644"/>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30" name="Group 29">
              <a:extLst>
                <a:ext uri="{FF2B5EF4-FFF2-40B4-BE49-F238E27FC236}">
                  <a16:creationId xmlns:a16="http://schemas.microsoft.com/office/drawing/2014/main" id="{EDE9F51B-6D5E-4CF1-ABE5-087DCA1EF2A3}"/>
                </a:ext>
              </a:extLst>
            </p:cNvPr>
            <p:cNvGrpSpPr/>
            <p:nvPr userDrawn="1"/>
          </p:nvGrpSpPr>
          <p:grpSpPr>
            <a:xfrm>
              <a:off x="9971776" y="6136088"/>
              <a:ext cx="41137" cy="66044"/>
              <a:chOff x="3345327" y="4804129"/>
              <a:chExt cx="74099" cy="118964"/>
            </a:xfrm>
          </p:grpSpPr>
          <p:cxnSp>
            <p:nvCxnSpPr>
              <p:cNvPr id="31" name="Straight Connector 30">
                <a:hlinkClick r:id="" action="ppaction://hlinkshowjump?jump=previousslide"/>
                <a:extLst>
                  <a:ext uri="{FF2B5EF4-FFF2-40B4-BE49-F238E27FC236}">
                    <a16:creationId xmlns:a16="http://schemas.microsoft.com/office/drawing/2014/main" id="{CD5D5D4D-F7D1-471C-B66E-5E700AA681FD}"/>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hlinkClick r:id="" action="ppaction://hlinkshowjump?jump=previousslide"/>
                <a:extLst>
                  <a:ext uri="{FF2B5EF4-FFF2-40B4-BE49-F238E27FC236}">
                    <a16:creationId xmlns:a16="http://schemas.microsoft.com/office/drawing/2014/main" id="{D96534CF-9BFE-4217-A3E1-B5B900DD5627}"/>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33" name="Group 32">
            <a:extLst>
              <a:ext uri="{FF2B5EF4-FFF2-40B4-BE49-F238E27FC236}">
                <a16:creationId xmlns:a16="http://schemas.microsoft.com/office/drawing/2014/main" id="{0A6793F3-F4EB-4ECA-92F1-FDBE67148003}"/>
              </a:ext>
            </a:extLst>
          </p:cNvPr>
          <p:cNvGrpSpPr/>
          <p:nvPr/>
        </p:nvGrpSpPr>
        <p:grpSpPr>
          <a:xfrm>
            <a:off x="7642346" y="4531233"/>
            <a:ext cx="186825" cy="186825"/>
            <a:chOff x="10189795" y="6045160"/>
            <a:chExt cx="249100" cy="249100"/>
          </a:xfrm>
        </p:grpSpPr>
        <p:sp>
          <p:nvSpPr>
            <p:cNvPr id="34" name="Oval 33">
              <a:hlinkClick r:id="" action="ppaction://hlinkshowjump?jump=nextslide"/>
              <a:extLst>
                <a:ext uri="{FF2B5EF4-FFF2-40B4-BE49-F238E27FC236}">
                  <a16:creationId xmlns:a16="http://schemas.microsoft.com/office/drawing/2014/main" id="{213EE518-5F48-48E0-B359-51257D19996C}"/>
                </a:ext>
              </a:extLst>
            </p:cNvPr>
            <p:cNvSpPr/>
            <p:nvPr userDrawn="1"/>
          </p:nvSpPr>
          <p:spPr>
            <a:xfrm>
              <a:off x="10189795" y="6045160"/>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35" name="Group 34">
              <a:extLst>
                <a:ext uri="{FF2B5EF4-FFF2-40B4-BE49-F238E27FC236}">
                  <a16:creationId xmlns:a16="http://schemas.microsoft.com/office/drawing/2014/main" id="{CAACD561-B8D7-4E76-A144-8C500B88A939}"/>
                </a:ext>
              </a:extLst>
            </p:cNvPr>
            <p:cNvGrpSpPr/>
            <p:nvPr userDrawn="1"/>
          </p:nvGrpSpPr>
          <p:grpSpPr>
            <a:xfrm flipH="1" flipV="1">
              <a:off x="10297292" y="6133992"/>
              <a:ext cx="41137" cy="66044"/>
              <a:chOff x="3345327" y="4804129"/>
              <a:chExt cx="74099" cy="118964"/>
            </a:xfrm>
          </p:grpSpPr>
          <p:cxnSp>
            <p:nvCxnSpPr>
              <p:cNvPr id="37" name="Straight Connector 36">
                <a:hlinkClick r:id="" action="ppaction://hlinkshowjump?jump=nextslide"/>
                <a:extLst>
                  <a:ext uri="{FF2B5EF4-FFF2-40B4-BE49-F238E27FC236}">
                    <a16:creationId xmlns:a16="http://schemas.microsoft.com/office/drawing/2014/main" id="{5469928C-CA43-41F4-B298-2D2D538865C9}"/>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hlinkClick r:id="" action="ppaction://hlinkshowjump?jump=nextslide"/>
                <a:extLst>
                  <a:ext uri="{FF2B5EF4-FFF2-40B4-BE49-F238E27FC236}">
                    <a16:creationId xmlns:a16="http://schemas.microsoft.com/office/drawing/2014/main" id="{CC5958A2-128C-4A18-ADF0-7DEADCD65B82}"/>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51" name="Group 50">
            <a:extLst>
              <a:ext uri="{FF2B5EF4-FFF2-40B4-BE49-F238E27FC236}">
                <a16:creationId xmlns:a16="http://schemas.microsoft.com/office/drawing/2014/main" id="{6AEC8FD5-53D6-4779-AFFB-052F63A242A9}"/>
              </a:ext>
            </a:extLst>
          </p:cNvPr>
          <p:cNvGrpSpPr/>
          <p:nvPr/>
        </p:nvGrpSpPr>
        <p:grpSpPr>
          <a:xfrm>
            <a:off x="125709" y="694902"/>
            <a:ext cx="456300" cy="455879"/>
            <a:chOff x="125709" y="694902"/>
            <a:chExt cx="456300" cy="455879"/>
          </a:xfrm>
        </p:grpSpPr>
        <p:sp>
          <p:nvSpPr>
            <p:cNvPr id="52" name="Oval 20">
              <a:extLst>
                <a:ext uri="{FF2B5EF4-FFF2-40B4-BE49-F238E27FC236}">
                  <a16:creationId xmlns:a16="http://schemas.microsoft.com/office/drawing/2014/main" id="{BB45B8EB-E1D3-4B2C-A487-EBE1B9F1B840}"/>
                </a:ext>
              </a:extLst>
            </p:cNvPr>
            <p:cNvSpPr/>
            <p:nvPr/>
          </p:nvSpPr>
          <p:spPr>
            <a:xfrm>
              <a:off x="125709" y="694902"/>
              <a:ext cx="456300" cy="455879"/>
            </a:xfrm>
            <a:prstGeom prst="ellipse">
              <a:avLst/>
            </a:prstGeom>
            <a:solidFill>
              <a:schemeClr val="bg1"/>
            </a:solidFill>
            <a:ln w="19050" cap="flat" cmpd="sng" algn="ctr">
              <a:solidFill>
                <a:schemeClr val="tx2"/>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75" b="0" i="0" u="none" strike="noStrike" kern="0" cap="none" spc="0" normalizeH="0" baseline="0" noProof="0">
                <a:ln>
                  <a:noFill/>
                </a:ln>
                <a:solidFill>
                  <a:prstClr val="white"/>
                </a:solidFill>
                <a:effectLst/>
                <a:uLnTx/>
                <a:uFillTx/>
                <a:latin typeface="Verdana"/>
                <a:ea typeface="+mn-ea"/>
                <a:cs typeface="+mn-cs"/>
              </a:endParaRPr>
            </a:p>
          </p:txBody>
        </p:sp>
        <p:grpSp>
          <p:nvGrpSpPr>
            <p:cNvPr id="55" name="Group 54">
              <a:extLst>
                <a:ext uri="{FF2B5EF4-FFF2-40B4-BE49-F238E27FC236}">
                  <a16:creationId xmlns:a16="http://schemas.microsoft.com/office/drawing/2014/main" id="{FA2383AC-CC2D-4697-89DD-C3FCD5E21A69}"/>
                </a:ext>
              </a:extLst>
            </p:cNvPr>
            <p:cNvGrpSpPr/>
            <p:nvPr/>
          </p:nvGrpSpPr>
          <p:grpSpPr>
            <a:xfrm>
              <a:off x="220796" y="783044"/>
              <a:ext cx="256959" cy="253211"/>
              <a:chOff x="2822716" y="2621795"/>
              <a:chExt cx="508632" cy="501215"/>
            </a:xfrm>
            <a:solidFill>
              <a:schemeClr val="tx1"/>
            </a:solidFill>
          </p:grpSpPr>
          <p:sp>
            <p:nvSpPr>
              <p:cNvPr id="56" name="Freeform 24">
                <a:extLst>
                  <a:ext uri="{FF2B5EF4-FFF2-40B4-BE49-F238E27FC236}">
                    <a16:creationId xmlns:a16="http://schemas.microsoft.com/office/drawing/2014/main" id="{1391B1C9-A6B1-4D63-87F4-93083C75BDE7}"/>
                  </a:ext>
                </a:extLst>
              </p:cNvPr>
              <p:cNvSpPr>
                <a:spLocks noEditPoints="1"/>
              </p:cNvSpPr>
              <p:nvPr/>
            </p:nvSpPr>
            <p:spPr bwMode="auto">
              <a:xfrm>
                <a:off x="2838078" y="2621795"/>
                <a:ext cx="493270" cy="482715"/>
              </a:xfrm>
              <a:custGeom>
                <a:avLst/>
                <a:gdLst>
                  <a:gd name="T0" fmla="*/ 117 w 122"/>
                  <a:gd name="T1" fmla="*/ 17 h 121"/>
                  <a:gd name="T2" fmla="*/ 99 w 122"/>
                  <a:gd name="T3" fmla="*/ 34 h 121"/>
                  <a:gd name="T4" fmla="*/ 87 w 122"/>
                  <a:gd name="T5" fmla="*/ 22 h 121"/>
                  <a:gd name="T6" fmla="*/ 105 w 122"/>
                  <a:gd name="T7" fmla="*/ 4 h 121"/>
                  <a:gd name="T8" fmla="*/ 76 w 122"/>
                  <a:gd name="T9" fmla="*/ 8 h 121"/>
                  <a:gd name="T10" fmla="*/ 71 w 122"/>
                  <a:gd name="T11" fmla="*/ 13 h 121"/>
                  <a:gd name="T12" fmla="*/ 66 w 122"/>
                  <a:gd name="T13" fmla="*/ 39 h 121"/>
                  <a:gd name="T14" fmla="*/ 5 w 122"/>
                  <a:gd name="T15" fmla="*/ 100 h 121"/>
                  <a:gd name="T16" fmla="*/ 5 w 122"/>
                  <a:gd name="T17" fmla="*/ 117 h 121"/>
                  <a:gd name="T18" fmla="*/ 22 w 122"/>
                  <a:gd name="T19" fmla="*/ 116 h 121"/>
                  <a:gd name="T20" fmla="*/ 83 w 122"/>
                  <a:gd name="T21" fmla="*/ 55 h 121"/>
                  <a:gd name="T22" fmla="*/ 109 w 122"/>
                  <a:gd name="T23" fmla="*/ 50 h 121"/>
                  <a:gd name="T24" fmla="*/ 113 w 122"/>
                  <a:gd name="T25" fmla="*/ 46 h 121"/>
                  <a:gd name="T26" fmla="*/ 117 w 122"/>
                  <a:gd name="T27" fmla="*/ 17 h 121"/>
                  <a:gd name="T28" fmla="*/ 18 w 122"/>
                  <a:gd name="T29" fmla="*/ 110 h 121"/>
                  <a:gd name="T30" fmla="*/ 12 w 122"/>
                  <a:gd name="T31" fmla="*/ 110 h 121"/>
                  <a:gd name="T32" fmla="*/ 12 w 122"/>
                  <a:gd name="T33" fmla="*/ 104 h 121"/>
                  <a:gd name="T34" fmla="*/ 18 w 122"/>
                  <a:gd name="T35" fmla="*/ 104 h 121"/>
                  <a:gd name="T36" fmla="*/ 18 w 122"/>
                  <a:gd name="T37" fmla="*/ 11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2" h="121">
                    <a:moveTo>
                      <a:pt x="117" y="17"/>
                    </a:moveTo>
                    <a:cubicBezTo>
                      <a:pt x="117" y="17"/>
                      <a:pt x="99" y="34"/>
                      <a:pt x="99" y="34"/>
                    </a:cubicBezTo>
                    <a:cubicBezTo>
                      <a:pt x="99" y="34"/>
                      <a:pt x="87" y="22"/>
                      <a:pt x="87" y="22"/>
                    </a:cubicBezTo>
                    <a:cubicBezTo>
                      <a:pt x="87" y="22"/>
                      <a:pt x="105" y="4"/>
                      <a:pt x="105" y="4"/>
                    </a:cubicBezTo>
                    <a:cubicBezTo>
                      <a:pt x="95" y="0"/>
                      <a:pt x="83" y="1"/>
                      <a:pt x="76" y="8"/>
                    </a:cubicBezTo>
                    <a:cubicBezTo>
                      <a:pt x="71" y="13"/>
                      <a:pt x="71" y="13"/>
                      <a:pt x="71" y="13"/>
                    </a:cubicBezTo>
                    <a:cubicBezTo>
                      <a:pt x="64" y="20"/>
                      <a:pt x="63" y="30"/>
                      <a:pt x="66" y="39"/>
                    </a:cubicBezTo>
                    <a:cubicBezTo>
                      <a:pt x="66" y="39"/>
                      <a:pt x="5" y="100"/>
                      <a:pt x="5" y="100"/>
                    </a:cubicBezTo>
                    <a:cubicBezTo>
                      <a:pt x="0" y="105"/>
                      <a:pt x="0" y="113"/>
                      <a:pt x="5" y="117"/>
                    </a:cubicBezTo>
                    <a:cubicBezTo>
                      <a:pt x="10" y="121"/>
                      <a:pt x="17" y="121"/>
                      <a:pt x="22" y="116"/>
                    </a:cubicBezTo>
                    <a:cubicBezTo>
                      <a:pt x="22" y="116"/>
                      <a:pt x="83" y="55"/>
                      <a:pt x="83" y="55"/>
                    </a:cubicBezTo>
                    <a:cubicBezTo>
                      <a:pt x="92" y="59"/>
                      <a:pt x="102" y="57"/>
                      <a:pt x="109" y="50"/>
                    </a:cubicBezTo>
                    <a:cubicBezTo>
                      <a:pt x="113" y="46"/>
                      <a:pt x="113" y="46"/>
                      <a:pt x="113" y="46"/>
                    </a:cubicBezTo>
                    <a:cubicBezTo>
                      <a:pt x="121" y="38"/>
                      <a:pt x="122" y="27"/>
                      <a:pt x="117" y="17"/>
                    </a:cubicBezTo>
                    <a:close/>
                    <a:moveTo>
                      <a:pt x="18" y="110"/>
                    </a:moveTo>
                    <a:cubicBezTo>
                      <a:pt x="16" y="112"/>
                      <a:pt x="13" y="112"/>
                      <a:pt x="12" y="110"/>
                    </a:cubicBezTo>
                    <a:cubicBezTo>
                      <a:pt x="10" y="108"/>
                      <a:pt x="10" y="105"/>
                      <a:pt x="12" y="104"/>
                    </a:cubicBezTo>
                    <a:cubicBezTo>
                      <a:pt x="13" y="102"/>
                      <a:pt x="16" y="102"/>
                      <a:pt x="18" y="104"/>
                    </a:cubicBezTo>
                    <a:cubicBezTo>
                      <a:pt x="20" y="105"/>
                      <a:pt x="20" y="108"/>
                      <a:pt x="18" y="1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2C6C"/>
                  </a:solidFill>
                  <a:effectLst/>
                  <a:uLnTx/>
                  <a:uFillTx/>
                  <a:latin typeface="Verdana"/>
                  <a:ea typeface="+mn-ea"/>
                  <a:cs typeface="+mn-cs"/>
                </a:endParaRPr>
              </a:p>
            </p:txBody>
          </p:sp>
          <p:sp>
            <p:nvSpPr>
              <p:cNvPr id="57" name="Freeform 25">
                <a:extLst>
                  <a:ext uri="{FF2B5EF4-FFF2-40B4-BE49-F238E27FC236}">
                    <a16:creationId xmlns:a16="http://schemas.microsoft.com/office/drawing/2014/main" id="{C369E114-C20B-4690-9803-1BF084FD691F}"/>
                  </a:ext>
                </a:extLst>
              </p:cNvPr>
              <p:cNvSpPr>
                <a:spLocks/>
              </p:cNvSpPr>
              <p:nvPr/>
            </p:nvSpPr>
            <p:spPr bwMode="auto">
              <a:xfrm>
                <a:off x="2822716" y="2645342"/>
                <a:ext cx="484735" cy="477668"/>
              </a:xfrm>
              <a:custGeom>
                <a:avLst/>
                <a:gdLst>
                  <a:gd name="T0" fmla="*/ 118 w 120"/>
                  <a:gd name="T1" fmla="*/ 99 h 120"/>
                  <a:gd name="T2" fmla="*/ 95 w 120"/>
                  <a:gd name="T3" fmla="*/ 76 h 120"/>
                  <a:gd name="T4" fmla="*/ 92 w 120"/>
                  <a:gd name="T5" fmla="*/ 68 h 120"/>
                  <a:gd name="T6" fmla="*/ 84 w 120"/>
                  <a:gd name="T7" fmla="*/ 67 h 120"/>
                  <a:gd name="T8" fmla="*/ 81 w 120"/>
                  <a:gd name="T9" fmla="*/ 70 h 120"/>
                  <a:gd name="T10" fmla="*/ 37 w 120"/>
                  <a:gd name="T11" fmla="*/ 27 h 120"/>
                  <a:gd name="T12" fmla="*/ 33 w 120"/>
                  <a:gd name="T13" fmla="*/ 15 h 120"/>
                  <a:gd name="T14" fmla="*/ 9 w 120"/>
                  <a:gd name="T15" fmla="*/ 0 h 120"/>
                  <a:gd name="T16" fmla="*/ 0 w 120"/>
                  <a:gd name="T17" fmla="*/ 9 h 120"/>
                  <a:gd name="T18" fmla="*/ 15 w 120"/>
                  <a:gd name="T19" fmla="*/ 33 h 120"/>
                  <a:gd name="T20" fmla="*/ 27 w 120"/>
                  <a:gd name="T21" fmla="*/ 37 h 120"/>
                  <a:gd name="T22" fmla="*/ 71 w 120"/>
                  <a:gd name="T23" fmla="*/ 81 h 120"/>
                  <a:gd name="T24" fmla="*/ 67 w 120"/>
                  <a:gd name="T25" fmla="*/ 84 h 120"/>
                  <a:gd name="T26" fmla="*/ 68 w 120"/>
                  <a:gd name="T27" fmla="*/ 92 h 120"/>
                  <a:gd name="T28" fmla="*/ 76 w 120"/>
                  <a:gd name="T29" fmla="*/ 95 h 120"/>
                  <a:gd name="T30" fmla="*/ 99 w 120"/>
                  <a:gd name="T31" fmla="*/ 118 h 120"/>
                  <a:gd name="T32" fmla="*/ 107 w 120"/>
                  <a:gd name="T33" fmla="*/ 120 h 120"/>
                  <a:gd name="T34" fmla="*/ 120 w 120"/>
                  <a:gd name="T35" fmla="*/ 107 h 120"/>
                  <a:gd name="T36" fmla="*/ 118 w 120"/>
                  <a:gd name="T37" fmla="*/ 9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 h="120">
                    <a:moveTo>
                      <a:pt x="118" y="99"/>
                    </a:moveTo>
                    <a:cubicBezTo>
                      <a:pt x="118" y="99"/>
                      <a:pt x="95" y="76"/>
                      <a:pt x="95" y="76"/>
                    </a:cubicBezTo>
                    <a:cubicBezTo>
                      <a:pt x="95" y="76"/>
                      <a:pt x="92" y="68"/>
                      <a:pt x="92" y="68"/>
                    </a:cubicBezTo>
                    <a:cubicBezTo>
                      <a:pt x="92" y="68"/>
                      <a:pt x="84" y="67"/>
                      <a:pt x="84" y="67"/>
                    </a:cubicBezTo>
                    <a:cubicBezTo>
                      <a:pt x="81" y="70"/>
                      <a:pt x="81" y="70"/>
                      <a:pt x="81" y="70"/>
                    </a:cubicBezTo>
                    <a:cubicBezTo>
                      <a:pt x="37" y="27"/>
                      <a:pt x="37" y="27"/>
                      <a:pt x="37" y="27"/>
                    </a:cubicBezTo>
                    <a:cubicBezTo>
                      <a:pt x="37" y="27"/>
                      <a:pt x="33" y="15"/>
                      <a:pt x="33" y="15"/>
                    </a:cubicBezTo>
                    <a:cubicBezTo>
                      <a:pt x="33" y="15"/>
                      <a:pt x="9" y="0"/>
                      <a:pt x="9" y="0"/>
                    </a:cubicBezTo>
                    <a:cubicBezTo>
                      <a:pt x="9" y="0"/>
                      <a:pt x="0" y="9"/>
                      <a:pt x="0" y="9"/>
                    </a:cubicBezTo>
                    <a:cubicBezTo>
                      <a:pt x="15" y="33"/>
                      <a:pt x="15" y="33"/>
                      <a:pt x="15" y="33"/>
                    </a:cubicBezTo>
                    <a:cubicBezTo>
                      <a:pt x="15" y="33"/>
                      <a:pt x="27" y="37"/>
                      <a:pt x="27" y="37"/>
                    </a:cubicBezTo>
                    <a:cubicBezTo>
                      <a:pt x="27" y="37"/>
                      <a:pt x="71" y="81"/>
                      <a:pt x="71" y="81"/>
                    </a:cubicBezTo>
                    <a:cubicBezTo>
                      <a:pt x="67" y="84"/>
                      <a:pt x="67" y="84"/>
                      <a:pt x="67" y="84"/>
                    </a:cubicBezTo>
                    <a:cubicBezTo>
                      <a:pt x="67" y="84"/>
                      <a:pt x="68" y="92"/>
                      <a:pt x="68" y="92"/>
                    </a:cubicBezTo>
                    <a:cubicBezTo>
                      <a:pt x="68" y="92"/>
                      <a:pt x="76" y="95"/>
                      <a:pt x="76" y="95"/>
                    </a:cubicBezTo>
                    <a:cubicBezTo>
                      <a:pt x="99" y="118"/>
                      <a:pt x="99" y="118"/>
                      <a:pt x="99" y="118"/>
                    </a:cubicBezTo>
                    <a:cubicBezTo>
                      <a:pt x="99" y="118"/>
                      <a:pt x="107" y="120"/>
                      <a:pt x="107" y="120"/>
                    </a:cubicBezTo>
                    <a:cubicBezTo>
                      <a:pt x="107" y="120"/>
                      <a:pt x="120" y="107"/>
                      <a:pt x="120" y="107"/>
                    </a:cubicBezTo>
                    <a:lnTo>
                      <a:pt x="118" y="9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2C6C"/>
                  </a:solidFill>
                  <a:effectLst/>
                  <a:uLnTx/>
                  <a:uFillTx/>
                  <a:latin typeface="Verdana"/>
                  <a:ea typeface="+mn-ea"/>
                  <a:cs typeface="+mn-cs"/>
                </a:endParaRPr>
              </a:p>
            </p:txBody>
          </p:sp>
        </p:grpSp>
      </p:grpSp>
      <p:grpSp>
        <p:nvGrpSpPr>
          <p:cNvPr id="2" name="Group 1">
            <a:extLst>
              <a:ext uri="{FF2B5EF4-FFF2-40B4-BE49-F238E27FC236}">
                <a16:creationId xmlns:a16="http://schemas.microsoft.com/office/drawing/2014/main" id="{082EF057-24E2-2892-830F-FDE436B7864B}"/>
              </a:ext>
            </a:extLst>
          </p:cNvPr>
          <p:cNvGrpSpPr/>
          <p:nvPr/>
        </p:nvGrpSpPr>
        <p:grpSpPr>
          <a:xfrm>
            <a:off x="3129146" y="1207647"/>
            <a:ext cx="5644621" cy="2864622"/>
            <a:chOff x="3129146" y="1207647"/>
            <a:chExt cx="5644621" cy="2864622"/>
          </a:xfrm>
        </p:grpSpPr>
        <p:sp>
          <p:nvSpPr>
            <p:cNvPr id="41" name="TextBox 40">
              <a:extLst>
                <a:ext uri="{FF2B5EF4-FFF2-40B4-BE49-F238E27FC236}">
                  <a16:creationId xmlns:a16="http://schemas.microsoft.com/office/drawing/2014/main" id="{A2502E51-4BCF-CA5C-C2B1-E26D73F4D393}"/>
                </a:ext>
              </a:extLst>
            </p:cNvPr>
            <p:cNvSpPr txBox="1"/>
            <p:nvPr/>
          </p:nvSpPr>
          <p:spPr>
            <a:xfrm>
              <a:off x="3129146" y="2254217"/>
              <a:ext cx="2624501" cy="30008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srgbClr val="002C6C"/>
                  </a:solidFill>
                  <a:effectLst/>
                  <a:uLnTx/>
                  <a:uFillTx/>
                  <a:latin typeface="Verdana"/>
                  <a:ea typeface="+mn-ea"/>
                  <a:cs typeface="+mn-cs"/>
                </a:rPr>
                <a:t>Geography &amp; Product</a:t>
              </a:r>
              <a:endParaRPr kumimoji="0" lang="en-GB" sz="1350" b="0" i="0" u="none" strike="noStrike" kern="1200" cap="none" spc="0" normalizeH="0" baseline="0" noProof="0">
                <a:ln>
                  <a:noFill/>
                </a:ln>
                <a:solidFill>
                  <a:srgbClr val="002C6C"/>
                </a:solidFill>
                <a:effectLst/>
                <a:uLnTx/>
                <a:uFillTx/>
                <a:latin typeface="Verdana"/>
                <a:ea typeface="+mn-ea"/>
                <a:cs typeface="+mn-cs"/>
              </a:endParaRPr>
            </a:p>
          </p:txBody>
        </p:sp>
        <p:pic>
          <p:nvPicPr>
            <p:cNvPr id="13" name="Picture 12" descr="Icon&#10;&#10;Description automatically generated">
              <a:extLst>
                <a:ext uri="{FF2B5EF4-FFF2-40B4-BE49-F238E27FC236}">
                  <a16:creationId xmlns:a16="http://schemas.microsoft.com/office/drawing/2014/main" id="{6BAEC268-2EEB-079C-915B-C04FDCC921BD}"/>
                </a:ext>
              </a:extLst>
            </p:cNvPr>
            <p:cNvPicPr>
              <a:picLocks noChangeAspect="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947814" y="1207647"/>
              <a:ext cx="914400" cy="914400"/>
            </a:xfrm>
            <a:prstGeom prst="rect">
              <a:avLst/>
            </a:prstGeom>
          </p:spPr>
        </p:pic>
        <p:pic>
          <p:nvPicPr>
            <p:cNvPr id="15" name="Picture 14" descr="Icon&#10;&#10;Description automatically generated">
              <a:extLst>
                <a:ext uri="{FF2B5EF4-FFF2-40B4-BE49-F238E27FC236}">
                  <a16:creationId xmlns:a16="http://schemas.microsoft.com/office/drawing/2014/main" id="{93A32095-5B66-0A84-35EC-E7A16EF4631D}"/>
                </a:ext>
              </a:extLst>
            </p:cNvPr>
            <p:cNvPicPr>
              <a:picLocks noChangeAspect="1"/>
            </p:cNvPicPr>
            <p:nvPr/>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951823" y="1208481"/>
              <a:ext cx="914400" cy="914400"/>
            </a:xfrm>
            <a:prstGeom prst="rect">
              <a:avLst/>
            </a:prstGeom>
          </p:spPr>
        </p:pic>
        <p:pic>
          <p:nvPicPr>
            <p:cNvPr id="19" name="Picture 18" descr="Icon&#10;&#10;Description automatically generated">
              <a:extLst>
                <a:ext uri="{FF2B5EF4-FFF2-40B4-BE49-F238E27FC236}">
                  <a16:creationId xmlns:a16="http://schemas.microsoft.com/office/drawing/2014/main" id="{4FAF9C6F-1C7D-103B-5B47-B9A4FE9FDF19}"/>
                </a:ext>
              </a:extLst>
            </p:cNvPr>
            <p:cNvPicPr>
              <a:picLocks noChangeAspect="1"/>
            </p:cNvPicPr>
            <p:nvPr/>
          </p:nvPicPr>
          <p:blipFill>
            <a:blip r:embed="rId7">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947814" y="2834512"/>
              <a:ext cx="914400" cy="914400"/>
            </a:xfrm>
            <a:prstGeom prst="rect">
              <a:avLst/>
            </a:prstGeom>
          </p:spPr>
        </p:pic>
        <p:sp>
          <p:nvSpPr>
            <p:cNvPr id="44" name="TextBox 43">
              <a:extLst>
                <a:ext uri="{FF2B5EF4-FFF2-40B4-BE49-F238E27FC236}">
                  <a16:creationId xmlns:a16="http://schemas.microsoft.com/office/drawing/2014/main" id="{7A5E1BC0-02F1-CFA6-535E-976BE8C3647A}"/>
                </a:ext>
              </a:extLst>
            </p:cNvPr>
            <p:cNvSpPr txBox="1"/>
            <p:nvPr/>
          </p:nvSpPr>
          <p:spPr>
            <a:xfrm>
              <a:off x="6202796" y="2253552"/>
              <a:ext cx="2404436" cy="30008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srgbClr val="002C6C"/>
                  </a:solidFill>
                  <a:effectLst/>
                  <a:uLnTx/>
                  <a:uFillTx/>
                  <a:latin typeface="Verdana"/>
                  <a:ea typeface="+mn-ea"/>
                  <a:cs typeface="+mn-cs"/>
                </a:rPr>
                <a:t>Barcode &amp; Data</a:t>
              </a:r>
              <a:endParaRPr kumimoji="0" lang="en-GB" sz="1350" b="0" i="0" u="none" strike="noStrike" kern="1200" cap="none" spc="0" normalizeH="0" baseline="0" noProof="0">
                <a:ln>
                  <a:noFill/>
                </a:ln>
                <a:solidFill>
                  <a:srgbClr val="002C6C"/>
                </a:solidFill>
                <a:effectLst/>
                <a:uLnTx/>
                <a:uFillTx/>
                <a:latin typeface="Verdana"/>
                <a:ea typeface="+mn-ea"/>
                <a:cs typeface="+mn-cs"/>
              </a:endParaRPr>
            </a:p>
          </p:txBody>
        </p:sp>
        <p:sp>
          <p:nvSpPr>
            <p:cNvPr id="46" name="TextBox 45">
              <a:extLst>
                <a:ext uri="{FF2B5EF4-FFF2-40B4-BE49-F238E27FC236}">
                  <a16:creationId xmlns:a16="http://schemas.microsoft.com/office/drawing/2014/main" id="{B35AE128-D59D-670D-7884-A8EAD04A5E3C}"/>
                </a:ext>
              </a:extLst>
            </p:cNvPr>
            <p:cNvSpPr txBox="1"/>
            <p:nvPr/>
          </p:nvSpPr>
          <p:spPr>
            <a:xfrm>
              <a:off x="3206805" y="3772187"/>
              <a:ext cx="2404436" cy="30008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srgbClr val="002C6C"/>
                  </a:solidFill>
                  <a:effectLst/>
                  <a:uLnTx/>
                  <a:uFillTx/>
                  <a:latin typeface="Verdana"/>
                  <a:ea typeface="+mn-ea"/>
                  <a:cs typeface="+mn-cs"/>
                </a:rPr>
                <a:t>Value Chain</a:t>
              </a:r>
              <a:endParaRPr kumimoji="0" lang="en-GB" sz="1350" b="0" i="0" u="none" strike="noStrike" kern="1200" cap="none" spc="0" normalizeH="0" baseline="0" noProof="0">
                <a:ln>
                  <a:noFill/>
                </a:ln>
                <a:solidFill>
                  <a:srgbClr val="002C6C"/>
                </a:solidFill>
                <a:effectLst/>
                <a:uLnTx/>
                <a:uFillTx/>
                <a:latin typeface="Verdana"/>
                <a:ea typeface="+mn-ea"/>
                <a:cs typeface="+mn-cs"/>
              </a:endParaRPr>
            </a:p>
          </p:txBody>
        </p:sp>
        <p:sp>
          <p:nvSpPr>
            <p:cNvPr id="48" name="TextBox 47">
              <a:extLst>
                <a:ext uri="{FF2B5EF4-FFF2-40B4-BE49-F238E27FC236}">
                  <a16:creationId xmlns:a16="http://schemas.microsoft.com/office/drawing/2014/main" id="{51018A30-F0DB-85D6-1662-A57B8C5C5CA2}"/>
                </a:ext>
              </a:extLst>
            </p:cNvPr>
            <p:cNvSpPr txBox="1"/>
            <p:nvPr/>
          </p:nvSpPr>
          <p:spPr>
            <a:xfrm>
              <a:off x="6036260" y="3772187"/>
              <a:ext cx="2737507" cy="30008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srgbClr val="002C6C"/>
                  </a:solidFill>
                  <a:effectLst/>
                  <a:uLnTx/>
                  <a:uFillTx/>
                  <a:latin typeface="Verdana"/>
                  <a:ea typeface="+mn-ea"/>
                  <a:cs typeface="+mn-cs"/>
                </a:rPr>
                <a:t>Pilot Implementation</a:t>
              </a:r>
              <a:endParaRPr kumimoji="0" lang="en-GB" sz="1350" b="0" i="0" u="none" strike="noStrike" kern="1200" cap="none" spc="0" normalizeH="0" baseline="0" noProof="0">
                <a:ln>
                  <a:noFill/>
                </a:ln>
                <a:solidFill>
                  <a:srgbClr val="002C6C"/>
                </a:solidFill>
                <a:effectLst/>
                <a:uLnTx/>
                <a:uFillTx/>
                <a:latin typeface="Verdana"/>
                <a:ea typeface="+mn-ea"/>
                <a:cs typeface="+mn-cs"/>
              </a:endParaRPr>
            </a:p>
          </p:txBody>
        </p:sp>
        <p:pic>
          <p:nvPicPr>
            <p:cNvPr id="59" name="Picture 58" descr="Icon&#10;&#10;Description automatically generated">
              <a:extLst>
                <a:ext uri="{FF2B5EF4-FFF2-40B4-BE49-F238E27FC236}">
                  <a16:creationId xmlns:a16="http://schemas.microsoft.com/office/drawing/2014/main" id="{97E1E3F6-D234-408D-1B36-D58F37B536C5}"/>
                </a:ext>
              </a:extLst>
            </p:cNvPr>
            <p:cNvPicPr>
              <a:picLocks noChangeAspect="1"/>
            </p:cNvPicPr>
            <p:nvPr/>
          </p:nvPicPr>
          <p:blipFill>
            <a:blip r:embed="rId8">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892756" y="2743072"/>
              <a:ext cx="1097280" cy="1097280"/>
            </a:xfrm>
            <a:prstGeom prst="rect">
              <a:avLst/>
            </a:prstGeom>
          </p:spPr>
        </p:pic>
      </p:grpSp>
      <p:sp>
        <p:nvSpPr>
          <p:cNvPr id="61" name="Rectangle 60">
            <a:extLst>
              <a:ext uri="{FF2B5EF4-FFF2-40B4-BE49-F238E27FC236}">
                <a16:creationId xmlns:a16="http://schemas.microsoft.com/office/drawing/2014/main" id="{B87295EC-ACFD-8028-106B-1C20AF9C9759}"/>
              </a:ext>
            </a:extLst>
          </p:cNvPr>
          <p:cNvSpPr/>
          <p:nvPr/>
        </p:nvSpPr>
        <p:spPr>
          <a:xfrm>
            <a:off x="7348163" y="4445491"/>
            <a:ext cx="588366" cy="329066"/>
          </a:xfrm>
          <a:prstGeom prst="rect">
            <a:avLst/>
          </a:prstGeom>
          <a:solidFill>
            <a:schemeClr val="bg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spTree>
    <p:extLst>
      <p:ext uri="{BB962C8B-B14F-4D97-AF65-F5344CB8AC3E}">
        <p14:creationId xmlns:p14="http://schemas.microsoft.com/office/powerpoint/2010/main" val="894929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Straight Connector 46">
            <a:extLst>
              <a:ext uri="{FF2B5EF4-FFF2-40B4-BE49-F238E27FC236}">
                <a16:creationId xmlns:a16="http://schemas.microsoft.com/office/drawing/2014/main" id="{C534D9B4-C343-4039-B609-500E89314ACC}"/>
              </a:ext>
            </a:extLst>
          </p:cNvPr>
          <p:cNvCxnSpPr>
            <a:cxnSpLocks/>
          </p:cNvCxnSpPr>
          <p:nvPr/>
        </p:nvCxnSpPr>
        <p:spPr>
          <a:xfrm flipV="1">
            <a:off x="3069900" y="926100"/>
            <a:ext cx="5179433"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EE418441-3A00-4AFB-98C5-51B0563C3104}"/>
              </a:ext>
            </a:extLst>
          </p:cNvPr>
          <p:cNvSpPr/>
          <p:nvPr/>
        </p:nvSpPr>
        <p:spPr>
          <a:xfrm>
            <a:off x="1966" y="0"/>
            <a:ext cx="2993588" cy="4445491"/>
          </a:xfrm>
          <a:prstGeom prst="rect">
            <a:avLst/>
          </a:prstGeom>
          <a:solidFill>
            <a:srgbClr val="22B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 name="Title 1">
            <a:extLst>
              <a:ext uri="{FF2B5EF4-FFF2-40B4-BE49-F238E27FC236}">
                <a16:creationId xmlns:a16="http://schemas.microsoft.com/office/drawing/2014/main" id="{49404C55-093B-4B52-8DDB-0CD91796F002}"/>
              </a:ext>
            </a:extLst>
          </p:cNvPr>
          <p:cNvSpPr txBox="1">
            <a:spLocks/>
          </p:cNvSpPr>
          <p:nvPr/>
        </p:nvSpPr>
        <p:spPr bwMode="auto">
          <a:xfrm>
            <a:off x="303609" y="87475"/>
            <a:ext cx="8210829" cy="537533"/>
          </a:xfrm>
          <a:prstGeom prst="rect">
            <a:avLst/>
          </a:prstGeom>
          <a:noFill/>
          <a:ln>
            <a:noFill/>
          </a:ln>
        </p:spPr>
        <p:txBody>
          <a:bodyPr vert="horz" wrap="square" lIns="0" tIns="34287" rIns="68573" bIns="34287" numCol="1" anchor="b" anchorCtr="0" compatLnSpc="1">
            <a:prstTxWarp prst="textNoShape">
              <a:avLst/>
            </a:prstTxWarp>
          </a:bodyPr>
          <a:lstStyle>
            <a:lvl1pPr algn="l" defTabSz="60952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a:lstStyle>
          <a:p>
            <a:r>
              <a:rPr lang="en-US" sz="1500">
                <a:solidFill>
                  <a:schemeClr val="bg1"/>
                </a:solidFill>
              </a:rPr>
              <a:t>Learnings</a:t>
            </a:r>
          </a:p>
        </p:txBody>
      </p:sp>
      <p:sp>
        <p:nvSpPr>
          <p:cNvPr id="6" name="Rectangle 5">
            <a:extLst>
              <a:ext uri="{FF2B5EF4-FFF2-40B4-BE49-F238E27FC236}">
                <a16:creationId xmlns:a16="http://schemas.microsoft.com/office/drawing/2014/main" id="{DA896500-1369-4E9C-964B-276A5747262F}"/>
              </a:ext>
            </a:extLst>
          </p:cNvPr>
          <p:cNvSpPr>
            <a:spLocks/>
          </p:cNvSpPr>
          <p:nvPr/>
        </p:nvSpPr>
        <p:spPr>
          <a:xfrm>
            <a:off x="142183" y="1215017"/>
            <a:ext cx="2853371" cy="908607"/>
          </a:xfrm>
          <a:prstGeom prst="rect">
            <a:avLst/>
          </a:prstGeom>
          <a:noFill/>
          <a:ln w="12700" cap="flat" cmpd="sng" algn="ctr">
            <a:noFill/>
            <a:prstDash val="solid"/>
          </a:ln>
          <a:effectLst/>
        </p:spPr>
        <p:txBody>
          <a:bodyPr wrap="square" tIns="54000" rtlCol="0" anchor="t">
            <a:spAutoFit/>
          </a:bodyPr>
          <a:lstStyle/>
          <a:p>
            <a:pPr marL="0" lvl="1" fontAlgn="base">
              <a:spcAft>
                <a:spcPts val="300"/>
              </a:spcAft>
              <a:buClr>
                <a:schemeClr val="bg1"/>
              </a:buClr>
            </a:pPr>
            <a:r>
              <a:rPr lang="en-US" sz="1050">
                <a:solidFill>
                  <a:schemeClr val="bg1"/>
                </a:solidFill>
              </a:rPr>
              <a:t>Review the key learnings and pitfalls from previous global 2D pilots to jump start your 2D pilot. You will find the learnings throughout the 2D pilot toolkit.</a:t>
            </a:r>
          </a:p>
        </p:txBody>
      </p:sp>
      <p:sp>
        <p:nvSpPr>
          <p:cNvPr id="7" name="Rectangle 6">
            <a:extLst>
              <a:ext uri="{FF2B5EF4-FFF2-40B4-BE49-F238E27FC236}">
                <a16:creationId xmlns:a16="http://schemas.microsoft.com/office/drawing/2014/main" id="{5A867F6F-E361-453D-B483-D5CCE1582F50}"/>
              </a:ext>
            </a:extLst>
          </p:cNvPr>
          <p:cNvSpPr>
            <a:spLocks/>
          </p:cNvSpPr>
          <p:nvPr/>
        </p:nvSpPr>
        <p:spPr>
          <a:xfrm>
            <a:off x="3117216" y="1215017"/>
            <a:ext cx="5179433" cy="3163071"/>
          </a:xfrm>
          <a:prstGeom prst="rect">
            <a:avLst/>
          </a:prstGeom>
          <a:noFill/>
          <a:ln w="12700" cap="flat" cmpd="sng" algn="ctr">
            <a:noFill/>
            <a:prstDash val="solid"/>
          </a:ln>
          <a:effectLst/>
        </p:spPr>
        <p:txBody>
          <a:bodyPr wrap="square" tIns="54000" rtlCol="0" anchor="t">
            <a:spAutoFit/>
          </a:bodyPr>
          <a:lstStyle/>
          <a:p>
            <a:r>
              <a:rPr lang="en-US" sz="1050" b="1">
                <a:solidFill>
                  <a:srgbClr val="22BCB9"/>
                </a:solidFill>
                <a:ea typeface="ＭＳ Ｐゴシック" charset="0"/>
              </a:rPr>
              <a:t>IMPLEMENTATION (HOW)</a:t>
            </a:r>
          </a:p>
          <a:p>
            <a:endParaRPr lang="en-US" sz="1050"/>
          </a:p>
          <a:p>
            <a:pPr marL="129600" lvl="2" indent="-129600" fontAlgn="base">
              <a:spcAft>
                <a:spcPts val="150"/>
              </a:spcAft>
              <a:buClr>
                <a:schemeClr val="tx2"/>
              </a:buClr>
              <a:buFont typeface="Wingdings" panose="05000000000000000000" pitchFamily="2" charset="2"/>
              <a:buChar char="§"/>
              <a:defRPr/>
            </a:pPr>
            <a:r>
              <a:rPr lang="en-US" sz="1050">
                <a:solidFill>
                  <a:schemeClr val="tx2"/>
                </a:solidFill>
              </a:rPr>
              <a:t>Evaluate all scanners and update hardware or software where needed: POS, flatbed scanners, fixed scanners, handheld scanners, in-store apps-including APIs, and warehouse scanners</a:t>
            </a:r>
          </a:p>
          <a:p>
            <a:pPr marL="129600" lvl="2" indent="-129600" fontAlgn="base">
              <a:spcAft>
                <a:spcPts val="150"/>
              </a:spcAft>
              <a:buClr>
                <a:schemeClr val="tx2"/>
              </a:buClr>
              <a:buFont typeface="Wingdings" panose="05000000000000000000" pitchFamily="2" charset="2"/>
              <a:buChar char="§"/>
              <a:defRPr/>
            </a:pPr>
            <a:r>
              <a:rPr lang="en-US" sz="1050">
                <a:solidFill>
                  <a:schemeClr val="tx2"/>
                </a:solidFill>
              </a:rPr>
              <a:t>Understand the capabilities of 2D image scanners in collaboration with your solution providers (For example, can your scanners accommodate two barcodes with the same GTIN on the product? You may need a software upgrade to achieve this)</a:t>
            </a:r>
          </a:p>
          <a:p>
            <a:pPr marL="129600" lvl="2" indent="-129600" fontAlgn="base">
              <a:spcAft>
                <a:spcPts val="150"/>
              </a:spcAft>
              <a:buClr>
                <a:schemeClr val="tx2"/>
              </a:buClr>
              <a:buFont typeface="Wingdings" panose="05000000000000000000" pitchFamily="2" charset="2"/>
              <a:buChar char="§"/>
              <a:defRPr/>
            </a:pPr>
            <a:r>
              <a:rPr lang="en-US" sz="1050">
                <a:solidFill>
                  <a:schemeClr val="tx2"/>
                </a:solidFill>
              </a:rPr>
              <a:t>Ensure mobile devices from consumers can interact with the 2D barcodes</a:t>
            </a:r>
          </a:p>
          <a:p>
            <a:pPr marL="129600" lvl="2" indent="-129600" fontAlgn="base">
              <a:spcAft>
                <a:spcPts val="150"/>
              </a:spcAft>
              <a:buClr>
                <a:schemeClr val="tx2"/>
              </a:buClr>
              <a:buFont typeface="Wingdings" panose="05000000000000000000" pitchFamily="2" charset="2"/>
              <a:buChar char="§"/>
              <a:defRPr/>
            </a:pPr>
            <a:r>
              <a:rPr lang="en-US" sz="1050">
                <a:solidFill>
                  <a:schemeClr val="tx2"/>
                </a:solidFill>
              </a:rPr>
              <a:t>Train in-store employees and gain buy-in as part of the pilot planning</a:t>
            </a:r>
          </a:p>
          <a:p>
            <a:pPr marL="129600" lvl="2" indent="-129600" fontAlgn="base">
              <a:spcAft>
                <a:spcPts val="150"/>
              </a:spcAft>
              <a:buClr>
                <a:schemeClr val="tx2"/>
              </a:buClr>
              <a:buFont typeface="Wingdings" panose="05000000000000000000" pitchFamily="2" charset="2"/>
              <a:buChar char="§"/>
              <a:defRPr/>
            </a:pPr>
            <a:r>
              <a:rPr lang="en-US" sz="1050">
                <a:solidFill>
                  <a:schemeClr val="tx2"/>
                </a:solidFill>
              </a:rPr>
              <a:t>Translate the improved (future) system capabilities into associate training (what to do when I see multiple barcodes?)  </a:t>
            </a:r>
          </a:p>
          <a:p>
            <a:pPr marL="129600" lvl="2" indent="-129600" fontAlgn="base">
              <a:spcAft>
                <a:spcPts val="150"/>
              </a:spcAft>
              <a:buClr>
                <a:schemeClr val="tx2"/>
              </a:buClr>
              <a:buFont typeface="Wingdings" panose="05000000000000000000" pitchFamily="2" charset="2"/>
              <a:buChar char="§"/>
              <a:defRPr/>
            </a:pPr>
            <a:r>
              <a:rPr lang="en-US" sz="1050">
                <a:solidFill>
                  <a:schemeClr val="tx2"/>
                </a:solidFill>
                <a:ea typeface="ＭＳ Ｐゴシック"/>
              </a:rPr>
              <a:t>Educate consumers: self checkout, omni-channel and consumer engagement </a:t>
            </a:r>
            <a:endParaRPr lang="en-US" sz="1050">
              <a:solidFill>
                <a:schemeClr val="tx2"/>
              </a:solidFill>
            </a:endParaRPr>
          </a:p>
          <a:p>
            <a:pPr marL="129600" lvl="2" indent="-129600" fontAlgn="base">
              <a:spcAft>
                <a:spcPts val="150"/>
              </a:spcAft>
              <a:buClr>
                <a:schemeClr val="tx2"/>
              </a:buClr>
              <a:buFont typeface="Wingdings" panose="05000000000000000000" pitchFamily="2" charset="2"/>
              <a:buChar char="§"/>
              <a:defRPr/>
            </a:pPr>
            <a:r>
              <a:rPr lang="en-US" sz="1050">
                <a:solidFill>
                  <a:schemeClr val="tx2"/>
                </a:solidFill>
              </a:rPr>
              <a:t>Check the latest GS1 Standards guidelines for the human readable text under the 2D barcodes and review GS1’s scanner testing outcomes</a:t>
            </a:r>
            <a:endParaRPr lang="en-US" sz="1050">
              <a:solidFill>
                <a:schemeClr val="tx2"/>
              </a:solidFill>
              <a:highlight>
                <a:srgbClr val="FFFF00"/>
              </a:highlight>
            </a:endParaRPr>
          </a:p>
        </p:txBody>
      </p:sp>
      <p:sp>
        <p:nvSpPr>
          <p:cNvPr id="8" name="Rounded Rectangle 93">
            <a:extLst>
              <a:ext uri="{FF2B5EF4-FFF2-40B4-BE49-F238E27FC236}">
                <a16:creationId xmlns:a16="http://schemas.microsoft.com/office/drawing/2014/main" id="{27574E18-E43F-464C-A57A-EACD8C62F8D0}"/>
              </a:ext>
            </a:extLst>
          </p:cNvPr>
          <p:cNvSpPr/>
          <p:nvPr/>
        </p:nvSpPr>
        <p:spPr>
          <a:xfrm>
            <a:off x="3666418" y="712481"/>
            <a:ext cx="1825901" cy="356372"/>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Key learnings</a:t>
            </a:r>
          </a:p>
        </p:txBody>
      </p:sp>
      <p:grpSp>
        <p:nvGrpSpPr>
          <p:cNvPr id="10" name="Group 9">
            <a:extLst>
              <a:ext uri="{FF2B5EF4-FFF2-40B4-BE49-F238E27FC236}">
                <a16:creationId xmlns:a16="http://schemas.microsoft.com/office/drawing/2014/main" id="{9413E5AE-8469-4AD8-8C46-2229BD0787BC}"/>
              </a:ext>
            </a:extLst>
          </p:cNvPr>
          <p:cNvGrpSpPr/>
          <p:nvPr/>
        </p:nvGrpSpPr>
        <p:grpSpPr>
          <a:xfrm>
            <a:off x="3442487" y="698010"/>
            <a:ext cx="456300" cy="455879"/>
            <a:chOff x="4727848" y="1172232"/>
            <a:chExt cx="608400" cy="607839"/>
          </a:xfrm>
        </p:grpSpPr>
        <p:sp>
          <p:nvSpPr>
            <p:cNvPr id="11" name="Oval 20">
              <a:extLst>
                <a:ext uri="{FF2B5EF4-FFF2-40B4-BE49-F238E27FC236}">
                  <a16:creationId xmlns:a16="http://schemas.microsoft.com/office/drawing/2014/main" id="{51898058-69AE-45BA-AFA2-0D1B59E424A4}"/>
                </a:ext>
              </a:extLst>
            </p:cNvPr>
            <p:cNvSpPr/>
            <p:nvPr/>
          </p:nvSpPr>
          <p:spPr>
            <a:xfrm>
              <a:off x="4727848" y="1172232"/>
              <a:ext cx="608400" cy="60783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grpSp>
          <p:nvGrpSpPr>
            <p:cNvPr id="12" name="Groupe 355">
              <a:extLst>
                <a:ext uri="{FF2B5EF4-FFF2-40B4-BE49-F238E27FC236}">
                  <a16:creationId xmlns:a16="http://schemas.microsoft.com/office/drawing/2014/main" id="{5A8C871D-DFA7-4BD8-84CD-2BCCE92C7A4D}"/>
                </a:ext>
              </a:extLst>
            </p:cNvPr>
            <p:cNvGrpSpPr/>
            <p:nvPr/>
          </p:nvGrpSpPr>
          <p:grpSpPr>
            <a:xfrm>
              <a:off x="4869879" y="1285172"/>
              <a:ext cx="323920" cy="381923"/>
              <a:chOff x="9153875" y="3671977"/>
              <a:chExt cx="363537" cy="428625"/>
            </a:xfrm>
            <a:solidFill>
              <a:srgbClr val="007D74"/>
            </a:solidFill>
          </p:grpSpPr>
          <p:sp>
            <p:nvSpPr>
              <p:cNvPr id="13" name="Freeform 76">
                <a:extLst>
                  <a:ext uri="{FF2B5EF4-FFF2-40B4-BE49-F238E27FC236}">
                    <a16:creationId xmlns:a16="http://schemas.microsoft.com/office/drawing/2014/main" id="{A8D6CE38-D2EC-4EDB-8B4C-92321B726E8E}"/>
                  </a:ext>
                </a:extLst>
              </p:cNvPr>
              <p:cNvSpPr>
                <a:spLocks/>
              </p:cNvSpPr>
              <p:nvPr/>
            </p:nvSpPr>
            <p:spPr bwMode="auto">
              <a:xfrm>
                <a:off x="9330087" y="3671977"/>
                <a:ext cx="19050" cy="85725"/>
              </a:xfrm>
              <a:custGeom>
                <a:avLst/>
                <a:gdLst>
                  <a:gd name="T0" fmla="*/ 3 w 5"/>
                  <a:gd name="T1" fmla="*/ 23 h 23"/>
                  <a:gd name="T2" fmla="*/ 5 w 5"/>
                  <a:gd name="T3" fmla="*/ 21 h 23"/>
                  <a:gd name="T4" fmla="*/ 5 w 5"/>
                  <a:gd name="T5" fmla="*/ 2 h 23"/>
                  <a:gd name="T6" fmla="*/ 3 w 5"/>
                  <a:gd name="T7" fmla="*/ 0 h 23"/>
                  <a:gd name="T8" fmla="*/ 0 w 5"/>
                  <a:gd name="T9" fmla="*/ 2 h 23"/>
                  <a:gd name="T10" fmla="*/ 0 w 5"/>
                  <a:gd name="T11" fmla="*/ 21 h 23"/>
                  <a:gd name="T12" fmla="*/ 3 w 5"/>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5" h="23">
                    <a:moveTo>
                      <a:pt x="3" y="23"/>
                    </a:moveTo>
                    <a:cubicBezTo>
                      <a:pt x="4" y="23"/>
                      <a:pt x="5" y="22"/>
                      <a:pt x="5" y="21"/>
                    </a:cubicBezTo>
                    <a:cubicBezTo>
                      <a:pt x="5" y="2"/>
                      <a:pt x="5" y="2"/>
                      <a:pt x="5" y="2"/>
                    </a:cubicBezTo>
                    <a:cubicBezTo>
                      <a:pt x="5" y="1"/>
                      <a:pt x="4" y="0"/>
                      <a:pt x="3" y="0"/>
                    </a:cubicBezTo>
                    <a:cubicBezTo>
                      <a:pt x="1" y="0"/>
                      <a:pt x="0" y="1"/>
                      <a:pt x="0" y="2"/>
                    </a:cubicBezTo>
                    <a:cubicBezTo>
                      <a:pt x="0" y="21"/>
                      <a:pt x="0" y="21"/>
                      <a:pt x="0" y="21"/>
                    </a:cubicBezTo>
                    <a:cubicBezTo>
                      <a:pt x="0" y="22"/>
                      <a:pt x="1" y="23"/>
                      <a:pt x="3" y="23"/>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4" name="Freeform 77">
                <a:extLst>
                  <a:ext uri="{FF2B5EF4-FFF2-40B4-BE49-F238E27FC236}">
                    <a16:creationId xmlns:a16="http://schemas.microsoft.com/office/drawing/2014/main" id="{2670EB03-74E1-4A7C-BA69-197518761F4E}"/>
                  </a:ext>
                </a:extLst>
              </p:cNvPr>
              <p:cNvSpPr>
                <a:spLocks/>
              </p:cNvSpPr>
              <p:nvPr/>
            </p:nvSpPr>
            <p:spPr bwMode="auto">
              <a:xfrm>
                <a:off x="9157050" y="3765639"/>
                <a:ext cx="79375" cy="55563"/>
              </a:xfrm>
              <a:custGeom>
                <a:avLst/>
                <a:gdLst>
                  <a:gd name="T0" fmla="*/ 20 w 21"/>
                  <a:gd name="T1" fmla="*/ 10 h 15"/>
                  <a:gd name="T2" fmla="*/ 4 w 21"/>
                  <a:gd name="T3" fmla="*/ 1 h 15"/>
                  <a:gd name="T4" fmla="*/ 4 w 21"/>
                  <a:gd name="T5" fmla="*/ 1 h 15"/>
                  <a:gd name="T6" fmla="*/ 2 w 21"/>
                  <a:gd name="T7" fmla="*/ 1 h 15"/>
                  <a:gd name="T8" fmla="*/ 0 w 21"/>
                  <a:gd name="T9" fmla="*/ 2 h 15"/>
                  <a:gd name="T10" fmla="*/ 0 w 21"/>
                  <a:gd name="T11" fmla="*/ 4 h 15"/>
                  <a:gd name="T12" fmla="*/ 1 w 21"/>
                  <a:gd name="T13" fmla="*/ 5 h 15"/>
                  <a:gd name="T14" fmla="*/ 17 w 21"/>
                  <a:gd name="T15" fmla="*/ 14 h 15"/>
                  <a:gd name="T16" fmla="*/ 18 w 21"/>
                  <a:gd name="T17" fmla="*/ 15 h 15"/>
                  <a:gd name="T18" fmla="*/ 20 w 21"/>
                  <a:gd name="T19" fmla="*/ 13 h 15"/>
                  <a:gd name="T20" fmla="*/ 21 w 21"/>
                  <a:gd name="T21" fmla="*/ 12 h 15"/>
                  <a:gd name="T22" fmla="*/ 20 w 21"/>
                  <a:gd name="T23"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5">
                    <a:moveTo>
                      <a:pt x="20" y="10"/>
                    </a:moveTo>
                    <a:cubicBezTo>
                      <a:pt x="4" y="1"/>
                      <a:pt x="4" y="1"/>
                      <a:pt x="4" y="1"/>
                    </a:cubicBezTo>
                    <a:cubicBezTo>
                      <a:pt x="4" y="1"/>
                      <a:pt x="4" y="1"/>
                      <a:pt x="4" y="1"/>
                    </a:cubicBezTo>
                    <a:cubicBezTo>
                      <a:pt x="3" y="1"/>
                      <a:pt x="2" y="0"/>
                      <a:pt x="2" y="1"/>
                    </a:cubicBezTo>
                    <a:cubicBezTo>
                      <a:pt x="1" y="1"/>
                      <a:pt x="1" y="1"/>
                      <a:pt x="0" y="2"/>
                    </a:cubicBezTo>
                    <a:cubicBezTo>
                      <a:pt x="0" y="2"/>
                      <a:pt x="0" y="3"/>
                      <a:pt x="0" y="4"/>
                    </a:cubicBezTo>
                    <a:cubicBezTo>
                      <a:pt x="0" y="4"/>
                      <a:pt x="1" y="5"/>
                      <a:pt x="1" y="5"/>
                    </a:cubicBezTo>
                    <a:cubicBezTo>
                      <a:pt x="17" y="14"/>
                      <a:pt x="17" y="14"/>
                      <a:pt x="17" y="14"/>
                    </a:cubicBezTo>
                    <a:cubicBezTo>
                      <a:pt x="17" y="15"/>
                      <a:pt x="18" y="15"/>
                      <a:pt x="18" y="15"/>
                    </a:cubicBezTo>
                    <a:cubicBezTo>
                      <a:pt x="19" y="15"/>
                      <a:pt x="20" y="14"/>
                      <a:pt x="20" y="13"/>
                    </a:cubicBezTo>
                    <a:cubicBezTo>
                      <a:pt x="21" y="13"/>
                      <a:pt x="21" y="12"/>
                      <a:pt x="21" y="12"/>
                    </a:cubicBezTo>
                    <a:cubicBezTo>
                      <a:pt x="21" y="11"/>
                      <a:pt x="20" y="10"/>
                      <a:pt x="20" y="1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5" name="Freeform 78">
                <a:extLst>
                  <a:ext uri="{FF2B5EF4-FFF2-40B4-BE49-F238E27FC236}">
                    <a16:creationId xmlns:a16="http://schemas.microsoft.com/office/drawing/2014/main" id="{4D6B38DD-C1F8-44E7-B8FA-7F2BA45B4DF3}"/>
                  </a:ext>
                </a:extLst>
              </p:cNvPr>
              <p:cNvSpPr>
                <a:spLocks/>
              </p:cNvSpPr>
              <p:nvPr/>
            </p:nvSpPr>
            <p:spPr bwMode="auto">
              <a:xfrm>
                <a:off x="9153875" y="3930739"/>
                <a:ext cx="77788" cy="52388"/>
              </a:xfrm>
              <a:custGeom>
                <a:avLst/>
                <a:gdLst>
                  <a:gd name="T0" fmla="*/ 19 w 21"/>
                  <a:gd name="T1" fmla="*/ 0 h 14"/>
                  <a:gd name="T2" fmla="*/ 17 w 21"/>
                  <a:gd name="T3" fmla="*/ 0 h 14"/>
                  <a:gd name="T4" fmla="*/ 1 w 21"/>
                  <a:gd name="T5" fmla="*/ 10 h 14"/>
                  <a:gd name="T6" fmla="*/ 0 w 21"/>
                  <a:gd name="T7" fmla="*/ 11 h 14"/>
                  <a:gd name="T8" fmla="*/ 0 w 21"/>
                  <a:gd name="T9" fmla="*/ 13 h 14"/>
                  <a:gd name="T10" fmla="*/ 3 w 21"/>
                  <a:gd name="T11" fmla="*/ 14 h 14"/>
                  <a:gd name="T12" fmla="*/ 4 w 21"/>
                  <a:gd name="T13" fmla="*/ 14 h 14"/>
                  <a:gd name="T14" fmla="*/ 20 w 21"/>
                  <a:gd name="T15" fmla="*/ 5 h 14"/>
                  <a:gd name="T16" fmla="*/ 21 w 21"/>
                  <a:gd name="T17" fmla="*/ 3 h 14"/>
                  <a:gd name="T18" fmla="*/ 21 w 21"/>
                  <a:gd name="T19" fmla="*/ 1 h 14"/>
                  <a:gd name="T20" fmla="*/ 19 w 21"/>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19" y="0"/>
                    </a:moveTo>
                    <a:cubicBezTo>
                      <a:pt x="18" y="0"/>
                      <a:pt x="18" y="0"/>
                      <a:pt x="17" y="0"/>
                    </a:cubicBezTo>
                    <a:cubicBezTo>
                      <a:pt x="1" y="10"/>
                      <a:pt x="1" y="10"/>
                      <a:pt x="1" y="10"/>
                    </a:cubicBezTo>
                    <a:cubicBezTo>
                      <a:pt x="1" y="10"/>
                      <a:pt x="0" y="11"/>
                      <a:pt x="0" y="11"/>
                    </a:cubicBezTo>
                    <a:cubicBezTo>
                      <a:pt x="0" y="12"/>
                      <a:pt x="0" y="12"/>
                      <a:pt x="0" y="13"/>
                    </a:cubicBezTo>
                    <a:cubicBezTo>
                      <a:pt x="1" y="14"/>
                      <a:pt x="2" y="14"/>
                      <a:pt x="3" y="14"/>
                    </a:cubicBezTo>
                    <a:cubicBezTo>
                      <a:pt x="3" y="14"/>
                      <a:pt x="3" y="14"/>
                      <a:pt x="4" y="14"/>
                    </a:cubicBezTo>
                    <a:cubicBezTo>
                      <a:pt x="20" y="5"/>
                      <a:pt x="20" y="5"/>
                      <a:pt x="20" y="5"/>
                    </a:cubicBezTo>
                    <a:cubicBezTo>
                      <a:pt x="20" y="4"/>
                      <a:pt x="21" y="4"/>
                      <a:pt x="21" y="3"/>
                    </a:cubicBezTo>
                    <a:cubicBezTo>
                      <a:pt x="21" y="3"/>
                      <a:pt x="21" y="2"/>
                      <a:pt x="21" y="1"/>
                    </a:cubicBezTo>
                    <a:cubicBezTo>
                      <a:pt x="20" y="1"/>
                      <a:pt x="20" y="0"/>
                      <a:pt x="19"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6" name="Freeform 79">
                <a:extLst>
                  <a:ext uri="{FF2B5EF4-FFF2-40B4-BE49-F238E27FC236}">
                    <a16:creationId xmlns:a16="http://schemas.microsoft.com/office/drawing/2014/main" id="{AEBBE1E2-654A-4047-B5BC-19049BAFE16F}"/>
                  </a:ext>
                </a:extLst>
              </p:cNvPr>
              <p:cNvSpPr>
                <a:spLocks/>
              </p:cNvSpPr>
              <p:nvPr/>
            </p:nvSpPr>
            <p:spPr bwMode="auto">
              <a:xfrm>
                <a:off x="9434862" y="3938677"/>
                <a:ext cx="79375" cy="52388"/>
              </a:xfrm>
              <a:custGeom>
                <a:avLst/>
                <a:gdLst>
                  <a:gd name="T0" fmla="*/ 20 w 21"/>
                  <a:gd name="T1" fmla="*/ 9 h 14"/>
                  <a:gd name="T2" fmla="*/ 4 w 21"/>
                  <a:gd name="T3" fmla="*/ 0 h 14"/>
                  <a:gd name="T4" fmla="*/ 2 w 21"/>
                  <a:gd name="T5" fmla="*/ 0 h 14"/>
                  <a:gd name="T6" fmla="*/ 1 w 21"/>
                  <a:gd name="T7" fmla="*/ 1 h 14"/>
                  <a:gd name="T8" fmla="*/ 1 w 21"/>
                  <a:gd name="T9" fmla="*/ 3 h 14"/>
                  <a:gd name="T10" fmla="*/ 2 w 21"/>
                  <a:gd name="T11" fmla="*/ 4 h 14"/>
                  <a:gd name="T12" fmla="*/ 18 w 21"/>
                  <a:gd name="T13" fmla="*/ 13 h 14"/>
                  <a:gd name="T14" fmla="*/ 19 w 21"/>
                  <a:gd name="T15" fmla="*/ 14 h 14"/>
                  <a:gd name="T16" fmla="*/ 21 w 21"/>
                  <a:gd name="T17" fmla="*/ 13 h 14"/>
                  <a:gd name="T18" fmla="*/ 21 w 21"/>
                  <a:gd name="T19" fmla="*/ 11 h 14"/>
                  <a:gd name="T20" fmla="*/ 20 w 21"/>
                  <a:gd name="T2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0" y="9"/>
                    </a:moveTo>
                    <a:cubicBezTo>
                      <a:pt x="4" y="0"/>
                      <a:pt x="4" y="0"/>
                      <a:pt x="4" y="0"/>
                    </a:cubicBezTo>
                    <a:cubicBezTo>
                      <a:pt x="4" y="0"/>
                      <a:pt x="3" y="0"/>
                      <a:pt x="2" y="0"/>
                    </a:cubicBezTo>
                    <a:cubicBezTo>
                      <a:pt x="2" y="0"/>
                      <a:pt x="1" y="0"/>
                      <a:pt x="1" y="1"/>
                    </a:cubicBezTo>
                    <a:cubicBezTo>
                      <a:pt x="1" y="1"/>
                      <a:pt x="0" y="2"/>
                      <a:pt x="1" y="3"/>
                    </a:cubicBezTo>
                    <a:cubicBezTo>
                      <a:pt x="1" y="3"/>
                      <a:pt x="1" y="4"/>
                      <a:pt x="2" y="4"/>
                    </a:cubicBezTo>
                    <a:cubicBezTo>
                      <a:pt x="18" y="13"/>
                      <a:pt x="18" y="13"/>
                      <a:pt x="18" y="13"/>
                    </a:cubicBezTo>
                    <a:cubicBezTo>
                      <a:pt x="18" y="14"/>
                      <a:pt x="18" y="14"/>
                      <a:pt x="19" y="14"/>
                    </a:cubicBezTo>
                    <a:cubicBezTo>
                      <a:pt x="20" y="14"/>
                      <a:pt x="21" y="13"/>
                      <a:pt x="21" y="13"/>
                    </a:cubicBezTo>
                    <a:cubicBezTo>
                      <a:pt x="21" y="12"/>
                      <a:pt x="21" y="11"/>
                      <a:pt x="21" y="11"/>
                    </a:cubicBezTo>
                    <a:cubicBezTo>
                      <a:pt x="21" y="10"/>
                      <a:pt x="21" y="9"/>
                      <a:pt x="20" y="9"/>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7" name="Freeform 80">
                <a:extLst>
                  <a:ext uri="{FF2B5EF4-FFF2-40B4-BE49-F238E27FC236}">
                    <a16:creationId xmlns:a16="http://schemas.microsoft.com/office/drawing/2014/main" id="{F3768E84-131A-4DF6-94D8-FEAA87F5A549}"/>
                  </a:ext>
                </a:extLst>
              </p:cNvPr>
              <p:cNvSpPr>
                <a:spLocks/>
              </p:cNvSpPr>
              <p:nvPr/>
            </p:nvSpPr>
            <p:spPr bwMode="auto">
              <a:xfrm>
                <a:off x="9438037" y="3773577"/>
                <a:ext cx="79375" cy="52388"/>
              </a:xfrm>
              <a:custGeom>
                <a:avLst/>
                <a:gdLst>
                  <a:gd name="T0" fmla="*/ 21 w 21"/>
                  <a:gd name="T1" fmla="*/ 1 h 14"/>
                  <a:gd name="T2" fmla="*/ 19 w 21"/>
                  <a:gd name="T3" fmla="*/ 0 h 14"/>
                  <a:gd name="T4" fmla="*/ 17 w 21"/>
                  <a:gd name="T5" fmla="*/ 0 h 14"/>
                  <a:gd name="T6" fmla="*/ 2 w 21"/>
                  <a:gd name="T7" fmla="*/ 10 h 14"/>
                  <a:gd name="T8" fmla="*/ 0 w 21"/>
                  <a:gd name="T9" fmla="*/ 11 h 14"/>
                  <a:gd name="T10" fmla="*/ 1 w 21"/>
                  <a:gd name="T11" fmla="*/ 13 h 14"/>
                  <a:gd name="T12" fmla="*/ 3 w 21"/>
                  <a:gd name="T13" fmla="*/ 14 h 14"/>
                  <a:gd name="T14" fmla="*/ 4 w 21"/>
                  <a:gd name="T15" fmla="*/ 14 h 14"/>
                  <a:gd name="T16" fmla="*/ 20 w 21"/>
                  <a:gd name="T17" fmla="*/ 5 h 14"/>
                  <a:gd name="T18" fmla="*/ 21 w 21"/>
                  <a:gd name="T19" fmla="*/ 3 h 14"/>
                  <a:gd name="T20" fmla="*/ 21 w 21"/>
                  <a:gd name="T21"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1" y="1"/>
                    </a:moveTo>
                    <a:cubicBezTo>
                      <a:pt x="21" y="1"/>
                      <a:pt x="20" y="0"/>
                      <a:pt x="19" y="0"/>
                    </a:cubicBezTo>
                    <a:cubicBezTo>
                      <a:pt x="19" y="0"/>
                      <a:pt x="18" y="0"/>
                      <a:pt x="17" y="0"/>
                    </a:cubicBezTo>
                    <a:cubicBezTo>
                      <a:pt x="2" y="10"/>
                      <a:pt x="2" y="10"/>
                      <a:pt x="2" y="10"/>
                    </a:cubicBezTo>
                    <a:cubicBezTo>
                      <a:pt x="1" y="10"/>
                      <a:pt x="1" y="10"/>
                      <a:pt x="0" y="11"/>
                    </a:cubicBezTo>
                    <a:cubicBezTo>
                      <a:pt x="0" y="12"/>
                      <a:pt x="0" y="12"/>
                      <a:pt x="1" y="13"/>
                    </a:cubicBezTo>
                    <a:cubicBezTo>
                      <a:pt x="1" y="14"/>
                      <a:pt x="2" y="14"/>
                      <a:pt x="3" y="14"/>
                    </a:cubicBezTo>
                    <a:cubicBezTo>
                      <a:pt x="3" y="14"/>
                      <a:pt x="4" y="14"/>
                      <a:pt x="4" y="14"/>
                    </a:cubicBezTo>
                    <a:cubicBezTo>
                      <a:pt x="20" y="5"/>
                      <a:pt x="20" y="5"/>
                      <a:pt x="20" y="5"/>
                    </a:cubicBezTo>
                    <a:cubicBezTo>
                      <a:pt x="21" y="4"/>
                      <a:pt x="21" y="4"/>
                      <a:pt x="21" y="3"/>
                    </a:cubicBezTo>
                    <a:cubicBezTo>
                      <a:pt x="21" y="3"/>
                      <a:pt x="21" y="2"/>
                      <a:pt x="21" y="1"/>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8" name="Freeform 81">
                <a:extLst>
                  <a:ext uri="{FF2B5EF4-FFF2-40B4-BE49-F238E27FC236}">
                    <a16:creationId xmlns:a16="http://schemas.microsoft.com/office/drawing/2014/main" id="{939A0E93-5C7F-463E-A896-8839CD2A1CE5}"/>
                  </a:ext>
                </a:extLst>
              </p:cNvPr>
              <p:cNvSpPr>
                <a:spLocks noEditPoints="1"/>
              </p:cNvSpPr>
              <p:nvPr/>
            </p:nvSpPr>
            <p:spPr bwMode="auto">
              <a:xfrm>
                <a:off x="9220550" y="3776752"/>
                <a:ext cx="222250" cy="323850"/>
              </a:xfrm>
              <a:custGeom>
                <a:avLst/>
                <a:gdLst>
                  <a:gd name="T0" fmla="*/ 58 w 59"/>
                  <a:gd name="T1" fmla="*/ 31 h 86"/>
                  <a:gd name="T2" fmla="*/ 58 w 59"/>
                  <a:gd name="T3" fmla="*/ 26 h 86"/>
                  <a:gd name="T4" fmla="*/ 58 w 59"/>
                  <a:gd name="T5" fmla="*/ 25 h 86"/>
                  <a:gd name="T6" fmla="*/ 59 w 59"/>
                  <a:gd name="T7" fmla="*/ 18 h 86"/>
                  <a:gd name="T8" fmla="*/ 54 w 59"/>
                  <a:gd name="T9" fmla="*/ 11 h 86"/>
                  <a:gd name="T10" fmla="*/ 54 w 59"/>
                  <a:gd name="T11" fmla="*/ 11 h 86"/>
                  <a:gd name="T12" fmla="*/ 45 w 59"/>
                  <a:gd name="T13" fmla="*/ 3 h 86"/>
                  <a:gd name="T14" fmla="*/ 44 w 59"/>
                  <a:gd name="T15" fmla="*/ 3 h 86"/>
                  <a:gd name="T16" fmla="*/ 32 w 59"/>
                  <a:gd name="T17" fmla="*/ 0 h 86"/>
                  <a:gd name="T18" fmla="*/ 19 w 59"/>
                  <a:gd name="T19" fmla="*/ 3 h 86"/>
                  <a:gd name="T20" fmla="*/ 8 w 59"/>
                  <a:gd name="T21" fmla="*/ 40 h 86"/>
                  <a:gd name="T22" fmla="*/ 18 w 59"/>
                  <a:gd name="T23" fmla="*/ 51 h 86"/>
                  <a:gd name="T24" fmla="*/ 18 w 59"/>
                  <a:gd name="T25" fmla="*/ 61 h 86"/>
                  <a:gd name="T26" fmla="*/ 18 w 59"/>
                  <a:gd name="T27" fmla="*/ 61 h 86"/>
                  <a:gd name="T28" fmla="*/ 18 w 59"/>
                  <a:gd name="T29" fmla="*/ 61 h 86"/>
                  <a:gd name="T30" fmla="*/ 18 w 59"/>
                  <a:gd name="T31" fmla="*/ 74 h 86"/>
                  <a:gd name="T32" fmla="*/ 23 w 59"/>
                  <a:gd name="T33" fmla="*/ 81 h 86"/>
                  <a:gd name="T34" fmla="*/ 31 w 59"/>
                  <a:gd name="T35" fmla="*/ 86 h 86"/>
                  <a:gd name="T36" fmla="*/ 40 w 59"/>
                  <a:gd name="T37" fmla="*/ 81 h 86"/>
                  <a:gd name="T38" fmla="*/ 45 w 59"/>
                  <a:gd name="T39" fmla="*/ 74 h 86"/>
                  <a:gd name="T40" fmla="*/ 45 w 59"/>
                  <a:gd name="T41" fmla="*/ 52 h 86"/>
                  <a:gd name="T42" fmla="*/ 45 w 59"/>
                  <a:gd name="T43" fmla="*/ 52 h 86"/>
                  <a:gd name="T44" fmla="*/ 52 w 59"/>
                  <a:gd name="T45" fmla="*/ 46 h 86"/>
                  <a:gd name="T46" fmla="*/ 55 w 59"/>
                  <a:gd name="T47" fmla="*/ 41 h 86"/>
                  <a:gd name="T48" fmla="*/ 58 w 59"/>
                  <a:gd name="T49" fmla="*/ 31 h 86"/>
                  <a:gd name="T50" fmla="*/ 58 w 59"/>
                  <a:gd name="T51" fmla="*/ 31 h 86"/>
                  <a:gd name="T52" fmla="*/ 17 w 59"/>
                  <a:gd name="T53" fmla="*/ 28 h 86"/>
                  <a:gd name="T54" fmla="*/ 16 w 59"/>
                  <a:gd name="T55" fmla="*/ 30 h 86"/>
                  <a:gd name="T56" fmla="*/ 15 w 59"/>
                  <a:gd name="T57" fmla="*/ 28 h 86"/>
                  <a:gd name="T58" fmla="*/ 34 w 59"/>
                  <a:gd name="T59" fmla="*/ 10 h 86"/>
                  <a:gd name="T60" fmla="*/ 35 w 59"/>
                  <a:gd name="T61" fmla="*/ 11 h 86"/>
                  <a:gd name="T62" fmla="*/ 34 w 59"/>
                  <a:gd name="T63" fmla="*/ 12 h 86"/>
                  <a:gd name="T64" fmla="*/ 17 w 59"/>
                  <a:gd name="T65" fmla="*/ 28 h 86"/>
                  <a:gd name="T66" fmla="*/ 42 w 59"/>
                  <a:gd name="T67" fmla="*/ 74 h 86"/>
                  <a:gd name="T68" fmla="*/ 38 w 59"/>
                  <a:gd name="T69" fmla="*/ 79 h 86"/>
                  <a:gd name="T70" fmla="*/ 37 w 59"/>
                  <a:gd name="T71" fmla="*/ 80 h 86"/>
                  <a:gd name="T72" fmla="*/ 37 w 59"/>
                  <a:gd name="T73" fmla="*/ 80 h 86"/>
                  <a:gd name="T74" fmla="*/ 31 w 59"/>
                  <a:gd name="T75" fmla="*/ 83 h 86"/>
                  <a:gd name="T76" fmla="*/ 26 w 59"/>
                  <a:gd name="T77" fmla="*/ 80 h 86"/>
                  <a:gd name="T78" fmla="*/ 26 w 59"/>
                  <a:gd name="T79" fmla="*/ 80 h 86"/>
                  <a:gd name="T80" fmla="*/ 25 w 59"/>
                  <a:gd name="T81" fmla="*/ 79 h 86"/>
                  <a:gd name="T82" fmla="*/ 21 w 59"/>
                  <a:gd name="T83" fmla="*/ 74 h 86"/>
                  <a:gd name="T84" fmla="*/ 21 w 59"/>
                  <a:gd name="T85" fmla="*/ 62 h 86"/>
                  <a:gd name="T86" fmla="*/ 42 w 59"/>
                  <a:gd name="T87" fmla="*/ 62 h 86"/>
                  <a:gd name="T88" fmla="*/ 42 w 59"/>
                  <a:gd name="T89" fmla="*/ 7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 h="86">
                    <a:moveTo>
                      <a:pt x="58" y="31"/>
                    </a:moveTo>
                    <a:cubicBezTo>
                      <a:pt x="58" y="29"/>
                      <a:pt x="58" y="27"/>
                      <a:pt x="58" y="26"/>
                    </a:cubicBezTo>
                    <a:cubicBezTo>
                      <a:pt x="58" y="25"/>
                      <a:pt x="58" y="25"/>
                      <a:pt x="58" y="25"/>
                    </a:cubicBezTo>
                    <a:cubicBezTo>
                      <a:pt x="58" y="22"/>
                      <a:pt x="59" y="20"/>
                      <a:pt x="59" y="18"/>
                    </a:cubicBezTo>
                    <a:cubicBezTo>
                      <a:pt x="59" y="18"/>
                      <a:pt x="58" y="15"/>
                      <a:pt x="54" y="11"/>
                    </a:cubicBezTo>
                    <a:cubicBezTo>
                      <a:pt x="54" y="11"/>
                      <a:pt x="54" y="11"/>
                      <a:pt x="54" y="11"/>
                    </a:cubicBezTo>
                    <a:cubicBezTo>
                      <a:pt x="52" y="8"/>
                      <a:pt x="49" y="5"/>
                      <a:pt x="45" y="3"/>
                    </a:cubicBezTo>
                    <a:cubicBezTo>
                      <a:pt x="44" y="3"/>
                      <a:pt x="44" y="3"/>
                      <a:pt x="44" y="3"/>
                    </a:cubicBezTo>
                    <a:cubicBezTo>
                      <a:pt x="40" y="1"/>
                      <a:pt x="36" y="0"/>
                      <a:pt x="32" y="0"/>
                    </a:cubicBezTo>
                    <a:cubicBezTo>
                      <a:pt x="27" y="0"/>
                      <a:pt x="23" y="1"/>
                      <a:pt x="19" y="3"/>
                    </a:cubicBezTo>
                    <a:cubicBezTo>
                      <a:pt x="5" y="11"/>
                      <a:pt x="0" y="27"/>
                      <a:pt x="8" y="40"/>
                    </a:cubicBezTo>
                    <a:cubicBezTo>
                      <a:pt x="10" y="45"/>
                      <a:pt x="14" y="49"/>
                      <a:pt x="18" y="51"/>
                    </a:cubicBezTo>
                    <a:cubicBezTo>
                      <a:pt x="18" y="61"/>
                      <a:pt x="18" y="61"/>
                      <a:pt x="18" y="61"/>
                    </a:cubicBezTo>
                    <a:cubicBezTo>
                      <a:pt x="18" y="61"/>
                      <a:pt x="18" y="61"/>
                      <a:pt x="18" y="61"/>
                    </a:cubicBezTo>
                    <a:cubicBezTo>
                      <a:pt x="18" y="61"/>
                      <a:pt x="18" y="61"/>
                      <a:pt x="18" y="61"/>
                    </a:cubicBezTo>
                    <a:cubicBezTo>
                      <a:pt x="18" y="74"/>
                      <a:pt x="18" y="74"/>
                      <a:pt x="18" y="74"/>
                    </a:cubicBezTo>
                    <a:cubicBezTo>
                      <a:pt x="18" y="77"/>
                      <a:pt x="20" y="79"/>
                      <a:pt x="23" y="81"/>
                    </a:cubicBezTo>
                    <a:cubicBezTo>
                      <a:pt x="24" y="83"/>
                      <a:pt x="27" y="86"/>
                      <a:pt x="31" y="86"/>
                    </a:cubicBezTo>
                    <a:cubicBezTo>
                      <a:pt x="36" y="86"/>
                      <a:pt x="39" y="83"/>
                      <a:pt x="40" y="81"/>
                    </a:cubicBezTo>
                    <a:cubicBezTo>
                      <a:pt x="43" y="79"/>
                      <a:pt x="45" y="77"/>
                      <a:pt x="45" y="74"/>
                    </a:cubicBezTo>
                    <a:cubicBezTo>
                      <a:pt x="45" y="52"/>
                      <a:pt x="45" y="52"/>
                      <a:pt x="45" y="52"/>
                    </a:cubicBezTo>
                    <a:cubicBezTo>
                      <a:pt x="45" y="52"/>
                      <a:pt x="45" y="52"/>
                      <a:pt x="45" y="52"/>
                    </a:cubicBezTo>
                    <a:cubicBezTo>
                      <a:pt x="47" y="50"/>
                      <a:pt x="50" y="48"/>
                      <a:pt x="52" y="46"/>
                    </a:cubicBezTo>
                    <a:cubicBezTo>
                      <a:pt x="53" y="45"/>
                      <a:pt x="54" y="43"/>
                      <a:pt x="55" y="41"/>
                    </a:cubicBezTo>
                    <a:cubicBezTo>
                      <a:pt x="56" y="38"/>
                      <a:pt x="57" y="34"/>
                      <a:pt x="58" y="31"/>
                    </a:cubicBezTo>
                    <a:cubicBezTo>
                      <a:pt x="58" y="31"/>
                      <a:pt x="58" y="31"/>
                      <a:pt x="58" y="31"/>
                    </a:cubicBezTo>
                    <a:moveTo>
                      <a:pt x="17" y="28"/>
                    </a:moveTo>
                    <a:cubicBezTo>
                      <a:pt x="17" y="29"/>
                      <a:pt x="17" y="30"/>
                      <a:pt x="16" y="30"/>
                    </a:cubicBezTo>
                    <a:cubicBezTo>
                      <a:pt x="16" y="30"/>
                      <a:pt x="15" y="29"/>
                      <a:pt x="15" y="28"/>
                    </a:cubicBezTo>
                    <a:cubicBezTo>
                      <a:pt x="15" y="18"/>
                      <a:pt x="23" y="10"/>
                      <a:pt x="34" y="10"/>
                    </a:cubicBezTo>
                    <a:cubicBezTo>
                      <a:pt x="35" y="10"/>
                      <a:pt x="35" y="10"/>
                      <a:pt x="35" y="11"/>
                    </a:cubicBezTo>
                    <a:cubicBezTo>
                      <a:pt x="35" y="11"/>
                      <a:pt x="35" y="12"/>
                      <a:pt x="34" y="12"/>
                    </a:cubicBezTo>
                    <a:cubicBezTo>
                      <a:pt x="25" y="12"/>
                      <a:pt x="17" y="19"/>
                      <a:pt x="17" y="28"/>
                    </a:cubicBezTo>
                    <a:moveTo>
                      <a:pt x="42" y="74"/>
                    </a:moveTo>
                    <a:cubicBezTo>
                      <a:pt x="42" y="76"/>
                      <a:pt x="40" y="78"/>
                      <a:pt x="38" y="79"/>
                    </a:cubicBezTo>
                    <a:cubicBezTo>
                      <a:pt x="37" y="79"/>
                      <a:pt x="37" y="80"/>
                      <a:pt x="37" y="80"/>
                    </a:cubicBezTo>
                    <a:cubicBezTo>
                      <a:pt x="37" y="80"/>
                      <a:pt x="37" y="80"/>
                      <a:pt x="37" y="80"/>
                    </a:cubicBezTo>
                    <a:cubicBezTo>
                      <a:pt x="37" y="82"/>
                      <a:pt x="35" y="83"/>
                      <a:pt x="31" y="83"/>
                    </a:cubicBezTo>
                    <a:cubicBezTo>
                      <a:pt x="28" y="83"/>
                      <a:pt x="26" y="82"/>
                      <a:pt x="26" y="80"/>
                    </a:cubicBezTo>
                    <a:cubicBezTo>
                      <a:pt x="26" y="80"/>
                      <a:pt x="26" y="80"/>
                      <a:pt x="26" y="80"/>
                    </a:cubicBezTo>
                    <a:cubicBezTo>
                      <a:pt x="26" y="80"/>
                      <a:pt x="25" y="79"/>
                      <a:pt x="25" y="79"/>
                    </a:cubicBezTo>
                    <a:cubicBezTo>
                      <a:pt x="22" y="78"/>
                      <a:pt x="21" y="76"/>
                      <a:pt x="21" y="74"/>
                    </a:cubicBezTo>
                    <a:cubicBezTo>
                      <a:pt x="21" y="62"/>
                      <a:pt x="21" y="62"/>
                      <a:pt x="21" y="62"/>
                    </a:cubicBezTo>
                    <a:cubicBezTo>
                      <a:pt x="42" y="62"/>
                      <a:pt x="42" y="62"/>
                      <a:pt x="42" y="62"/>
                    </a:cubicBezTo>
                    <a:lnTo>
                      <a:pt x="42" y="7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grpSp>
      <p:cxnSp>
        <p:nvCxnSpPr>
          <p:cNvPr id="49" name="Straight Connector 48">
            <a:extLst>
              <a:ext uri="{FF2B5EF4-FFF2-40B4-BE49-F238E27FC236}">
                <a16:creationId xmlns:a16="http://schemas.microsoft.com/office/drawing/2014/main" id="{C01CC036-D522-4177-B967-619880B094F0}"/>
              </a:ext>
            </a:extLst>
          </p:cNvPr>
          <p:cNvCxnSpPr>
            <a:cxnSpLocks/>
          </p:cNvCxnSpPr>
          <p:nvPr/>
        </p:nvCxnSpPr>
        <p:spPr>
          <a:xfrm flipV="1">
            <a:off x="1892700" y="926100"/>
            <a:ext cx="1058048" cy="2"/>
          </a:xfrm>
          <a:prstGeom prst="line">
            <a:avLst/>
          </a:prstGeom>
          <a:ln w="19050">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5D5C998F-8482-4B37-A3A3-078F0581732C}"/>
              </a:ext>
            </a:extLst>
          </p:cNvPr>
          <p:cNvGrpSpPr/>
          <p:nvPr/>
        </p:nvGrpSpPr>
        <p:grpSpPr>
          <a:xfrm>
            <a:off x="2042152" y="4531579"/>
            <a:ext cx="5059697" cy="189227"/>
            <a:chOff x="2722869" y="6042105"/>
            <a:chExt cx="6746263" cy="252302"/>
          </a:xfrm>
        </p:grpSpPr>
        <p:sp>
          <p:nvSpPr>
            <p:cNvPr id="40" name="AutoShape 2">
              <a:hlinkClick r:id="rId3" action="ppaction://hlinksldjump"/>
              <a:extLst>
                <a:ext uri="{FF2B5EF4-FFF2-40B4-BE49-F238E27FC236}">
                  <a16:creationId xmlns:a16="http://schemas.microsoft.com/office/drawing/2014/main" id="{A97D595E-5948-4DC0-905A-3A21107573F5}"/>
                </a:ext>
              </a:extLst>
            </p:cNvPr>
            <p:cNvSpPr>
              <a:spLocks noChangeArrowheads="1"/>
            </p:cNvSpPr>
            <p:nvPr/>
          </p:nvSpPr>
          <p:spPr bwMode="gray">
            <a:xfrm>
              <a:off x="4076038" y="6046872"/>
              <a:ext cx="1063690" cy="247535"/>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WHY</a:t>
              </a:r>
            </a:p>
          </p:txBody>
        </p:sp>
        <p:sp>
          <p:nvSpPr>
            <p:cNvPr id="41" name="AutoShape 2">
              <a:hlinkClick r:id="rId4" action="ppaction://hlinksldjump"/>
              <a:extLst>
                <a:ext uri="{FF2B5EF4-FFF2-40B4-BE49-F238E27FC236}">
                  <a16:creationId xmlns:a16="http://schemas.microsoft.com/office/drawing/2014/main" id="{CF227E47-9622-4032-871F-A181E86DDCF3}"/>
                </a:ext>
              </a:extLst>
            </p:cNvPr>
            <p:cNvSpPr>
              <a:spLocks noChangeArrowheads="1"/>
            </p:cNvSpPr>
            <p:nvPr/>
          </p:nvSpPr>
          <p:spPr bwMode="gray">
            <a:xfrm>
              <a:off x="2993686" y="6046872"/>
              <a:ext cx="1063690" cy="247535"/>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GENERAL</a:t>
              </a:r>
            </a:p>
          </p:txBody>
        </p:sp>
        <p:sp>
          <p:nvSpPr>
            <p:cNvPr id="42" name="AutoShape 2">
              <a:hlinkClick r:id="rId5" action="ppaction://hlinksldjump"/>
              <a:extLst>
                <a:ext uri="{FF2B5EF4-FFF2-40B4-BE49-F238E27FC236}">
                  <a16:creationId xmlns:a16="http://schemas.microsoft.com/office/drawing/2014/main" id="{8683E648-FBF5-42F2-8EFB-15C92785238B}"/>
                </a:ext>
              </a:extLst>
            </p:cNvPr>
            <p:cNvSpPr>
              <a:spLocks noChangeArrowheads="1"/>
            </p:cNvSpPr>
            <p:nvPr/>
          </p:nvSpPr>
          <p:spPr bwMode="gray">
            <a:xfrm>
              <a:off x="5158390" y="6046872"/>
              <a:ext cx="1063690" cy="247535"/>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WHAT</a:t>
              </a:r>
            </a:p>
          </p:txBody>
        </p:sp>
        <p:sp>
          <p:nvSpPr>
            <p:cNvPr id="43" name="AutoShape 2">
              <a:hlinkClick r:id="rId6" action="ppaction://hlinksldjump"/>
              <a:extLst>
                <a:ext uri="{FF2B5EF4-FFF2-40B4-BE49-F238E27FC236}">
                  <a16:creationId xmlns:a16="http://schemas.microsoft.com/office/drawing/2014/main" id="{DF19E6E4-C1B8-46F4-85C8-4608E0FE821B}"/>
                </a:ext>
              </a:extLst>
            </p:cNvPr>
            <p:cNvSpPr>
              <a:spLocks noChangeArrowheads="1"/>
            </p:cNvSpPr>
            <p:nvPr/>
          </p:nvSpPr>
          <p:spPr bwMode="gray">
            <a:xfrm>
              <a:off x="6240742" y="6046872"/>
              <a:ext cx="1063690" cy="247535"/>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WHO</a:t>
              </a:r>
            </a:p>
          </p:txBody>
        </p:sp>
        <p:sp>
          <p:nvSpPr>
            <p:cNvPr id="44" name="AutoShape 2">
              <a:hlinkClick r:id="rId7" action="ppaction://hlinksldjump"/>
              <a:extLst>
                <a:ext uri="{FF2B5EF4-FFF2-40B4-BE49-F238E27FC236}">
                  <a16:creationId xmlns:a16="http://schemas.microsoft.com/office/drawing/2014/main" id="{C292433E-5EEC-44C9-91DC-3410EAEF117D}"/>
                </a:ext>
              </a:extLst>
            </p:cNvPr>
            <p:cNvSpPr>
              <a:spLocks noChangeArrowheads="1"/>
            </p:cNvSpPr>
            <p:nvPr/>
          </p:nvSpPr>
          <p:spPr bwMode="gray">
            <a:xfrm>
              <a:off x="7323092" y="6046725"/>
              <a:ext cx="1063690" cy="247535"/>
            </a:xfrm>
            <a:prstGeom prst="roundRect">
              <a:avLst>
                <a:gd name="adj" fmla="val 50000"/>
              </a:avLst>
            </a:prstGeom>
            <a:solidFill>
              <a:srgbClr val="22BCB9"/>
            </a:solidFill>
            <a:ln w="10795">
              <a:noFill/>
              <a:round/>
              <a:headEnd/>
              <a:tailEnd/>
            </a:ln>
            <a:effectLst/>
          </p:spPr>
          <p:txBody>
            <a:bodyPr vert="horz" wrap="none" lIns="0" tIns="0" rIns="0" bIns="0" anchor="ctr" anchorCtr="0">
              <a:noAutofit/>
            </a:bodyPr>
            <a:lstStyle/>
            <a:p>
              <a:pPr algn="ctr">
                <a:lnSpc>
                  <a:spcPct val="95000"/>
                </a:lnSpc>
              </a:pPr>
              <a:r>
                <a:rPr lang="en-US" sz="525" b="1">
                  <a:solidFill>
                    <a:schemeClr val="bg1"/>
                  </a:solidFill>
                </a:rPr>
                <a:t>HOW</a:t>
              </a:r>
            </a:p>
          </p:txBody>
        </p:sp>
        <p:sp>
          <p:nvSpPr>
            <p:cNvPr id="45" name="AutoShape 2">
              <a:hlinkClick r:id="rId8" action="ppaction://hlinksldjump"/>
              <a:extLst>
                <a:ext uri="{FF2B5EF4-FFF2-40B4-BE49-F238E27FC236}">
                  <a16:creationId xmlns:a16="http://schemas.microsoft.com/office/drawing/2014/main" id="{EC6FE02C-FFE1-47D9-B009-433EBFBAF838}"/>
                </a:ext>
              </a:extLst>
            </p:cNvPr>
            <p:cNvSpPr>
              <a:spLocks noChangeArrowheads="1"/>
            </p:cNvSpPr>
            <p:nvPr/>
          </p:nvSpPr>
          <p:spPr bwMode="gray">
            <a:xfrm>
              <a:off x="8405442" y="6046725"/>
              <a:ext cx="1063690" cy="247535"/>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REPORT &amp; LEARN</a:t>
              </a:r>
            </a:p>
          </p:txBody>
        </p:sp>
        <p:pic>
          <p:nvPicPr>
            <p:cNvPr id="46" name="Picture 45">
              <a:hlinkClick r:id="rId9" action="ppaction://hlinksldjump"/>
              <a:extLst>
                <a:ext uri="{FF2B5EF4-FFF2-40B4-BE49-F238E27FC236}">
                  <a16:creationId xmlns:a16="http://schemas.microsoft.com/office/drawing/2014/main" id="{E174B23A-627A-44CB-88FC-CD4E31F15FB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722869" y="6042105"/>
              <a:ext cx="252155" cy="252155"/>
            </a:xfrm>
            <a:prstGeom prst="rect">
              <a:avLst/>
            </a:prstGeom>
          </p:spPr>
        </p:pic>
      </p:grpSp>
      <p:grpSp>
        <p:nvGrpSpPr>
          <p:cNvPr id="38" name="Group 37">
            <a:extLst>
              <a:ext uri="{FF2B5EF4-FFF2-40B4-BE49-F238E27FC236}">
                <a16:creationId xmlns:a16="http://schemas.microsoft.com/office/drawing/2014/main" id="{335FFF08-3E4A-4B4E-8AAB-988C89BD787C}"/>
              </a:ext>
            </a:extLst>
          </p:cNvPr>
          <p:cNvGrpSpPr/>
          <p:nvPr/>
        </p:nvGrpSpPr>
        <p:grpSpPr>
          <a:xfrm>
            <a:off x="7405014" y="4531233"/>
            <a:ext cx="186825" cy="186825"/>
            <a:chOff x="9873352" y="6041644"/>
            <a:chExt cx="249100" cy="249100"/>
          </a:xfrm>
        </p:grpSpPr>
        <p:sp>
          <p:nvSpPr>
            <p:cNvPr id="48" name="Oval 47">
              <a:hlinkClick r:id="" action="ppaction://hlinkshowjump?jump=previousslide"/>
              <a:extLst>
                <a:ext uri="{FF2B5EF4-FFF2-40B4-BE49-F238E27FC236}">
                  <a16:creationId xmlns:a16="http://schemas.microsoft.com/office/drawing/2014/main" id="{30108419-11A7-4022-B6C6-1D47ED5546FE}"/>
                </a:ext>
              </a:extLst>
            </p:cNvPr>
            <p:cNvSpPr/>
            <p:nvPr userDrawn="1"/>
          </p:nvSpPr>
          <p:spPr>
            <a:xfrm>
              <a:off x="9873352" y="6041644"/>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50" name="Group 49">
              <a:extLst>
                <a:ext uri="{FF2B5EF4-FFF2-40B4-BE49-F238E27FC236}">
                  <a16:creationId xmlns:a16="http://schemas.microsoft.com/office/drawing/2014/main" id="{A38D19C1-60FD-4D76-BC5F-7804F869316B}"/>
                </a:ext>
              </a:extLst>
            </p:cNvPr>
            <p:cNvGrpSpPr/>
            <p:nvPr userDrawn="1"/>
          </p:nvGrpSpPr>
          <p:grpSpPr>
            <a:xfrm>
              <a:off x="9971776" y="6136088"/>
              <a:ext cx="41137" cy="66044"/>
              <a:chOff x="3345327" y="4804129"/>
              <a:chExt cx="74099" cy="118964"/>
            </a:xfrm>
          </p:grpSpPr>
          <p:cxnSp>
            <p:nvCxnSpPr>
              <p:cNvPr id="51" name="Straight Connector 50">
                <a:hlinkClick r:id="" action="ppaction://hlinkshowjump?jump=previousslide"/>
                <a:extLst>
                  <a:ext uri="{FF2B5EF4-FFF2-40B4-BE49-F238E27FC236}">
                    <a16:creationId xmlns:a16="http://schemas.microsoft.com/office/drawing/2014/main" id="{55C9CACB-30A1-47E6-A51F-C32849E5C827}"/>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hlinkClick r:id="" action="ppaction://hlinkshowjump?jump=previousslide"/>
                <a:extLst>
                  <a:ext uri="{FF2B5EF4-FFF2-40B4-BE49-F238E27FC236}">
                    <a16:creationId xmlns:a16="http://schemas.microsoft.com/office/drawing/2014/main" id="{A0F4EAA0-7B45-407B-8147-2279F7AAD3D2}"/>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53" name="Group 52">
            <a:extLst>
              <a:ext uri="{FF2B5EF4-FFF2-40B4-BE49-F238E27FC236}">
                <a16:creationId xmlns:a16="http://schemas.microsoft.com/office/drawing/2014/main" id="{EE76F6B7-A863-44EB-97F5-74C4AEFBC9F5}"/>
              </a:ext>
            </a:extLst>
          </p:cNvPr>
          <p:cNvGrpSpPr/>
          <p:nvPr/>
        </p:nvGrpSpPr>
        <p:grpSpPr>
          <a:xfrm>
            <a:off x="7642346" y="4531233"/>
            <a:ext cx="186825" cy="186825"/>
            <a:chOff x="10189795" y="6045160"/>
            <a:chExt cx="249100" cy="249100"/>
          </a:xfrm>
        </p:grpSpPr>
        <p:sp>
          <p:nvSpPr>
            <p:cNvPr id="54" name="Oval 53">
              <a:hlinkClick r:id="" action="ppaction://hlinkshowjump?jump=nextslide"/>
              <a:extLst>
                <a:ext uri="{FF2B5EF4-FFF2-40B4-BE49-F238E27FC236}">
                  <a16:creationId xmlns:a16="http://schemas.microsoft.com/office/drawing/2014/main" id="{5C5250CD-39F7-429B-8E41-9BA5BA2D3699}"/>
                </a:ext>
              </a:extLst>
            </p:cNvPr>
            <p:cNvSpPr/>
            <p:nvPr userDrawn="1"/>
          </p:nvSpPr>
          <p:spPr>
            <a:xfrm>
              <a:off x="10189795" y="6045160"/>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55" name="Group 54">
              <a:extLst>
                <a:ext uri="{FF2B5EF4-FFF2-40B4-BE49-F238E27FC236}">
                  <a16:creationId xmlns:a16="http://schemas.microsoft.com/office/drawing/2014/main" id="{9E728E6D-5A6D-4993-A9DF-440D352EBEF5}"/>
                </a:ext>
              </a:extLst>
            </p:cNvPr>
            <p:cNvGrpSpPr/>
            <p:nvPr userDrawn="1"/>
          </p:nvGrpSpPr>
          <p:grpSpPr>
            <a:xfrm flipH="1" flipV="1">
              <a:off x="10297292" y="6133992"/>
              <a:ext cx="41137" cy="66044"/>
              <a:chOff x="3345327" y="4804129"/>
              <a:chExt cx="74099" cy="118964"/>
            </a:xfrm>
          </p:grpSpPr>
          <p:cxnSp>
            <p:nvCxnSpPr>
              <p:cNvPr id="56" name="Straight Connector 55">
                <a:hlinkClick r:id="" action="ppaction://hlinkshowjump?jump=nextslide"/>
                <a:extLst>
                  <a:ext uri="{FF2B5EF4-FFF2-40B4-BE49-F238E27FC236}">
                    <a16:creationId xmlns:a16="http://schemas.microsoft.com/office/drawing/2014/main" id="{676154D4-FBD0-4E62-9F80-D52563680F31}"/>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hlinkClick r:id="" action="ppaction://hlinkshowjump?jump=nextslide"/>
                <a:extLst>
                  <a:ext uri="{FF2B5EF4-FFF2-40B4-BE49-F238E27FC236}">
                    <a16:creationId xmlns:a16="http://schemas.microsoft.com/office/drawing/2014/main" id="{D0EC5F33-5485-402C-80D4-D5C5024219C0}"/>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sp>
        <p:nvSpPr>
          <p:cNvPr id="58" name="Rounded Rectangle 93">
            <a:extLst>
              <a:ext uri="{FF2B5EF4-FFF2-40B4-BE49-F238E27FC236}">
                <a16:creationId xmlns:a16="http://schemas.microsoft.com/office/drawing/2014/main" id="{6EE14BC0-D505-49BB-9639-34D449D70E4F}"/>
              </a:ext>
            </a:extLst>
          </p:cNvPr>
          <p:cNvSpPr/>
          <p:nvPr/>
        </p:nvSpPr>
        <p:spPr>
          <a:xfrm>
            <a:off x="411835" y="783044"/>
            <a:ext cx="1480787"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HOW</a:t>
            </a:r>
          </a:p>
        </p:txBody>
      </p:sp>
      <p:sp>
        <p:nvSpPr>
          <p:cNvPr id="64" name="Oval 20">
            <a:extLst>
              <a:ext uri="{FF2B5EF4-FFF2-40B4-BE49-F238E27FC236}">
                <a16:creationId xmlns:a16="http://schemas.microsoft.com/office/drawing/2014/main" id="{6C6ABE9D-3912-46E8-B82D-BBC8B46D2C3C}"/>
              </a:ext>
            </a:extLst>
          </p:cNvPr>
          <p:cNvSpPr/>
          <p:nvPr/>
        </p:nvSpPr>
        <p:spPr>
          <a:xfrm>
            <a:off x="125709" y="694902"/>
            <a:ext cx="456300" cy="45587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pic>
        <p:nvPicPr>
          <p:cNvPr id="65" name="Graphic 64" descr="Gears with solid fill">
            <a:extLst>
              <a:ext uri="{FF2B5EF4-FFF2-40B4-BE49-F238E27FC236}">
                <a16:creationId xmlns:a16="http://schemas.microsoft.com/office/drawing/2014/main" id="{6BCB9692-09C2-48D7-AD63-D44695463D1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40023" y="712112"/>
            <a:ext cx="427671" cy="427671"/>
          </a:xfrm>
          <a:prstGeom prst="rect">
            <a:avLst/>
          </a:prstGeom>
        </p:spPr>
      </p:pic>
      <p:sp>
        <p:nvSpPr>
          <p:cNvPr id="59" name="Slide Number Placeholder 3">
            <a:extLst>
              <a:ext uri="{FF2B5EF4-FFF2-40B4-BE49-F238E27FC236}">
                <a16:creationId xmlns:a16="http://schemas.microsoft.com/office/drawing/2014/main" id="{1C1A5328-892F-4EE8-B5D3-308EB1132F31}"/>
              </a:ext>
            </a:extLst>
          </p:cNvPr>
          <p:cNvSpPr>
            <a:spLocks noGrp="1"/>
          </p:cNvSpPr>
          <p:nvPr>
            <p:ph type="sldNum" sz="quarter" idx="12"/>
          </p:nvPr>
        </p:nvSpPr>
        <p:spPr>
          <a:xfrm>
            <a:off x="8447486" y="4759631"/>
            <a:ext cx="247535" cy="150195"/>
          </a:xfrm>
        </p:spPr>
        <p:txBody>
          <a:bodyPr/>
          <a:lstStyle>
            <a:lvl1pPr rtl="0">
              <a:defRPr/>
            </a:lvl1pPr>
          </a:lstStyle>
          <a:p>
            <a:pPr fontAlgn="base">
              <a:spcAft>
                <a:spcPct val="0"/>
              </a:spcAft>
              <a:defRPr/>
            </a:pPr>
            <a:fld id="{4472AB7F-E8D0-4874-A9B8-335B68DC5F05}" type="slidenum">
              <a:rPr lang="en-US" smtClean="0"/>
              <a:pPr fontAlgn="base">
                <a:spcAft>
                  <a:spcPct val="0"/>
                </a:spcAft>
                <a:defRPr/>
              </a:pPr>
              <a:t>60</a:t>
            </a:fld>
            <a:endParaRPr lang="en-US"/>
          </a:p>
        </p:txBody>
      </p:sp>
    </p:spTree>
    <p:extLst>
      <p:ext uri="{BB962C8B-B14F-4D97-AF65-F5344CB8AC3E}">
        <p14:creationId xmlns:p14="http://schemas.microsoft.com/office/powerpoint/2010/main" val="19884663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hlinkClick r:id="rId3"/>
            <a:extLst>
              <a:ext uri="{FF2B5EF4-FFF2-40B4-BE49-F238E27FC236}">
                <a16:creationId xmlns:a16="http://schemas.microsoft.com/office/drawing/2014/main" id="{FED00B27-238F-8BBB-203E-53922B56B501}"/>
              </a:ext>
            </a:extLst>
          </p:cNvPr>
          <p:cNvPicPr>
            <a:picLocks noChangeAspect="1"/>
          </p:cNvPicPr>
          <p:nvPr/>
        </p:nvPicPr>
        <p:blipFill>
          <a:blip r:embed="rId4"/>
          <a:stretch>
            <a:fillRect/>
          </a:stretch>
        </p:blipFill>
        <p:spPr>
          <a:xfrm>
            <a:off x="5764615" y="1092633"/>
            <a:ext cx="1141834" cy="1618488"/>
          </a:xfrm>
          <a:prstGeom prst="rect">
            <a:avLst/>
          </a:prstGeom>
          <a:ln w="3175">
            <a:solidFill>
              <a:srgbClr val="002C6C"/>
            </a:solidFill>
          </a:ln>
        </p:spPr>
      </p:pic>
      <p:pic>
        <p:nvPicPr>
          <p:cNvPr id="14" name="Picture 13">
            <a:hlinkClick r:id="rId5"/>
            <a:extLst>
              <a:ext uri="{FF2B5EF4-FFF2-40B4-BE49-F238E27FC236}">
                <a16:creationId xmlns:a16="http://schemas.microsoft.com/office/drawing/2014/main" id="{05ECED23-699E-C592-89A9-557429DB763E}"/>
              </a:ext>
            </a:extLst>
          </p:cNvPr>
          <p:cNvPicPr>
            <a:picLocks noChangeAspect="1"/>
          </p:cNvPicPr>
          <p:nvPr/>
        </p:nvPicPr>
        <p:blipFill>
          <a:blip r:embed="rId6"/>
          <a:stretch>
            <a:fillRect/>
          </a:stretch>
        </p:blipFill>
        <p:spPr>
          <a:xfrm>
            <a:off x="3083293" y="1092633"/>
            <a:ext cx="1139331" cy="1618488"/>
          </a:xfrm>
          <a:prstGeom prst="rect">
            <a:avLst/>
          </a:prstGeom>
          <a:ln w="3175">
            <a:solidFill>
              <a:srgbClr val="002C6C"/>
            </a:solidFill>
          </a:ln>
        </p:spPr>
      </p:pic>
      <p:pic>
        <p:nvPicPr>
          <p:cNvPr id="12" name="Picture 11">
            <a:hlinkClick r:id="rId7"/>
            <a:extLst>
              <a:ext uri="{FF2B5EF4-FFF2-40B4-BE49-F238E27FC236}">
                <a16:creationId xmlns:a16="http://schemas.microsoft.com/office/drawing/2014/main" id="{7E8B929D-8AAC-1806-1058-E23E4540989D}"/>
              </a:ext>
            </a:extLst>
          </p:cNvPr>
          <p:cNvPicPr>
            <a:picLocks noChangeAspect="1"/>
          </p:cNvPicPr>
          <p:nvPr/>
        </p:nvPicPr>
        <p:blipFill>
          <a:blip r:embed="rId8"/>
          <a:stretch>
            <a:fillRect/>
          </a:stretch>
        </p:blipFill>
        <p:spPr>
          <a:xfrm>
            <a:off x="7105378" y="1092633"/>
            <a:ext cx="1138608" cy="1618488"/>
          </a:xfrm>
          <a:prstGeom prst="rect">
            <a:avLst/>
          </a:prstGeom>
          <a:ln w="3175">
            <a:solidFill>
              <a:srgbClr val="002C6C"/>
            </a:solidFill>
          </a:ln>
        </p:spPr>
      </p:pic>
      <p:pic>
        <p:nvPicPr>
          <p:cNvPr id="3" name="Picture 2">
            <a:hlinkClick r:id="rId9"/>
            <a:extLst>
              <a:ext uri="{FF2B5EF4-FFF2-40B4-BE49-F238E27FC236}">
                <a16:creationId xmlns:a16="http://schemas.microsoft.com/office/drawing/2014/main" id="{FD9E01D5-D98B-5BCE-4FC5-67D2B6EEF6C3}"/>
              </a:ext>
            </a:extLst>
          </p:cNvPr>
          <p:cNvPicPr>
            <a:picLocks noChangeAspect="1"/>
          </p:cNvPicPr>
          <p:nvPr/>
        </p:nvPicPr>
        <p:blipFill>
          <a:blip r:embed="rId10"/>
          <a:stretch>
            <a:fillRect/>
          </a:stretch>
        </p:blipFill>
        <p:spPr>
          <a:xfrm>
            <a:off x="4421553" y="1092633"/>
            <a:ext cx="1144133" cy="1618488"/>
          </a:xfrm>
          <a:prstGeom prst="rect">
            <a:avLst/>
          </a:prstGeom>
          <a:ln w="3175">
            <a:solidFill>
              <a:srgbClr val="002C6C"/>
            </a:solidFill>
          </a:ln>
        </p:spPr>
      </p:pic>
      <p:cxnSp>
        <p:nvCxnSpPr>
          <p:cNvPr id="47" name="Straight Connector 46">
            <a:extLst>
              <a:ext uri="{FF2B5EF4-FFF2-40B4-BE49-F238E27FC236}">
                <a16:creationId xmlns:a16="http://schemas.microsoft.com/office/drawing/2014/main" id="{C534D9B4-C343-4039-B609-500E89314ACC}"/>
              </a:ext>
            </a:extLst>
          </p:cNvPr>
          <p:cNvCxnSpPr>
            <a:cxnSpLocks/>
          </p:cNvCxnSpPr>
          <p:nvPr/>
        </p:nvCxnSpPr>
        <p:spPr>
          <a:xfrm flipV="1">
            <a:off x="3069900" y="926100"/>
            <a:ext cx="5179433"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B0B802E-46F3-4795-9025-1862472690A0}"/>
              </a:ext>
            </a:extLst>
          </p:cNvPr>
          <p:cNvCxnSpPr>
            <a:cxnSpLocks/>
          </p:cNvCxnSpPr>
          <p:nvPr/>
        </p:nvCxnSpPr>
        <p:spPr>
          <a:xfrm flipV="1">
            <a:off x="3069900" y="2939427"/>
            <a:ext cx="5178600"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EE418441-3A00-4AFB-98C5-51B0563C3104}"/>
              </a:ext>
            </a:extLst>
          </p:cNvPr>
          <p:cNvSpPr/>
          <p:nvPr/>
        </p:nvSpPr>
        <p:spPr>
          <a:xfrm>
            <a:off x="1966" y="0"/>
            <a:ext cx="2993588" cy="4445491"/>
          </a:xfrm>
          <a:prstGeom prst="rect">
            <a:avLst/>
          </a:prstGeom>
          <a:solidFill>
            <a:srgbClr val="22B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Verdana"/>
              <a:ea typeface="+mn-ea"/>
              <a:cs typeface="+mn-cs"/>
            </a:endParaRPr>
          </a:p>
        </p:txBody>
      </p:sp>
      <p:sp>
        <p:nvSpPr>
          <p:cNvPr id="5" name="Title 1">
            <a:extLst>
              <a:ext uri="{FF2B5EF4-FFF2-40B4-BE49-F238E27FC236}">
                <a16:creationId xmlns:a16="http://schemas.microsoft.com/office/drawing/2014/main" id="{49404C55-093B-4B52-8DDB-0CD91796F002}"/>
              </a:ext>
            </a:extLst>
          </p:cNvPr>
          <p:cNvSpPr txBox="1">
            <a:spLocks/>
          </p:cNvSpPr>
          <p:nvPr/>
        </p:nvSpPr>
        <p:spPr bwMode="auto">
          <a:xfrm>
            <a:off x="303609" y="87475"/>
            <a:ext cx="8210829" cy="537533"/>
          </a:xfrm>
          <a:prstGeom prst="rect">
            <a:avLst/>
          </a:prstGeom>
          <a:noFill/>
          <a:ln>
            <a:noFill/>
          </a:ln>
        </p:spPr>
        <p:txBody>
          <a:bodyPr vert="horz" wrap="square" lIns="0" tIns="34287" rIns="68573" bIns="34287" numCol="1" anchor="b" anchorCtr="0" compatLnSpc="1">
            <a:prstTxWarp prst="textNoShape">
              <a:avLst/>
            </a:prstTxWarp>
          </a:bodyPr>
          <a:lstStyle>
            <a:lvl1pPr algn="l" defTabSz="60952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a:lstStyle>
          <a:p>
            <a:pPr marL="0" marR="0" lvl="0" indent="0" algn="l" defTabSz="609525" rtl="0" eaLnBrk="1" fontAlgn="base" latinLnBrk="0" hangingPunct="1">
              <a:lnSpc>
                <a:spcPct val="100000"/>
              </a:lnSpc>
              <a:spcBef>
                <a:spcPct val="0"/>
              </a:spcBef>
              <a:spcAft>
                <a:spcPct val="0"/>
              </a:spcAft>
              <a:buClrTx/>
              <a:buSzTx/>
              <a:buFontTx/>
              <a:buNone/>
              <a:tabLst/>
              <a:defRPr/>
            </a:pPr>
            <a:r>
              <a:rPr kumimoji="0" lang="en-US" sz="1500" b="0" i="0" u="none" strike="noStrike" kern="1200" cap="none" spc="0" normalizeH="0" baseline="0" noProof="0">
                <a:ln>
                  <a:noFill/>
                </a:ln>
                <a:solidFill>
                  <a:prstClr val="white"/>
                </a:solidFill>
                <a:effectLst/>
                <a:uLnTx/>
                <a:uFillTx/>
                <a:latin typeface="Verdana"/>
                <a:ea typeface="ＭＳ Ｐゴシック" charset="0"/>
              </a:rPr>
              <a:t>Additional Resources</a:t>
            </a:r>
          </a:p>
        </p:txBody>
      </p:sp>
      <p:sp>
        <p:nvSpPr>
          <p:cNvPr id="6" name="Rectangle 5">
            <a:extLst>
              <a:ext uri="{FF2B5EF4-FFF2-40B4-BE49-F238E27FC236}">
                <a16:creationId xmlns:a16="http://schemas.microsoft.com/office/drawing/2014/main" id="{DA896500-1369-4E9C-964B-276A5747262F}"/>
              </a:ext>
            </a:extLst>
          </p:cNvPr>
          <p:cNvSpPr>
            <a:spLocks/>
          </p:cNvSpPr>
          <p:nvPr/>
        </p:nvSpPr>
        <p:spPr>
          <a:xfrm>
            <a:off x="142183" y="1215017"/>
            <a:ext cx="2853371" cy="747025"/>
          </a:xfrm>
          <a:prstGeom prst="rect">
            <a:avLst/>
          </a:prstGeom>
          <a:noFill/>
          <a:ln w="12700" cap="flat" cmpd="sng" algn="ctr">
            <a:noFill/>
            <a:prstDash val="solid"/>
          </a:ln>
          <a:effectLst/>
        </p:spPr>
        <p:txBody>
          <a:bodyPr wrap="square" tIns="54000" rtlCol="0" anchor="t">
            <a:spAutoFit/>
          </a:bodyPr>
          <a:lstStyle/>
          <a:p>
            <a:pPr marL="0" marR="0" lvl="1" indent="0" algn="l" defTabSz="685800" rtl="0" eaLnBrk="1" fontAlgn="base" latinLnBrk="0" hangingPunct="1">
              <a:lnSpc>
                <a:spcPct val="100000"/>
              </a:lnSpc>
              <a:spcBef>
                <a:spcPts val="0"/>
              </a:spcBef>
              <a:spcAft>
                <a:spcPts val="300"/>
              </a:spcAft>
              <a:buClr>
                <a:prstClr val="white"/>
              </a:buClr>
              <a:buSzTx/>
              <a:buFontTx/>
              <a:buNone/>
              <a:tabLst/>
              <a:defRPr/>
            </a:pPr>
            <a:r>
              <a:rPr kumimoji="0" lang="en-US" sz="1050" b="0" i="0" u="none" strike="noStrike" kern="1200" cap="none" spc="0" normalizeH="0" baseline="0" noProof="0">
                <a:ln>
                  <a:noFill/>
                </a:ln>
                <a:solidFill>
                  <a:prstClr val="white"/>
                </a:solidFill>
                <a:effectLst/>
                <a:uLnTx/>
                <a:uFillTx/>
                <a:latin typeface="Verdana"/>
                <a:ea typeface="+mn-ea"/>
                <a:cs typeface="+mn-cs"/>
              </a:rPr>
              <a:t>Reference documents are available such as guidelines, use cases, media and other links that provide information for 2D pilots.</a:t>
            </a:r>
          </a:p>
        </p:txBody>
      </p:sp>
      <p:sp>
        <p:nvSpPr>
          <p:cNvPr id="63" name="Rounded Rectangle 93">
            <a:extLst>
              <a:ext uri="{FF2B5EF4-FFF2-40B4-BE49-F238E27FC236}">
                <a16:creationId xmlns:a16="http://schemas.microsoft.com/office/drawing/2014/main" id="{2FF16D07-23D7-4338-B168-173C82820CEC}"/>
              </a:ext>
            </a:extLst>
          </p:cNvPr>
          <p:cNvSpPr/>
          <p:nvPr/>
        </p:nvSpPr>
        <p:spPr>
          <a:xfrm>
            <a:off x="411835" y="783044"/>
            <a:ext cx="1480787"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marL="0" marR="0" lvl="0" indent="0" algn="l" defTabSz="654542"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prstClr val="white"/>
                </a:solidFill>
                <a:effectLst/>
                <a:uLnTx/>
                <a:uFillTx/>
                <a:latin typeface="Verdana"/>
                <a:ea typeface="+mn-ea"/>
                <a:cs typeface="Arial"/>
              </a:rPr>
              <a:t>TOOLS</a:t>
            </a:r>
          </a:p>
        </p:txBody>
      </p:sp>
      <p:cxnSp>
        <p:nvCxnSpPr>
          <p:cNvPr id="49" name="Straight Connector 48">
            <a:extLst>
              <a:ext uri="{FF2B5EF4-FFF2-40B4-BE49-F238E27FC236}">
                <a16:creationId xmlns:a16="http://schemas.microsoft.com/office/drawing/2014/main" id="{C01CC036-D522-4177-B967-619880B094F0}"/>
              </a:ext>
            </a:extLst>
          </p:cNvPr>
          <p:cNvCxnSpPr>
            <a:cxnSpLocks/>
          </p:cNvCxnSpPr>
          <p:nvPr/>
        </p:nvCxnSpPr>
        <p:spPr>
          <a:xfrm flipV="1">
            <a:off x="1892700" y="926100"/>
            <a:ext cx="1058048" cy="2"/>
          </a:xfrm>
          <a:prstGeom prst="line">
            <a:avLst/>
          </a:prstGeom>
          <a:ln w="19050">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AB45D496-885F-4473-BD19-EEE2CDA5B687}"/>
              </a:ext>
            </a:extLst>
          </p:cNvPr>
          <p:cNvSpPr/>
          <p:nvPr/>
        </p:nvSpPr>
        <p:spPr>
          <a:xfrm>
            <a:off x="5145244" y="2859562"/>
            <a:ext cx="1027080" cy="159731"/>
          </a:xfrm>
          <a:prstGeom prst="rect">
            <a:avLst/>
          </a:prstGeom>
          <a:solidFill>
            <a:schemeClr val="bg1"/>
          </a:solidFill>
        </p:spPr>
        <p:txBody>
          <a:bodyPr wrap="square"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nl-NL" sz="1200" b="1" i="0" u="none" strike="noStrike" kern="1200" cap="none" spc="0" normalizeH="0" baseline="0" noProof="0">
                <a:ln>
                  <a:noFill/>
                </a:ln>
                <a:solidFill>
                  <a:srgbClr val="002C6C"/>
                </a:solidFill>
                <a:effectLst/>
                <a:uLnTx/>
                <a:uFillTx/>
                <a:latin typeface="Verdana"/>
                <a:ea typeface="Times New Roman" panose="02020603050405020304" pitchFamily="18" charset="0"/>
                <a:cs typeface="+mn-cs"/>
              </a:rPr>
              <a:t>LINKS</a:t>
            </a:r>
          </a:p>
        </p:txBody>
      </p:sp>
      <p:grpSp>
        <p:nvGrpSpPr>
          <p:cNvPr id="45" name="Group 44">
            <a:extLst>
              <a:ext uri="{FF2B5EF4-FFF2-40B4-BE49-F238E27FC236}">
                <a16:creationId xmlns:a16="http://schemas.microsoft.com/office/drawing/2014/main" id="{89953B02-8726-451D-AAF5-26618A19BEB3}"/>
              </a:ext>
            </a:extLst>
          </p:cNvPr>
          <p:cNvGrpSpPr/>
          <p:nvPr/>
        </p:nvGrpSpPr>
        <p:grpSpPr>
          <a:xfrm>
            <a:off x="7405014" y="4531233"/>
            <a:ext cx="186825" cy="186825"/>
            <a:chOff x="9873352" y="6041644"/>
            <a:chExt cx="249100" cy="249100"/>
          </a:xfrm>
        </p:grpSpPr>
        <p:sp>
          <p:nvSpPr>
            <p:cNvPr id="55" name="Oval 54">
              <a:hlinkClick r:id="" action="ppaction://hlinkshowjump?jump=previousslide"/>
              <a:extLst>
                <a:ext uri="{FF2B5EF4-FFF2-40B4-BE49-F238E27FC236}">
                  <a16:creationId xmlns:a16="http://schemas.microsoft.com/office/drawing/2014/main" id="{8CB25D0C-3E19-44E8-B5A6-4696DA5020C3}"/>
                </a:ext>
              </a:extLst>
            </p:cNvPr>
            <p:cNvSpPr/>
            <p:nvPr userDrawn="1"/>
          </p:nvSpPr>
          <p:spPr>
            <a:xfrm>
              <a:off x="9873352" y="6041644"/>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60" name="Group 59">
              <a:extLst>
                <a:ext uri="{FF2B5EF4-FFF2-40B4-BE49-F238E27FC236}">
                  <a16:creationId xmlns:a16="http://schemas.microsoft.com/office/drawing/2014/main" id="{0B9D3D85-932B-4290-A2F8-B1E74DBC072A}"/>
                </a:ext>
              </a:extLst>
            </p:cNvPr>
            <p:cNvGrpSpPr/>
            <p:nvPr userDrawn="1"/>
          </p:nvGrpSpPr>
          <p:grpSpPr>
            <a:xfrm>
              <a:off x="9971776" y="6136088"/>
              <a:ext cx="41137" cy="66044"/>
              <a:chOff x="3345327" y="4804129"/>
              <a:chExt cx="74099" cy="118964"/>
            </a:xfrm>
          </p:grpSpPr>
          <p:cxnSp>
            <p:nvCxnSpPr>
              <p:cNvPr id="62" name="Straight Connector 61">
                <a:hlinkClick r:id="" action="ppaction://hlinkshowjump?jump=previousslide"/>
                <a:extLst>
                  <a:ext uri="{FF2B5EF4-FFF2-40B4-BE49-F238E27FC236}">
                    <a16:creationId xmlns:a16="http://schemas.microsoft.com/office/drawing/2014/main" id="{EE2B4787-F5F2-4493-A3B8-25895C2A1278}"/>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a:hlinkClick r:id="" action="ppaction://hlinkshowjump?jump=previousslide"/>
                <a:extLst>
                  <a:ext uri="{FF2B5EF4-FFF2-40B4-BE49-F238E27FC236}">
                    <a16:creationId xmlns:a16="http://schemas.microsoft.com/office/drawing/2014/main" id="{7DDDDE3E-D161-4F33-8EAF-D9FA23DD7B75}"/>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74" name="Group 73">
            <a:extLst>
              <a:ext uri="{FF2B5EF4-FFF2-40B4-BE49-F238E27FC236}">
                <a16:creationId xmlns:a16="http://schemas.microsoft.com/office/drawing/2014/main" id="{E17F8948-950B-4570-9E5F-66272D7CDDA7}"/>
              </a:ext>
            </a:extLst>
          </p:cNvPr>
          <p:cNvGrpSpPr/>
          <p:nvPr/>
        </p:nvGrpSpPr>
        <p:grpSpPr>
          <a:xfrm>
            <a:off x="7642346" y="4531233"/>
            <a:ext cx="186825" cy="186825"/>
            <a:chOff x="10189795" y="6045160"/>
            <a:chExt cx="249100" cy="249100"/>
          </a:xfrm>
        </p:grpSpPr>
        <p:sp>
          <p:nvSpPr>
            <p:cNvPr id="75" name="Oval 74">
              <a:hlinkClick r:id="" action="ppaction://hlinkshowjump?jump=nextslide"/>
              <a:extLst>
                <a:ext uri="{FF2B5EF4-FFF2-40B4-BE49-F238E27FC236}">
                  <a16:creationId xmlns:a16="http://schemas.microsoft.com/office/drawing/2014/main" id="{958959A2-65D3-4B2A-A7D9-9349622D1BC4}"/>
                </a:ext>
              </a:extLst>
            </p:cNvPr>
            <p:cNvSpPr/>
            <p:nvPr userDrawn="1"/>
          </p:nvSpPr>
          <p:spPr>
            <a:xfrm>
              <a:off x="10189795" y="6045160"/>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76" name="Group 75">
              <a:extLst>
                <a:ext uri="{FF2B5EF4-FFF2-40B4-BE49-F238E27FC236}">
                  <a16:creationId xmlns:a16="http://schemas.microsoft.com/office/drawing/2014/main" id="{7F7E481E-F6B8-43E5-BBDA-5AD7093BCD0F}"/>
                </a:ext>
              </a:extLst>
            </p:cNvPr>
            <p:cNvGrpSpPr/>
            <p:nvPr userDrawn="1"/>
          </p:nvGrpSpPr>
          <p:grpSpPr>
            <a:xfrm flipH="1" flipV="1">
              <a:off x="10297292" y="6133992"/>
              <a:ext cx="41137" cy="66044"/>
              <a:chOff x="3345327" y="4804129"/>
              <a:chExt cx="74099" cy="118964"/>
            </a:xfrm>
          </p:grpSpPr>
          <p:cxnSp>
            <p:nvCxnSpPr>
              <p:cNvPr id="77" name="Straight Connector 76">
                <a:hlinkClick r:id="" action="ppaction://hlinkshowjump?jump=nextslide"/>
                <a:extLst>
                  <a:ext uri="{FF2B5EF4-FFF2-40B4-BE49-F238E27FC236}">
                    <a16:creationId xmlns:a16="http://schemas.microsoft.com/office/drawing/2014/main" id="{9D4B1603-1E47-43A5-AC1D-D82677FFF66B}"/>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a:hlinkClick r:id="" action="ppaction://hlinkshowjump?jump=nextslide"/>
                <a:extLst>
                  <a:ext uri="{FF2B5EF4-FFF2-40B4-BE49-F238E27FC236}">
                    <a16:creationId xmlns:a16="http://schemas.microsoft.com/office/drawing/2014/main" id="{DC849491-39A1-4E23-9F53-07C9825C20C4}"/>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sp>
        <p:nvSpPr>
          <p:cNvPr id="41" name="Rectangle 40">
            <a:extLst>
              <a:ext uri="{FF2B5EF4-FFF2-40B4-BE49-F238E27FC236}">
                <a16:creationId xmlns:a16="http://schemas.microsoft.com/office/drawing/2014/main" id="{2C0EFDD4-A331-461D-B6C1-63067D934A47}"/>
              </a:ext>
            </a:extLst>
          </p:cNvPr>
          <p:cNvSpPr/>
          <p:nvPr/>
        </p:nvSpPr>
        <p:spPr>
          <a:xfrm>
            <a:off x="4986639" y="712483"/>
            <a:ext cx="1334348" cy="307414"/>
          </a:xfrm>
          <a:prstGeom prst="rect">
            <a:avLst/>
          </a:prstGeom>
          <a:solidFill>
            <a:schemeClr val="bg1"/>
          </a:solidFill>
        </p:spPr>
        <p:txBody>
          <a:bodyPr wrap="square"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nl-NL" sz="1200" b="1" i="0" u="none" strike="noStrike" kern="1200" cap="none" spc="0" normalizeH="0" baseline="0" noProof="0">
                <a:ln>
                  <a:noFill/>
                </a:ln>
                <a:solidFill>
                  <a:srgbClr val="002C6C"/>
                </a:solidFill>
                <a:effectLst/>
                <a:uLnTx/>
                <a:uFillTx/>
                <a:latin typeface="Verdana"/>
                <a:ea typeface="Times New Roman" panose="02020603050405020304" pitchFamily="18" charset="0"/>
                <a:cs typeface="+mn-cs"/>
              </a:rPr>
              <a:t>REFERENCE DOCUMENTS</a:t>
            </a:r>
          </a:p>
        </p:txBody>
      </p:sp>
      <p:grpSp>
        <p:nvGrpSpPr>
          <p:cNvPr id="80" name="Group 79">
            <a:extLst>
              <a:ext uri="{FF2B5EF4-FFF2-40B4-BE49-F238E27FC236}">
                <a16:creationId xmlns:a16="http://schemas.microsoft.com/office/drawing/2014/main" id="{2D3E11A6-F97B-4E90-99A8-151C0499CE22}"/>
              </a:ext>
            </a:extLst>
          </p:cNvPr>
          <p:cNvGrpSpPr/>
          <p:nvPr/>
        </p:nvGrpSpPr>
        <p:grpSpPr>
          <a:xfrm>
            <a:off x="125709" y="694902"/>
            <a:ext cx="456300" cy="455879"/>
            <a:chOff x="125709" y="694902"/>
            <a:chExt cx="456300" cy="455879"/>
          </a:xfrm>
        </p:grpSpPr>
        <p:sp>
          <p:nvSpPr>
            <p:cNvPr id="81" name="Oval 20">
              <a:extLst>
                <a:ext uri="{FF2B5EF4-FFF2-40B4-BE49-F238E27FC236}">
                  <a16:creationId xmlns:a16="http://schemas.microsoft.com/office/drawing/2014/main" id="{DCBF1A39-4378-43B3-A611-B50D9FF2B01A}"/>
                </a:ext>
              </a:extLst>
            </p:cNvPr>
            <p:cNvSpPr/>
            <p:nvPr/>
          </p:nvSpPr>
          <p:spPr>
            <a:xfrm>
              <a:off x="125709" y="694902"/>
              <a:ext cx="456300" cy="455879"/>
            </a:xfrm>
            <a:prstGeom prst="ellipse">
              <a:avLst/>
            </a:prstGeom>
            <a:solidFill>
              <a:schemeClr val="bg1"/>
            </a:solidFill>
            <a:ln w="19050" cap="flat" cmpd="sng" algn="ctr">
              <a:solidFill>
                <a:schemeClr val="tx2"/>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75" b="0" i="0" u="none" strike="noStrike" kern="0" cap="none" spc="0" normalizeH="0" baseline="0" noProof="0">
                <a:ln>
                  <a:noFill/>
                </a:ln>
                <a:solidFill>
                  <a:prstClr val="white"/>
                </a:solidFill>
                <a:effectLst/>
                <a:uLnTx/>
                <a:uFillTx/>
                <a:latin typeface="Verdana"/>
                <a:ea typeface="+mn-ea"/>
                <a:cs typeface="+mn-cs"/>
              </a:endParaRPr>
            </a:p>
          </p:txBody>
        </p:sp>
        <p:grpSp>
          <p:nvGrpSpPr>
            <p:cNvPr id="82" name="Group 81">
              <a:extLst>
                <a:ext uri="{FF2B5EF4-FFF2-40B4-BE49-F238E27FC236}">
                  <a16:creationId xmlns:a16="http://schemas.microsoft.com/office/drawing/2014/main" id="{A5CEBD63-7636-44A6-8920-ACF9269CBC24}"/>
                </a:ext>
              </a:extLst>
            </p:cNvPr>
            <p:cNvGrpSpPr/>
            <p:nvPr/>
          </p:nvGrpSpPr>
          <p:grpSpPr>
            <a:xfrm>
              <a:off x="220796" y="783044"/>
              <a:ext cx="256959" cy="253211"/>
              <a:chOff x="2822716" y="2621795"/>
              <a:chExt cx="508632" cy="501215"/>
            </a:xfrm>
            <a:solidFill>
              <a:schemeClr val="tx1"/>
            </a:solidFill>
          </p:grpSpPr>
          <p:sp>
            <p:nvSpPr>
              <p:cNvPr id="83" name="Freeform 24">
                <a:extLst>
                  <a:ext uri="{FF2B5EF4-FFF2-40B4-BE49-F238E27FC236}">
                    <a16:creationId xmlns:a16="http://schemas.microsoft.com/office/drawing/2014/main" id="{2AB8CA6C-5218-43DA-8943-9A13082297E9}"/>
                  </a:ext>
                </a:extLst>
              </p:cNvPr>
              <p:cNvSpPr>
                <a:spLocks noEditPoints="1"/>
              </p:cNvSpPr>
              <p:nvPr/>
            </p:nvSpPr>
            <p:spPr bwMode="auto">
              <a:xfrm>
                <a:off x="2838078" y="2621795"/>
                <a:ext cx="493270" cy="482715"/>
              </a:xfrm>
              <a:custGeom>
                <a:avLst/>
                <a:gdLst>
                  <a:gd name="T0" fmla="*/ 117 w 122"/>
                  <a:gd name="T1" fmla="*/ 17 h 121"/>
                  <a:gd name="T2" fmla="*/ 99 w 122"/>
                  <a:gd name="T3" fmla="*/ 34 h 121"/>
                  <a:gd name="T4" fmla="*/ 87 w 122"/>
                  <a:gd name="T5" fmla="*/ 22 h 121"/>
                  <a:gd name="T6" fmla="*/ 105 w 122"/>
                  <a:gd name="T7" fmla="*/ 4 h 121"/>
                  <a:gd name="T8" fmla="*/ 76 w 122"/>
                  <a:gd name="T9" fmla="*/ 8 h 121"/>
                  <a:gd name="T10" fmla="*/ 71 w 122"/>
                  <a:gd name="T11" fmla="*/ 13 h 121"/>
                  <a:gd name="T12" fmla="*/ 66 w 122"/>
                  <a:gd name="T13" fmla="*/ 39 h 121"/>
                  <a:gd name="T14" fmla="*/ 5 w 122"/>
                  <a:gd name="T15" fmla="*/ 100 h 121"/>
                  <a:gd name="T16" fmla="*/ 5 w 122"/>
                  <a:gd name="T17" fmla="*/ 117 h 121"/>
                  <a:gd name="T18" fmla="*/ 22 w 122"/>
                  <a:gd name="T19" fmla="*/ 116 h 121"/>
                  <a:gd name="T20" fmla="*/ 83 w 122"/>
                  <a:gd name="T21" fmla="*/ 55 h 121"/>
                  <a:gd name="T22" fmla="*/ 109 w 122"/>
                  <a:gd name="T23" fmla="*/ 50 h 121"/>
                  <a:gd name="T24" fmla="*/ 113 w 122"/>
                  <a:gd name="T25" fmla="*/ 46 h 121"/>
                  <a:gd name="T26" fmla="*/ 117 w 122"/>
                  <a:gd name="T27" fmla="*/ 17 h 121"/>
                  <a:gd name="T28" fmla="*/ 18 w 122"/>
                  <a:gd name="T29" fmla="*/ 110 h 121"/>
                  <a:gd name="T30" fmla="*/ 12 w 122"/>
                  <a:gd name="T31" fmla="*/ 110 h 121"/>
                  <a:gd name="T32" fmla="*/ 12 w 122"/>
                  <a:gd name="T33" fmla="*/ 104 h 121"/>
                  <a:gd name="T34" fmla="*/ 18 w 122"/>
                  <a:gd name="T35" fmla="*/ 104 h 121"/>
                  <a:gd name="T36" fmla="*/ 18 w 122"/>
                  <a:gd name="T37" fmla="*/ 11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2" h="121">
                    <a:moveTo>
                      <a:pt x="117" y="17"/>
                    </a:moveTo>
                    <a:cubicBezTo>
                      <a:pt x="117" y="17"/>
                      <a:pt x="99" y="34"/>
                      <a:pt x="99" y="34"/>
                    </a:cubicBezTo>
                    <a:cubicBezTo>
                      <a:pt x="99" y="34"/>
                      <a:pt x="87" y="22"/>
                      <a:pt x="87" y="22"/>
                    </a:cubicBezTo>
                    <a:cubicBezTo>
                      <a:pt x="87" y="22"/>
                      <a:pt x="105" y="4"/>
                      <a:pt x="105" y="4"/>
                    </a:cubicBezTo>
                    <a:cubicBezTo>
                      <a:pt x="95" y="0"/>
                      <a:pt x="83" y="1"/>
                      <a:pt x="76" y="8"/>
                    </a:cubicBezTo>
                    <a:cubicBezTo>
                      <a:pt x="71" y="13"/>
                      <a:pt x="71" y="13"/>
                      <a:pt x="71" y="13"/>
                    </a:cubicBezTo>
                    <a:cubicBezTo>
                      <a:pt x="64" y="20"/>
                      <a:pt x="63" y="30"/>
                      <a:pt x="66" y="39"/>
                    </a:cubicBezTo>
                    <a:cubicBezTo>
                      <a:pt x="66" y="39"/>
                      <a:pt x="5" y="100"/>
                      <a:pt x="5" y="100"/>
                    </a:cubicBezTo>
                    <a:cubicBezTo>
                      <a:pt x="0" y="105"/>
                      <a:pt x="0" y="113"/>
                      <a:pt x="5" y="117"/>
                    </a:cubicBezTo>
                    <a:cubicBezTo>
                      <a:pt x="10" y="121"/>
                      <a:pt x="17" y="121"/>
                      <a:pt x="22" y="116"/>
                    </a:cubicBezTo>
                    <a:cubicBezTo>
                      <a:pt x="22" y="116"/>
                      <a:pt x="83" y="55"/>
                      <a:pt x="83" y="55"/>
                    </a:cubicBezTo>
                    <a:cubicBezTo>
                      <a:pt x="92" y="59"/>
                      <a:pt x="102" y="57"/>
                      <a:pt x="109" y="50"/>
                    </a:cubicBezTo>
                    <a:cubicBezTo>
                      <a:pt x="113" y="46"/>
                      <a:pt x="113" y="46"/>
                      <a:pt x="113" y="46"/>
                    </a:cubicBezTo>
                    <a:cubicBezTo>
                      <a:pt x="121" y="38"/>
                      <a:pt x="122" y="27"/>
                      <a:pt x="117" y="17"/>
                    </a:cubicBezTo>
                    <a:close/>
                    <a:moveTo>
                      <a:pt x="18" y="110"/>
                    </a:moveTo>
                    <a:cubicBezTo>
                      <a:pt x="16" y="112"/>
                      <a:pt x="13" y="112"/>
                      <a:pt x="12" y="110"/>
                    </a:cubicBezTo>
                    <a:cubicBezTo>
                      <a:pt x="10" y="108"/>
                      <a:pt x="10" y="105"/>
                      <a:pt x="12" y="104"/>
                    </a:cubicBezTo>
                    <a:cubicBezTo>
                      <a:pt x="13" y="102"/>
                      <a:pt x="16" y="102"/>
                      <a:pt x="18" y="104"/>
                    </a:cubicBezTo>
                    <a:cubicBezTo>
                      <a:pt x="20" y="105"/>
                      <a:pt x="20" y="108"/>
                      <a:pt x="18" y="110"/>
                    </a:cubicBezTo>
                    <a:close/>
                  </a:path>
                </a:pathLst>
              </a:custGeom>
              <a:solidFill>
                <a:srgbClr val="002C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2C6C"/>
                  </a:solidFill>
                  <a:effectLst/>
                  <a:uLnTx/>
                  <a:uFillTx/>
                  <a:latin typeface="Verdana"/>
                  <a:ea typeface="+mn-ea"/>
                  <a:cs typeface="+mn-cs"/>
                </a:endParaRPr>
              </a:p>
            </p:txBody>
          </p:sp>
          <p:sp>
            <p:nvSpPr>
              <p:cNvPr id="84" name="Freeform 25">
                <a:extLst>
                  <a:ext uri="{FF2B5EF4-FFF2-40B4-BE49-F238E27FC236}">
                    <a16:creationId xmlns:a16="http://schemas.microsoft.com/office/drawing/2014/main" id="{C3CAC679-DB87-44DA-B20B-038143ED7EC1}"/>
                  </a:ext>
                </a:extLst>
              </p:cNvPr>
              <p:cNvSpPr>
                <a:spLocks/>
              </p:cNvSpPr>
              <p:nvPr/>
            </p:nvSpPr>
            <p:spPr bwMode="auto">
              <a:xfrm>
                <a:off x="2822716" y="2645342"/>
                <a:ext cx="484735" cy="477668"/>
              </a:xfrm>
              <a:custGeom>
                <a:avLst/>
                <a:gdLst>
                  <a:gd name="T0" fmla="*/ 118 w 120"/>
                  <a:gd name="T1" fmla="*/ 99 h 120"/>
                  <a:gd name="T2" fmla="*/ 95 w 120"/>
                  <a:gd name="T3" fmla="*/ 76 h 120"/>
                  <a:gd name="T4" fmla="*/ 92 w 120"/>
                  <a:gd name="T5" fmla="*/ 68 h 120"/>
                  <a:gd name="T6" fmla="*/ 84 w 120"/>
                  <a:gd name="T7" fmla="*/ 67 h 120"/>
                  <a:gd name="T8" fmla="*/ 81 w 120"/>
                  <a:gd name="T9" fmla="*/ 70 h 120"/>
                  <a:gd name="T10" fmla="*/ 37 w 120"/>
                  <a:gd name="T11" fmla="*/ 27 h 120"/>
                  <a:gd name="T12" fmla="*/ 33 w 120"/>
                  <a:gd name="T13" fmla="*/ 15 h 120"/>
                  <a:gd name="T14" fmla="*/ 9 w 120"/>
                  <a:gd name="T15" fmla="*/ 0 h 120"/>
                  <a:gd name="T16" fmla="*/ 0 w 120"/>
                  <a:gd name="T17" fmla="*/ 9 h 120"/>
                  <a:gd name="T18" fmla="*/ 15 w 120"/>
                  <a:gd name="T19" fmla="*/ 33 h 120"/>
                  <a:gd name="T20" fmla="*/ 27 w 120"/>
                  <a:gd name="T21" fmla="*/ 37 h 120"/>
                  <a:gd name="T22" fmla="*/ 71 w 120"/>
                  <a:gd name="T23" fmla="*/ 81 h 120"/>
                  <a:gd name="T24" fmla="*/ 67 w 120"/>
                  <a:gd name="T25" fmla="*/ 84 h 120"/>
                  <a:gd name="T26" fmla="*/ 68 w 120"/>
                  <a:gd name="T27" fmla="*/ 92 h 120"/>
                  <a:gd name="T28" fmla="*/ 76 w 120"/>
                  <a:gd name="T29" fmla="*/ 95 h 120"/>
                  <a:gd name="T30" fmla="*/ 99 w 120"/>
                  <a:gd name="T31" fmla="*/ 118 h 120"/>
                  <a:gd name="T32" fmla="*/ 107 w 120"/>
                  <a:gd name="T33" fmla="*/ 120 h 120"/>
                  <a:gd name="T34" fmla="*/ 120 w 120"/>
                  <a:gd name="T35" fmla="*/ 107 h 120"/>
                  <a:gd name="T36" fmla="*/ 118 w 120"/>
                  <a:gd name="T37" fmla="*/ 9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 h="120">
                    <a:moveTo>
                      <a:pt x="118" y="99"/>
                    </a:moveTo>
                    <a:cubicBezTo>
                      <a:pt x="118" y="99"/>
                      <a:pt x="95" y="76"/>
                      <a:pt x="95" y="76"/>
                    </a:cubicBezTo>
                    <a:cubicBezTo>
                      <a:pt x="95" y="76"/>
                      <a:pt x="92" y="68"/>
                      <a:pt x="92" y="68"/>
                    </a:cubicBezTo>
                    <a:cubicBezTo>
                      <a:pt x="92" y="68"/>
                      <a:pt x="84" y="67"/>
                      <a:pt x="84" y="67"/>
                    </a:cubicBezTo>
                    <a:cubicBezTo>
                      <a:pt x="81" y="70"/>
                      <a:pt x="81" y="70"/>
                      <a:pt x="81" y="70"/>
                    </a:cubicBezTo>
                    <a:cubicBezTo>
                      <a:pt x="37" y="27"/>
                      <a:pt x="37" y="27"/>
                      <a:pt x="37" y="27"/>
                    </a:cubicBezTo>
                    <a:cubicBezTo>
                      <a:pt x="37" y="27"/>
                      <a:pt x="33" y="15"/>
                      <a:pt x="33" y="15"/>
                    </a:cubicBezTo>
                    <a:cubicBezTo>
                      <a:pt x="33" y="15"/>
                      <a:pt x="9" y="0"/>
                      <a:pt x="9" y="0"/>
                    </a:cubicBezTo>
                    <a:cubicBezTo>
                      <a:pt x="9" y="0"/>
                      <a:pt x="0" y="9"/>
                      <a:pt x="0" y="9"/>
                    </a:cubicBezTo>
                    <a:cubicBezTo>
                      <a:pt x="15" y="33"/>
                      <a:pt x="15" y="33"/>
                      <a:pt x="15" y="33"/>
                    </a:cubicBezTo>
                    <a:cubicBezTo>
                      <a:pt x="15" y="33"/>
                      <a:pt x="27" y="37"/>
                      <a:pt x="27" y="37"/>
                    </a:cubicBezTo>
                    <a:cubicBezTo>
                      <a:pt x="27" y="37"/>
                      <a:pt x="71" y="81"/>
                      <a:pt x="71" y="81"/>
                    </a:cubicBezTo>
                    <a:cubicBezTo>
                      <a:pt x="67" y="84"/>
                      <a:pt x="67" y="84"/>
                      <a:pt x="67" y="84"/>
                    </a:cubicBezTo>
                    <a:cubicBezTo>
                      <a:pt x="67" y="84"/>
                      <a:pt x="68" y="92"/>
                      <a:pt x="68" y="92"/>
                    </a:cubicBezTo>
                    <a:cubicBezTo>
                      <a:pt x="68" y="92"/>
                      <a:pt x="76" y="95"/>
                      <a:pt x="76" y="95"/>
                    </a:cubicBezTo>
                    <a:cubicBezTo>
                      <a:pt x="99" y="118"/>
                      <a:pt x="99" y="118"/>
                      <a:pt x="99" y="118"/>
                    </a:cubicBezTo>
                    <a:cubicBezTo>
                      <a:pt x="99" y="118"/>
                      <a:pt x="107" y="120"/>
                      <a:pt x="107" y="120"/>
                    </a:cubicBezTo>
                    <a:cubicBezTo>
                      <a:pt x="107" y="120"/>
                      <a:pt x="120" y="107"/>
                      <a:pt x="120" y="107"/>
                    </a:cubicBezTo>
                    <a:lnTo>
                      <a:pt x="118" y="9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2C6C"/>
                  </a:solidFill>
                  <a:effectLst/>
                  <a:uLnTx/>
                  <a:uFillTx/>
                  <a:latin typeface="Verdana"/>
                  <a:ea typeface="+mn-ea"/>
                  <a:cs typeface="+mn-cs"/>
                </a:endParaRPr>
              </a:p>
            </p:txBody>
          </p:sp>
        </p:grpSp>
      </p:grpSp>
      <p:grpSp>
        <p:nvGrpSpPr>
          <p:cNvPr id="8" name="Group 7">
            <a:extLst>
              <a:ext uri="{FF2B5EF4-FFF2-40B4-BE49-F238E27FC236}">
                <a16:creationId xmlns:a16="http://schemas.microsoft.com/office/drawing/2014/main" id="{240C2D70-93AD-5265-35D4-9E05CC933447}"/>
              </a:ext>
            </a:extLst>
          </p:cNvPr>
          <p:cNvGrpSpPr/>
          <p:nvPr/>
        </p:nvGrpSpPr>
        <p:grpSpPr>
          <a:xfrm>
            <a:off x="3260145" y="3109199"/>
            <a:ext cx="2853371" cy="247321"/>
            <a:chOff x="3396766" y="3109199"/>
            <a:chExt cx="2853371" cy="247321"/>
          </a:xfrm>
        </p:grpSpPr>
        <p:sp>
          <p:nvSpPr>
            <p:cNvPr id="79" name="Rounded Rectangle 93">
              <a:hlinkClick r:id="rId11"/>
              <a:extLst>
                <a:ext uri="{FF2B5EF4-FFF2-40B4-BE49-F238E27FC236}">
                  <a16:creationId xmlns:a16="http://schemas.microsoft.com/office/drawing/2014/main" id="{87435D4D-0C79-515F-AB39-28B97B9987C0}"/>
                </a:ext>
              </a:extLst>
            </p:cNvPr>
            <p:cNvSpPr/>
            <p:nvPr/>
          </p:nvSpPr>
          <p:spPr>
            <a:xfrm>
              <a:off x="3396766" y="3109199"/>
              <a:ext cx="2853371" cy="247321"/>
            </a:xfrm>
            <a:prstGeom prst="roundRect">
              <a:avLst>
                <a:gd name="adj" fmla="val 50000"/>
              </a:avLst>
            </a:prstGeom>
            <a:solidFill>
              <a:schemeClr val="bg1"/>
            </a:solidFill>
            <a:ln w="19050" cap="flat" cmpd="sng" algn="ctr">
              <a:solidFill>
                <a:schemeClr val="bg1"/>
              </a:solidFill>
              <a:prstDash val="solid"/>
            </a:ln>
            <a:effectLst/>
          </p:spPr>
          <p:txBody>
            <a:bodyPr wrap="square" lIns="342900" tIns="0" rIns="25769" bIns="0" rtlCol="0" anchor="ctr"/>
            <a:lstStyle/>
            <a:p>
              <a:pPr marL="0" marR="0" lvl="0" indent="0" algn="l" defTabSz="654542" rtl="0" eaLnBrk="1" fontAlgn="auto" latinLnBrk="0" hangingPunct="1">
                <a:lnSpc>
                  <a:spcPct val="100000"/>
                </a:lnSpc>
                <a:spcBef>
                  <a:spcPts val="0"/>
                </a:spcBef>
                <a:spcAft>
                  <a:spcPts val="0"/>
                </a:spcAft>
                <a:buClrTx/>
                <a:buSzTx/>
                <a:buFontTx/>
                <a:buNone/>
                <a:tabLst/>
                <a:defRPr/>
              </a:pPr>
              <a:r>
                <a:rPr kumimoji="0" lang="en-US" sz="788" b="1" i="0" u="none" strike="noStrike" kern="0" cap="none" spc="0" normalizeH="0" baseline="0" noProof="0" dirty="0">
                  <a:ln>
                    <a:noFill/>
                  </a:ln>
                  <a:solidFill>
                    <a:srgbClr val="002C6C"/>
                  </a:solidFill>
                  <a:effectLst/>
                  <a:uLnTx/>
                  <a:uFillTx/>
                  <a:latin typeface="Verdana"/>
                  <a:ea typeface="+mn-ea"/>
                  <a:cs typeface="Arial"/>
                </a:rPr>
                <a:t>2D in Retail: main webpage resource</a:t>
              </a:r>
            </a:p>
          </p:txBody>
        </p:sp>
        <p:pic>
          <p:nvPicPr>
            <p:cNvPr id="38914" name="Picture 2" descr="External link symbol - Free interface icons">
              <a:extLst>
                <a:ext uri="{FF2B5EF4-FFF2-40B4-BE49-F238E27FC236}">
                  <a16:creationId xmlns:a16="http://schemas.microsoft.com/office/drawing/2014/main" id="{74CCC327-4C2D-4728-AF4B-B5E8EFBA3A2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49913" y="3155099"/>
              <a:ext cx="155520" cy="1555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id="{5131A9B7-55C4-D407-CFE8-80775B9B1691}"/>
              </a:ext>
            </a:extLst>
          </p:cNvPr>
          <p:cNvGrpSpPr/>
          <p:nvPr/>
        </p:nvGrpSpPr>
        <p:grpSpPr>
          <a:xfrm>
            <a:off x="3260145" y="3419025"/>
            <a:ext cx="2853371" cy="247321"/>
            <a:chOff x="3396766" y="3428777"/>
            <a:chExt cx="2853371" cy="247321"/>
          </a:xfrm>
        </p:grpSpPr>
        <p:sp>
          <p:nvSpPr>
            <p:cNvPr id="56" name="Rounded Rectangle 93">
              <a:hlinkClick r:id="rId13"/>
              <a:extLst>
                <a:ext uri="{FF2B5EF4-FFF2-40B4-BE49-F238E27FC236}">
                  <a16:creationId xmlns:a16="http://schemas.microsoft.com/office/drawing/2014/main" id="{CF188457-FBEF-4A3E-8BE1-55C8ED0E9CA0}"/>
                </a:ext>
              </a:extLst>
            </p:cNvPr>
            <p:cNvSpPr/>
            <p:nvPr/>
          </p:nvSpPr>
          <p:spPr>
            <a:xfrm>
              <a:off x="3396766" y="3428777"/>
              <a:ext cx="2853371" cy="247321"/>
            </a:xfrm>
            <a:prstGeom prst="roundRect">
              <a:avLst>
                <a:gd name="adj" fmla="val 50000"/>
              </a:avLst>
            </a:prstGeom>
            <a:solidFill>
              <a:schemeClr val="bg1"/>
            </a:solidFill>
            <a:ln w="19050" cap="flat" cmpd="sng" algn="ctr">
              <a:solidFill>
                <a:schemeClr val="bg1"/>
              </a:solidFill>
              <a:prstDash val="solid"/>
            </a:ln>
            <a:effectLst/>
          </p:spPr>
          <p:txBody>
            <a:bodyPr wrap="square" lIns="342900" tIns="0" rIns="25769" bIns="0" rtlCol="0" anchor="ctr"/>
            <a:lstStyle/>
            <a:p>
              <a:pPr marL="0" marR="0" lvl="0" indent="0" algn="l" defTabSz="654542" rtl="0" eaLnBrk="1" fontAlgn="auto" latinLnBrk="0" hangingPunct="1">
                <a:lnSpc>
                  <a:spcPct val="100000"/>
                </a:lnSpc>
                <a:spcBef>
                  <a:spcPts val="0"/>
                </a:spcBef>
                <a:spcAft>
                  <a:spcPts val="0"/>
                </a:spcAft>
                <a:buClrTx/>
                <a:buSzTx/>
                <a:buFontTx/>
                <a:buNone/>
                <a:tabLst/>
                <a:defRPr/>
              </a:pPr>
              <a:r>
                <a:rPr kumimoji="0" lang="en-US" sz="788" b="1" i="0" u="none" strike="noStrike" kern="0" cap="none" spc="0" normalizeH="0" baseline="0" noProof="0" dirty="0">
                  <a:ln>
                    <a:noFill/>
                  </a:ln>
                  <a:solidFill>
                    <a:srgbClr val="002C6C"/>
                  </a:solidFill>
                  <a:effectLst/>
                  <a:uLnTx/>
                  <a:uFillTx/>
                  <a:latin typeface="Verdana"/>
                  <a:ea typeface="+mn-ea"/>
                  <a:cs typeface="Arial"/>
                </a:rPr>
                <a:t>Global 2D Programme - Foundational FAQs</a:t>
              </a:r>
            </a:p>
          </p:txBody>
        </p:sp>
        <p:pic>
          <p:nvPicPr>
            <p:cNvPr id="85" name="Picture 2" descr="External link symbol - Free interface icons">
              <a:extLst>
                <a:ext uri="{FF2B5EF4-FFF2-40B4-BE49-F238E27FC236}">
                  <a16:creationId xmlns:a16="http://schemas.microsoft.com/office/drawing/2014/main" id="{5DFD1DA6-0C9C-4CAC-945A-FE487F7ABE8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49913" y="3474677"/>
              <a:ext cx="155520" cy="1555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a:extLst>
              <a:ext uri="{FF2B5EF4-FFF2-40B4-BE49-F238E27FC236}">
                <a16:creationId xmlns:a16="http://schemas.microsoft.com/office/drawing/2014/main" id="{041E7814-67FB-45DC-0B20-271B95638F1E}"/>
              </a:ext>
            </a:extLst>
          </p:cNvPr>
          <p:cNvGrpSpPr/>
          <p:nvPr/>
        </p:nvGrpSpPr>
        <p:grpSpPr>
          <a:xfrm>
            <a:off x="3260145" y="3728851"/>
            <a:ext cx="2853371" cy="247321"/>
            <a:chOff x="3396766" y="3748355"/>
            <a:chExt cx="2853371" cy="247321"/>
          </a:xfrm>
        </p:grpSpPr>
        <p:sp>
          <p:nvSpPr>
            <p:cNvPr id="57" name="Rounded Rectangle 93">
              <a:hlinkClick r:id="rId14"/>
              <a:extLst>
                <a:ext uri="{FF2B5EF4-FFF2-40B4-BE49-F238E27FC236}">
                  <a16:creationId xmlns:a16="http://schemas.microsoft.com/office/drawing/2014/main" id="{238173C0-2ABE-470E-8286-6F6868F6140E}"/>
                </a:ext>
              </a:extLst>
            </p:cNvPr>
            <p:cNvSpPr/>
            <p:nvPr/>
          </p:nvSpPr>
          <p:spPr>
            <a:xfrm>
              <a:off x="3396766" y="3748355"/>
              <a:ext cx="2853371" cy="247321"/>
            </a:xfrm>
            <a:prstGeom prst="roundRect">
              <a:avLst>
                <a:gd name="adj" fmla="val 50000"/>
              </a:avLst>
            </a:prstGeom>
            <a:solidFill>
              <a:schemeClr val="bg1"/>
            </a:solidFill>
            <a:ln w="19050" cap="flat" cmpd="sng" algn="ctr">
              <a:solidFill>
                <a:schemeClr val="bg1"/>
              </a:solidFill>
              <a:prstDash val="solid"/>
            </a:ln>
            <a:effectLst/>
          </p:spPr>
          <p:txBody>
            <a:bodyPr wrap="square" lIns="342900" tIns="0" rIns="25769" bIns="0" rtlCol="0" anchor="ctr"/>
            <a:lstStyle/>
            <a:p>
              <a:pPr marL="0" marR="0" lvl="0" indent="0" algn="l" defTabSz="654542" rtl="0" eaLnBrk="1" fontAlgn="auto" latinLnBrk="0" hangingPunct="1">
                <a:lnSpc>
                  <a:spcPct val="100000"/>
                </a:lnSpc>
                <a:spcBef>
                  <a:spcPts val="0"/>
                </a:spcBef>
                <a:spcAft>
                  <a:spcPts val="0"/>
                </a:spcAft>
                <a:buClrTx/>
                <a:buSzTx/>
                <a:buFontTx/>
                <a:buNone/>
                <a:tabLst/>
                <a:defRPr/>
              </a:pPr>
              <a:r>
                <a:rPr kumimoji="0" lang="en-US" sz="788" b="1" i="0" u="none" strike="noStrike" kern="0" cap="none" spc="0" normalizeH="0" baseline="0" noProof="0" dirty="0">
                  <a:ln>
                    <a:noFill/>
                  </a:ln>
                  <a:solidFill>
                    <a:srgbClr val="002C6C"/>
                  </a:solidFill>
                  <a:effectLst/>
                  <a:uLnTx/>
                  <a:uFillTx/>
                  <a:latin typeface="Verdana"/>
                  <a:ea typeface="+mn-ea"/>
                  <a:cs typeface="Arial"/>
                </a:rPr>
                <a:t>2D Barcode Explorer</a:t>
              </a:r>
            </a:p>
          </p:txBody>
        </p:sp>
        <p:pic>
          <p:nvPicPr>
            <p:cNvPr id="86" name="Picture 2" descr="External link symbol - Free interface icons">
              <a:extLst>
                <a:ext uri="{FF2B5EF4-FFF2-40B4-BE49-F238E27FC236}">
                  <a16:creationId xmlns:a16="http://schemas.microsoft.com/office/drawing/2014/main" id="{CA2B401B-46ED-45DD-9748-6C3A9D1E135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49913" y="3794255"/>
              <a:ext cx="155520" cy="1555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Group 17">
            <a:extLst>
              <a:ext uri="{FF2B5EF4-FFF2-40B4-BE49-F238E27FC236}">
                <a16:creationId xmlns:a16="http://schemas.microsoft.com/office/drawing/2014/main" id="{00573D23-3714-F02B-EAF1-E69C5CC03D2A}"/>
              </a:ext>
            </a:extLst>
          </p:cNvPr>
          <p:cNvGrpSpPr/>
          <p:nvPr/>
        </p:nvGrpSpPr>
        <p:grpSpPr>
          <a:xfrm>
            <a:off x="6247996" y="4038676"/>
            <a:ext cx="2853371" cy="247321"/>
            <a:chOff x="6253172" y="4038676"/>
            <a:chExt cx="2853371" cy="247321"/>
          </a:xfrm>
        </p:grpSpPr>
        <p:sp>
          <p:nvSpPr>
            <p:cNvPr id="59" name="Rounded Rectangle 93">
              <a:hlinkClick r:id="rId15"/>
              <a:extLst>
                <a:ext uri="{FF2B5EF4-FFF2-40B4-BE49-F238E27FC236}">
                  <a16:creationId xmlns:a16="http://schemas.microsoft.com/office/drawing/2014/main" id="{4069DD67-FC74-41AD-82D7-6ED44E53C4F9}"/>
                </a:ext>
              </a:extLst>
            </p:cNvPr>
            <p:cNvSpPr/>
            <p:nvPr/>
          </p:nvSpPr>
          <p:spPr>
            <a:xfrm>
              <a:off x="6253172" y="4038676"/>
              <a:ext cx="2853371" cy="247321"/>
            </a:xfrm>
            <a:prstGeom prst="roundRect">
              <a:avLst>
                <a:gd name="adj" fmla="val 50000"/>
              </a:avLst>
            </a:prstGeom>
            <a:solidFill>
              <a:schemeClr val="bg1"/>
            </a:solidFill>
            <a:ln w="19050" cap="flat" cmpd="sng" algn="ctr">
              <a:solidFill>
                <a:schemeClr val="bg1"/>
              </a:solidFill>
              <a:prstDash val="solid"/>
            </a:ln>
            <a:effectLst/>
          </p:spPr>
          <p:txBody>
            <a:bodyPr wrap="square" lIns="342900" tIns="0" rIns="25769" bIns="0" rtlCol="0" anchor="ctr"/>
            <a:lstStyle/>
            <a:p>
              <a:pPr marL="0" marR="0" lvl="0" indent="0" algn="l" defTabSz="654542" rtl="0" eaLnBrk="1" fontAlgn="auto" latinLnBrk="0" hangingPunct="1">
                <a:lnSpc>
                  <a:spcPct val="100000"/>
                </a:lnSpc>
                <a:spcBef>
                  <a:spcPts val="0"/>
                </a:spcBef>
                <a:spcAft>
                  <a:spcPts val="0"/>
                </a:spcAft>
                <a:buClrTx/>
                <a:buSzTx/>
                <a:buFontTx/>
                <a:buNone/>
                <a:tabLst/>
                <a:defRPr/>
              </a:pPr>
              <a:r>
                <a:rPr kumimoji="0" lang="en-US" sz="788" b="1" i="0" u="none" strike="noStrike" kern="0" cap="none" spc="0" normalizeH="0" baseline="0" noProof="0" dirty="0">
                  <a:ln>
                    <a:noFill/>
                  </a:ln>
                  <a:solidFill>
                    <a:srgbClr val="002C6C"/>
                  </a:solidFill>
                  <a:effectLst/>
                  <a:uLnTx/>
                  <a:uFillTx/>
                  <a:latin typeface="Verdana"/>
                  <a:ea typeface="+mn-ea"/>
                  <a:cs typeface="Arial"/>
                </a:rPr>
                <a:t>GS1 General Specifications</a:t>
              </a:r>
            </a:p>
          </p:txBody>
        </p:sp>
        <p:pic>
          <p:nvPicPr>
            <p:cNvPr id="87" name="Picture 2" descr="External link symbol - Free interface icons">
              <a:extLst>
                <a:ext uri="{FF2B5EF4-FFF2-40B4-BE49-F238E27FC236}">
                  <a16:creationId xmlns:a16="http://schemas.microsoft.com/office/drawing/2014/main" id="{0B8C9CF4-1E0E-4DF1-824F-952B60ECD07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27136" y="4084576"/>
              <a:ext cx="155520" cy="1555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a:extLst>
              <a:ext uri="{FF2B5EF4-FFF2-40B4-BE49-F238E27FC236}">
                <a16:creationId xmlns:a16="http://schemas.microsoft.com/office/drawing/2014/main" id="{5CE03079-7821-749A-F935-BD6EEB4968B8}"/>
              </a:ext>
            </a:extLst>
          </p:cNvPr>
          <p:cNvGrpSpPr/>
          <p:nvPr/>
        </p:nvGrpSpPr>
        <p:grpSpPr>
          <a:xfrm>
            <a:off x="6247996" y="3109199"/>
            <a:ext cx="2853371" cy="247321"/>
            <a:chOff x="6247996" y="3109199"/>
            <a:chExt cx="2853371" cy="247321"/>
          </a:xfrm>
        </p:grpSpPr>
        <p:sp>
          <p:nvSpPr>
            <p:cNvPr id="88" name="Rounded Rectangle 93">
              <a:hlinkClick r:id="rId16"/>
              <a:extLst>
                <a:ext uri="{FF2B5EF4-FFF2-40B4-BE49-F238E27FC236}">
                  <a16:creationId xmlns:a16="http://schemas.microsoft.com/office/drawing/2014/main" id="{2759D58A-4B42-45C6-9BD1-F05E2B7CC23E}"/>
                </a:ext>
              </a:extLst>
            </p:cNvPr>
            <p:cNvSpPr/>
            <p:nvPr/>
          </p:nvSpPr>
          <p:spPr>
            <a:xfrm>
              <a:off x="6247996" y="3109199"/>
              <a:ext cx="2853371" cy="247321"/>
            </a:xfrm>
            <a:prstGeom prst="roundRect">
              <a:avLst>
                <a:gd name="adj" fmla="val 50000"/>
              </a:avLst>
            </a:prstGeom>
            <a:solidFill>
              <a:schemeClr val="bg1"/>
            </a:solidFill>
            <a:ln w="19050" cap="flat" cmpd="sng" algn="ctr">
              <a:solidFill>
                <a:schemeClr val="bg1"/>
              </a:solidFill>
              <a:prstDash val="solid"/>
            </a:ln>
            <a:effectLst/>
          </p:spPr>
          <p:txBody>
            <a:bodyPr wrap="square" lIns="342900" tIns="0" rIns="25769" bIns="0" rtlCol="0" anchor="ctr"/>
            <a:lstStyle/>
            <a:p>
              <a:pPr marL="0" marR="0" lvl="0" indent="0" algn="l" defTabSz="654542" rtl="0" eaLnBrk="1" fontAlgn="auto" latinLnBrk="0" hangingPunct="1">
                <a:lnSpc>
                  <a:spcPct val="100000"/>
                </a:lnSpc>
                <a:spcBef>
                  <a:spcPts val="0"/>
                </a:spcBef>
                <a:spcAft>
                  <a:spcPts val="0"/>
                </a:spcAft>
                <a:buClrTx/>
                <a:buSzTx/>
                <a:buFontTx/>
                <a:buNone/>
                <a:tabLst/>
                <a:defRPr/>
              </a:pPr>
              <a:r>
                <a:rPr kumimoji="0" lang="en-US" sz="788" b="1" i="0" u="none" strike="noStrike" kern="0" cap="none" spc="0" normalizeH="0" baseline="0" noProof="0" dirty="0">
                  <a:ln>
                    <a:noFill/>
                  </a:ln>
                  <a:solidFill>
                    <a:srgbClr val="002C6C"/>
                  </a:solidFill>
                  <a:effectLst/>
                  <a:uLnTx/>
                  <a:uFillTx/>
                  <a:latin typeface="Verdana"/>
                  <a:ea typeface="+mn-ea"/>
                  <a:cs typeface="Arial"/>
                </a:rPr>
                <a:t>GS1 Digital Link</a:t>
              </a:r>
            </a:p>
          </p:txBody>
        </p:sp>
        <p:pic>
          <p:nvPicPr>
            <p:cNvPr id="89" name="Picture 2" descr="External link symbol - Free interface icons">
              <a:extLst>
                <a:ext uri="{FF2B5EF4-FFF2-40B4-BE49-F238E27FC236}">
                  <a16:creationId xmlns:a16="http://schemas.microsoft.com/office/drawing/2014/main" id="{F052155F-6CB4-4FEA-BD10-63DA0F18EF3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27136" y="3155099"/>
              <a:ext cx="155520" cy="1555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a:extLst>
              <a:ext uri="{FF2B5EF4-FFF2-40B4-BE49-F238E27FC236}">
                <a16:creationId xmlns:a16="http://schemas.microsoft.com/office/drawing/2014/main" id="{8D8A6221-B7C4-13F8-77A7-6CA676E4203C}"/>
              </a:ext>
            </a:extLst>
          </p:cNvPr>
          <p:cNvGrpSpPr/>
          <p:nvPr/>
        </p:nvGrpSpPr>
        <p:grpSpPr>
          <a:xfrm>
            <a:off x="6247996" y="3419025"/>
            <a:ext cx="2853371" cy="247321"/>
            <a:chOff x="6247996" y="3428570"/>
            <a:chExt cx="2853371" cy="247321"/>
          </a:xfrm>
        </p:grpSpPr>
        <p:sp>
          <p:nvSpPr>
            <p:cNvPr id="90" name="Rounded Rectangle 93">
              <a:hlinkClick r:id="rId17"/>
              <a:extLst>
                <a:ext uri="{FF2B5EF4-FFF2-40B4-BE49-F238E27FC236}">
                  <a16:creationId xmlns:a16="http://schemas.microsoft.com/office/drawing/2014/main" id="{3B364398-BBC3-4D31-B10B-04FFE7FF9F0A}"/>
                </a:ext>
              </a:extLst>
            </p:cNvPr>
            <p:cNvSpPr/>
            <p:nvPr/>
          </p:nvSpPr>
          <p:spPr>
            <a:xfrm>
              <a:off x="6247996" y="3428570"/>
              <a:ext cx="2853371" cy="247321"/>
            </a:xfrm>
            <a:prstGeom prst="roundRect">
              <a:avLst>
                <a:gd name="adj" fmla="val 50000"/>
              </a:avLst>
            </a:prstGeom>
            <a:solidFill>
              <a:schemeClr val="bg1"/>
            </a:solidFill>
            <a:ln w="19050" cap="flat" cmpd="sng" algn="ctr">
              <a:solidFill>
                <a:schemeClr val="bg1"/>
              </a:solidFill>
              <a:prstDash val="solid"/>
            </a:ln>
            <a:effectLst/>
          </p:spPr>
          <p:txBody>
            <a:bodyPr wrap="square" lIns="342900" tIns="0" rIns="25769" bIns="0" rtlCol="0" anchor="ctr"/>
            <a:lstStyle/>
            <a:p>
              <a:pPr marL="0" marR="0" lvl="0" indent="0" algn="l" defTabSz="654542" rtl="0" eaLnBrk="1" fontAlgn="auto" latinLnBrk="0" hangingPunct="1">
                <a:lnSpc>
                  <a:spcPct val="100000"/>
                </a:lnSpc>
                <a:spcBef>
                  <a:spcPts val="0"/>
                </a:spcBef>
                <a:spcAft>
                  <a:spcPts val="0"/>
                </a:spcAft>
                <a:buClrTx/>
                <a:buSzTx/>
                <a:buFontTx/>
                <a:buNone/>
                <a:tabLst/>
                <a:defRPr/>
              </a:pPr>
              <a:r>
                <a:rPr kumimoji="0" lang="en-US" sz="788" b="1" i="0" u="none" strike="noStrike" kern="0" cap="none" spc="0" normalizeH="0" baseline="0" noProof="0" dirty="0">
                  <a:ln>
                    <a:noFill/>
                  </a:ln>
                  <a:solidFill>
                    <a:srgbClr val="002C6C"/>
                  </a:solidFill>
                  <a:effectLst/>
                  <a:uLnTx/>
                  <a:uFillTx/>
                  <a:latin typeface="Verdana"/>
                  <a:ea typeface="+mn-ea"/>
                  <a:cs typeface="Arial"/>
                </a:rPr>
                <a:t>GS1 DataMatrix Guideline</a:t>
              </a:r>
            </a:p>
          </p:txBody>
        </p:sp>
        <p:pic>
          <p:nvPicPr>
            <p:cNvPr id="91" name="Picture 2" descr="External link symbol - Free interface icons">
              <a:extLst>
                <a:ext uri="{FF2B5EF4-FFF2-40B4-BE49-F238E27FC236}">
                  <a16:creationId xmlns:a16="http://schemas.microsoft.com/office/drawing/2014/main" id="{7BFE5A3F-97A6-4F8B-A3F7-1C3E5D6F293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27136" y="3474470"/>
              <a:ext cx="155520" cy="1555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Group 16">
            <a:extLst>
              <a:ext uri="{FF2B5EF4-FFF2-40B4-BE49-F238E27FC236}">
                <a16:creationId xmlns:a16="http://schemas.microsoft.com/office/drawing/2014/main" id="{26C7B76A-7CE9-2F2F-7704-CC2CE274CC83}"/>
              </a:ext>
            </a:extLst>
          </p:cNvPr>
          <p:cNvGrpSpPr/>
          <p:nvPr/>
        </p:nvGrpSpPr>
        <p:grpSpPr>
          <a:xfrm>
            <a:off x="6247996" y="3728851"/>
            <a:ext cx="2853371" cy="247321"/>
            <a:chOff x="6247996" y="3747940"/>
            <a:chExt cx="2853371" cy="247321"/>
          </a:xfrm>
        </p:grpSpPr>
        <p:sp>
          <p:nvSpPr>
            <p:cNvPr id="58" name="Rounded Rectangle 93">
              <a:hlinkClick r:id="rId18"/>
              <a:extLst>
                <a:ext uri="{FF2B5EF4-FFF2-40B4-BE49-F238E27FC236}">
                  <a16:creationId xmlns:a16="http://schemas.microsoft.com/office/drawing/2014/main" id="{A10CC43E-A7D9-4EC8-537F-C6C6F3D4FC2D}"/>
                </a:ext>
              </a:extLst>
            </p:cNvPr>
            <p:cNvSpPr/>
            <p:nvPr/>
          </p:nvSpPr>
          <p:spPr>
            <a:xfrm>
              <a:off x="6247996" y="3747940"/>
              <a:ext cx="2853371" cy="247321"/>
            </a:xfrm>
            <a:prstGeom prst="roundRect">
              <a:avLst>
                <a:gd name="adj" fmla="val 50000"/>
              </a:avLst>
            </a:prstGeom>
            <a:solidFill>
              <a:schemeClr val="bg1"/>
            </a:solidFill>
            <a:ln w="19050" cap="flat" cmpd="sng" algn="ctr">
              <a:solidFill>
                <a:schemeClr val="bg1"/>
              </a:solidFill>
              <a:prstDash val="solid"/>
            </a:ln>
            <a:effectLst/>
          </p:spPr>
          <p:txBody>
            <a:bodyPr wrap="square" lIns="342900" tIns="0" rIns="25769" bIns="0" rtlCol="0" anchor="ctr"/>
            <a:lstStyle/>
            <a:p>
              <a:pPr marL="0" marR="0" lvl="0" indent="0" algn="l" defTabSz="654542" rtl="0" eaLnBrk="1" fontAlgn="auto" latinLnBrk="0" hangingPunct="1">
                <a:lnSpc>
                  <a:spcPct val="100000"/>
                </a:lnSpc>
                <a:spcBef>
                  <a:spcPts val="0"/>
                </a:spcBef>
                <a:spcAft>
                  <a:spcPts val="0"/>
                </a:spcAft>
                <a:buClrTx/>
                <a:buSzTx/>
                <a:buFontTx/>
                <a:buNone/>
                <a:tabLst/>
                <a:defRPr/>
              </a:pPr>
              <a:r>
                <a:rPr kumimoji="0" lang="en-US" sz="788" b="1" i="0" u="none" strike="noStrike" kern="0" cap="none" spc="0" normalizeH="0" baseline="0" noProof="0" dirty="0">
                  <a:ln>
                    <a:noFill/>
                  </a:ln>
                  <a:solidFill>
                    <a:srgbClr val="002C6C"/>
                  </a:solidFill>
                  <a:effectLst/>
                  <a:uLnTx/>
                  <a:uFillTx/>
                  <a:latin typeface="Verdana"/>
                  <a:ea typeface="+mn-ea"/>
                  <a:cs typeface="Arial"/>
                </a:rPr>
                <a:t>GS1 GitHub</a:t>
              </a:r>
            </a:p>
          </p:txBody>
        </p:sp>
        <p:pic>
          <p:nvPicPr>
            <p:cNvPr id="64" name="Picture 2" descr="External link symbol - Free interface icons">
              <a:extLst>
                <a:ext uri="{FF2B5EF4-FFF2-40B4-BE49-F238E27FC236}">
                  <a16:creationId xmlns:a16="http://schemas.microsoft.com/office/drawing/2014/main" id="{C70C611C-39EB-968F-95C8-BABF9C7708B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27136" y="3793840"/>
              <a:ext cx="155520" cy="1555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6" name="Group 65">
            <a:extLst>
              <a:ext uri="{FF2B5EF4-FFF2-40B4-BE49-F238E27FC236}">
                <a16:creationId xmlns:a16="http://schemas.microsoft.com/office/drawing/2014/main" id="{0A1515E1-0899-7041-A3A7-EB0E3F5068D8}"/>
              </a:ext>
            </a:extLst>
          </p:cNvPr>
          <p:cNvGrpSpPr/>
          <p:nvPr/>
        </p:nvGrpSpPr>
        <p:grpSpPr>
          <a:xfrm>
            <a:off x="1799208" y="4531579"/>
            <a:ext cx="5302641" cy="195507"/>
            <a:chOff x="1799208" y="4531579"/>
            <a:chExt cx="5302641" cy="195507"/>
          </a:xfrm>
        </p:grpSpPr>
        <p:sp>
          <p:nvSpPr>
            <p:cNvPr id="67" name="AutoShape 2">
              <a:hlinkClick r:id="rId19" action="ppaction://hlinksldjump"/>
              <a:extLst>
                <a:ext uri="{FF2B5EF4-FFF2-40B4-BE49-F238E27FC236}">
                  <a16:creationId xmlns:a16="http://schemas.microsoft.com/office/drawing/2014/main" id="{7F4CB5F8-034E-FB97-EB2A-9A934070257B}"/>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HOW</a:t>
              </a:r>
            </a:p>
          </p:txBody>
        </p:sp>
        <p:sp>
          <p:nvSpPr>
            <p:cNvPr id="68" name="AutoShape 2">
              <a:hlinkClick r:id="rId20" action="ppaction://hlinksldjump"/>
              <a:extLst>
                <a:ext uri="{FF2B5EF4-FFF2-40B4-BE49-F238E27FC236}">
                  <a16:creationId xmlns:a16="http://schemas.microsoft.com/office/drawing/2014/main" id="{DC5A5876-F3E7-A0CC-8701-C048D9A2C5F1}"/>
                </a:ext>
              </a:extLst>
            </p:cNvPr>
            <p:cNvSpPr>
              <a:spLocks noChangeArrowheads="1"/>
            </p:cNvSpPr>
            <p:nvPr/>
          </p:nvSpPr>
          <p:spPr bwMode="gray">
            <a:xfrm>
              <a:off x="5492320" y="4535045"/>
              <a:ext cx="797767" cy="185652"/>
            </a:xfrm>
            <a:prstGeom prst="roundRect">
              <a:avLst>
                <a:gd name="adj" fmla="val 50000"/>
              </a:avLst>
            </a:prstGeom>
            <a:solidFill>
              <a:srgbClr val="22BCB9"/>
            </a:solidFill>
            <a:ln w="10795">
              <a:noFill/>
              <a:round/>
              <a:headEnd/>
              <a:tailEnd/>
            </a:ln>
            <a:effectLst/>
          </p:spPr>
          <p:txBody>
            <a:bodyPr vert="horz" wrap="none" lIns="0" tIns="0" rIns="0" bIns="0" anchor="ctr" anchorCtr="0">
              <a:noAutofit/>
            </a:bodyPr>
            <a:lstStyle/>
            <a:p>
              <a:pPr algn="ctr" defTabSz="685783">
                <a:lnSpc>
                  <a:spcPct val="95000"/>
                </a:lnSpc>
              </a:pPr>
              <a:r>
                <a:rPr lang="en-US" sz="525" b="1">
                  <a:solidFill>
                    <a:prstClr val="white"/>
                  </a:solidFill>
                  <a:latin typeface="Verdana"/>
                </a:rPr>
                <a:t>HOW</a:t>
              </a:r>
            </a:p>
          </p:txBody>
        </p:sp>
        <p:sp>
          <p:nvSpPr>
            <p:cNvPr id="69" name="AutoShape 2">
              <a:hlinkClick r:id="rId21" action="ppaction://hlinksldjump"/>
              <a:extLst>
                <a:ext uri="{FF2B5EF4-FFF2-40B4-BE49-F238E27FC236}">
                  <a16:creationId xmlns:a16="http://schemas.microsoft.com/office/drawing/2014/main" id="{0232397D-F9A5-63CF-4FCF-7C869E8D08C0}"/>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WHO</a:t>
              </a:r>
            </a:p>
          </p:txBody>
        </p:sp>
        <p:sp>
          <p:nvSpPr>
            <p:cNvPr id="70" name="AutoShape 2">
              <a:hlinkClick r:id="rId22" action="ppaction://hlinksldjump"/>
              <a:extLst>
                <a:ext uri="{FF2B5EF4-FFF2-40B4-BE49-F238E27FC236}">
                  <a16:creationId xmlns:a16="http://schemas.microsoft.com/office/drawing/2014/main" id="{9C39BD5D-A6A8-8ECD-FCCC-5FDBC3712496}"/>
                </a:ext>
              </a:extLst>
            </p:cNvPr>
            <p:cNvSpPr>
              <a:spLocks noChangeArrowheads="1"/>
            </p:cNvSpPr>
            <p:nvPr/>
          </p:nvSpPr>
          <p:spPr bwMode="gray">
            <a:xfrm>
              <a:off x="3057027"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WHY</a:t>
              </a:r>
            </a:p>
          </p:txBody>
        </p:sp>
        <p:sp>
          <p:nvSpPr>
            <p:cNvPr id="71" name="AutoShape 2">
              <a:hlinkClick r:id="rId23" action="ppaction://hlinksldjump"/>
              <a:extLst>
                <a:ext uri="{FF2B5EF4-FFF2-40B4-BE49-F238E27FC236}">
                  <a16:creationId xmlns:a16="http://schemas.microsoft.com/office/drawing/2014/main" id="{5DC0552B-47EF-9733-5053-F854A2D20C8F}"/>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WHAT</a:t>
              </a:r>
            </a:p>
          </p:txBody>
        </p:sp>
        <p:sp>
          <p:nvSpPr>
            <p:cNvPr id="72" name="AutoShape 2">
              <a:hlinkClick r:id="rId24" action="ppaction://hlinksldjump"/>
              <a:extLst>
                <a:ext uri="{FF2B5EF4-FFF2-40B4-BE49-F238E27FC236}">
                  <a16:creationId xmlns:a16="http://schemas.microsoft.com/office/drawing/2014/main" id="{2B74D20F-3BDC-75D4-47AF-9DC8FAE5BA37}"/>
                </a:ext>
              </a:extLst>
            </p:cNvPr>
            <p:cNvSpPr>
              <a:spLocks noChangeArrowheads="1"/>
            </p:cNvSpPr>
            <p:nvPr/>
          </p:nvSpPr>
          <p:spPr bwMode="gray">
            <a:xfrm>
              <a:off x="2245264"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GENERAL</a:t>
              </a:r>
            </a:p>
          </p:txBody>
        </p:sp>
        <p:sp>
          <p:nvSpPr>
            <p:cNvPr id="92" name="AutoShape 2">
              <a:hlinkClick r:id="rId25" action="ppaction://hlinksldjump"/>
              <a:extLst>
                <a:ext uri="{FF2B5EF4-FFF2-40B4-BE49-F238E27FC236}">
                  <a16:creationId xmlns:a16="http://schemas.microsoft.com/office/drawing/2014/main" id="{B0C9F895-DFBE-6792-BA3E-C9A5000C3BAF}"/>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REPORT &amp; LEARN</a:t>
              </a:r>
            </a:p>
          </p:txBody>
        </p:sp>
        <p:pic>
          <p:nvPicPr>
            <p:cNvPr id="93" name="Picture 92">
              <a:hlinkClick r:id="rId24" action="ppaction://hlinksldjump"/>
              <a:extLst>
                <a:ext uri="{FF2B5EF4-FFF2-40B4-BE49-F238E27FC236}">
                  <a16:creationId xmlns:a16="http://schemas.microsoft.com/office/drawing/2014/main" id="{7CFD62DC-FDC9-6916-5554-E2E4C273D38E}"/>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2042152" y="4531579"/>
              <a:ext cx="189116" cy="189117"/>
            </a:xfrm>
            <a:prstGeom prst="rect">
              <a:avLst/>
            </a:prstGeom>
          </p:spPr>
        </p:pic>
        <p:sp>
          <p:nvSpPr>
            <p:cNvPr id="94" name="Arrow: Right 93">
              <a:hlinkClick r:id="" action="ppaction://hlinkshowjump?jump=lastslideviewed"/>
              <a:extLst>
                <a:ext uri="{FF2B5EF4-FFF2-40B4-BE49-F238E27FC236}">
                  <a16:creationId xmlns:a16="http://schemas.microsoft.com/office/drawing/2014/main" id="{3E8F4948-88AD-B4BA-157A-850334157915}"/>
                </a:ext>
              </a:extLst>
            </p:cNvPr>
            <p:cNvSpPr/>
            <p:nvPr/>
          </p:nvSpPr>
          <p:spPr>
            <a:xfrm rot="10800000">
              <a:off x="1799208" y="4541436"/>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54" name="Slide Number Placeholder 3">
            <a:extLst>
              <a:ext uri="{FF2B5EF4-FFF2-40B4-BE49-F238E27FC236}">
                <a16:creationId xmlns:a16="http://schemas.microsoft.com/office/drawing/2014/main" id="{B59F22E7-5382-4DDB-AEB0-AA6133154DD3}"/>
              </a:ext>
            </a:extLst>
          </p:cNvPr>
          <p:cNvSpPr>
            <a:spLocks noGrp="1"/>
          </p:cNvSpPr>
          <p:nvPr>
            <p:ph type="sldNum" sz="quarter" idx="12"/>
          </p:nvPr>
        </p:nvSpPr>
        <p:spPr>
          <a:xfrm>
            <a:off x="8447486" y="4759631"/>
            <a:ext cx="247535" cy="150195"/>
          </a:xfrm>
        </p:spPr>
        <p:txBody>
          <a:bodyPr/>
          <a:lstStyle>
            <a:lvl1pPr rtl="0">
              <a:defRPr/>
            </a:lvl1pPr>
          </a:lstStyle>
          <a:p>
            <a:pPr fontAlgn="base">
              <a:spcAft>
                <a:spcPct val="0"/>
              </a:spcAft>
              <a:defRPr/>
            </a:pPr>
            <a:fld id="{4472AB7F-E8D0-4874-A9B8-335B68DC5F05}" type="slidenum">
              <a:rPr lang="en-US" smtClean="0"/>
              <a:pPr fontAlgn="base">
                <a:spcAft>
                  <a:spcPct val="0"/>
                </a:spcAft>
                <a:defRPr/>
              </a:pPr>
              <a:t>61</a:t>
            </a:fld>
            <a:endParaRPr lang="en-US"/>
          </a:p>
        </p:txBody>
      </p:sp>
      <p:grpSp>
        <p:nvGrpSpPr>
          <p:cNvPr id="11" name="Group 10">
            <a:extLst>
              <a:ext uri="{FF2B5EF4-FFF2-40B4-BE49-F238E27FC236}">
                <a16:creationId xmlns:a16="http://schemas.microsoft.com/office/drawing/2014/main" id="{05A245F6-78BA-1BC5-C1E2-201711E257CD}"/>
              </a:ext>
            </a:extLst>
          </p:cNvPr>
          <p:cNvGrpSpPr/>
          <p:nvPr/>
        </p:nvGrpSpPr>
        <p:grpSpPr>
          <a:xfrm>
            <a:off x="3260145" y="4038676"/>
            <a:ext cx="2853371" cy="247321"/>
            <a:chOff x="3394625" y="4038676"/>
            <a:chExt cx="2853371" cy="247321"/>
          </a:xfrm>
        </p:grpSpPr>
        <p:sp>
          <p:nvSpPr>
            <p:cNvPr id="2" name="Rounded Rectangle 93">
              <a:hlinkClick r:id="rId27"/>
              <a:extLst>
                <a:ext uri="{FF2B5EF4-FFF2-40B4-BE49-F238E27FC236}">
                  <a16:creationId xmlns:a16="http://schemas.microsoft.com/office/drawing/2014/main" id="{FD9E2A31-2691-9E9E-0DD8-0D46F3DAF368}"/>
                </a:ext>
              </a:extLst>
            </p:cNvPr>
            <p:cNvSpPr/>
            <p:nvPr/>
          </p:nvSpPr>
          <p:spPr>
            <a:xfrm>
              <a:off x="3394625" y="4038676"/>
              <a:ext cx="2853371" cy="247321"/>
            </a:xfrm>
            <a:prstGeom prst="roundRect">
              <a:avLst>
                <a:gd name="adj" fmla="val 50000"/>
              </a:avLst>
            </a:prstGeom>
            <a:solidFill>
              <a:schemeClr val="bg1"/>
            </a:solidFill>
            <a:ln w="19050" cap="flat" cmpd="sng" algn="ctr">
              <a:solidFill>
                <a:schemeClr val="bg1"/>
              </a:solidFill>
              <a:prstDash val="solid"/>
            </a:ln>
            <a:effectLst/>
          </p:spPr>
          <p:txBody>
            <a:bodyPr wrap="square" lIns="342900" tIns="0" rIns="25769" bIns="0" rtlCol="0" anchor="ctr"/>
            <a:lstStyle/>
            <a:p>
              <a:pPr marL="0" marR="0" lvl="0" indent="0" algn="l" defTabSz="654542" rtl="0" eaLnBrk="1" fontAlgn="auto" latinLnBrk="0" hangingPunct="1">
                <a:lnSpc>
                  <a:spcPct val="100000"/>
                </a:lnSpc>
                <a:spcBef>
                  <a:spcPts val="0"/>
                </a:spcBef>
                <a:spcAft>
                  <a:spcPts val="0"/>
                </a:spcAft>
                <a:buClrTx/>
                <a:buSzTx/>
                <a:buFontTx/>
                <a:buNone/>
                <a:tabLst/>
                <a:defRPr/>
              </a:pPr>
              <a:r>
                <a:rPr kumimoji="0" lang="en-US" sz="788" b="1" i="0" u="none" strike="noStrike" kern="0" cap="none" spc="0" normalizeH="0" baseline="0" noProof="0" dirty="0">
                  <a:ln>
                    <a:noFill/>
                  </a:ln>
                  <a:solidFill>
                    <a:srgbClr val="002C6C"/>
                  </a:solidFill>
                  <a:effectLst/>
                  <a:uLnTx/>
                  <a:uFillTx/>
                  <a:latin typeface="Verdana"/>
                  <a:ea typeface="+mn-ea"/>
                  <a:cs typeface="Arial"/>
                </a:rPr>
                <a:t>Best practices for creating QR Codes powered by GS1</a:t>
              </a:r>
            </a:p>
          </p:txBody>
        </p:sp>
        <p:pic>
          <p:nvPicPr>
            <p:cNvPr id="7" name="Picture 2" descr="External link symbol - Free interface icons">
              <a:extLst>
                <a:ext uri="{FF2B5EF4-FFF2-40B4-BE49-F238E27FC236}">
                  <a16:creationId xmlns:a16="http://schemas.microsoft.com/office/drawing/2014/main" id="{855AEEFC-74B7-500C-29EA-5A64AE6E7D6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47772" y="4085159"/>
              <a:ext cx="155520" cy="15552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840740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Connector 32">
            <a:extLst>
              <a:ext uri="{FF2B5EF4-FFF2-40B4-BE49-F238E27FC236}">
                <a16:creationId xmlns:a16="http://schemas.microsoft.com/office/drawing/2014/main" id="{5147F19D-86F1-9935-1E09-DDDAFA68BD15}"/>
              </a:ext>
            </a:extLst>
          </p:cNvPr>
          <p:cNvCxnSpPr>
            <a:cxnSpLocks/>
          </p:cNvCxnSpPr>
          <p:nvPr/>
        </p:nvCxnSpPr>
        <p:spPr>
          <a:xfrm>
            <a:off x="3069900" y="926100"/>
            <a:ext cx="5968343"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EE418441-3A00-4AFB-98C5-51B0563C3104}"/>
              </a:ext>
            </a:extLst>
          </p:cNvPr>
          <p:cNvSpPr/>
          <p:nvPr/>
        </p:nvSpPr>
        <p:spPr>
          <a:xfrm>
            <a:off x="1966" y="0"/>
            <a:ext cx="2993588" cy="4445491"/>
          </a:xfrm>
          <a:prstGeom prst="rect">
            <a:avLst/>
          </a:prstGeom>
          <a:solidFill>
            <a:srgbClr val="22B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Verdana"/>
              <a:ea typeface="+mn-ea"/>
              <a:cs typeface="+mn-cs"/>
            </a:endParaRPr>
          </a:p>
        </p:txBody>
      </p:sp>
      <p:sp>
        <p:nvSpPr>
          <p:cNvPr id="5" name="Title 1">
            <a:extLst>
              <a:ext uri="{FF2B5EF4-FFF2-40B4-BE49-F238E27FC236}">
                <a16:creationId xmlns:a16="http://schemas.microsoft.com/office/drawing/2014/main" id="{49404C55-093B-4B52-8DDB-0CD91796F002}"/>
              </a:ext>
            </a:extLst>
          </p:cNvPr>
          <p:cNvSpPr txBox="1">
            <a:spLocks/>
          </p:cNvSpPr>
          <p:nvPr/>
        </p:nvSpPr>
        <p:spPr bwMode="auto">
          <a:xfrm>
            <a:off x="303609" y="87475"/>
            <a:ext cx="8210829" cy="537533"/>
          </a:xfrm>
          <a:prstGeom prst="rect">
            <a:avLst/>
          </a:prstGeom>
          <a:noFill/>
          <a:ln>
            <a:noFill/>
          </a:ln>
        </p:spPr>
        <p:txBody>
          <a:bodyPr vert="horz" wrap="square" lIns="0" tIns="34287" rIns="68573" bIns="34287" numCol="1" anchor="b" anchorCtr="0" compatLnSpc="1">
            <a:prstTxWarp prst="textNoShape">
              <a:avLst/>
            </a:prstTxWarp>
          </a:bodyPr>
          <a:lstStyle>
            <a:lvl1pPr algn="l" defTabSz="60952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a:lstStyle>
          <a:p>
            <a:pPr marL="0" marR="0" lvl="0" indent="0" algn="l" defTabSz="609525" rtl="0" eaLnBrk="1" fontAlgn="base" latinLnBrk="0" hangingPunct="1">
              <a:lnSpc>
                <a:spcPct val="100000"/>
              </a:lnSpc>
              <a:spcBef>
                <a:spcPct val="0"/>
              </a:spcBef>
              <a:spcAft>
                <a:spcPct val="0"/>
              </a:spcAft>
              <a:buClrTx/>
              <a:buSzTx/>
              <a:buFontTx/>
              <a:buNone/>
              <a:tabLst/>
              <a:defRPr/>
            </a:pPr>
            <a:r>
              <a:rPr kumimoji="0" lang="en-US" sz="1500" b="0" i="0" u="none" strike="noStrike" kern="1200" cap="none" spc="0" normalizeH="0" baseline="0" noProof="0">
                <a:ln>
                  <a:noFill/>
                </a:ln>
                <a:solidFill>
                  <a:prstClr val="white"/>
                </a:solidFill>
                <a:effectLst/>
                <a:uLnTx/>
                <a:uFillTx/>
                <a:latin typeface="Verdana"/>
                <a:ea typeface="ＭＳ Ｐゴシック" charset="0"/>
              </a:rPr>
              <a:t>Additional Resources</a:t>
            </a:r>
          </a:p>
        </p:txBody>
      </p:sp>
      <p:sp>
        <p:nvSpPr>
          <p:cNvPr id="6" name="Rectangle 5">
            <a:extLst>
              <a:ext uri="{FF2B5EF4-FFF2-40B4-BE49-F238E27FC236}">
                <a16:creationId xmlns:a16="http://schemas.microsoft.com/office/drawing/2014/main" id="{DA896500-1369-4E9C-964B-276A5747262F}"/>
              </a:ext>
            </a:extLst>
          </p:cNvPr>
          <p:cNvSpPr>
            <a:spLocks/>
          </p:cNvSpPr>
          <p:nvPr/>
        </p:nvSpPr>
        <p:spPr>
          <a:xfrm>
            <a:off x="142183" y="1215017"/>
            <a:ext cx="2853371" cy="585442"/>
          </a:xfrm>
          <a:prstGeom prst="rect">
            <a:avLst/>
          </a:prstGeom>
          <a:noFill/>
          <a:ln w="12700" cap="flat" cmpd="sng" algn="ctr">
            <a:noFill/>
            <a:prstDash val="solid"/>
          </a:ln>
          <a:effectLst/>
        </p:spPr>
        <p:txBody>
          <a:bodyPr wrap="square" tIns="54000" rtlCol="0" anchor="t">
            <a:spAutoFit/>
          </a:bodyPr>
          <a:lstStyle/>
          <a:p>
            <a:pPr marL="0" marR="0" lvl="1" indent="0" algn="l" defTabSz="685800" rtl="0" eaLnBrk="1" fontAlgn="base" latinLnBrk="0" hangingPunct="1">
              <a:lnSpc>
                <a:spcPct val="100000"/>
              </a:lnSpc>
              <a:spcBef>
                <a:spcPts val="0"/>
              </a:spcBef>
              <a:spcAft>
                <a:spcPts val="300"/>
              </a:spcAft>
              <a:buClr>
                <a:prstClr val="white"/>
              </a:buClr>
              <a:buSzTx/>
              <a:buFontTx/>
              <a:buNone/>
              <a:tabLst/>
              <a:defRPr/>
            </a:pPr>
            <a:r>
              <a:rPr kumimoji="0" lang="en-US" sz="1050" b="0" i="0" u="none" strike="noStrike" kern="1200" cap="none" spc="0" normalizeH="0" baseline="0" noProof="0">
                <a:ln>
                  <a:noFill/>
                </a:ln>
                <a:solidFill>
                  <a:prstClr val="white"/>
                </a:solidFill>
                <a:effectLst/>
                <a:uLnTx/>
                <a:uFillTx/>
                <a:latin typeface="Verdana"/>
                <a:ea typeface="+mn-ea"/>
                <a:cs typeface="+mn-cs"/>
              </a:rPr>
              <a:t>Case Studies document specific industry success stories from implementing 2D barcodes </a:t>
            </a:r>
          </a:p>
        </p:txBody>
      </p:sp>
      <p:sp>
        <p:nvSpPr>
          <p:cNvPr id="63" name="Rounded Rectangle 93">
            <a:extLst>
              <a:ext uri="{FF2B5EF4-FFF2-40B4-BE49-F238E27FC236}">
                <a16:creationId xmlns:a16="http://schemas.microsoft.com/office/drawing/2014/main" id="{2FF16D07-23D7-4338-B168-173C82820CEC}"/>
              </a:ext>
            </a:extLst>
          </p:cNvPr>
          <p:cNvSpPr/>
          <p:nvPr/>
        </p:nvSpPr>
        <p:spPr>
          <a:xfrm>
            <a:off x="411835" y="783044"/>
            <a:ext cx="1480787"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marL="0" marR="0" lvl="0" indent="0" algn="l" defTabSz="654542"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prstClr val="white"/>
                </a:solidFill>
                <a:effectLst/>
                <a:uLnTx/>
                <a:uFillTx/>
                <a:latin typeface="Verdana"/>
                <a:ea typeface="+mn-ea"/>
                <a:cs typeface="Arial"/>
              </a:rPr>
              <a:t>TOOLS</a:t>
            </a:r>
          </a:p>
        </p:txBody>
      </p:sp>
      <p:cxnSp>
        <p:nvCxnSpPr>
          <p:cNvPr id="49" name="Straight Connector 48">
            <a:extLst>
              <a:ext uri="{FF2B5EF4-FFF2-40B4-BE49-F238E27FC236}">
                <a16:creationId xmlns:a16="http://schemas.microsoft.com/office/drawing/2014/main" id="{C01CC036-D522-4177-B967-619880B094F0}"/>
              </a:ext>
            </a:extLst>
          </p:cNvPr>
          <p:cNvCxnSpPr>
            <a:cxnSpLocks/>
          </p:cNvCxnSpPr>
          <p:nvPr/>
        </p:nvCxnSpPr>
        <p:spPr>
          <a:xfrm flipV="1">
            <a:off x="1892700" y="926100"/>
            <a:ext cx="1058048" cy="2"/>
          </a:xfrm>
          <a:prstGeom prst="line">
            <a:avLst/>
          </a:prstGeom>
          <a:ln w="19050">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209CB5D1-6ADF-4F82-944A-9DD2A451E709}"/>
              </a:ext>
            </a:extLst>
          </p:cNvPr>
          <p:cNvGrpSpPr/>
          <p:nvPr/>
        </p:nvGrpSpPr>
        <p:grpSpPr>
          <a:xfrm>
            <a:off x="7405014" y="4531233"/>
            <a:ext cx="186825" cy="186825"/>
            <a:chOff x="9873352" y="6041644"/>
            <a:chExt cx="249100" cy="249100"/>
          </a:xfrm>
        </p:grpSpPr>
        <p:sp>
          <p:nvSpPr>
            <p:cNvPr id="30" name="Oval 29">
              <a:hlinkClick r:id="" action="ppaction://hlinkshowjump?jump=previousslide"/>
              <a:extLst>
                <a:ext uri="{FF2B5EF4-FFF2-40B4-BE49-F238E27FC236}">
                  <a16:creationId xmlns:a16="http://schemas.microsoft.com/office/drawing/2014/main" id="{4B4EF178-A1DD-4B39-98D1-117E6B8895DF}"/>
                </a:ext>
              </a:extLst>
            </p:cNvPr>
            <p:cNvSpPr/>
            <p:nvPr userDrawn="1"/>
          </p:nvSpPr>
          <p:spPr>
            <a:xfrm>
              <a:off x="9873352" y="6041644"/>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31" name="Group 30">
              <a:extLst>
                <a:ext uri="{FF2B5EF4-FFF2-40B4-BE49-F238E27FC236}">
                  <a16:creationId xmlns:a16="http://schemas.microsoft.com/office/drawing/2014/main" id="{B59BF303-E1E4-479F-A6E0-E9F341C7E823}"/>
                </a:ext>
              </a:extLst>
            </p:cNvPr>
            <p:cNvGrpSpPr/>
            <p:nvPr userDrawn="1"/>
          </p:nvGrpSpPr>
          <p:grpSpPr>
            <a:xfrm>
              <a:off x="9971776" y="6136088"/>
              <a:ext cx="41137" cy="66044"/>
              <a:chOff x="3345327" y="4804129"/>
              <a:chExt cx="74099" cy="118964"/>
            </a:xfrm>
          </p:grpSpPr>
          <p:cxnSp>
            <p:nvCxnSpPr>
              <p:cNvPr id="32" name="Straight Connector 31">
                <a:hlinkClick r:id="" action="ppaction://hlinkshowjump?jump=previousslide"/>
                <a:extLst>
                  <a:ext uri="{FF2B5EF4-FFF2-40B4-BE49-F238E27FC236}">
                    <a16:creationId xmlns:a16="http://schemas.microsoft.com/office/drawing/2014/main" id="{E0470F66-56E1-4671-B5C6-260263CE8FC1}"/>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hlinkClick r:id="" action="ppaction://hlinkshowjump?jump=previousslide"/>
                <a:extLst>
                  <a:ext uri="{FF2B5EF4-FFF2-40B4-BE49-F238E27FC236}">
                    <a16:creationId xmlns:a16="http://schemas.microsoft.com/office/drawing/2014/main" id="{7EF42094-6CB4-4220-A119-2D5279909A7A}"/>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38" name="Group 37">
            <a:extLst>
              <a:ext uri="{FF2B5EF4-FFF2-40B4-BE49-F238E27FC236}">
                <a16:creationId xmlns:a16="http://schemas.microsoft.com/office/drawing/2014/main" id="{E464333A-3A9E-4CBE-81F7-DC7441B66D80}"/>
              </a:ext>
            </a:extLst>
          </p:cNvPr>
          <p:cNvGrpSpPr/>
          <p:nvPr/>
        </p:nvGrpSpPr>
        <p:grpSpPr>
          <a:xfrm>
            <a:off x="7642346" y="4531233"/>
            <a:ext cx="186825" cy="186825"/>
            <a:chOff x="10189795" y="6045160"/>
            <a:chExt cx="249100" cy="249100"/>
          </a:xfrm>
        </p:grpSpPr>
        <p:sp>
          <p:nvSpPr>
            <p:cNvPr id="39" name="Oval 38">
              <a:hlinkClick r:id="" action="ppaction://hlinkshowjump?jump=nextslide"/>
              <a:extLst>
                <a:ext uri="{FF2B5EF4-FFF2-40B4-BE49-F238E27FC236}">
                  <a16:creationId xmlns:a16="http://schemas.microsoft.com/office/drawing/2014/main" id="{6B6396F8-F83C-4269-B8AF-997C47697604}"/>
                </a:ext>
              </a:extLst>
            </p:cNvPr>
            <p:cNvSpPr/>
            <p:nvPr userDrawn="1"/>
          </p:nvSpPr>
          <p:spPr>
            <a:xfrm>
              <a:off x="10189795" y="6045160"/>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46" name="Group 45">
              <a:extLst>
                <a:ext uri="{FF2B5EF4-FFF2-40B4-BE49-F238E27FC236}">
                  <a16:creationId xmlns:a16="http://schemas.microsoft.com/office/drawing/2014/main" id="{81720557-D09A-4ED5-A95C-1A2B4C4370B1}"/>
                </a:ext>
              </a:extLst>
            </p:cNvPr>
            <p:cNvGrpSpPr/>
            <p:nvPr userDrawn="1"/>
          </p:nvGrpSpPr>
          <p:grpSpPr>
            <a:xfrm flipH="1" flipV="1">
              <a:off x="10297292" y="6133992"/>
              <a:ext cx="41137" cy="66044"/>
              <a:chOff x="3345327" y="4804129"/>
              <a:chExt cx="74099" cy="118964"/>
            </a:xfrm>
          </p:grpSpPr>
          <p:cxnSp>
            <p:nvCxnSpPr>
              <p:cNvPr id="50" name="Straight Connector 49">
                <a:hlinkClick r:id="" action="ppaction://hlinkshowjump?jump=nextslide"/>
                <a:extLst>
                  <a:ext uri="{FF2B5EF4-FFF2-40B4-BE49-F238E27FC236}">
                    <a16:creationId xmlns:a16="http://schemas.microsoft.com/office/drawing/2014/main" id="{23753F60-1D26-4F81-8809-79D14F27A245}"/>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hlinkClick r:id="" action="ppaction://hlinkshowjump?jump=nextslide"/>
                <a:extLst>
                  <a:ext uri="{FF2B5EF4-FFF2-40B4-BE49-F238E27FC236}">
                    <a16:creationId xmlns:a16="http://schemas.microsoft.com/office/drawing/2014/main" id="{389063F3-24A3-4D64-B096-AF5C122F2834}"/>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sp>
        <p:nvSpPr>
          <p:cNvPr id="41" name="Rectangle 40">
            <a:extLst>
              <a:ext uri="{FF2B5EF4-FFF2-40B4-BE49-F238E27FC236}">
                <a16:creationId xmlns:a16="http://schemas.microsoft.com/office/drawing/2014/main" id="{2C0EFDD4-A331-461D-B6C1-63067D934A47}"/>
              </a:ext>
            </a:extLst>
          </p:cNvPr>
          <p:cNvSpPr/>
          <p:nvPr/>
        </p:nvSpPr>
        <p:spPr>
          <a:xfrm>
            <a:off x="4852026" y="755738"/>
            <a:ext cx="2264662" cy="270385"/>
          </a:xfrm>
          <a:prstGeom prst="rect">
            <a:avLst/>
          </a:prstGeom>
          <a:solidFill>
            <a:schemeClr val="bg1"/>
          </a:solidFill>
        </p:spPr>
        <p:txBody>
          <a:bodyPr wrap="square"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nl-NL" sz="1200" b="1" i="0" u="none" strike="noStrike" kern="1200" cap="none" spc="0" normalizeH="0" baseline="0" noProof="0">
                <a:ln>
                  <a:noFill/>
                </a:ln>
                <a:solidFill>
                  <a:srgbClr val="002C6C"/>
                </a:solidFill>
                <a:effectLst/>
                <a:uLnTx/>
                <a:uFillTx/>
                <a:latin typeface="Verdana"/>
                <a:ea typeface="Times New Roman" panose="02020603050405020304" pitchFamily="18" charset="0"/>
                <a:cs typeface="+mn-cs"/>
              </a:rPr>
              <a:t>CASE STUDIES</a:t>
            </a:r>
          </a:p>
        </p:txBody>
      </p:sp>
      <p:grpSp>
        <p:nvGrpSpPr>
          <p:cNvPr id="54" name="Group 53">
            <a:extLst>
              <a:ext uri="{FF2B5EF4-FFF2-40B4-BE49-F238E27FC236}">
                <a16:creationId xmlns:a16="http://schemas.microsoft.com/office/drawing/2014/main" id="{7ECE7701-AA6D-4087-9B7D-704F2BE946EB}"/>
              </a:ext>
            </a:extLst>
          </p:cNvPr>
          <p:cNvGrpSpPr/>
          <p:nvPr/>
        </p:nvGrpSpPr>
        <p:grpSpPr>
          <a:xfrm>
            <a:off x="125709" y="694902"/>
            <a:ext cx="456300" cy="455879"/>
            <a:chOff x="125709" y="694902"/>
            <a:chExt cx="456300" cy="455879"/>
          </a:xfrm>
        </p:grpSpPr>
        <p:sp>
          <p:nvSpPr>
            <p:cNvPr id="55" name="Oval 20">
              <a:extLst>
                <a:ext uri="{FF2B5EF4-FFF2-40B4-BE49-F238E27FC236}">
                  <a16:creationId xmlns:a16="http://schemas.microsoft.com/office/drawing/2014/main" id="{CA06435C-F304-4390-A717-7095E588C5D7}"/>
                </a:ext>
              </a:extLst>
            </p:cNvPr>
            <p:cNvSpPr/>
            <p:nvPr/>
          </p:nvSpPr>
          <p:spPr>
            <a:xfrm>
              <a:off x="125709" y="694902"/>
              <a:ext cx="456300" cy="455879"/>
            </a:xfrm>
            <a:prstGeom prst="ellipse">
              <a:avLst/>
            </a:prstGeom>
            <a:solidFill>
              <a:schemeClr val="bg1"/>
            </a:solidFill>
            <a:ln w="19050" cap="flat" cmpd="sng" algn="ctr">
              <a:solidFill>
                <a:schemeClr val="tx2"/>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75" b="0" i="0" u="none" strike="noStrike" kern="0" cap="none" spc="0" normalizeH="0" baseline="0" noProof="0">
                <a:ln>
                  <a:noFill/>
                </a:ln>
                <a:solidFill>
                  <a:prstClr val="white"/>
                </a:solidFill>
                <a:effectLst/>
                <a:uLnTx/>
                <a:uFillTx/>
                <a:latin typeface="Verdana"/>
                <a:ea typeface="+mn-ea"/>
                <a:cs typeface="+mn-cs"/>
              </a:endParaRPr>
            </a:p>
          </p:txBody>
        </p:sp>
        <p:grpSp>
          <p:nvGrpSpPr>
            <p:cNvPr id="56" name="Group 55">
              <a:extLst>
                <a:ext uri="{FF2B5EF4-FFF2-40B4-BE49-F238E27FC236}">
                  <a16:creationId xmlns:a16="http://schemas.microsoft.com/office/drawing/2014/main" id="{DE9D9EB5-2FF2-4E4E-BE78-62A93A065CCC}"/>
                </a:ext>
              </a:extLst>
            </p:cNvPr>
            <p:cNvGrpSpPr/>
            <p:nvPr/>
          </p:nvGrpSpPr>
          <p:grpSpPr>
            <a:xfrm>
              <a:off x="220796" y="783044"/>
              <a:ext cx="256959" cy="253211"/>
              <a:chOff x="2822716" y="2621795"/>
              <a:chExt cx="508632" cy="501215"/>
            </a:xfrm>
            <a:solidFill>
              <a:schemeClr val="tx1"/>
            </a:solidFill>
          </p:grpSpPr>
          <p:sp>
            <p:nvSpPr>
              <p:cNvPr id="57" name="Freeform 24">
                <a:extLst>
                  <a:ext uri="{FF2B5EF4-FFF2-40B4-BE49-F238E27FC236}">
                    <a16:creationId xmlns:a16="http://schemas.microsoft.com/office/drawing/2014/main" id="{8A29E514-CD3D-47BC-A299-BE5BBCFBA025}"/>
                  </a:ext>
                </a:extLst>
              </p:cNvPr>
              <p:cNvSpPr>
                <a:spLocks noEditPoints="1"/>
              </p:cNvSpPr>
              <p:nvPr/>
            </p:nvSpPr>
            <p:spPr bwMode="auto">
              <a:xfrm>
                <a:off x="2838078" y="2621795"/>
                <a:ext cx="493270" cy="482715"/>
              </a:xfrm>
              <a:custGeom>
                <a:avLst/>
                <a:gdLst>
                  <a:gd name="T0" fmla="*/ 117 w 122"/>
                  <a:gd name="T1" fmla="*/ 17 h 121"/>
                  <a:gd name="T2" fmla="*/ 99 w 122"/>
                  <a:gd name="T3" fmla="*/ 34 h 121"/>
                  <a:gd name="T4" fmla="*/ 87 w 122"/>
                  <a:gd name="T5" fmla="*/ 22 h 121"/>
                  <a:gd name="T6" fmla="*/ 105 w 122"/>
                  <a:gd name="T7" fmla="*/ 4 h 121"/>
                  <a:gd name="T8" fmla="*/ 76 w 122"/>
                  <a:gd name="T9" fmla="*/ 8 h 121"/>
                  <a:gd name="T10" fmla="*/ 71 w 122"/>
                  <a:gd name="T11" fmla="*/ 13 h 121"/>
                  <a:gd name="T12" fmla="*/ 66 w 122"/>
                  <a:gd name="T13" fmla="*/ 39 h 121"/>
                  <a:gd name="T14" fmla="*/ 5 w 122"/>
                  <a:gd name="T15" fmla="*/ 100 h 121"/>
                  <a:gd name="T16" fmla="*/ 5 w 122"/>
                  <a:gd name="T17" fmla="*/ 117 h 121"/>
                  <a:gd name="T18" fmla="*/ 22 w 122"/>
                  <a:gd name="T19" fmla="*/ 116 h 121"/>
                  <a:gd name="T20" fmla="*/ 83 w 122"/>
                  <a:gd name="T21" fmla="*/ 55 h 121"/>
                  <a:gd name="T22" fmla="*/ 109 w 122"/>
                  <a:gd name="T23" fmla="*/ 50 h 121"/>
                  <a:gd name="T24" fmla="*/ 113 w 122"/>
                  <a:gd name="T25" fmla="*/ 46 h 121"/>
                  <a:gd name="T26" fmla="*/ 117 w 122"/>
                  <a:gd name="T27" fmla="*/ 17 h 121"/>
                  <a:gd name="T28" fmla="*/ 18 w 122"/>
                  <a:gd name="T29" fmla="*/ 110 h 121"/>
                  <a:gd name="T30" fmla="*/ 12 w 122"/>
                  <a:gd name="T31" fmla="*/ 110 h 121"/>
                  <a:gd name="T32" fmla="*/ 12 w 122"/>
                  <a:gd name="T33" fmla="*/ 104 h 121"/>
                  <a:gd name="T34" fmla="*/ 18 w 122"/>
                  <a:gd name="T35" fmla="*/ 104 h 121"/>
                  <a:gd name="T36" fmla="*/ 18 w 122"/>
                  <a:gd name="T37" fmla="*/ 11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2" h="121">
                    <a:moveTo>
                      <a:pt x="117" y="17"/>
                    </a:moveTo>
                    <a:cubicBezTo>
                      <a:pt x="117" y="17"/>
                      <a:pt x="99" y="34"/>
                      <a:pt x="99" y="34"/>
                    </a:cubicBezTo>
                    <a:cubicBezTo>
                      <a:pt x="99" y="34"/>
                      <a:pt x="87" y="22"/>
                      <a:pt x="87" y="22"/>
                    </a:cubicBezTo>
                    <a:cubicBezTo>
                      <a:pt x="87" y="22"/>
                      <a:pt x="105" y="4"/>
                      <a:pt x="105" y="4"/>
                    </a:cubicBezTo>
                    <a:cubicBezTo>
                      <a:pt x="95" y="0"/>
                      <a:pt x="83" y="1"/>
                      <a:pt x="76" y="8"/>
                    </a:cubicBezTo>
                    <a:cubicBezTo>
                      <a:pt x="71" y="13"/>
                      <a:pt x="71" y="13"/>
                      <a:pt x="71" y="13"/>
                    </a:cubicBezTo>
                    <a:cubicBezTo>
                      <a:pt x="64" y="20"/>
                      <a:pt x="63" y="30"/>
                      <a:pt x="66" y="39"/>
                    </a:cubicBezTo>
                    <a:cubicBezTo>
                      <a:pt x="66" y="39"/>
                      <a:pt x="5" y="100"/>
                      <a:pt x="5" y="100"/>
                    </a:cubicBezTo>
                    <a:cubicBezTo>
                      <a:pt x="0" y="105"/>
                      <a:pt x="0" y="113"/>
                      <a:pt x="5" y="117"/>
                    </a:cubicBezTo>
                    <a:cubicBezTo>
                      <a:pt x="10" y="121"/>
                      <a:pt x="17" y="121"/>
                      <a:pt x="22" y="116"/>
                    </a:cubicBezTo>
                    <a:cubicBezTo>
                      <a:pt x="22" y="116"/>
                      <a:pt x="83" y="55"/>
                      <a:pt x="83" y="55"/>
                    </a:cubicBezTo>
                    <a:cubicBezTo>
                      <a:pt x="92" y="59"/>
                      <a:pt x="102" y="57"/>
                      <a:pt x="109" y="50"/>
                    </a:cubicBezTo>
                    <a:cubicBezTo>
                      <a:pt x="113" y="46"/>
                      <a:pt x="113" y="46"/>
                      <a:pt x="113" y="46"/>
                    </a:cubicBezTo>
                    <a:cubicBezTo>
                      <a:pt x="121" y="38"/>
                      <a:pt x="122" y="27"/>
                      <a:pt x="117" y="17"/>
                    </a:cubicBezTo>
                    <a:close/>
                    <a:moveTo>
                      <a:pt x="18" y="110"/>
                    </a:moveTo>
                    <a:cubicBezTo>
                      <a:pt x="16" y="112"/>
                      <a:pt x="13" y="112"/>
                      <a:pt x="12" y="110"/>
                    </a:cubicBezTo>
                    <a:cubicBezTo>
                      <a:pt x="10" y="108"/>
                      <a:pt x="10" y="105"/>
                      <a:pt x="12" y="104"/>
                    </a:cubicBezTo>
                    <a:cubicBezTo>
                      <a:pt x="13" y="102"/>
                      <a:pt x="16" y="102"/>
                      <a:pt x="18" y="104"/>
                    </a:cubicBezTo>
                    <a:cubicBezTo>
                      <a:pt x="20" y="105"/>
                      <a:pt x="20" y="108"/>
                      <a:pt x="18" y="110"/>
                    </a:cubicBezTo>
                    <a:close/>
                  </a:path>
                </a:pathLst>
              </a:custGeom>
              <a:solidFill>
                <a:srgbClr val="002C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2C6C"/>
                  </a:solidFill>
                  <a:effectLst/>
                  <a:uLnTx/>
                  <a:uFillTx/>
                  <a:latin typeface="Verdana"/>
                  <a:ea typeface="+mn-ea"/>
                  <a:cs typeface="+mn-cs"/>
                </a:endParaRPr>
              </a:p>
            </p:txBody>
          </p:sp>
          <p:sp>
            <p:nvSpPr>
              <p:cNvPr id="61" name="Freeform 25">
                <a:extLst>
                  <a:ext uri="{FF2B5EF4-FFF2-40B4-BE49-F238E27FC236}">
                    <a16:creationId xmlns:a16="http://schemas.microsoft.com/office/drawing/2014/main" id="{4AF08635-0467-47DE-B353-F600904793FF}"/>
                  </a:ext>
                </a:extLst>
              </p:cNvPr>
              <p:cNvSpPr>
                <a:spLocks/>
              </p:cNvSpPr>
              <p:nvPr/>
            </p:nvSpPr>
            <p:spPr bwMode="auto">
              <a:xfrm>
                <a:off x="2822716" y="2645342"/>
                <a:ext cx="484735" cy="477668"/>
              </a:xfrm>
              <a:custGeom>
                <a:avLst/>
                <a:gdLst>
                  <a:gd name="T0" fmla="*/ 118 w 120"/>
                  <a:gd name="T1" fmla="*/ 99 h 120"/>
                  <a:gd name="T2" fmla="*/ 95 w 120"/>
                  <a:gd name="T3" fmla="*/ 76 h 120"/>
                  <a:gd name="T4" fmla="*/ 92 w 120"/>
                  <a:gd name="T5" fmla="*/ 68 h 120"/>
                  <a:gd name="T6" fmla="*/ 84 w 120"/>
                  <a:gd name="T7" fmla="*/ 67 h 120"/>
                  <a:gd name="T8" fmla="*/ 81 w 120"/>
                  <a:gd name="T9" fmla="*/ 70 h 120"/>
                  <a:gd name="T10" fmla="*/ 37 w 120"/>
                  <a:gd name="T11" fmla="*/ 27 h 120"/>
                  <a:gd name="T12" fmla="*/ 33 w 120"/>
                  <a:gd name="T13" fmla="*/ 15 h 120"/>
                  <a:gd name="T14" fmla="*/ 9 w 120"/>
                  <a:gd name="T15" fmla="*/ 0 h 120"/>
                  <a:gd name="T16" fmla="*/ 0 w 120"/>
                  <a:gd name="T17" fmla="*/ 9 h 120"/>
                  <a:gd name="T18" fmla="*/ 15 w 120"/>
                  <a:gd name="T19" fmla="*/ 33 h 120"/>
                  <a:gd name="T20" fmla="*/ 27 w 120"/>
                  <a:gd name="T21" fmla="*/ 37 h 120"/>
                  <a:gd name="T22" fmla="*/ 71 w 120"/>
                  <a:gd name="T23" fmla="*/ 81 h 120"/>
                  <a:gd name="T24" fmla="*/ 67 w 120"/>
                  <a:gd name="T25" fmla="*/ 84 h 120"/>
                  <a:gd name="T26" fmla="*/ 68 w 120"/>
                  <a:gd name="T27" fmla="*/ 92 h 120"/>
                  <a:gd name="T28" fmla="*/ 76 w 120"/>
                  <a:gd name="T29" fmla="*/ 95 h 120"/>
                  <a:gd name="T30" fmla="*/ 99 w 120"/>
                  <a:gd name="T31" fmla="*/ 118 h 120"/>
                  <a:gd name="T32" fmla="*/ 107 w 120"/>
                  <a:gd name="T33" fmla="*/ 120 h 120"/>
                  <a:gd name="T34" fmla="*/ 120 w 120"/>
                  <a:gd name="T35" fmla="*/ 107 h 120"/>
                  <a:gd name="T36" fmla="*/ 118 w 120"/>
                  <a:gd name="T37" fmla="*/ 9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 h="120">
                    <a:moveTo>
                      <a:pt x="118" y="99"/>
                    </a:moveTo>
                    <a:cubicBezTo>
                      <a:pt x="118" y="99"/>
                      <a:pt x="95" y="76"/>
                      <a:pt x="95" y="76"/>
                    </a:cubicBezTo>
                    <a:cubicBezTo>
                      <a:pt x="95" y="76"/>
                      <a:pt x="92" y="68"/>
                      <a:pt x="92" y="68"/>
                    </a:cubicBezTo>
                    <a:cubicBezTo>
                      <a:pt x="92" y="68"/>
                      <a:pt x="84" y="67"/>
                      <a:pt x="84" y="67"/>
                    </a:cubicBezTo>
                    <a:cubicBezTo>
                      <a:pt x="81" y="70"/>
                      <a:pt x="81" y="70"/>
                      <a:pt x="81" y="70"/>
                    </a:cubicBezTo>
                    <a:cubicBezTo>
                      <a:pt x="37" y="27"/>
                      <a:pt x="37" y="27"/>
                      <a:pt x="37" y="27"/>
                    </a:cubicBezTo>
                    <a:cubicBezTo>
                      <a:pt x="37" y="27"/>
                      <a:pt x="33" y="15"/>
                      <a:pt x="33" y="15"/>
                    </a:cubicBezTo>
                    <a:cubicBezTo>
                      <a:pt x="33" y="15"/>
                      <a:pt x="9" y="0"/>
                      <a:pt x="9" y="0"/>
                    </a:cubicBezTo>
                    <a:cubicBezTo>
                      <a:pt x="9" y="0"/>
                      <a:pt x="0" y="9"/>
                      <a:pt x="0" y="9"/>
                    </a:cubicBezTo>
                    <a:cubicBezTo>
                      <a:pt x="15" y="33"/>
                      <a:pt x="15" y="33"/>
                      <a:pt x="15" y="33"/>
                    </a:cubicBezTo>
                    <a:cubicBezTo>
                      <a:pt x="15" y="33"/>
                      <a:pt x="27" y="37"/>
                      <a:pt x="27" y="37"/>
                    </a:cubicBezTo>
                    <a:cubicBezTo>
                      <a:pt x="27" y="37"/>
                      <a:pt x="71" y="81"/>
                      <a:pt x="71" y="81"/>
                    </a:cubicBezTo>
                    <a:cubicBezTo>
                      <a:pt x="67" y="84"/>
                      <a:pt x="67" y="84"/>
                      <a:pt x="67" y="84"/>
                    </a:cubicBezTo>
                    <a:cubicBezTo>
                      <a:pt x="67" y="84"/>
                      <a:pt x="68" y="92"/>
                      <a:pt x="68" y="92"/>
                    </a:cubicBezTo>
                    <a:cubicBezTo>
                      <a:pt x="68" y="92"/>
                      <a:pt x="76" y="95"/>
                      <a:pt x="76" y="95"/>
                    </a:cubicBezTo>
                    <a:cubicBezTo>
                      <a:pt x="99" y="118"/>
                      <a:pt x="99" y="118"/>
                      <a:pt x="99" y="118"/>
                    </a:cubicBezTo>
                    <a:cubicBezTo>
                      <a:pt x="99" y="118"/>
                      <a:pt x="107" y="120"/>
                      <a:pt x="107" y="120"/>
                    </a:cubicBezTo>
                    <a:cubicBezTo>
                      <a:pt x="107" y="120"/>
                      <a:pt x="120" y="107"/>
                      <a:pt x="120" y="107"/>
                    </a:cubicBezTo>
                    <a:lnTo>
                      <a:pt x="118" y="99"/>
                    </a:lnTo>
                    <a:close/>
                  </a:path>
                </a:pathLst>
              </a:custGeom>
              <a:solidFill>
                <a:srgbClr val="002C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2C6C"/>
                  </a:solidFill>
                  <a:effectLst/>
                  <a:uLnTx/>
                  <a:uFillTx/>
                  <a:latin typeface="Verdana"/>
                  <a:ea typeface="+mn-ea"/>
                  <a:cs typeface="+mn-cs"/>
                </a:endParaRPr>
              </a:p>
            </p:txBody>
          </p:sp>
        </p:grpSp>
      </p:grpSp>
      <p:grpSp>
        <p:nvGrpSpPr>
          <p:cNvPr id="60" name="Group 59">
            <a:extLst>
              <a:ext uri="{FF2B5EF4-FFF2-40B4-BE49-F238E27FC236}">
                <a16:creationId xmlns:a16="http://schemas.microsoft.com/office/drawing/2014/main" id="{03F649EA-EC9E-EC5B-2346-F05FD3D54F93}"/>
              </a:ext>
            </a:extLst>
          </p:cNvPr>
          <p:cNvGrpSpPr/>
          <p:nvPr/>
        </p:nvGrpSpPr>
        <p:grpSpPr>
          <a:xfrm>
            <a:off x="1799208" y="4531579"/>
            <a:ext cx="5302641" cy="195507"/>
            <a:chOff x="1799208" y="4531579"/>
            <a:chExt cx="5302641" cy="195507"/>
          </a:xfrm>
        </p:grpSpPr>
        <p:sp>
          <p:nvSpPr>
            <p:cNvPr id="64" name="AutoShape 2">
              <a:hlinkClick r:id="rId3" action="ppaction://hlinksldjump"/>
              <a:extLst>
                <a:ext uri="{FF2B5EF4-FFF2-40B4-BE49-F238E27FC236}">
                  <a16:creationId xmlns:a16="http://schemas.microsoft.com/office/drawing/2014/main" id="{291D6612-972A-E7D2-8728-7E15C930628B}"/>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HOW</a:t>
              </a:r>
            </a:p>
          </p:txBody>
        </p:sp>
        <p:sp>
          <p:nvSpPr>
            <p:cNvPr id="65" name="AutoShape 2">
              <a:hlinkClick r:id="rId4" action="ppaction://hlinksldjump"/>
              <a:extLst>
                <a:ext uri="{FF2B5EF4-FFF2-40B4-BE49-F238E27FC236}">
                  <a16:creationId xmlns:a16="http://schemas.microsoft.com/office/drawing/2014/main" id="{BFFA0109-8818-608D-02F0-09B3BFCE2E6D}"/>
                </a:ext>
              </a:extLst>
            </p:cNvPr>
            <p:cNvSpPr>
              <a:spLocks noChangeArrowheads="1"/>
            </p:cNvSpPr>
            <p:nvPr/>
          </p:nvSpPr>
          <p:spPr bwMode="gray">
            <a:xfrm>
              <a:off x="5492320" y="4535045"/>
              <a:ext cx="797767" cy="185652"/>
            </a:xfrm>
            <a:prstGeom prst="roundRect">
              <a:avLst>
                <a:gd name="adj" fmla="val 50000"/>
              </a:avLst>
            </a:prstGeom>
            <a:solidFill>
              <a:srgbClr val="22BCB9"/>
            </a:solidFill>
            <a:ln w="10795">
              <a:noFill/>
              <a:round/>
              <a:headEnd/>
              <a:tailEnd/>
            </a:ln>
            <a:effectLst/>
          </p:spPr>
          <p:txBody>
            <a:bodyPr vert="horz" wrap="none" lIns="0" tIns="0" rIns="0" bIns="0" anchor="ctr" anchorCtr="0">
              <a:noAutofit/>
            </a:bodyPr>
            <a:lstStyle/>
            <a:p>
              <a:pPr algn="ctr" defTabSz="685783">
                <a:lnSpc>
                  <a:spcPct val="95000"/>
                </a:lnSpc>
              </a:pPr>
              <a:r>
                <a:rPr lang="en-US" sz="525" b="1">
                  <a:solidFill>
                    <a:prstClr val="white"/>
                  </a:solidFill>
                  <a:latin typeface="Verdana"/>
                </a:rPr>
                <a:t>HOW</a:t>
              </a:r>
            </a:p>
          </p:txBody>
        </p:sp>
        <p:sp>
          <p:nvSpPr>
            <p:cNvPr id="66" name="AutoShape 2">
              <a:hlinkClick r:id="rId5" action="ppaction://hlinksldjump"/>
              <a:extLst>
                <a:ext uri="{FF2B5EF4-FFF2-40B4-BE49-F238E27FC236}">
                  <a16:creationId xmlns:a16="http://schemas.microsoft.com/office/drawing/2014/main" id="{1FCEE774-6A16-4983-1707-D38BC3989A63}"/>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WHO</a:t>
              </a:r>
            </a:p>
          </p:txBody>
        </p:sp>
        <p:sp>
          <p:nvSpPr>
            <p:cNvPr id="67" name="AutoShape 2">
              <a:hlinkClick r:id="rId6" action="ppaction://hlinksldjump"/>
              <a:extLst>
                <a:ext uri="{FF2B5EF4-FFF2-40B4-BE49-F238E27FC236}">
                  <a16:creationId xmlns:a16="http://schemas.microsoft.com/office/drawing/2014/main" id="{DBD247C3-6098-ACFF-39A3-9471F4D81037}"/>
                </a:ext>
              </a:extLst>
            </p:cNvPr>
            <p:cNvSpPr>
              <a:spLocks noChangeArrowheads="1"/>
            </p:cNvSpPr>
            <p:nvPr/>
          </p:nvSpPr>
          <p:spPr bwMode="gray">
            <a:xfrm>
              <a:off x="3057027"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WHY</a:t>
              </a:r>
            </a:p>
          </p:txBody>
        </p:sp>
        <p:sp>
          <p:nvSpPr>
            <p:cNvPr id="68" name="AutoShape 2">
              <a:hlinkClick r:id="rId7" action="ppaction://hlinksldjump"/>
              <a:extLst>
                <a:ext uri="{FF2B5EF4-FFF2-40B4-BE49-F238E27FC236}">
                  <a16:creationId xmlns:a16="http://schemas.microsoft.com/office/drawing/2014/main" id="{0B5F7F76-CD4B-903B-6D00-207F9792D011}"/>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WHAT</a:t>
              </a:r>
            </a:p>
          </p:txBody>
        </p:sp>
        <p:sp>
          <p:nvSpPr>
            <p:cNvPr id="69" name="AutoShape 2">
              <a:hlinkClick r:id="rId8" action="ppaction://hlinksldjump"/>
              <a:extLst>
                <a:ext uri="{FF2B5EF4-FFF2-40B4-BE49-F238E27FC236}">
                  <a16:creationId xmlns:a16="http://schemas.microsoft.com/office/drawing/2014/main" id="{648E5E4E-C958-A309-444C-3422603F5731}"/>
                </a:ext>
              </a:extLst>
            </p:cNvPr>
            <p:cNvSpPr>
              <a:spLocks noChangeArrowheads="1"/>
            </p:cNvSpPr>
            <p:nvPr/>
          </p:nvSpPr>
          <p:spPr bwMode="gray">
            <a:xfrm>
              <a:off x="2245264"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GENERAL</a:t>
              </a:r>
            </a:p>
          </p:txBody>
        </p:sp>
        <p:sp>
          <p:nvSpPr>
            <p:cNvPr id="70" name="AutoShape 2">
              <a:hlinkClick r:id="rId9" action="ppaction://hlinksldjump"/>
              <a:extLst>
                <a:ext uri="{FF2B5EF4-FFF2-40B4-BE49-F238E27FC236}">
                  <a16:creationId xmlns:a16="http://schemas.microsoft.com/office/drawing/2014/main" id="{ECDB016F-F90A-AE3C-AEBC-8E2AFA8B1424}"/>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REPORT &amp; LEARN</a:t>
              </a:r>
            </a:p>
          </p:txBody>
        </p:sp>
        <p:pic>
          <p:nvPicPr>
            <p:cNvPr id="71" name="Picture 70">
              <a:hlinkClick r:id="rId8" action="ppaction://hlinksldjump"/>
              <a:extLst>
                <a:ext uri="{FF2B5EF4-FFF2-40B4-BE49-F238E27FC236}">
                  <a16:creationId xmlns:a16="http://schemas.microsoft.com/office/drawing/2014/main" id="{62EE82A1-559F-413C-EFDD-47EA1C0F7EB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42152" y="4531579"/>
              <a:ext cx="189116" cy="189117"/>
            </a:xfrm>
            <a:prstGeom prst="rect">
              <a:avLst/>
            </a:prstGeom>
          </p:spPr>
        </p:pic>
        <p:sp>
          <p:nvSpPr>
            <p:cNvPr id="72" name="Arrow: Right 71">
              <a:hlinkClick r:id="" action="ppaction://hlinkshowjump?jump=lastslideviewed"/>
              <a:extLst>
                <a:ext uri="{FF2B5EF4-FFF2-40B4-BE49-F238E27FC236}">
                  <a16:creationId xmlns:a16="http://schemas.microsoft.com/office/drawing/2014/main" id="{94C3F9E1-0C2D-0ECC-6087-8EA3987326D3}"/>
                </a:ext>
              </a:extLst>
            </p:cNvPr>
            <p:cNvSpPr/>
            <p:nvPr/>
          </p:nvSpPr>
          <p:spPr>
            <a:xfrm rot="10800000">
              <a:off x="1799208" y="4541436"/>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74" name="Slide Number Placeholder 3">
            <a:extLst>
              <a:ext uri="{FF2B5EF4-FFF2-40B4-BE49-F238E27FC236}">
                <a16:creationId xmlns:a16="http://schemas.microsoft.com/office/drawing/2014/main" id="{DFDEAE49-6EDA-4888-84A5-BC793F3746CF}"/>
              </a:ext>
            </a:extLst>
          </p:cNvPr>
          <p:cNvSpPr>
            <a:spLocks noGrp="1"/>
          </p:cNvSpPr>
          <p:nvPr>
            <p:ph type="sldNum" sz="quarter" idx="12"/>
          </p:nvPr>
        </p:nvSpPr>
        <p:spPr>
          <a:xfrm>
            <a:off x="8447486" y="4759631"/>
            <a:ext cx="247535" cy="150195"/>
          </a:xfrm>
        </p:spPr>
        <p:txBody>
          <a:bodyPr/>
          <a:lstStyle>
            <a:lvl1pPr rtl="0">
              <a:defRPr/>
            </a:lvl1pPr>
          </a:lstStyle>
          <a:p>
            <a:pPr fontAlgn="base">
              <a:spcAft>
                <a:spcPct val="0"/>
              </a:spcAft>
              <a:defRPr/>
            </a:pPr>
            <a:fld id="{4472AB7F-E8D0-4874-A9B8-335B68DC5F05}" type="slidenum">
              <a:rPr lang="en-US" smtClean="0"/>
              <a:pPr fontAlgn="base">
                <a:spcAft>
                  <a:spcPct val="0"/>
                </a:spcAft>
                <a:defRPr/>
              </a:pPr>
              <a:t>62</a:t>
            </a:fld>
            <a:endParaRPr lang="en-US"/>
          </a:p>
        </p:txBody>
      </p:sp>
      <p:grpSp>
        <p:nvGrpSpPr>
          <p:cNvPr id="2" name="Group 1">
            <a:extLst>
              <a:ext uri="{FF2B5EF4-FFF2-40B4-BE49-F238E27FC236}">
                <a16:creationId xmlns:a16="http://schemas.microsoft.com/office/drawing/2014/main" id="{6499B49D-BA98-3A79-707E-530C0A80CC16}"/>
              </a:ext>
            </a:extLst>
          </p:cNvPr>
          <p:cNvGrpSpPr/>
          <p:nvPr/>
        </p:nvGrpSpPr>
        <p:grpSpPr>
          <a:xfrm>
            <a:off x="3076089" y="1040435"/>
            <a:ext cx="1871721" cy="3352800"/>
            <a:chOff x="2399284" y="1036084"/>
            <a:chExt cx="1871721" cy="3352800"/>
          </a:xfrm>
        </p:grpSpPr>
        <p:pic>
          <p:nvPicPr>
            <p:cNvPr id="7" name="Picture 6">
              <a:hlinkClick r:id="rId11"/>
              <a:extLst>
                <a:ext uri="{FF2B5EF4-FFF2-40B4-BE49-F238E27FC236}">
                  <a16:creationId xmlns:a16="http://schemas.microsoft.com/office/drawing/2014/main" id="{C9219F21-DD6D-F492-DF03-7195DAA8C03C}"/>
                </a:ext>
              </a:extLst>
            </p:cNvPr>
            <p:cNvPicPr>
              <a:picLocks noChangeAspect="1"/>
            </p:cNvPicPr>
            <p:nvPr/>
          </p:nvPicPr>
          <p:blipFill rotWithShape="1">
            <a:blip r:embed="rId12" cstate="hqprint">
              <a:extLst>
                <a:ext uri="{28A0092B-C50C-407E-A947-70E740481C1C}">
                  <a14:useLocalDpi xmlns:a14="http://schemas.microsoft.com/office/drawing/2010/main"/>
                </a:ext>
              </a:extLst>
            </a:blip>
            <a:srcRect l="19675" t="56957" r="51416" b="11818"/>
            <a:stretch/>
          </p:blipFill>
          <p:spPr>
            <a:xfrm>
              <a:off x="2503914" y="3472620"/>
              <a:ext cx="683452" cy="762001"/>
            </a:xfrm>
            <a:prstGeom prst="rect">
              <a:avLst/>
            </a:prstGeom>
          </p:spPr>
        </p:pic>
        <p:sp>
          <p:nvSpPr>
            <p:cNvPr id="13" name="Rectangle 12">
              <a:extLst>
                <a:ext uri="{FF2B5EF4-FFF2-40B4-BE49-F238E27FC236}">
                  <a16:creationId xmlns:a16="http://schemas.microsoft.com/office/drawing/2014/main" id="{FF2B802A-0FFF-C31F-E508-D42FFB01B686}"/>
                </a:ext>
              </a:extLst>
            </p:cNvPr>
            <p:cNvSpPr/>
            <p:nvPr/>
          </p:nvSpPr>
          <p:spPr>
            <a:xfrm>
              <a:off x="2442205" y="1036084"/>
              <a:ext cx="1828800" cy="3352800"/>
            </a:xfrm>
            <a:prstGeom prst="rect">
              <a:avLst/>
            </a:prstGeom>
            <a:noFill/>
            <a:ln w="38100">
              <a:solidFill>
                <a:srgbClr val="00B6D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1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Verdana"/>
                <a:ea typeface="+mn-ea"/>
                <a:cs typeface="+mn-cs"/>
              </a:endParaRPr>
            </a:p>
          </p:txBody>
        </p:sp>
        <p:sp>
          <p:nvSpPr>
            <p:cNvPr id="15" name="TextBox 14">
              <a:extLst>
                <a:ext uri="{FF2B5EF4-FFF2-40B4-BE49-F238E27FC236}">
                  <a16:creationId xmlns:a16="http://schemas.microsoft.com/office/drawing/2014/main" id="{78C2882B-E6A4-A0AC-0994-18269E335EC7}"/>
                </a:ext>
              </a:extLst>
            </p:cNvPr>
            <p:cNvSpPr txBox="1"/>
            <p:nvPr/>
          </p:nvSpPr>
          <p:spPr>
            <a:xfrm>
              <a:off x="2399284" y="2626068"/>
              <a:ext cx="1828800" cy="461665"/>
            </a:xfrm>
            <a:prstGeom prst="rect">
              <a:avLst/>
            </a:prstGeom>
            <a:noFill/>
          </p:spPr>
          <p:txBody>
            <a:bodyPr wrap="square" rtlCol="0">
              <a:spAutoFit/>
            </a:bodyPr>
            <a:lstStyle/>
            <a:p>
              <a:pPr marL="182880" marR="0" lvl="0" indent="-182880" algn="l" defTabSz="914310" rtl="0" eaLnBrk="1" fontAlgn="auto" latinLnBrk="0" hangingPunct="1">
                <a:lnSpc>
                  <a:spcPct val="100000"/>
                </a:lnSpc>
                <a:spcBef>
                  <a:spcPts val="0"/>
                </a:spcBef>
                <a:spcAft>
                  <a:spcPts val="0"/>
                </a:spcAft>
                <a:buClr>
                  <a:srgbClr val="002C6C"/>
                </a:buClr>
                <a:buSzTx/>
                <a:buFont typeface="Arial" panose="020B0604020202020204" pitchFamily="34" charset="0"/>
                <a:buChar char="•"/>
                <a:tabLst/>
                <a:defRPr/>
              </a:pPr>
              <a:r>
                <a:rPr kumimoji="0" lang="en-US" sz="800" b="0" i="0" u="none" strike="noStrike" kern="1200" cap="none" spc="0" normalizeH="0" baseline="0" noProof="0">
                  <a:ln>
                    <a:noFill/>
                  </a:ln>
                  <a:solidFill>
                    <a:srgbClr val="002C6C"/>
                  </a:solidFill>
                  <a:effectLst/>
                  <a:uLnTx/>
                  <a:uFillTx/>
                  <a:latin typeface="Verdana"/>
                  <a:ea typeface="+mn-ea"/>
                  <a:cs typeface="+mn-cs"/>
                </a:rPr>
                <a:t>Inventory management</a:t>
              </a:r>
            </a:p>
            <a:p>
              <a:pPr marL="182880" marR="0" lvl="0" indent="-182880" algn="l" defTabSz="914310" rtl="0" eaLnBrk="1" fontAlgn="auto" latinLnBrk="0" hangingPunct="1">
                <a:lnSpc>
                  <a:spcPct val="100000"/>
                </a:lnSpc>
                <a:spcBef>
                  <a:spcPts val="0"/>
                </a:spcBef>
                <a:spcAft>
                  <a:spcPts val="0"/>
                </a:spcAft>
                <a:buClr>
                  <a:srgbClr val="002C6C"/>
                </a:buClr>
                <a:buSzTx/>
                <a:buFont typeface="Arial" panose="020B0604020202020204" pitchFamily="34" charset="0"/>
                <a:buChar char="•"/>
                <a:tabLst/>
                <a:defRPr/>
              </a:pPr>
              <a:r>
                <a:rPr kumimoji="0" lang="en-US" sz="800" b="0" i="0" u="none" strike="noStrike" kern="1200" cap="none" spc="0" normalizeH="0" baseline="0" noProof="0">
                  <a:ln>
                    <a:noFill/>
                  </a:ln>
                  <a:solidFill>
                    <a:srgbClr val="002C6C"/>
                  </a:solidFill>
                  <a:effectLst/>
                  <a:uLnTx/>
                  <a:uFillTx/>
                  <a:latin typeface="Verdana"/>
                  <a:ea typeface="+mn-ea"/>
                  <a:cs typeface="+mn-cs"/>
                </a:rPr>
                <a:t>Sustainability</a:t>
              </a:r>
            </a:p>
            <a:p>
              <a:pPr marL="182880" marR="0" lvl="0" indent="-182880" algn="l" defTabSz="914310" rtl="0" eaLnBrk="1" fontAlgn="auto" latinLnBrk="0" hangingPunct="1">
                <a:lnSpc>
                  <a:spcPct val="100000"/>
                </a:lnSpc>
                <a:spcBef>
                  <a:spcPts val="0"/>
                </a:spcBef>
                <a:spcAft>
                  <a:spcPts val="0"/>
                </a:spcAft>
                <a:buClr>
                  <a:srgbClr val="002C6C"/>
                </a:buClr>
                <a:buSzTx/>
                <a:buFont typeface="Arial" panose="020B0604020202020204" pitchFamily="34" charset="0"/>
                <a:buChar char="•"/>
                <a:tabLst/>
                <a:defRPr/>
              </a:pPr>
              <a:r>
                <a:rPr kumimoji="0" lang="en-US" sz="800" b="0" i="0" u="none" strike="noStrike" kern="1200" cap="none" spc="0" normalizeH="0" baseline="0" noProof="0">
                  <a:ln>
                    <a:noFill/>
                  </a:ln>
                  <a:solidFill>
                    <a:srgbClr val="002C6C"/>
                  </a:solidFill>
                  <a:effectLst/>
                  <a:uLnTx/>
                  <a:uFillTx/>
                  <a:latin typeface="Verdana"/>
                  <a:ea typeface="+mn-ea"/>
                  <a:cs typeface="+mn-cs"/>
                </a:rPr>
                <a:t>Safety</a:t>
              </a:r>
              <a:endParaRPr kumimoji="0" lang="en-GB" sz="800" b="0" i="0" u="none" strike="noStrike" kern="1200" cap="none" spc="0" normalizeH="0" baseline="0" noProof="0">
                <a:ln>
                  <a:noFill/>
                </a:ln>
                <a:solidFill>
                  <a:srgbClr val="002C6C"/>
                </a:solidFill>
                <a:effectLst/>
                <a:uLnTx/>
                <a:uFillTx/>
                <a:latin typeface="Verdana"/>
                <a:ea typeface="+mn-ea"/>
                <a:cs typeface="+mn-cs"/>
              </a:endParaRPr>
            </a:p>
          </p:txBody>
        </p:sp>
        <p:pic>
          <p:nvPicPr>
            <p:cNvPr id="17" name="Picture 16">
              <a:hlinkClick r:id="rId13"/>
              <a:extLst>
                <a:ext uri="{FF2B5EF4-FFF2-40B4-BE49-F238E27FC236}">
                  <a16:creationId xmlns:a16="http://schemas.microsoft.com/office/drawing/2014/main" id="{1C68A0A6-E5A1-A441-8888-64AE9982D1E4}"/>
                </a:ext>
              </a:extLst>
            </p:cNvPr>
            <p:cNvPicPr>
              <a:picLocks noChangeAspect="1"/>
            </p:cNvPicPr>
            <p:nvPr/>
          </p:nvPicPr>
          <p:blipFill rotWithShape="1">
            <a:blip r:embed="rId12" cstate="hqprint">
              <a:extLst>
                <a:ext uri="{28A0092B-C50C-407E-A947-70E740481C1C}">
                  <a14:useLocalDpi xmlns:a14="http://schemas.microsoft.com/office/drawing/2010/main"/>
                </a:ext>
              </a:extLst>
            </a:blip>
            <a:srcRect l="55228" t="56957" r="18987" b="8755"/>
            <a:stretch/>
          </p:blipFill>
          <p:spPr>
            <a:xfrm>
              <a:off x="3593126" y="3472620"/>
              <a:ext cx="609601" cy="836736"/>
            </a:xfrm>
            <a:prstGeom prst="rect">
              <a:avLst/>
            </a:prstGeom>
          </p:spPr>
        </p:pic>
      </p:grpSp>
      <p:grpSp>
        <p:nvGrpSpPr>
          <p:cNvPr id="18" name="Group 17">
            <a:extLst>
              <a:ext uri="{FF2B5EF4-FFF2-40B4-BE49-F238E27FC236}">
                <a16:creationId xmlns:a16="http://schemas.microsoft.com/office/drawing/2014/main" id="{9CC7F1C5-C08F-C680-D2A3-604AEB00536E}"/>
              </a:ext>
            </a:extLst>
          </p:cNvPr>
          <p:cNvGrpSpPr/>
          <p:nvPr/>
        </p:nvGrpSpPr>
        <p:grpSpPr>
          <a:xfrm>
            <a:off x="5152288" y="1040435"/>
            <a:ext cx="1828800" cy="3352800"/>
            <a:chOff x="4659168" y="1041996"/>
            <a:chExt cx="1828800" cy="3352800"/>
          </a:xfrm>
        </p:grpSpPr>
        <p:pic>
          <p:nvPicPr>
            <p:cNvPr id="19" name="Picture 18">
              <a:extLst>
                <a:ext uri="{FF2B5EF4-FFF2-40B4-BE49-F238E27FC236}">
                  <a16:creationId xmlns:a16="http://schemas.microsoft.com/office/drawing/2014/main" id="{E49E3B38-49C2-3909-47D9-A5A52D5DECE4}"/>
                </a:ext>
              </a:extLst>
            </p:cNvPr>
            <p:cNvPicPr>
              <a:picLocks noChangeAspect="1"/>
            </p:cNvPicPr>
            <p:nvPr/>
          </p:nvPicPr>
          <p:blipFill>
            <a:blip r:embed="rId14"/>
            <a:stretch>
              <a:fillRect/>
            </a:stretch>
          </p:blipFill>
          <p:spPr>
            <a:xfrm>
              <a:off x="4840191" y="1087716"/>
              <a:ext cx="1466755" cy="1554480"/>
            </a:xfrm>
            <a:prstGeom prst="rect">
              <a:avLst/>
            </a:prstGeom>
          </p:spPr>
        </p:pic>
        <p:pic>
          <p:nvPicPr>
            <p:cNvPr id="20" name="Picture 19">
              <a:hlinkClick r:id="rId15"/>
              <a:extLst>
                <a:ext uri="{FF2B5EF4-FFF2-40B4-BE49-F238E27FC236}">
                  <a16:creationId xmlns:a16="http://schemas.microsoft.com/office/drawing/2014/main" id="{C988F348-9788-E8F9-7F1A-C7C7C9F52BDA}"/>
                </a:ext>
              </a:extLst>
            </p:cNvPr>
            <p:cNvPicPr>
              <a:picLocks noChangeAspect="1"/>
            </p:cNvPicPr>
            <p:nvPr/>
          </p:nvPicPr>
          <p:blipFill rotWithShape="1">
            <a:blip r:embed="rId12" cstate="hqprint">
              <a:extLst>
                <a:ext uri="{28A0092B-C50C-407E-A947-70E740481C1C}">
                  <a14:useLocalDpi xmlns:a14="http://schemas.microsoft.com/office/drawing/2010/main"/>
                </a:ext>
              </a:extLst>
            </a:blip>
            <a:srcRect l="19675" t="56957" r="51416" b="11818"/>
            <a:stretch/>
          </p:blipFill>
          <p:spPr>
            <a:xfrm>
              <a:off x="4741722" y="3472620"/>
              <a:ext cx="683452" cy="762001"/>
            </a:xfrm>
            <a:prstGeom prst="rect">
              <a:avLst/>
            </a:prstGeom>
          </p:spPr>
        </p:pic>
        <p:sp>
          <p:nvSpPr>
            <p:cNvPr id="21" name="Rectangle 20">
              <a:extLst>
                <a:ext uri="{FF2B5EF4-FFF2-40B4-BE49-F238E27FC236}">
                  <a16:creationId xmlns:a16="http://schemas.microsoft.com/office/drawing/2014/main" id="{EA8A6671-C4C2-ABF2-DE71-E450EBB46D82}"/>
                </a:ext>
              </a:extLst>
            </p:cNvPr>
            <p:cNvSpPr/>
            <p:nvPr/>
          </p:nvSpPr>
          <p:spPr>
            <a:xfrm>
              <a:off x="4659168" y="1041996"/>
              <a:ext cx="1828800" cy="3352800"/>
            </a:xfrm>
            <a:prstGeom prst="rect">
              <a:avLst/>
            </a:prstGeom>
            <a:noFill/>
            <a:ln w="381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1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Verdana"/>
                <a:ea typeface="+mn-ea"/>
                <a:cs typeface="+mn-cs"/>
              </a:endParaRPr>
            </a:p>
          </p:txBody>
        </p:sp>
        <p:sp>
          <p:nvSpPr>
            <p:cNvPr id="22" name="TextBox 21">
              <a:extLst>
                <a:ext uri="{FF2B5EF4-FFF2-40B4-BE49-F238E27FC236}">
                  <a16:creationId xmlns:a16="http://schemas.microsoft.com/office/drawing/2014/main" id="{4CEC6135-76BC-60A6-6F79-9920655697EC}"/>
                </a:ext>
              </a:extLst>
            </p:cNvPr>
            <p:cNvSpPr txBox="1"/>
            <p:nvPr/>
          </p:nvSpPr>
          <p:spPr>
            <a:xfrm>
              <a:off x="4659168" y="2576414"/>
              <a:ext cx="1828800" cy="707886"/>
            </a:xfrm>
            <a:prstGeom prst="rect">
              <a:avLst/>
            </a:prstGeom>
            <a:noFill/>
          </p:spPr>
          <p:txBody>
            <a:bodyPr wrap="square" rtlCol="0">
              <a:spAutoFit/>
            </a:bodyPr>
            <a:lstStyle/>
            <a:p>
              <a:pPr marL="182880" marR="0" lvl="0" indent="-182880" algn="l" defTabSz="914310" rtl="0" eaLnBrk="1" fontAlgn="auto" latinLnBrk="0" hangingPunct="1">
                <a:lnSpc>
                  <a:spcPct val="100000"/>
                </a:lnSpc>
                <a:spcBef>
                  <a:spcPts val="0"/>
                </a:spcBef>
                <a:spcAft>
                  <a:spcPts val="0"/>
                </a:spcAft>
                <a:buClr>
                  <a:srgbClr val="002C6C"/>
                </a:buClr>
                <a:buSzTx/>
                <a:buFont typeface="Arial" panose="020B0604020202020204" pitchFamily="34" charset="0"/>
                <a:buChar char="•"/>
                <a:tabLst/>
                <a:defRPr/>
              </a:pPr>
              <a:r>
                <a:rPr kumimoji="0" lang="en-US" sz="800" b="0" i="0" u="none" strike="noStrike" kern="1200" cap="none" spc="0" normalizeH="0" baseline="0" noProof="0">
                  <a:ln>
                    <a:noFill/>
                  </a:ln>
                  <a:solidFill>
                    <a:srgbClr val="002C6C"/>
                  </a:solidFill>
                  <a:effectLst/>
                  <a:uLnTx/>
                  <a:uFillTx/>
                  <a:latin typeface="Verdana"/>
                  <a:ea typeface="+mn-ea"/>
                  <a:cs typeface="+mn-cs"/>
                </a:rPr>
                <a:t>Consumer engagement</a:t>
              </a:r>
            </a:p>
            <a:p>
              <a:pPr marL="182880" marR="0" lvl="0" indent="-182880" algn="l" defTabSz="914310" rtl="0" eaLnBrk="1" fontAlgn="auto" latinLnBrk="0" hangingPunct="1">
                <a:lnSpc>
                  <a:spcPct val="100000"/>
                </a:lnSpc>
                <a:spcBef>
                  <a:spcPts val="0"/>
                </a:spcBef>
                <a:spcAft>
                  <a:spcPts val="0"/>
                </a:spcAft>
                <a:buClr>
                  <a:srgbClr val="002C6C"/>
                </a:buClr>
                <a:buSzTx/>
                <a:buFont typeface="Arial" panose="020B0604020202020204" pitchFamily="34" charset="0"/>
                <a:buChar char="•"/>
                <a:tabLst/>
                <a:defRPr/>
              </a:pPr>
              <a:r>
                <a:rPr kumimoji="0" lang="en-US" sz="800" b="0" i="0" u="none" strike="noStrike" kern="1200" cap="none" spc="0" normalizeH="0" baseline="0" noProof="0">
                  <a:ln>
                    <a:noFill/>
                  </a:ln>
                  <a:solidFill>
                    <a:srgbClr val="002C6C"/>
                  </a:solidFill>
                  <a:effectLst/>
                  <a:uLnTx/>
                  <a:uFillTx/>
                  <a:latin typeface="Verdana"/>
                  <a:ea typeface="+mn-ea"/>
                  <a:cs typeface="+mn-cs"/>
                </a:rPr>
                <a:t>Sustainability</a:t>
              </a:r>
            </a:p>
            <a:p>
              <a:pPr marL="182880" marR="0" lvl="0" indent="-182880" algn="l" defTabSz="914310" rtl="0" eaLnBrk="1" fontAlgn="auto" latinLnBrk="0" hangingPunct="1">
                <a:lnSpc>
                  <a:spcPct val="100000"/>
                </a:lnSpc>
                <a:spcBef>
                  <a:spcPts val="0"/>
                </a:spcBef>
                <a:spcAft>
                  <a:spcPts val="0"/>
                </a:spcAft>
                <a:buClr>
                  <a:srgbClr val="002C6C"/>
                </a:buClr>
                <a:buSzTx/>
                <a:buFont typeface="Arial" panose="020B0604020202020204" pitchFamily="34" charset="0"/>
                <a:buChar char="•"/>
                <a:tabLst/>
                <a:defRPr/>
              </a:pPr>
              <a:r>
                <a:rPr kumimoji="0" lang="en-US" sz="800" b="0" i="0" u="none" strike="noStrike" kern="1200" cap="none" spc="0" normalizeH="0" baseline="0" noProof="0">
                  <a:ln>
                    <a:noFill/>
                  </a:ln>
                  <a:solidFill>
                    <a:srgbClr val="002C6C"/>
                  </a:solidFill>
                  <a:effectLst/>
                  <a:uLnTx/>
                  <a:uFillTx/>
                  <a:latin typeface="Verdana"/>
                  <a:ea typeface="+mn-ea"/>
                  <a:cs typeface="+mn-cs"/>
                </a:rPr>
                <a:t>Safety</a:t>
              </a:r>
            </a:p>
            <a:p>
              <a:pPr marL="182880" marR="0" lvl="0" indent="-182880" algn="l" defTabSz="914310" rtl="0" eaLnBrk="1" fontAlgn="auto" latinLnBrk="0" hangingPunct="1">
                <a:lnSpc>
                  <a:spcPct val="100000"/>
                </a:lnSpc>
                <a:spcBef>
                  <a:spcPts val="0"/>
                </a:spcBef>
                <a:spcAft>
                  <a:spcPts val="0"/>
                </a:spcAft>
                <a:buClr>
                  <a:srgbClr val="002C6C"/>
                </a:buClr>
                <a:buSzTx/>
                <a:buFont typeface="Arial" panose="020B0604020202020204" pitchFamily="34" charset="0"/>
                <a:buChar char="•"/>
                <a:tabLst/>
                <a:defRPr/>
              </a:pPr>
              <a:r>
                <a:rPr kumimoji="0" lang="en-US" sz="800" b="0" i="0" u="none" strike="noStrike" kern="1200" cap="none" spc="0" normalizeH="0" baseline="0" noProof="0">
                  <a:ln>
                    <a:noFill/>
                  </a:ln>
                  <a:solidFill>
                    <a:srgbClr val="002C6C"/>
                  </a:solidFill>
                  <a:effectLst/>
                  <a:uLnTx/>
                  <a:uFillTx/>
                  <a:latin typeface="Verdana"/>
                  <a:ea typeface="+mn-ea"/>
                  <a:cs typeface="+mn-cs"/>
                </a:rPr>
                <a:t>Inventory management</a:t>
              </a:r>
            </a:p>
            <a:p>
              <a:pPr marL="182880" marR="0" lvl="0" indent="-182880" algn="l" defTabSz="914310" rtl="0" eaLnBrk="1" fontAlgn="auto" latinLnBrk="0" hangingPunct="1">
                <a:lnSpc>
                  <a:spcPct val="100000"/>
                </a:lnSpc>
                <a:spcBef>
                  <a:spcPts val="0"/>
                </a:spcBef>
                <a:spcAft>
                  <a:spcPts val="0"/>
                </a:spcAft>
                <a:buClr>
                  <a:srgbClr val="002C6C"/>
                </a:buClr>
                <a:buSzTx/>
                <a:buFont typeface="Arial" panose="020B0604020202020204" pitchFamily="34" charset="0"/>
                <a:buChar char="•"/>
                <a:tabLst/>
                <a:defRPr/>
              </a:pPr>
              <a:r>
                <a:rPr kumimoji="0" lang="en-US" sz="800" b="0" i="0" u="none" strike="noStrike" kern="1200" cap="none" spc="0" normalizeH="0" baseline="0" noProof="0">
                  <a:ln>
                    <a:noFill/>
                  </a:ln>
                  <a:solidFill>
                    <a:srgbClr val="002C6C"/>
                  </a:solidFill>
                  <a:effectLst/>
                  <a:uLnTx/>
                  <a:uFillTx/>
                  <a:latin typeface="Verdana"/>
                  <a:ea typeface="+mn-ea"/>
                  <a:cs typeface="+mn-cs"/>
                </a:rPr>
                <a:t>Improved packaging</a:t>
              </a:r>
              <a:endParaRPr kumimoji="0" lang="en-GB" sz="800" b="0" i="0" u="none" strike="noStrike" kern="1200" cap="none" spc="0" normalizeH="0" baseline="0" noProof="0">
                <a:ln>
                  <a:noFill/>
                </a:ln>
                <a:solidFill>
                  <a:srgbClr val="002C6C"/>
                </a:solidFill>
                <a:effectLst/>
                <a:uLnTx/>
                <a:uFillTx/>
                <a:latin typeface="Verdana"/>
                <a:ea typeface="+mn-ea"/>
                <a:cs typeface="+mn-cs"/>
              </a:endParaRPr>
            </a:p>
          </p:txBody>
        </p:sp>
        <p:pic>
          <p:nvPicPr>
            <p:cNvPr id="23" name="Picture 22">
              <a:hlinkClick r:id="rId16"/>
              <a:extLst>
                <a:ext uri="{FF2B5EF4-FFF2-40B4-BE49-F238E27FC236}">
                  <a16:creationId xmlns:a16="http://schemas.microsoft.com/office/drawing/2014/main" id="{84CFEDFF-AB20-8A17-EEFA-EE8A87A577EE}"/>
                </a:ext>
              </a:extLst>
            </p:cNvPr>
            <p:cNvPicPr>
              <a:picLocks noChangeAspect="1"/>
            </p:cNvPicPr>
            <p:nvPr/>
          </p:nvPicPr>
          <p:blipFill rotWithShape="1">
            <a:blip r:embed="rId12" cstate="hqprint">
              <a:extLst>
                <a:ext uri="{28A0092B-C50C-407E-A947-70E740481C1C}">
                  <a14:useLocalDpi xmlns:a14="http://schemas.microsoft.com/office/drawing/2010/main"/>
                </a:ext>
              </a:extLst>
            </a:blip>
            <a:srcRect l="55228" t="56957" r="18987" b="8755"/>
            <a:stretch/>
          </p:blipFill>
          <p:spPr>
            <a:xfrm>
              <a:off x="5830934" y="3472620"/>
              <a:ext cx="609601" cy="836736"/>
            </a:xfrm>
            <a:prstGeom prst="rect">
              <a:avLst/>
            </a:prstGeom>
          </p:spPr>
        </p:pic>
      </p:grpSp>
      <p:grpSp>
        <p:nvGrpSpPr>
          <p:cNvPr id="24" name="Group 23">
            <a:extLst>
              <a:ext uri="{FF2B5EF4-FFF2-40B4-BE49-F238E27FC236}">
                <a16:creationId xmlns:a16="http://schemas.microsoft.com/office/drawing/2014/main" id="{4663199F-9B51-2139-1018-89BE537FA211}"/>
              </a:ext>
            </a:extLst>
          </p:cNvPr>
          <p:cNvGrpSpPr/>
          <p:nvPr/>
        </p:nvGrpSpPr>
        <p:grpSpPr>
          <a:xfrm>
            <a:off x="7209443" y="1040435"/>
            <a:ext cx="1828800" cy="3352800"/>
            <a:chOff x="7171343" y="1045285"/>
            <a:chExt cx="1828800" cy="3352800"/>
          </a:xfrm>
        </p:grpSpPr>
        <p:pic>
          <p:nvPicPr>
            <p:cNvPr id="25" name="Picture 24">
              <a:extLst>
                <a:ext uri="{FF2B5EF4-FFF2-40B4-BE49-F238E27FC236}">
                  <a16:creationId xmlns:a16="http://schemas.microsoft.com/office/drawing/2014/main" id="{F13C0ACB-AC0D-F901-A30F-CFCA879D4D56}"/>
                </a:ext>
              </a:extLst>
            </p:cNvPr>
            <p:cNvPicPr>
              <a:picLocks noChangeAspect="1"/>
            </p:cNvPicPr>
            <p:nvPr/>
          </p:nvPicPr>
          <p:blipFill rotWithShape="1">
            <a:blip r:embed="rId17" cstate="hqprint">
              <a:extLst>
                <a:ext uri="{28A0092B-C50C-407E-A947-70E740481C1C}">
                  <a14:useLocalDpi xmlns:a14="http://schemas.microsoft.com/office/drawing/2010/main"/>
                </a:ext>
              </a:extLst>
            </a:blip>
            <a:srcRect l="71323" t="14299" r="6133" b="27053"/>
            <a:stretch/>
          </p:blipFill>
          <p:spPr>
            <a:xfrm>
              <a:off x="7319037" y="1142976"/>
              <a:ext cx="1533412" cy="1430066"/>
            </a:xfrm>
            <a:prstGeom prst="rect">
              <a:avLst/>
            </a:prstGeom>
          </p:spPr>
        </p:pic>
        <p:sp>
          <p:nvSpPr>
            <p:cNvPr id="26" name="Rectangle 25">
              <a:extLst>
                <a:ext uri="{FF2B5EF4-FFF2-40B4-BE49-F238E27FC236}">
                  <a16:creationId xmlns:a16="http://schemas.microsoft.com/office/drawing/2014/main" id="{F9FB0E93-88E8-2E50-9047-EFD80402798F}"/>
                </a:ext>
              </a:extLst>
            </p:cNvPr>
            <p:cNvSpPr/>
            <p:nvPr/>
          </p:nvSpPr>
          <p:spPr>
            <a:xfrm>
              <a:off x="7171343" y="1045285"/>
              <a:ext cx="1828800" cy="3352800"/>
            </a:xfrm>
            <a:prstGeom prst="rect">
              <a:avLst/>
            </a:prstGeom>
            <a:noFill/>
            <a:ln w="38100">
              <a:solidFill>
                <a:srgbClr val="22BCB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1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Verdana"/>
                <a:ea typeface="+mn-ea"/>
                <a:cs typeface="+mn-cs"/>
              </a:endParaRPr>
            </a:p>
          </p:txBody>
        </p:sp>
        <p:sp>
          <p:nvSpPr>
            <p:cNvPr id="27" name="TextBox 26">
              <a:extLst>
                <a:ext uri="{FF2B5EF4-FFF2-40B4-BE49-F238E27FC236}">
                  <a16:creationId xmlns:a16="http://schemas.microsoft.com/office/drawing/2014/main" id="{92FEC768-8EBD-D011-4CEF-51BBDF57B660}"/>
                </a:ext>
              </a:extLst>
            </p:cNvPr>
            <p:cNvSpPr txBox="1"/>
            <p:nvPr/>
          </p:nvSpPr>
          <p:spPr>
            <a:xfrm>
              <a:off x="7171343" y="2579703"/>
              <a:ext cx="1828800" cy="461665"/>
            </a:xfrm>
            <a:prstGeom prst="rect">
              <a:avLst/>
            </a:prstGeom>
            <a:noFill/>
          </p:spPr>
          <p:txBody>
            <a:bodyPr wrap="square" rtlCol="0">
              <a:spAutoFit/>
            </a:bodyPr>
            <a:lstStyle/>
            <a:p>
              <a:pPr marL="182880" marR="0" lvl="0" indent="-182880" algn="l" defTabSz="914310" rtl="0" eaLnBrk="1" fontAlgn="auto" latinLnBrk="0" hangingPunct="1">
                <a:lnSpc>
                  <a:spcPct val="100000"/>
                </a:lnSpc>
                <a:spcBef>
                  <a:spcPts val="0"/>
                </a:spcBef>
                <a:spcAft>
                  <a:spcPts val="0"/>
                </a:spcAft>
                <a:buClr>
                  <a:srgbClr val="002C6C"/>
                </a:buClr>
                <a:buSzTx/>
                <a:buFont typeface="Arial" panose="020B0604020202020204" pitchFamily="34" charset="0"/>
                <a:buChar char="•"/>
                <a:tabLst/>
                <a:defRPr/>
              </a:pPr>
              <a:r>
                <a:rPr kumimoji="0" lang="en-US" sz="800" b="0" i="0" u="none" strike="noStrike" kern="1200" cap="none" spc="0" normalizeH="0" baseline="0" noProof="0">
                  <a:ln>
                    <a:noFill/>
                  </a:ln>
                  <a:solidFill>
                    <a:srgbClr val="002C6C"/>
                  </a:solidFill>
                  <a:effectLst/>
                  <a:uLnTx/>
                  <a:uFillTx/>
                  <a:latin typeface="Verdana"/>
                  <a:ea typeface="+mn-ea"/>
                  <a:cs typeface="+mn-cs"/>
                </a:rPr>
                <a:t>Inventory management</a:t>
              </a:r>
            </a:p>
            <a:p>
              <a:pPr marL="182880" marR="0" lvl="0" indent="-182880" algn="l" defTabSz="914310" rtl="0" eaLnBrk="1" fontAlgn="auto" latinLnBrk="0" hangingPunct="1">
                <a:lnSpc>
                  <a:spcPct val="100000"/>
                </a:lnSpc>
                <a:spcBef>
                  <a:spcPts val="0"/>
                </a:spcBef>
                <a:spcAft>
                  <a:spcPts val="0"/>
                </a:spcAft>
                <a:buClr>
                  <a:srgbClr val="002C6C"/>
                </a:buClr>
                <a:buSzTx/>
                <a:buFont typeface="Arial" panose="020B0604020202020204" pitchFamily="34" charset="0"/>
                <a:buChar char="•"/>
                <a:tabLst/>
                <a:defRPr/>
              </a:pPr>
              <a:r>
                <a:rPr kumimoji="0" lang="en-US" sz="800" b="0" i="0" u="none" strike="noStrike" kern="1200" cap="none" spc="0" normalizeH="0" baseline="0" noProof="0">
                  <a:ln>
                    <a:noFill/>
                  </a:ln>
                  <a:solidFill>
                    <a:srgbClr val="002C6C"/>
                  </a:solidFill>
                  <a:effectLst/>
                  <a:uLnTx/>
                  <a:uFillTx/>
                  <a:latin typeface="Verdana"/>
                  <a:ea typeface="+mn-ea"/>
                  <a:cs typeface="+mn-cs"/>
                </a:rPr>
                <a:t>Sustainability</a:t>
              </a:r>
            </a:p>
            <a:p>
              <a:pPr marL="182880" marR="0" lvl="0" indent="-182880" algn="l" defTabSz="914310" rtl="0" eaLnBrk="1" fontAlgn="auto" latinLnBrk="0" hangingPunct="1">
                <a:lnSpc>
                  <a:spcPct val="100000"/>
                </a:lnSpc>
                <a:spcBef>
                  <a:spcPts val="0"/>
                </a:spcBef>
                <a:spcAft>
                  <a:spcPts val="0"/>
                </a:spcAft>
                <a:buClr>
                  <a:srgbClr val="002C6C"/>
                </a:buClr>
                <a:buSzTx/>
                <a:buFont typeface="Arial" panose="020B0604020202020204" pitchFamily="34" charset="0"/>
                <a:buChar char="•"/>
                <a:tabLst/>
                <a:defRPr/>
              </a:pPr>
              <a:r>
                <a:rPr kumimoji="0" lang="en-US" sz="800" b="0" i="0" u="none" strike="noStrike" kern="1200" cap="none" spc="0" normalizeH="0" baseline="0" noProof="0">
                  <a:ln>
                    <a:noFill/>
                  </a:ln>
                  <a:solidFill>
                    <a:srgbClr val="002C6C"/>
                  </a:solidFill>
                  <a:effectLst/>
                  <a:uLnTx/>
                  <a:uFillTx/>
                  <a:latin typeface="Verdana"/>
                  <a:ea typeface="+mn-ea"/>
                  <a:cs typeface="+mn-cs"/>
                </a:rPr>
                <a:t>Safety</a:t>
              </a:r>
              <a:endParaRPr kumimoji="0" lang="en-GB" sz="800" b="0" i="0" u="none" strike="noStrike" kern="1200" cap="none" spc="0" normalizeH="0" baseline="0" noProof="0">
                <a:ln>
                  <a:noFill/>
                </a:ln>
                <a:solidFill>
                  <a:srgbClr val="002C6C"/>
                </a:solidFill>
                <a:effectLst/>
                <a:uLnTx/>
                <a:uFillTx/>
                <a:latin typeface="Verdana"/>
                <a:ea typeface="+mn-ea"/>
                <a:cs typeface="+mn-cs"/>
              </a:endParaRPr>
            </a:p>
          </p:txBody>
        </p:sp>
        <p:pic>
          <p:nvPicPr>
            <p:cNvPr id="28" name="Picture 27">
              <a:hlinkClick r:id="rId18"/>
              <a:extLst>
                <a:ext uri="{FF2B5EF4-FFF2-40B4-BE49-F238E27FC236}">
                  <a16:creationId xmlns:a16="http://schemas.microsoft.com/office/drawing/2014/main" id="{ADBC8487-5C8C-CF98-653B-80879AA656D2}"/>
                </a:ext>
              </a:extLst>
            </p:cNvPr>
            <p:cNvPicPr>
              <a:picLocks noChangeAspect="1"/>
            </p:cNvPicPr>
            <p:nvPr/>
          </p:nvPicPr>
          <p:blipFill rotWithShape="1">
            <a:blip r:embed="rId12" cstate="hqprint">
              <a:extLst>
                <a:ext uri="{28A0092B-C50C-407E-A947-70E740481C1C}">
                  <a14:useLocalDpi xmlns:a14="http://schemas.microsoft.com/office/drawing/2010/main"/>
                </a:ext>
              </a:extLst>
            </a:blip>
            <a:srcRect l="55228" t="56957" r="18987" b="8755"/>
            <a:stretch/>
          </p:blipFill>
          <p:spPr>
            <a:xfrm>
              <a:off x="8249333" y="3472620"/>
              <a:ext cx="609601" cy="836736"/>
            </a:xfrm>
            <a:prstGeom prst="rect">
              <a:avLst/>
            </a:prstGeom>
          </p:spPr>
        </p:pic>
      </p:grpSp>
      <p:pic>
        <p:nvPicPr>
          <p:cNvPr id="34" name="Picture 33" descr="Logo, company name&#10;&#10;Description automatically generated">
            <a:extLst>
              <a:ext uri="{FF2B5EF4-FFF2-40B4-BE49-F238E27FC236}">
                <a16:creationId xmlns:a16="http://schemas.microsoft.com/office/drawing/2014/main" id="{BEF9FEAD-3093-7D65-377F-F78F6423D665}"/>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281655" y="1114397"/>
            <a:ext cx="1536192" cy="1490107"/>
          </a:xfrm>
          <a:prstGeom prst="rect">
            <a:avLst/>
          </a:prstGeom>
        </p:spPr>
      </p:pic>
    </p:spTree>
    <p:extLst>
      <p:ext uri="{BB962C8B-B14F-4D97-AF65-F5344CB8AC3E}">
        <p14:creationId xmlns:p14="http://schemas.microsoft.com/office/powerpoint/2010/main" val="19517840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title="2D Use Case (English subtitles) – GS1 DataMatrix Implementation at 7-ELEVEN in Thailand">
            <a:hlinkClick r:id="" action="ppaction://media"/>
            <a:extLst>
              <a:ext uri="{FF2B5EF4-FFF2-40B4-BE49-F238E27FC236}">
                <a16:creationId xmlns:a16="http://schemas.microsoft.com/office/drawing/2014/main" id="{FBA2BCCB-1AA6-6F53-9E5C-34D6C7D1C1B3}"/>
              </a:ext>
            </a:extLst>
          </p:cNvPr>
          <p:cNvPicPr>
            <a:picLocks noRot="1" noChangeAspect="1"/>
          </p:cNvPicPr>
          <p:nvPr>
            <a:videoFile r:link="rId1"/>
          </p:nvPr>
        </p:nvPicPr>
        <p:blipFill>
          <a:blip r:embed="rId9"/>
          <a:stretch>
            <a:fillRect/>
          </a:stretch>
        </p:blipFill>
        <p:spPr>
          <a:xfrm>
            <a:off x="4960141" y="2621797"/>
            <a:ext cx="1618407" cy="914400"/>
          </a:xfrm>
          <a:prstGeom prst="rect">
            <a:avLst/>
          </a:prstGeom>
        </p:spPr>
      </p:pic>
      <p:pic>
        <p:nvPicPr>
          <p:cNvPr id="13" name="Online Media 12" title="Woolworths in favour of 2D Data Embedded Barcodes">
            <a:hlinkClick r:id="" action="ppaction://media"/>
            <a:extLst>
              <a:ext uri="{FF2B5EF4-FFF2-40B4-BE49-F238E27FC236}">
                <a16:creationId xmlns:a16="http://schemas.microsoft.com/office/drawing/2014/main" id="{72031AA2-BDBB-E34F-0C5E-C1A053C11619}"/>
              </a:ext>
            </a:extLst>
          </p:cNvPr>
          <p:cNvPicPr>
            <a:picLocks noRot="1" noChangeAspect="1"/>
          </p:cNvPicPr>
          <p:nvPr>
            <a:videoFile r:link="rId2"/>
          </p:nvPr>
        </p:nvPicPr>
        <p:blipFill>
          <a:blip r:embed="rId10"/>
          <a:stretch>
            <a:fillRect/>
          </a:stretch>
        </p:blipFill>
        <p:spPr>
          <a:xfrm>
            <a:off x="4960141" y="1123074"/>
            <a:ext cx="1618407" cy="914400"/>
          </a:xfrm>
          <a:prstGeom prst="rect">
            <a:avLst/>
          </a:prstGeom>
        </p:spPr>
      </p:pic>
      <p:sp>
        <p:nvSpPr>
          <p:cNvPr id="55" name="TextBox 54">
            <a:extLst>
              <a:ext uri="{FF2B5EF4-FFF2-40B4-BE49-F238E27FC236}">
                <a16:creationId xmlns:a16="http://schemas.microsoft.com/office/drawing/2014/main" id="{369B3690-43F6-1146-D7CA-D640A8A54E4E}"/>
              </a:ext>
            </a:extLst>
          </p:cNvPr>
          <p:cNvSpPr txBox="1"/>
          <p:nvPr/>
        </p:nvSpPr>
        <p:spPr>
          <a:xfrm>
            <a:off x="4960141" y="2059458"/>
            <a:ext cx="1618407" cy="461665"/>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2C6C"/>
                </a:solidFill>
                <a:effectLst/>
                <a:uLnTx/>
                <a:uFillTx/>
                <a:latin typeface="Verdana"/>
                <a:ea typeface="+mn-ea"/>
                <a:cs typeface="+mn-cs"/>
              </a:rPr>
              <a:t>Woolworths implements 2D barcodes</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2C6C"/>
                </a:solidFill>
                <a:effectLst/>
                <a:uLnTx/>
                <a:uFillTx/>
                <a:latin typeface="Verdana"/>
                <a:ea typeface="+mn-ea"/>
                <a:cs typeface="+mn-cs"/>
              </a:rPr>
              <a:t>GS1 Australia</a:t>
            </a:r>
          </a:p>
        </p:txBody>
      </p:sp>
      <p:cxnSp>
        <p:nvCxnSpPr>
          <p:cNvPr id="47" name="Straight Connector 46">
            <a:extLst>
              <a:ext uri="{FF2B5EF4-FFF2-40B4-BE49-F238E27FC236}">
                <a16:creationId xmlns:a16="http://schemas.microsoft.com/office/drawing/2014/main" id="{C534D9B4-C343-4039-B609-500E89314ACC}"/>
              </a:ext>
            </a:extLst>
          </p:cNvPr>
          <p:cNvCxnSpPr>
            <a:cxnSpLocks/>
          </p:cNvCxnSpPr>
          <p:nvPr/>
        </p:nvCxnSpPr>
        <p:spPr>
          <a:xfrm flipV="1">
            <a:off x="3069900" y="926100"/>
            <a:ext cx="5179433"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EE418441-3A00-4AFB-98C5-51B0563C3104}"/>
              </a:ext>
            </a:extLst>
          </p:cNvPr>
          <p:cNvSpPr/>
          <p:nvPr/>
        </p:nvSpPr>
        <p:spPr>
          <a:xfrm>
            <a:off x="1966" y="0"/>
            <a:ext cx="2993588" cy="4445491"/>
          </a:xfrm>
          <a:prstGeom prst="rect">
            <a:avLst/>
          </a:prstGeom>
          <a:solidFill>
            <a:srgbClr val="22B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Verdana"/>
              <a:ea typeface="+mn-ea"/>
              <a:cs typeface="+mn-cs"/>
            </a:endParaRPr>
          </a:p>
        </p:txBody>
      </p:sp>
      <p:sp>
        <p:nvSpPr>
          <p:cNvPr id="5" name="Title 1">
            <a:extLst>
              <a:ext uri="{FF2B5EF4-FFF2-40B4-BE49-F238E27FC236}">
                <a16:creationId xmlns:a16="http://schemas.microsoft.com/office/drawing/2014/main" id="{49404C55-093B-4B52-8DDB-0CD91796F002}"/>
              </a:ext>
            </a:extLst>
          </p:cNvPr>
          <p:cNvSpPr txBox="1">
            <a:spLocks/>
          </p:cNvSpPr>
          <p:nvPr/>
        </p:nvSpPr>
        <p:spPr bwMode="auto">
          <a:xfrm>
            <a:off x="303609" y="87475"/>
            <a:ext cx="8210829" cy="537533"/>
          </a:xfrm>
          <a:prstGeom prst="rect">
            <a:avLst/>
          </a:prstGeom>
          <a:noFill/>
          <a:ln>
            <a:noFill/>
          </a:ln>
        </p:spPr>
        <p:txBody>
          <a:bodyPr vert="horz" wrap="square" lIns="0" tIns="34287" rIns="68573" bIns="34287" numCol="1" anchor="b" anchorCtr="0" compatLnSpc="1">
            <a:prstTxWarp prst="textNoShape">
              <a:avLst/>
            </a:prstTxWarp>
          </a:bodyPr>
          <a:lstStyle>
            <a:lvl1pPr algn="l" defTabSz="60952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a:lstStyle>
          <a:p>
            <a:pPr marL="0" marR="0" lvl="0" indent="0" algn="l" defTabSz="609525" rtl="0" eaLnBrk="1" fontAlgn="base" latinLnBrk="0" hangingPunct="1">
              <a:lnSpc>
                <a:spcPct val="100000"/>
              </a:lnSpc>
              <a:spcBef>
                <a:spcPct val="0"/>
              </a:spcBef>
              <a:spcAft>
                <a:spcPct val="0"/>
              </a:spcAft>
              <a:buClrTx/>
              <a:buSzTx/>
              <a:buFontTx/>
              <a:buNone/>
              <a:tabLst/>
              <a:defRPr/>
            </a:pPr>
            <a:r>
              <a:rPr kumimoji="0" lang="en-US" sz="1500" b="0" i="0" u="none" strike="noStrike" kern="1200" cap="none" spc="0" normalizeH="0" baseline="0" noProof="0">
                <a:ln>
                  <a:noFill/>
                </a:ln>
                <a:solidFill>
                  <a:prstClr val="white"/>
                </a:solidFill>
                <a:effectLst/>
                <a:uLnTx/>
                <a:uFillTx/>
                <a:latin typeface="Verdana"/>
                <a:ea typeface="ＭＳ Ｐゴシック" charset="0"/>
              </a:rPr>
              <a:t>Additional Resources</a:t>
            </a:r>
          </a:p>
        </p:txBody>
      </p:sp>
      <p:sp>
        <p:nvSpPr>
          <p:cNvPr id="6" name="Rectangle 5">
            <a:extLst>
              <a:ext uri="{FF2B5EF4-FFF2-40B4-BE49-F238E27FC236}">
                <a16:creationId xmlns:a16="http://schemas.microsoft.com/office/drawing/2014/main" id="{DA896500-1369-4E9C-964B-276A5747262F}"/>
              </a:ext>
            </a:extLst>
          </p:cNvPr>
          <p:cNvSpPr>
            <a:spLocks/>
          </p:cNvSpPr>
          <p:nvPr/>
        </p:nvSpPr>
        <p:spPr>
          <a:xfrm>
            <a:off x="142183" y="1215017"/>
            <a:ext cx="2853371" cy="585442"/>
          </a:xfrm>
          <a:prstGeom prst="rect">
            <a:avLst/>
          </a:prstGeom>
          <a:noFill/>
          <a:ln w="12700" cap="flat" cmpd="sng" algn="ctr">
            <a:noFill/>
            <a:prstDash val="solid"/>
          </a:ln>
          <a:effectLst/>
        </p:spPr>
        <p:txBody>
          <a:bodyPr wrap="square" tIns="54000" rtlCol="0" anchor="t">
            <a:spAutoFit/>
          </a:bodyPr>
          <a:lstStyle/>
          <a:p>
            <a:pPr marL="0" marR="0" lvl="1" indent="0" algn="l" defTabSz="685800" rtl="0" eaLnBrk="1" fontAlgn="base" latinLnBrk="0" hangingPunct="1">
              <a:lnSpc>
                <a:spcPct val="100000"/>
              </a:lnSpc>
              <a:spcBef>
                <a:spcPts val="0"/>
              </a:spcBef>
              <a:spcAft>
                <a:spcPts val="300"/>
              </a:spcAft>
              <a:buClr>
                <a:prstClr val="white"/>
              </a:buClr>
              <a:buSzTx/>
              <a:buFontTx/>
              <a:buNone/>
              <a:tabLst/>
              <a:defRPr/>
            </a:pPr>
            <a:r>
              <a:rPr kumimoji="0" lang="en-US" sz="1050" b="0" i="0" u="none" strike="noStrike" kern="1200" cap="none" spc="0" normalizeH="0" baseline="0" noProof="0">
                <a:ln>
                  <a:noFill/>
                </a:ln>
                <a:solidFill>
                  <a:prstClr val="white"/>
                </a:solidFill>
                <a:effectLst/>
                <a:uLnTx/>
                <a:uFillTx/>
                <a:latin typeface="Verdana"/>
                <a:ea typeface="+mn-ea"/>
                <a:cs typeface="+mn-cs"/>
              </a:rPr>
              <a:t>Case Study videos document specific industry success stories from implementing 2D barcodes </a:t>
            </a:r>
          </a:p>
        </p:txBody>
      </p:sp>
      <p:sp>
        <p:nvSpPr>
          <p:cNvPr id="63" name="Rounded Rectangle 93">
            <a:extLst>
              <a:ext uri="{FF2B5EF4-FFF2-40B4-BE49-F238E27FC236}">
                <a16:creationId xmlns:a16="http://schemas.microsoft.com/office/drawing/2014/main" id="{2FF16D07-23D7-4338-B168-173C82820CEC}"/>
              </a:ext>
            </a:extLst>
          </p:cNvPr>
          <p:cNvSpPr/>
          <p:nvPr/>
        </p:nvSpPr>
        <p:spPr>
          <a:xfrm>
            <a:off x="411835" y="783044"/>
            <a:ext cx="1480787"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marL="0" marR="0" lvl="0" indent="0" algn="l" defTabSz="654542"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prstClr val="white"/>
                </a:solidFill>
                <a:effectLst/>
                <a:uLnTx/>
                <a:uFillTx/>
                <a:latin typeface="Verdana"/>
                <a:ea typeface="+mn-ea"/>
                <a:cs typeface="Arial"/>
              </a:rPr>
              <a:t>TOOLS</a:t>
            </a:r>
          </a:p>
        </p:txBody>
      </p:sp>
      <p:cxnSp>
        <p:nvCxnSpPr>
          <p:cNvPr id="49" name="Straight Connector 48">
            <a:extLst>
              <a:ext uri="{FF2B5EF4-FFF2-40B4-BE49-F238E27FC236}">
                <a16:creationId xmlns:a16="http://schemas.microsoft.com/office/drawing/2014/main" id="{C01CC036-D522-4177-B967-619880B094F0}"/>
              </a:ext>
            </a:extLst>
          </p:cNvPr>
          <p:cNvCxnSpPr>
            <a:cxnSpLocks/>
          </p:cNvCxnSpPr>
          <p:nvPr/>
        </p:nvCxnSpPr>
        <p:spPr>
          <a:xfrm flipV="1">
            <a:off x="1892700" y="926100"/>
            <a:ext cx="1058048" cy="2"/>
          </a:xfrm>
          <a:prstGeom prst="line">
            <a:avLst/>
          </a:prstGeom>
          <a:ln w="19050">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209CB5D1-6ADF-4F82-944A-9DD2A451E709}"/>
              </a:ext>
            </a:extLst>
          </p:cNvPr>
          <p:cNvGrpSpPr/>
          <p:nvPr/>
        </p:nvGrpSpPr>
        <p:grpSpPr>
          <a:xfrm>
            <a:off x="7405014" y="4531233"/>
            <a:ext cx="186825" cy="186825"/>
            <a:chOff x="9873352" y="6041644"/>
            <a:chExt cx="249100" cy="249100"/>
          </a:xfrm>
        </p:grpSpPr>
        <p:sp>
          <p:nvSpPr>
            <p:cNvPr id="30" name="Oval 29">
              <a:hlinkClick r:id="" action="ppaction://hlinkshowjump?jump=previousslide"/>
              <a:extLst>
                <a:ext uri="{FF2B5EF4-FFF2-40B4-BE49-F238E27FC236}">
                  <a16:creationId xmlns:a16="http://schemas.microsoft.com/office/drawing/2014/main" id="{4B4EF178-A1DD-4B39-98D1-117E6B8895DF}"/>
                </a:ext>
              </a:extLst>
            </p:cNvPr>
            <p:cNvSpPr/>
            <p:nvPr userDrawn="1"/>
          </p:nvSpPr>
          <p:spPr>
            <a:xfrm>
              <a:off x="9873352" y="6041644"/>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31" name="Group 30">
              <a:extLst>
                <a:ext uri="{FF2B5EF4-FFF2-40B4-BE49-F238E27FC236}">
                  <a16:creationId xmlns:a16="http://schemas.microsoft.com/office/drawing/2014/main" id="{B59BF303-E1E4-479F-A6E0-E9F341C7E823}"/>
                </a:ext>
              </a:extLst>
            </p:cNvPr>
            <p:cNvGrpSpPr/>
            <p:nvPr userDrawn="1"/>
          </p:nvGrpSpPr>
          <p:grpSpPr>
            <a:xfrm>
              <a:off x="9971776" y="6136088"/>
              <a:ext cx="41137" cy="66044"/>
              <a:chOff x="3345327" y="4804129"/>
              <a:chExt cx="74099" cy="118964"/>
            </a:xfrm>
          </p:grpSpPr>
          <p:cxnSp>
            <p:nvCxnSpPr>
              <p:cNvPr id="32" name="Straight Connector 31">
                <a:hlinkClick r:id="" action="ppaction://hlinkshowjump?jump=previousslide"/>
                <a:extLst>
                  <a:ext uri="{FF2B5EF4-FFF2-40B4-BE49-F238E27FC236}">
                    <a16:creationId xmlns:a16="http://schemas.microsoft.com/office/drawing/2014/main" id="{E0470F66-56E1-4671-B5C6-260263CE8FC1}"/>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hlinkClick r:id="" action="ppaction://hlinkshowjump?jump=previousslide"/>
                <a:extLst>
                  <a:ext uri="{FF2B5EF4-FFF2-40B4-BE49-F238E27FC236}">
                    <a16:creationId xmlns:a16="http://schemas.microsoft.com/office/drawing/2014/main" id="{7EF42094-6CB4-4220-A119-2D5279909A7A}"/>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38" name="Group 37">
            <a:extLst>
              <a:ext uri="{FF2B5EF4-FFF2-40B4-BE49-F238E27FC236}">
                <a16:creationId xmlns:a16="http://schemas.microsoft.com/office/drawing/2014/main" id="{E464333A-3A9E-4CBE-81F7-DC7441B66D80}"/>
              </a:ext>
            </a:extLst>
          </p:cNvPr>
          <p:cNvGrpSpPr/>
          <p:nvPr/>
        </p:nvGrpSpPr>
        <p:grpSpPr>
          <a:xfrm>
            <a:off x="7642346" y="4531233"/>
            <a:ext cx="186825" cy="186825"/>
            <a:chOff x="10189795" y="6045160"/>
            <a:chExt cx="249100" cy="249100"/>
          </a:xfrm>
        </p:grpSpPr>
        <p:sp>
          <p:nvSpPr>
            <p:cNvPr id="39" name="Oval 38">
              <a:hlinkClick r:id="" action="ppaction://hlinkshowjump?jump=nextslide"/>
              <a:extLst>
                <a:ext uri="{FF2B5EF4-FFF2-40B4-BE49-F238E27FC236}">
                  <a16:creationId xmlns:a16="http://schemas.microsoft.com/office/drawing/2014/main" id="{6B6396F8-F83C-4269-B8AF-997C47697604}"/>
                </a:ext>
              </a:extLst>
            </p:cNvPr>
            <p:cNvSpPr/>
            <p:nvPr userDrawn="1"/>
          </p:nvSpPr>
          <p:spPr>
            <a:xfrm>
              <a:off x="10189795" y="6045160"/>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46" name="Group 45">
              <a:extLst>
                <a:ext uri="{FF2B5EF4-FFF2-40B4-BE49-F238E27FC236}">
                  <a16:creationId xmlns:a16="http://schemas.microsoft.com/office/drawing/2014/main" id="{81720557-D09A-4ED5-A95C-1A2B4C4370B1}"/>
                </a:ext>
              </a:extLst>
            </p:cNvPr>
            <p:cNvGrpSpPr/>
            <p:nvPr userDrawn="1"/>
          </p:nvGrpSpPr>
          <p:grpSpPr>
            <a:xfrm flipH="1" flipV="1">
              <a:off x="10297292" y="6133992"/>
              <a:ext cx="41137" cy="66044"/>
              <a:chOff x="3345327" y="4804129"/>
              <a:chExt cx="74099" cy="118964"/>
            </a:xfrm>
          </p:grpSpPr>
          <p:cxnSp>
            <p:nvCxnSpPr>
              <p:cNvPr id="50" name="Straight Connector 49">
                <a:hlinkClick r:id="" action="ppaction://hlinkshowjump?jump=nextslide"/>
                <a:extLst>
                  <a:ext uri="{FF2B5EF4-FFF2-40B4-BE49-F238E27FC236}">
                    <a16:creationId xmlns:a16="http://schemas.microsoft.com/office/drawing/2014/main" id="{23753F60-1D26-4F81-8809-79D14F27A245}"/>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hlinkClick r:id="" action="ppaction://hlinkshowjump?jump=nextslide"/>
                <a:extLst>
                  <a:ext uri="{FF2B5EF4-FFF2-40B4-BE49-F238E27FC236}">
                    <a16:creationId xmlns:a16="http://schemas.microsoft.com/office/drawing/2014/main" id="{389063F3-24A3-4D64-B096-AF5C122F2834}"/>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sp>
        <p:nvSpPr>
          <p:cNvPr id="41" name="Rectangle 40">
            <a:extLst>
              <a:ext uri="{FF2B5EF4-FFF2-40B4-BE49-F238E27FC236}">
                <a16:creationId xmlns:a16="http://schemas.microsoft.com/office/drawing/2014/main" id="{2C0EFDD4-A331-461D-B6C1-63067D934A47}"/>
              </a:ext>
            </a:extLst>
          </p:cNvPr>
          <p:cNvSpPr/>
          <p:nvPr/>
        </p:nvSpPr>
        <p:spPr>
          <a:xfrm>
            <a:off x="4527286" y="798468"/>
            <a:ext cx="2264662" cy="270385"/>
          </a:xfrm>
          <a:prstGeom prst="rect">
            <a:avLst/>
          </a:prstGeom>
          <a:solidFill>
            <a:schemeClr val="bg1"/>
          </a:solidFill>
        </p:spPr>
        <p:txBody>
          <a:bodyPr wrap="square"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nl-NL" sz="1200" b="1" i="0" u="none" strike="noStrike" kern="1200" cap="none" spc="0" normalizeH="0" baseline="0" noProof="0">
                <a:ln>
                  <a:noFill/>
                </a:ln>
                <a:solidFill>
                  <a:srgbClr val="002C6C"/>
                </a:solidFill>
                <a:effectLst/>
                <a:uLnTx/>
                <a:uFillTx/>
                <a:latin typeface="Verdana"/>
                <a:ea typeface="Times New Roman" panose="02020603050405020304" pitchFamily="18" charset="0"/>
                <a:cs typeface="+mn-cs"/>
              </a:rPr>
              <a:t>VIDEO LINKS</a:t>
            </a:r>
          </a:p>
        </p:txBody>
      </p:sp>
      <p:pic>
        <p:nvPicPr>
          <p:cNvPr id="10" name="Online Media 9" title="GS1 DataMatrix for variable weight products (Dutch/English)">
            <a:hlinkClick r:id="" action="ppaction://media"/>
            <a:extLst>
              <a:ext uri="{FF2B5EF4-FFF2-40B4-BE49-F238E27FC236}">
                <a16:creationId xmlns:a16="http://schemas.microsoft.com/office/drawing/2014/main" id="{1BD23766-AC07-97C0-8BFE-0005236E7BFF}"/>
              </a:ext>
            </a:extLst>
          </p:cNvPr>
          <p:cNvPicPr>
            <a:picLocks noRot="1" noChangeAspect="1"/>
          </p:cNvPicPr>
          <p:nvPr>
            <a:videoFile r:link="rId3"/>
          </p:nvPr>
        </p:nvPicPr>
        <p:blipFill>
          <a:blip r:embed="rId11"/>
          <a:stretch>
            <a:fillRect/>
          </a:stretch>
        </p:blipFill>
        <p:spPr>
          <a:xfrm>
            <a:off x="3143147" y="1123074"/>
            <a:ext cx="1618407" cy="914400"/>
          </a:xfrm>
          <a:prstGeom prst="rect">
            <a:avLst/>
          </a:prstGeom>
        </p:spPr>
      </p:pic>
      <p:sp>
        <p:nvSpPr>
          <p:cNvPr id="54" name="TextBox 53">
            <a:extLst>
              <a:ext uri="{FF2B5EF4-FFF2-40B4-BE49-F238E27FC236}">
                <a16:creationId xmlns:a16="http://schemas.microsoft.com/office/drawing/2014/main" id="{C21649DE-D6FB-0FE5-EE48-F79190C08876}"/>
              </a:ext>
            </a:extLst>
          </p:cNvPr>
          <p:cNvSpPr txBox="1"/>
          <p:nvPr/>
        </p:nvSpPr>
        <p:spPr>
          <a:xfrm>
            <a:off x="3143147" y="2059458"/>
            <a:ext cx="1618407" cy="461665"/>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2C6C"/>
                </a:solidFill>
                <a:effectLst/>
                <a:uLnTx/>
                <a:uFillTx/>
                <a:latin typeface="Verdana"/>
                <a:ea typeface="+mn-ea"/>
                <a:cs typeface="+mn-cs"/>
              </a:rPr>
              <a:t>GS1 DataMatrix for variable weight products</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2C6C"/>
                </a:solidFill>
                <a:effectLst/>
                <a:uLnTx/>
                <a:uFillTx/>
                <a:latin typeface="Verdana"/>
                <a:ea typeface="+mn-ea"/>
                <a:cs typeface="+mn-cs"/>
              </a:rPr>
              <a:t>GS1 Belgium-Luxembourg</a:t>
            </a:r>
          </a:p>
        </p:txBody>
      </p:sp>
      <p:sp>
        <p:nvSpPr>
          <p:cNvPr id="53" name="TextBox 52">
            <a:extLst>
              <a:ext uri="{FF2B5EF4-FFF2-40B4-BE49-F238E27FC236}">
                <a16:creationId xmlns:a16="http://schemas.microsoft.com/office/drawing/2014/main" id="{2B296151-3145-6545-1B83-B1FAA01A8CFF}"/>
              </a:ext>
            </a:extLst>
          </p:cNvPr>
          <p:cNvSpPr txBox="1"/>
          <p:nvPr/>
        </p:nvSpPr>
        <p:spPr>
          <a:xfrm>
            <a:off x="6777135" y="2059458"/>
            <a:ext cx="1618407" cy="461665"/>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2C6C"/>
                </a:solidFill>
                <a:effectLst/>
                <a:uLnTx/>
                <a:uFillTx/>
                <a:latin typeface="Verdana"/>
                <a:ea typeface="+mn-ea"/>
                <a:cs typeface="+mn-cs"/>
              </a:rPr>
              <a:t>First scan of a 2D QR Code with GS1 Digital Link</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2C6C"/>
                </a:solidFill>
                <a:effectLst/>
                <a:uLnTx/>
                <a:uFillTx/>
                <a:latin typeface="Verdana"/>
                <a:ea typeface="+mn-ea"/>
                <a:cs typeface="+mn-cs"/>
              </a:rPr>
              <a:t>GS1 </a:t>
            </a:r>
            <a:r>
              <a:rPr kumimoji="0" lang="en-GB" sz="800" b="0" i="0" u="none" strike="noStrike" kern="1200" cap="none" spc="0" normalizeH="0" baseline="0" noProof="0" err="1">
                <a:ln>
                  <a:noFill/>
                </a:ln>
                <a:solidFill>
                  <a:srgbClr val="002C6C"/>
                </a:solidFill>
                <a:effectLst/>
                <a:uLnTx/>
                <a:uFillTx/>
                <a:latin typeface="Verdana"/>
                <a:ea typeface="+mn-ea"/>
                <a:cs typeface="+mn-cs"/>
              </a:rPr>
              <a:t>Brasil</a:t>
            </a:r>
            <a:endParaRPr kumimoji="0" lang="en-GB" sz="800" b="0" i="0" u="none" strike="noStrike" kern="1200" cap="none" spc="0" normalizeH="0" baseline="0" noProof="0">
              <a:ln>
                <a:noFill/>
              </a:ln>
              <a:solidFill>
                <a:srgbClr val="002C6C"/>
              </a:solidFill>
              <a:effectLst/>
              <a:uLnTx/>
              <a:uFillTx/>
              <a:latin typeface="Verdana"/>
              <a:ea typeface="+mn-ea"/>
              <a:cs typeface="+mn-cs"/>
            </a:endParaRPr>
          </a:p>
        </p:txBody>
      </p:sp>
      <p:sp>
        <p:nvSpPr>
          <p:cNvPr id="59" name="TextBox 58">
            <a:extLst>
              <a:ext uri="{FF2B5EF4-FFF2-40B4-BE49-F238E27FC236}">
                <a16:creationId xmlns:a16="http://schemas.microsoft.com/office/drawing/2014/main" id="{EEFB749B-011B-C828-5486-220E50F03645}"/>
              </a:ext>
            </a:extLst>
          </p:cNvPr>
          <p:cNvSpPr txBox="1"/>
          <p:nvPr/>
        </p:nvSpPr>
        <p:spPr>
          <a:xfrm>
            <a:off x="3124096" y="3556201"/>
            <a:ext cx="1618407" cy="461665"/>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2C6C"/>
                </a:solidFill>
                <a:effectLst/>
                <a:uLnTx/>
                <a:uFillTx/>
                <a:latin typeface="Verdana"/>
                <a:ea typeface="+mn-ea"/>
                <a:cs typeface="+mn-cs"/>
              </a:rPr>
              <a:t>2D barcodes gain momentum in China</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2C6C"/>
                </a:solidFill>
                <a:effectLst/>
                <a:uLnTx/>
                <a:uFillTx/>
                <a:latin typeface="Verdana"/>
                <a:ea typeface="+mn-ea"/>
                <a:cs typeface="+mn-cs"/>
              </a:rPr>
              <a:t>GS1 China</a:t>
            </a:r>
          </a:p>
        </p:txBody>
      </p:sp>
      <p:pic>
        <p:nvPicPr>
          <p:cNvPr id="7" name="Online Media 6" title="Zhejiang Satelite TV coverage of Global Migration to 2D barcodes project in China">
            <a:hlinkClick r:id="" action="ppaction://media"/>
            <a:extLst>
              <a:ext uri="{FF2B5EF4-FFF2-40B4-BE49-F238E27FC236}">
                <a16:creationId xmlns:a16="http://schemas.microsoft.com/office/drawing/2014/main" id="{179A3662-3A15-64B1-6813-AF2C758AC288}"/>
              </a:ext>
            </a:extLst>
          </p:cNvPr>
          <p:cNvPicPr>
            <a:picLocks noRot="1" noChangeAspect="1"/>
          </p:cNvPicPr>
          <p:nvPr>
            <a:videoFile r:link="rId4"/>
          </p:nvPr>
        </p:nvPicPr>
        <p:blipFill>
          <a:blip r:embed="rId12"/>
          <a:stretch>
            <a:fillRect/>
          </a:stretch>
        </p:blipFill>
        <p:spPr>
          <a:xfrm>
            <a:off x="3143147" y="2621798"/>
            <a:ext cx="1618407" cy="914400"/>
          </a:xfrm>
          <a:prstGeom prst="rect">
            <a:avLst/>
          </a:prstGeom>
        </p:spPr>
      </p:pic>
      <p:sp>
        <p:nvSpPr>
          <p:cNvPr id="62" name="TextBox 61">
            <a:extLst>
              <a:ext uri="{FF2B5EF4-FFF2-40B4-BE49-F238E27FC236}">
                <a16:creationId xmlns:a16="http://schemas.microsoft.com/office/drawing/2014/main" id="{FD63387B-EC39-2322-B2B6-9B7C85D9DA4A}"/>
              </a:ext>
            </a:extLst>
          </p:cNvPr>
          <p:cNvSpPr txBox="1"/>
          <p:nvPr/>
        </p:nvSpPr>
        <p:spPr>
          <a:xfrm>
            <a:off x="4834871" y="3556201"/>
            <a:ext cx="1840250" cy="461665"/>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2C6C"/>
                </a:solidFill>
                <a:effectLst/>
                <a:uLnTx/>
                <a:uFillTx/>
                <a:latin typeface="Verdana"/>
                <a:ea typeface="+mn-ea"/>
                <a:cs typeface="+mn-cs"/>
              </a:rPr>
              <a:t>Expiry date management across 12,432 convenience stores</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2C6C"/>
                </a:solidFill>
                <a:effectLst/>
                <a:uLnTx/>
                <a:uFillTx/>
                <a:latin typeface="Verdana"/>
                <a:ea typeface="+mn-ea"/>
                <a:cs typeface="+mn-cs"/>
              </a:rPr>
              <a:t>GS1 Thailand</a:t>
            </a:r>
          </a:p>
        </p:txBody>
      </p:sp>
      <p:pic>
        <p:nvPicPr>
          <p:cNvPr id="9" name="Online Media 8" title="GS1 DataMatrix piloting in Switzerland">
            <a:hlinkClick r:id="" action="ppaction://media"/>
            <a:extLst>
              <a:ext uri="{FF2B5EF4-FFF2-40B4-BE49-F238E27FC236}">
                <a16:creationId xmlns:a16="http://schemas.microsoft.com/office/drawing/2014/main" id="{55780044-0D3A-FABE-C334-EDBF1FE22BAB}"/>
              </a:ext>
            </a:extLst>
          </p:cNvPr>
          <p:cNvPicPr>
            <a:picLocks noRot="1" noChangeAspect="1"/>
          </p:cNvPicPr>
          <p:nvPr>
            <a:videoFile r:link="rId5"/>
          </p:nvPr>
        </p:nvPicPr>
        <p:blipFill>
          <a:blip r:embed="rId13"/>
          <a:stretch>
            <a:fillRect/>
          </a:stretch>
        </p:blipFill>
        <p:spPr>
          <a:xfrm>
            <a:off x="6777135" y="2621798"/>
            <a:ext cx="1618407" cy="914400"/>
          </a:xfrm>
          <a:prstGeom prst="rect">
            <a:avLst/>
          </a:prstGeom>
        </p:spPr>
      </p:pic>
      <p:sp>
        <p:nvSpPr>
          <p:cNvPr id="74" name="TextBox 73">
            <a:extLst>
              <a:ext uri="{FF2B5EF4-FFF2-40B4-BE49-F238E27FC236}">
                <a16:creationId xmlns:a16="http://schemas.microsoft.com/office/drawing/2014/main" id="{C078CCBA-1067-2BEA-74AA-D0A0CFA56CDA}"/>
              </a:ext>
            </a:extLst>
          </p:cNvPr>
          <p:cNvSpPr txBox="1"/>
          <p:nvPr/>
        </p:nvSpPr>
        <p:spPr>
          <a:xfrm>
            <a:off x="6664587" y="3556201"/>
            <a:ext cx="1849852" cy="461665"/>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2C6C"/>
                </a:solidFill>
                <a:effectLst/>
                <a:uLnTx/>
                <a:uFillTx/>
                <a:latin typeface="Verdana"/>
                <a:ea typeface="+mn-ea"/>
                <a:cs typeface="+mn-cs"/>
              </a:rPr>
              <a:t>GS1 DataMatrix implementation for fresh products</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2C6C"/>
                </a:solidFill>
                <a:effectLst/>
                <a:uLnTx/>
                <a:uFillTx/>
                <a:latin typeface="Verdana"/>
                <a:ea typeface="+mn-ea"/>
                <a:cs typeface="+mn-cs"/>
              </a:rPr>
              <a:t>GS1 Switzerland</a:t>
            </a:r>
          </a:p>
        </p:txBody>
      </p:sp>
      <p:grpSp>
        <p:nvGrpSpPr>
          <p:cNvPr id="56" name="Group 55">
            <a:extLst>
              <a:ext uri="{FF2B5EF4-FFF2-40B4-BE49-F238E27FC236}">
                <a16:creationId xmlns:a16="http://schemas.microsoft.com/office/drawing/2014/main" id="{7B084E47-60A7-4909-A93A-8AEEFCBE3702}"/>
              </a:ext>
            </a:extLst>
          </p:cNvPr>
          <p:cNvGrpSpPr/>
          <p:nvPr/>
        </p:nvGrpSpPr>
        <p:grpSpPr>
          <a:xfrm>
            <a:off x="125709" y="694902"/>
            <a:ext cx="456300" cy="455879"/>
            <a:chOff x="125709" y="694902"/>
            <a:chExt cx="456300" cy="455879"/>
          </a:xfrm>
        </p:grpSpPr>
        <p:sp>
          <p:nvSpPr>
            <p:cNvPr id="57" name="Oval 20">
              <a:extLst>
                <a:ext uri="{FF2B5EF4-FFF2-40B4-BE49-F238E27FC236}">
                  <a16:creationId xmlns:a16="http://schemas.microsoft.com/office/drawing/2014/main" id="{697E6D12-75B3-43E2-804C-E64A0C4CEB64}"/>
                </a:ext>
              </a:extLst>
            </p:cNvPr>
            <p:cNvSpPr/>
            <p:nvPr/>
          </p:nvSpPr>
          <p:spPr>
            <a:xfrm>
              <a:off x="125709" y="694902"/>
              <a:ext cx="456300" cy="455879"/>
            </a:xfrm>
            <a:prstGeom prst="ellipse">
              <a:avLst/>
            </a:prstGeom>
            <a:solidFill>
              <a:schemeClr val="bg1"/>
            </a:solidFill>
            <a:ln w="19050" cap="flat" cmpd="sng" algn="ctr">
              <a:solidFill>
                <a:schemeClr val="tx2"/>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75" b="0" i="0" u="none" strike="noStrike" kern="0" cap="none" spc="0" normalizeH="0" baseline="0" noProof="0">
                <a:ln>
                  <a:noFill/>
                </a:ln>
                <a:solidFill>
                  <a:prstClr val="white"/>
                </a:solidFill>
                <a:effectLst/>
                <a:uLnTx/>
                <a:uFillTx/>
                <a:latin typeface="Verdana"/>
                <a:ea typeface="+mn-ea"/>
                <a:cs typeface="+mn-cs"/>
              </a:endParaRPr>
            </a:p>
          </p:txBody>
        </p:sp>
        <p:grpSp>
          <p:nvGrpSpPr>
            <p:cNvPr id="58" name="Group 57">
              <a:extLst>
                <a:ext uri="{FF2B5EF4-FFF2-40B4-BE49-F238E27FC236}">
                  <a16:creationId xmlns:a16="http://schemas.microsoft.com/office/drawing/2014/main" id="{376547DD-D715-4C5A-A0BF-2BDEB97A1628}"/>
                </a:ext>
              </a:extLst>
            </p:cNvPr>
            <p:cNvGrpSpPr/>
            <p:nvPr/>
          </p:nvGrpSpPr>
          <p:grpSpPr>
            <a:xfrm>
              <a:off x="220796" y="783044"/>
              <a:ext cx="256959" cy="253211"/>
              <a:chOff x="2822716" y="2621795"/>
              <a:chExt cx="508632" cy="501215"/>
            </a:xfrm>
            <a:solidFill>
              <a:schemeClr val="tx1"/>
            </a:solidFill>
          </p:grpSpPr>
          <p:sp>
            <p:nvSpPr>
              <p:cNvPr id="61" name="Freeform 24">
                <a:extLst>
                  <a:ext uri="{FF2B5EF4-FFF2-40B4-BE49-F238E27FC236}">
                    <a16:creationId xmlns:a16="http://schemas.microsoft.com/office/drawing/2014/main" id="{E8294C4D-93AC-4DBB-9D2C-A482C3D3FA4C}"/>
                  </a:ext>
                </a:extLst>
              </p:cNvPr>
              <p:cNvSpPr>
                <a:spLocks noEditPoints="1"/>
              </p:cNvSpPr>
              <p:nvPr/>
            </p:nvSpPr>
            <p:spPr bwMode="auto">
              <a:xfrm>
                <a:off x="2838078" y="2621795"/>
                <a:ext cx="493270" cy="482715"/>
              </a:xfrm>
              <a:custGeom>
                <a:avLst/>
                <a:gdLst>
                  <a:gd name="T0" fmla="*/ 117 w 122"/>
                  <a:gd name="T1" fmla="*/ 17 h 121"/>
                  <a:gd name="T2" fmla="*/ 99 w 122"/>
                  <a:gd name="T3" fmla="*/ 34 h 121"/>
                  <a:gd name="T4" fmla="*/ 87 w 122"/>
                  <a:gd name="T5" fmla="*/ 22 h 121"/>
                  <a:gd name="T6" fmla="*/ 105 w 122"/>
                  <a:gd name="T7" fmla="*/ 4 h 121"/>
                  <a:gd name="T8" fmla="*/ 76 w 122"/>
                  <a:gd name="T9" fmla="*/ 8 h 121"/>
                  <a:gd name="T10" fmla="*/ 71 w 122"/>
                  <a:gd name="T11" fmla="*/ 13 h 121"/>
                  <a:gd name="T12" fmla="*/ 66 w 122"/>
                  <a:gd name="T13" fmla="*/ 39 h 121"/>
                  <a:gd name="T14" fmla="*/ 5 w 122"/>
                  <a:gd name="T15" fmla="*/ 100 h 121"/>
                  <a:gd name="T16" fmla="*/ 5 w 122"/>
                  <a:gd name="T17" fmla="*/ 117 h 121"/>
                  <a:gd name="T18" fmla="*/ 22 w 122"/>
                  <a:gd name="T19" fmla="*/ 116 h 121"/>
                  <a:gd name="T20" fmla="*/ 83 w 122"/>
                  <a:gd name="T21" fmla="*/ 55 h 121"/>
                  <a:gd name="T22" fmla="*/ 109 w 122"/>
                  <a:gd name="T23" fmla="*/ 50 h 121"/>
                  <a:gd name="T24" fmla="*/ 113 w 122"/>
                  <a:gd name="T25" fmla="*/ 46 h 121"/>
                  <a:gd name="T26" fmla="*/ 117 w 122"/>
                  <a:gd name="T27" fmla="*/ 17 h 121"/>
                  <a:gd name="T28" fmla="*/ 18 w 122"/>
                  <a:gd name="T29" fmla="*/ 110 h 121"/>
                  <a:gd name="T30" fmla="*/ 12 w 122"/>
                  <a:gd name="T31" fmla="*/ 110 h 121"/>
                  <a:gd name="T32" fmla="*/ 12 w 122"/>
                  <a:gd name="T33" fmla="*/ 104 h 121"/>
                  <a:gd name="T34" fmla="*/ 18 w 122"/>
                  <a:gd name="T35" fmla="*/ 104 h 121"/>
                  <a:gd name="T36" fmla="*/ 18 w 122"/>
                  <a:gd name="T37" fmla="*/ 11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2" h="121">
                    <a:moveTo>
                      <a:pt x="117" y="17"/>
                    </a:moveTo>
                    <a:cubicBezTo>
                      <a:pt x="117" y="17"/>
                      <a:pt x="99" y="34"/>
                      <a:pt x="99" y="34"/>
                    </a:cubicBezTo>
                    <a:cubicBezTo>
                      <a:pt x="99" y="34"/>
                      <a:pt x="87" y="22"/>
                      <a:pt x="87" y="22"/>
                    </a:cubicBezTo>
                    <a:cubicBezTo>
                      <a:pt x="87" y="22"/>
                      <a:pt x="105" y="4"/>
                      <a:pt x="105" y="4"/>
                    </a:cubicBezTo>
                    <a:cubicBezTo>
                      <a:pt x="95" y="0"/>
                      <a:pt x="83" y="1"/>
                      <a:pt x="76" y="8"/>
                    </a:cubicBezTo>
                    <a:cubicBezTo>
                      <a:pt x="71" y="13"/>
                      <a:pt x="71" y="13"/>
                      <a:pt x="71" y="13"/>
                    </a:cubicBezTo>
                    <a:cubicBezTo>
                      <a:pt x="64" y="20"/>
                      <a:pt x="63" y="30"/>
                      <a:pt x="66" y="39"/>
                    </a:cubicBezTo>
                    <a:cubicBezTo>
                      <a:pt x="66" y="39"/>
                      <a:pt x="5" y="100"/>
                      <a:pt x="5" y="100"/>
                    </a:cubicBezTo>
                    <a:cubicBezTo>
                      <a:pt x="0" y="105"/>
                      <a:pt x="0" y="113"/>
                      <a:pt x="5" y="117"/>
                    </a:cubicBezTo>
                    <a:cubicBezTo>
                      <a:pt x="10" y="121"/>
                      <a:pt x="17" y="121"/>
                      <a:pt x="22" y="116"/>
                    </a:cubicBezTo>
                    <a:cubicBezTo>
                      <a:pt x="22" y="116"/>
                      <a:pt x="83" y="55"/>
                      <a:pt x="83" y="55"/>
                    </a:cubicBezTo>
                    <a:cubicBezTo>
                      <a:pt x="92" y="59"/>
                      <a:pt x="102" y="57"/>
                      <a:pt x="109" y="50"/>
                    </a:cubicBezTo>
                    <a:cubicBezTo>
                      <a:pt x="113" y="46"/>
                      <a:pt x="113" y="46"/>
                      <a:pt x="113" y="46"/>
                    </a:cubicBezTo>
                    <a:cubicBezTo>
                      <a:pt x="121" y="38"/>
                      <a:pt x="122" y="27"/>
                      <a:pt x="117" y="17"/>
                    </a:cubicBezTo>
                    <a:close/>
                    <a:moveTo>
                      <a:pt x="18" y="110"/>
                    </a:moveTo>
                    <a:cubicBezTo>
                      <a:pt x="16" y="112"/>
                      <a:pt x="13" y="112"/>
                      <a:pt x="12" y="110"/>
                    </a:cubicBezTo>
                    <a:cubicBezTo>
                      <a:pt x="10" y="108"/>
                      <a:pt x="10" y="105"/>
                      <a:pt x="12" y="104"/>
                    </a:cubicBezTo>
                    <a:cubicBezTo>
                      <a:pt x="13" y="102"/>
                      <a:pt x="16" y="102"/>
                      <a:pt x="18" y="104"/>
                    </a:cubicBezTo>
                    <a:cubicBezTo>
                      <a:pt x="20" y="105"/>
                      <a:pt x="20" y="108"/>
                      <a:pt x="18" y="110"/>
                    </a:cubicBezTo>
                    <a:close/>
                  </a:path>
                </a:pathLst>
              </a:custGeom>
              <a:solidFill>
                <a:srgbClr val="002C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2C6C"/>
                  </a:solidFill>
                  <a:effectLst/>
                  <a:uLnTx/>
                  <a:uFillTx/>
                  <a:latin typeface="Verdana"/>
                  <a:ea typeface="+mn-ea"/>
                  <a:cs typeface="+mn-cs"/>
                </a:endParaRPr>
              </a:p>
            </p:txBody>
          </p:sp>
          <p:sp>
            <p:nvSpPr>
              <p:cNvPr id="75" name="Freeform 25">
                <a:extLst>
                  <a:ext uri="{FF2B5EF4-FFF2-40B4-BE49-F238E27FC236}">
                    <a16:creationId xmlns:a16="http://schemas.microsoft.com/office/drawing/2014/main" id="{F2D6264E-AF7E-44AD-84B3-4A3AA64C66C9}"/>
                  </a:ext>
                </a:extLst>
              </p:cNvPr>
              <p:cNvSpPr>
                <a:spLocks/>
              </p:cNvSpPr>
              <p:nvPr/>
            </p:nvSpPr>
            <p:spPr bwMode="auto">
              <a:xfrm>
                <a:off x="2822716" y="2645342"/>
                <a:ext cx="484735" cy="477668"/>
              </a:xfrm>
              <a:custGeom>
                <a:avLst/>
                <a:gdLst>
                  <a:gd name="T0" fmla="*/ 118 w 120"/>
                  <a:gd name="T1" fmla="*/ 99 h 120"/>
                  <a:gd name="T2" fmla="*/ 95 w 120"/>
                  <a:gd name="T3" fmla="*/ 76 h 120"/>
                  <a:gd name="T4" fmla="*/ 92 w 120"/>
                  <a:gd name="T5" fmla="*/ 68 h 120"/>
                  <a:gd name="T6" fmla="*/ 84 w 120"/>
                  <a:gd name="T7" fmla="*/ 67 h 120"/>
                  <a:gd name="T8" fmla="*/ 81 w 120"/>
                  <a:gd name="T9" fmla="*/ 70 h 120"/>
                  <a:gd name="T10" fmla="*/ 37 w 120"/>
                  <a:gd name="T11" fmla="*/ 27 h 120"/>
                  <a:gd name="T12" fmla="*/ 33 w 120"/>
                  <a:gd name="T13" fmla="*/ 15 h 120"/>
                  <a:gd name="T14" fmla="*/ 9 w 120"/>
                  <a:gd name="T15" fmla="*/ 0 h 120"/>
                  <a:gd name="T16" fmla="*/ 0 w 120"/>
                  <a:gd name="T17" fmla="*/ 9 h 120"/>
                  <a:gd name="T18" fmla="*/ 15 w 120"/>
                  <a:gd name="T19" fmla="*/ 33 h 120"/>
                  <a:gd name="T20" fmla="*/ 27 w 120"/>
                  <a:gd name="T21" fmla="*/ 37 h 120"/>
                  <a:gd name="T22" fmla="*/ 71 w 120"/>
                  <a:gd name="T23" fmla="*/ 81 h 120"/>
                  <a:gd name="T24" fmla="*/ 67 w 120"/>
                  <a:gd name="T25" fmla="*/ 84 h 120"/>
                  <a:gd name="T26" fmla="*/ 68 w 120"/>
                  <a:gd name="T27" fmla="*/ 92 h 120"/>
                  <a:gd name="T28" fmla="*/ 76 w 120"/>
                  <a:gd name="T29" fmla="*/ 95 h 120"/>
                  <a:gd name="T30" fmla="*/ 99 w 120"/>
                  <a:gd name="T31" fmla="*/ 118 h 120"/>
                  <a:gd name="T32" fmla="*/ 107 w 120"/>
                  <a:gd name="T33" fmla="*/ 120 h 120"/>
                  <a:gd name="T34" fmla="*/ 120 w 120"/>
                  <a:gd name="T35" fmla="*/ 107 h 120"/>
                  <a:gd name="T36" fmla="*/ 118 w 120"/>
                  <a:gd name="T37" fmla="*/ 9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 h="120">
                    <a:moveTo>
                      <a:pt x="118" y="99"/>
                    </a:moveTo>
                    <a:cubicBezTo>
                      <a:pt x="118" y="99"/>
                      <a:pt x="95" y="76"/>
                      <a:pt x="95" y="76"/>
                    </a:cubicBezTo>
                    <a:cubicBezTo>
                      <a:pt x="95" y="76"/>
                      <a:pt x="92" y="68"/>
                      <a:pt x="92" y="68"/>
                    </a:cubicBezTo>
                    <a:cubicBezTo>
                      <a:pt x="92" y="68"/>
                      <a:pt x="84" y="67"/>
                      <a:pt x="84" y="67"/>
                    </a:cubicBezTo>
                    <a:cubicBezTo>
                      <a:pt x="81" y="70"/>
                      <a:pt x="81" y="70"/>
                      <a:pt x="81" y="70"/>
                    </a:cubicBezTo>
                    <a:cubicBezTo>
                      <a:pt x="37" y="27"/>
                      <a:pt x="37" y="27"/>
                      <a:pt x="37" y="27"/>
                    </a:cubicBezTo>
                    <a:cubicBezTo>
                      <a:pt x="37" y="27"/>
                      <a:pt x="33" y="15"/>
                      <a:pt x="33" y="15"/>
                    </a:cubicBezTo>
                    <a:cubicBezTo>
                      <a:pt x="33" y="15"/>
                      <a:pt x="9" y="0"/>
                      <a:pt x="9" y="0"/>
                    </a:cubicBezTo>
                    <a:cubicBezTo>
                      <a:pt x="9" y="0"/>
                      <a:pt x="0" y="9"/>
                      <a:pt x="0" y="9"/>
                    </a:cubicBezTo>
                    <a:cubicBezTo>
                      <a:pt x="15" y="33"/>
                      <a:pt x="15" y="33"/>
                      <a:pt x="15" y="33"/>
                    </a:cubicBezTo>
                    <a:cubicBezTo>
                      <a:pt x="15" y="33"/>
                      <a:pt x="27" y="37"/>
                      <a:pt x="27" y="37"/>
                    </a:cubicBezTo>
                    <a:cubicBezTo>
                      <a:pt x="27" y="37"/>
                      <a:pt x="71" y="81"/>
                      <a:pt x="71" y="81"/>
                    </a:cubicBezTo>
                    <a:cubicBezTo>
                      <a:pt x="67" y="84"/>
                      <a:pt x="67" y="84"/>
                      <a:pt x="67" y="84"/>
                    </a:cubicBezTo>
                    <a:cubicBezTo>
                      <a:pt x="67" y="84"/>
                      <a:pt x="68" y="92"/>
                      <a:pt x="68" y="92"/>
                    </a:cubicBezTo>
                    <a:cubicBezTo>
                      <a:pt x="68" y="92"/>
                      <a:pt x="76" y="95"/>
                      <a:pt x="76" y="95"/>
                    </a:cubicBezTo>
                    <a:cubicBezTo>
                      <a:pt x="99" y="118"/>
                      <a:pt x="99" y="118"/>
                      <a:pt x="99" y="118"/>
                    </a:cubicBezTo>
                    <a:cubicBezTo>
                      <a:pt x="99" y="118"/>
                      <a:pt x="107" y="120"/>
                      <a:pt x="107" y="120"/>
                    </a:cubicBezTo>
                    <a:cubicBezTo>
                      <a:pt x="107" y="120"/>
                      <a:pt x="120" y="107"/>
                      <a:pt x="120" y="107"/>
                    </a:cubicBezTo>
                    <a:lnTo>
                      <a:pt x="118" y="9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2C6C"/>
                  </a:solidFill>
                  <a:effectLst/>
                  <a:uLnTx/>
                  <a:uFillTx/>
                  <a:latin typeface="Verdana"/>
                  <a:ea typeface="+mn-ea"/>
                  <a:cs typeface="+mn-cs"/>
                </a:endParaRPr>
              </a:p>
            </p:txBody>
          </p:sp>
        </p:grpSp>
      </p:grpSp>
      <p:grpSp>
        <p:nvGrpSpPr>
          <p:cNvPr id="48" name="Group 47">
            <a:extLst>
              <a:ext uri="{FF2B5EF4-FFF2-40B4-BE49-F238E27FC236}">
                <a16:creationId xmlns:a16="http://schemas.microsoft.com/office/drawing/2014/main" id="{9B234C4E-0616-A07F-92EE-68FEDB004693}"/>
              </a:ext>
            </a:extLst>
          </p:cNvPr>
          <p:cNvGrpSpPr/>
          <p:nvPr/>
        </p:nvGrpSpPr>
        <p:grpSpPr>
          <a:xfrm>
            <a:off x="1799208" y="4531579"/>
            <a:ext cx="5302641" cy="195507"/>
            <a:chOff x="1799208" y="4531579"/>
            <a:chExt cx="5302641" cy="195507"/>
          </a:xfrm>
        </p:grpSpPr>
        <p:sp>
          <p:nvSpPr>
            <p:cNvPr id="60" name="AutoShape 2">
              <a:hlinkClick r:id="rId14" action="ppaction://hlinksldjump"/>
              <a:extLst>
                <a:ext uri="{FF2B5EF4-FFF2-40B4-BE49-F238E27FC236}">
                  <a16:creationId xmlns:a16="http://schemas.microsoft.com/office/drawing/2014/main" id="{5EB092FA-DE87-5A2B-9F9F-4BB3150FE7C5}"/>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HOW</a:t>
              </a:r>
            </a:p>
          </p:txBody>
        </p:sp>
        <p:sp>
          <p:nvSpPr>
            <p:cNvPr id="64" name="AutoShape 2">
              <a:hlinkClick r:id="rId15" action="ppaction://hlinksldjump"/>
              <a:extLst>
                <a:ext uri="{FF2B5EF4-FFF2-40B4-BE49-F238E27FC236}">
                  <a16:creationId xmlns:a16="http://schemas.microsoft.com/office/drawing/2014/main" id="{EEAEA4FF-A9AC-3374-D252-85ED4A7B8DCB}"/>
                </a:ext>
              </a:extLst>
            </p:cNvPr>
            <p:cNvSpPr>
              <a:spLocks noChangeArrowheads="1"/>
            </p:cNvSpPr>
            <p:nvPr/>
          </p:nvSpPr>
          <p:spPr bwMode="gray">
            <a:xfrm>
              <a:off x="5492320" y="4535045"/>
              <a:ext cx="797767" cy="185652"/>
            </a:xfrm>
            <a:prstGeom prst="roundRect">
              <a:avLst>
                <a:gd name="adj" fmla="val 50000"/>
              </a:avLst>
            </a:prstGeom>
            <a:solidFill>
              <a:srgbClr val="22BCB9"/>
            </a:solidFill>
            <a:ln w="10795">
              <a:noFill/>
              <a:round/>
              <a:headEnd/>
              <a:tailEnd/>
            </a:ln>
            <a:effectLst/>
          </p:spPr>
          <p:txBody>
            <a:bodyPr vert="horz" wrap="none" lIns="0" tIns="0" rIns="0" bIns="0" anchor="ctr" anchorCtr="0">
              <a:noAutofit/>
            </a:bodyPr>
            <a:lstStyle/>
            <a:p>
              <a:pPr algn="ctr" defTabSz="685783">
                <a:lnSpc>
                  <a:spcPct val="95000"/>
                </a:lnSpc>
              </a:pPr>
              <a:r>
                <a:rPr lang="en-US" sz="525" b="1">
                  <a:solidFill>
                    <a:prstClr val="white"/>
                  </a:solidFill>
                  <a:latin typeface="Verdana"/>
                </a:rPr>
                <a:t>HOW</a:t>
              </a:r>
            </a:p>
          </p:txBody>
        </p:sp>
        <p:sp>
          <p:nvSpPr>
            <p:cNvPr id="65" name="AutoShape 2">
              <a:hlinkClick r:id="rId16" action="ppaction://hlinksldjump"/>
              <a:extLst>
                <a:ext uri="{FF2B5EF4-FFF2-40B4-BE49-F238E27FC236}">
                  <a16:creationId xmlns:a16="http://schemas.microsoft.com/office/drawing/2014/main" id="{9ED4232E-7516-47E6-2BF2-B2E2D706A3E3}"/>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WHO</a:t>
              </a:r>
            </a:p>
          </p:txBody>
        </p:sp>
        <p:sp>
          <p:nvSpPr>
            <p:cNvPr id="66" name="AutoShape 2">
              <a:hlinkClick r:id="rId17" action="ppaction://hlinksldjump"/>
              <a:extLst>
                <a:ext uri="{FF2B5EF4-FFF2-40B4-BE49-F238E27FC236}">
                  <a16:creationId xmlns:a16="http://schemas.microsoft.com/office/drawing/2014/main" id="{3E76B6B3-2A16-0F90-ABAE-9AAE34BFDE55}"/>
                </a:ext>
              </a:extLst>
            </p:cNvPr>
            <p:cNvSpPr>
              <a:spLocks noChangeArrowheads="1"/>
            </p:cNvSpPr>
            <p:nvPr/>
          </p:nvSpPr>
          <p:spPr bwMode="gray">
            <a:xfrm>
              <a:off x="3057027"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WHY</a:t>
              </a:r>
            </a:p>
          </p:txBody>
        </p:sp>
        <p:sp>
          <p:nvSpPr>
            <p:cNvPr id="67" name="AutoShape 2">
              <a:hlinkClick r:id="rId18" action="ppaction://hlinksldjump"/>
              <a:extLst>
                <a:ext uri="{FF2B5EF4-FFF2-40B4-BE49-F238E27FC236}">
                  <a16:creationId xmlns:a16="http://schemas.microsoft.com/office/drawing/2014/main" id="{0E52FA23-BA64-045C-A53B-32CFB4554D02}"/>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WHAT</a:t>
              </a:r>
            </a:p>
          </p:txBody>
        </p:sp>
        <p:sp>
          <p:nvSpPr>
            <p:cNvPr id="68" name="AutoShape 2">
              <a:hlinkClick r:id="rId19" action="ppaction://hlinksldjump"/>
              <a:extLst>
                <a:ext uri="{FF2B5EF4-FFF2-40B4-BE49-F238E27FC236}">
                  <a16:creationId xmlns:a16="http://schemas.microsoft.com/office/drawing/2014/main" id="{CAA531F5-66DD-E8A8-9B47-91727916A267}"/>
                </a:ext>
              </a:extLst>
            </p:cNvPr>
            <p:cNvSpPr>
              <a:spLocks noChangeArrowheads="1"/>
            </p:cNvSpPr>
            <p:nvPr/>
          </p:nvSpPr>
          <p:spPr bwMode="gray">
            <a:xfrm>
              <a:off x="2245264"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GENERAL</a:t>
              </a:r>
            </a:p>
          </p:txBody>
        </p:sp>
        <p:sp>
          <p:nvSpPr>
            <p:cNvPr id="69" name="AutoShape 2">
              <a:hlinkClick r:id="rId20" action="ppaction://hlinksldjump"/>
              <a:extLst>
                <a:ext uri="{FF2B5EF4-FFF2-40B4-BE49-F238E27FC236}">
                  <a16:creationId xmlns:a16="http://schemas.microsoft.com/office/drawing/2014/main" id="{16BB919C-0773-0BFF-F924-9E468BAD1328}"/>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REPORT &amp; LEARN</a:t>
              </a:r>
            </a:p>
          </p:txBody>
        </p:sp>
        <p:pic>
          <p:nvPicPr>
            <p:cNvPr id="70" name="Picture 69">
              <a:hlinkClick r:id="rId19" action="ppaction://hlinksldjump"/>
              <a:extLst>
                <a:ext uri="{FF2B5EF4-FFF2-40B4-BE49-F238E27FC236}">
                  <a16:creationId xmlns:a16="http://schemas.microsoft.com/office/drawing/2014/main" id="{CF70959E-0123-DB59-3ADD-F95116018A85}"/>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042152" y="4531579"/>
              <a:ext cx="189116" cy="189117"/>
            </a:xfrm>
            <a:prstGeom prst="rect">
              <a:avLst/>
            </a:prstGeom>
          </p:spPr>
        </p:pic>
        <p:sp>
          <p:nvSpPr>
            <p:cNvPr id="71" name="Arrow: Right 70">
              <a:hlinkClick r:id="" action="ppaction://hlinkshowjump?jump=lastslideviewed"/>
              <a:extLst>
                <a:ext uri="{FF2B5EF4-FFF2-40B4-BE49-F238E27FC236}">
                  <a16:creationId xmlns:a16="http://schemas.microsoft.com/office/drawing/2014/main" id="{49743E08-E14A-33D6-F8B9-C37DE08ED8C1}"/>
                </a:ext>
              </a:extLst>
            </p:cNvPr>
            <p:cNvSpPr/>
            <p:nvPr/>
          </p:nvSpPr>
          <p:spPr>
            <a:xfrm rot="10800000">
              <a:off x="1799208" y="4541436"/>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72" name="Slide Number Placeholder 3">
            <a:extLst>
              <a:ext uri="{FF2B5EF4-FFF2-40B4-BE49-F238E27FC236}">
                <a16:creationId xmlns:a16="http://schemas.microsoft.com/office/drawing/2014/main" id="{184B54D6-0946-4A97-AA95-5B1E2E0C8F5A}"/>
              </a:ext>
            </a:extLst>
          </p:cNvPr>
          <p:cNvSpPr>
            <a:spLocks noGrp="1"/>
          </p:cNvSpPr>
          <p:nvPr>
            <p:ph type="sldNum" sz="quarter" idx="12"/>
          </p:nvPr>
        </p:nvSpPr>
        <p:spPr>
          <a:xfrm>
            <a:off x="8447486" y="4759631"/>
            <a:ext cx="247535" cy="150195"/>
          </a:xfrm>
        </p:spPr>
        <p:txBody>
          <a:bodyPr/>
          <a:lstStyle>
            <a:lvl1pPr rtl="0">
              <a:defRPr/>
            </a:lvl1pPr>
          </a:lstStyle>
          <a:p>
            <a:pPr fontAlgn="base">
              <a:spcAft>
                <a:spcPct val="0"/>
              </a:spcAft>
              <a:defRPr/>
            </a:pPr>
            <a:fld id="{4472AB7F-E8D0-4874-A9B8-335B68DC5F05}" type="slidenum">
              <a:rPr lang="en-US" smtClean="0"/>
              <a:pPr fontAlgn="base">
                <a:spcAft>
                  <a:spcPct val="0"/>
                </a:spcAft>
                <a:defRPr/>
              </a:pPr>
              <a:t>63</a:t>
            </a:fld>
            <a:endParaRPr lang="en-US"/>
          </a:p>
        </p:txBody>
      </p:sp>
      <p:pic>
        <p:nvPicPr>
          <p:cNvPr id="2" name="Online Media 1" title="Documentário GS1 Brasil | Primeira leitura do Código 2D com GS1 Digital Link">
            <a:hlinkClick r:id="" action="ppaction://media"/>
            <a:extLst>
              <a:ext uri="{FF2B5EF4-FFF2-40B4-BE49-F238E27FC236}">
                <a16:creationId xmlns:a16="http://schemas.microsoft.com/office/drawing/2014/main" id="{D4CF8036-D96E-0EFC-D3D3-B971C691EA63}"/>
              </a:ext>
            </a:extLst>
          </p:cNvPr>
          <p:cNvPicPr>
            <a:picLocks noRot="1" noChangeAspect="1"/>
          </p:cNvPicPr>
          <p:nvPr>
            <a:videoFile r:link="rId6"/>
          </p:nvPr>
        </p:nvPicPr>
        <p:blipFill>
          <a:blip r:embed="rId22"/>
          <a:stretch>
            <a:fillRect/>
          </a:stretch>
        </p:blipFill>
        <p:spPr>
          <a:xfrm>
            <a:off x="6792798" y="1127598"/>
            <a:ext cx="1618407" cy="914400"/>
          </a:xfrm>
          <a:prstGeom prst="rect">
            <a:avLst/>
          </a:prstGeom>
        </p:spPr>
      </p:pic>
    </p:spTree>
    <p:extLst>
      <p:ext uri="{BB962C8B-B14F-4D97-AF65-F5344CB8AC3E}">
        <p14:creationId xmlns:p14="http://schemas.microsoft.com/office/powerpoint/2010/main" val="16905115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3"/>
                                        </p:tgtEl>
                                      </p:cBhvr>
                                    </p:cmd>
                                  </p:childTnLst>
                                </p:cTn>
                              </p:par>
                            </p:childTnLst>
                          </p:cTn>
                        </p:par>
                      </p:childTnLst>
                    </p:cTn>
                  </p:par>
                </p:childTnLst>
              </p:cTn>
              <p:nextCondLst>
                <p:cond evt="onClick" delay="0">
                  <p:tgtEl>
                    <p:spTgt spid="13"/>
                  </p:tgtEl>
                </p:cond>
              </p:nextCondLst>
            </p:seq>
            <p:video>
              <p:cMediaNode vol="80000">
                <p:cTn id="7" fill="hold" display="0">
                  <p:stCondLst>
                    <p:cond delay="indefinite"/>
                  </p:stCondLst>
                </p:cTn>
                <p:tgtEl>
                  <p:spTgt spid="13"/>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video>
              <p:cMediaNode vol="80000">
                <p:cTn id="13" fill="hold" display="0">
                  <p:stCondLst>
                    <p:cond delay="indefinite"/>
                  </p:stCondLst>
                </p:cTn>
                <p:tgtEl>
                  <p:spTgt spid="10"/>
                </p:tgtEl>
              </p:cMediaNode>
            </p:video>
            <p:seq concurrent="1" nextAc="seek">
              <p:cTn id="14" restart="whenNotActive" fill="hold" evtFilter="cancelBubble" nodeType="interactiveSeq">
                <p:stCondLst>
                  <p:cond evt="onClick" delay="0">
                    <p:tgtEl>
                      <p:spTgt spid="7"/>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7"/>
                                        </p:tgtEl>
                                      </p:cBhvr>
                                    </p:cmd>
                                  </p:childTnLst>
                                </p:cTn>
                              </p:par>
                            </p:childTnLst>
                          </p:cTn>
                        </p:par>
                      </p:childTnLst>
                    </p:cTn>
                  </p:par>
                </p:childTnLst>
              </p:cTn>
              <p:nextCondLst>
                <p:cond evt="onClick" delay="0">
                  <p:tgtEl>
                    <p:spTgt spid="7"/>
                  </p:tgtEl>
                </p:cond>
              </p:nextCondLst>
            </p:seq>
            <p:video>
              <p:cMediaNode vol="80000">
                <p:cTn id="19" fill="hold" display="0">
                  <p:stCondLst>
                    <p:cond delay="indefinite"/>
                  </p:stCondLst>
                </p:cTn>
                <p:tgtEl>
                  <p:spTgt spid="7"/>
                </p:tgtEl>
              </p:cMediaNode>
            </p:video>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2" presetClass="mediacall" presetSubtype="0" fill="hold" nodeType="clickEffect">
                                  <p:stCondLst>
                                    <p:cond delay="0"/>
                                  </p:stCondLst>
                                  <p:childTnLst>
                                    <p:cmd type="call" cmd="togglePause">
                                      <p:cBhvr>
                                        <p:cTn id="24" dur="1" fill="hold"/>
                                        <p:tgtEl>
                                          <p:spTgt spid="9"/>
                                        </p:tgtEl>
                                      </p:cBhvr>
                                    </p:cmd>
                                  </p:childTnLst>
                                </p:cTn>
                              </p:par>
                            </p:childTnLst>
                          </p:cTn>
                        </p:par>
                      </p:childTnLst>
                    </p:cTn>
                  </p:par>
                </p:childTnLst>
              </p:cTn>
              <p:nextCondLst>
                <p:cond evt="onClick" delay="0">
                  <p:tgtEl>
                    <p:spTgt spid="9"/>
                  </p:tgtEl>
                </p:cond>
              </p:nextCondLst>
            </p:seq>
            <p:video>
              <p:cMediaNode vol="80000">
                <p:cTn id="25" fill="hold" display="0">
                  <p:stCondLst>
                    <p:cond delay="indefinite"/>
                  </p:stCondLst>
                </p:cTn>
                <p:tgtEl>
                  <p:spTgt spid="9"/>
                </p:tgtEl>
              </p:cMediaNode>
            </p:video>
            <p:seq concurrent="1" nextAc="seek">
              <p:cTn id="26" restart="whenNotActive" fill="hold" evtFilter="cancelBubble" nodeType="interactiveSeq">
                <p:stCondLst>
                  <p:cond evt="onClick" delay="0">
                    <p:tgtEl>
                      <p:spTgt spid="2"/>
                    </p:tgtEl>
                  </p:cond>
                </p:stCondLst>
                <p:endSync evt="end" delay="0">
                  <p:rtn val="all"/>
                </p:endSync>
                <p:childTnLst>
                  <p:par>
                    <p:cTn id="27" fill="hold">
                      <p:stCondLst>
                        <p:cond delay="0"/>
                      </p:stCondLst>
                      <p:childTnLst>
                        <p:par>
                          <p:cTn id="28" fill="hold">
                            <p:stCondLst>
                              <p:cond delay="0"/>
                            </p:stCondLst>
                            <p:childTnLst>
                              <p:par>
                                <p:cTn id="29" presetID="2" presetClass="mediacall" presetSubtype="0" fill="hold" nodeType="clickEffect">
                                  <p:stCondLst>
                                    <p:cond delay="0"/>
                                  </p:stCondLst>
                                  <p:childTnLst>
                                    <p:cmd type="call" cmd="togglePause">
                                      <p:cBhvr>
                                        <p:cTn id="30" dur="1" fill="hold"/>
                                        <p:tgtEl>
                                          <p:spTgt spid="2"/>
                                        </p:tgtEl>
                                      </p:cBhvr>
                                    </p:cmd>
                                  </p:childTnLst>
                                </p:cTn>
                              </p:par>
                            </p:childTnLst>
                          </p:cTn>
                        </p:par>
                      </p:childTnLst>
                    </p:cTn>
                  </p:par>
                </p:childTnLst>
              </p:cTn>
              <p:nextCondLst>
                <p:cond evt="onClick" delay="0">
                  <p:tgtEl>
                    <p:spTgt spid="2"/>
                  </p:tgtEl>
                </p:cond>
              </p:nextCondLst>
            </p:seq>
            <p:video>
              <p:cMediaNode vol="80000">
                <p:cTn id="31" fill="hold" display="0">
                  <p:stCondLst>
                    <p:cond delay="indefinite"/>
                  </p:stCondLst>
                </p:cTn>
                <p:tgtEl>
                  <p:spTgt spid="2"/>
                </p:tgtEl>
              </p:cMediaNode>
            </p:video>
            <p:seq concurrent="1" nextAc="seek">
              <p:cTn id="32" restart="whenNotActive" fill="hold" evtFilter="cancelBubble" nodeType="interactiveSeq">
                <p:stCondLst>
                  <p:cond evt="onClick" delay="0">
                    <p:tgtEl>
                      <p:spTgt spid="3"/>
                    </p:tgtEl>
                  </p:cond>
                </p:stCondLst>
                <p:endSync evt="end" delay="0">
                  <p:rtn val="all"/>
                </p:endSync>
                <p:childTnLst>
                  <p:par>
                    <p:cTn id="33" fill="hold">
                      <p:stCondLst>
                        <p:cond delay="0"/>
                      </p:stCondLst>
                      <p:childTnLst>
                        <p:par>
                          <p:cTn id="34" fill="hold">
                            <p:stCondLst>
                              <p:cond delay="0"/>
                            </p:stCondLst>
                            <p:childTnLst>
                              <p:par>
                                <p:cTn id="35" presetID="2" presetClass="mediacall" presetSubtype="0" fill="hold" nodeType="clickEffect">
                                  <p:stCondLst>
                                    <p:cond delay="0"/>
                                  </p:stCondLst>
                                  <p:childTnLst>
                                    <p:cmd type="call" cmd="togglePause">
                                      <p:cBhvr>
                                        <p:cTn id="36" dur="1" fill="hold"/>
                                        <p:tgtEl>
                                          <p:spTgt spid="3"/>
                                        </p:tgtEl>
                                      </p:cBhvr>
                                    </p:cmd>
                                  </p:childTnLst>
                                </p:cTn>
                              </p:par>
                            </p:childTnLst>
                          </p:cTn>
                        </p:par>
                      </p:childTnLst>
                    </p:cTn>
                  </p:par>
                </p:childTnLst>
              </p:cTn>
              <p:nextCondLst>
                <p:cond evt="onClick" delay="0">
                  <p:tgtEl>
                    <p:spTgt spid="3"/>
                  </p:tgtEl>
                </p:cond>
              </p:nextCondLst>
            </p:seq>
            <p:video>
              <p:cMediaNode vol="80000">
                <p:cTn id="37" fill="hold" display="0">
                  <p:stCondLst>
                    <p:cond delay="indefinite"/>
                  </p:stCondLst>
                </p:cTn>
                <p:tgtEl>
                  <p:spTgt spid="3"/>
                </p:tgtEl>
              </p:cMediaNode>
            </p:video>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98E65D9-E822-4430-9068-4CF62D53C950}"/>
              </a:ext>
            </a:extLst>
          </p:cNvPr>
          <p:cNvGraphicFramePr>
            <a:graphicFrameLocks noChangeAspect="1"/>
          </p:cNvGraphicFramePr>
          <p:nvPr>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6" imgW="395" imgH="394" progId="TCLayout.ActiveDocument.1">
                  <p:embed/>
                </p:oleObj>
              </mc:Choice>
              <mc:Fallback>
                <p:oleObj name="think-cell Slide" r:id="rId6" imgW="395" imgH="394" progId="TCLayout.ActiveDocument.1">
                  <p:embed/>
                  <p:pic>
                    <p:nvPicPr>
                      <p:cNvPr id="4" name="Object 3" hidden="1">
                        <a:extLst>
                          <a:ext uri="{FF2B5EF4-FFF2-40B4-BE49-F238E27FC236}">
                            <a16:creationId xmlns:a16="http://schemas.microsoft.com/office/drawing/2014/main" id="{398E65D9-E822-4430-9068-4CF62D53C950}"/>
                          </a:ext>
                        </a:extLst>
                      </p:cNvPr>
                      <p:cNvPicPr/>
                      <p:nvPr/>
                    </p:nvPicPr>
                    <p:blipFill>
                      <a:blip r:embed="rId7"/>
                      <a:stretch>
                        <a:fillRect/>
                      </a:stretch>
                    </p:blipFill>
                    <p:spPr>
                      <a:xfrm>
                        <a:off x="1191" y="1191"/>
                        <a:ext cx="1191" cy="1191"/>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FD416128-5647-472E-8DB5-D0456FC42AD7}"/>
              </a:ext>
            </a:extLst>
          </p:cNvPr>
          <p:cNvSpPr>
            <a:spLocks noGrp="1"/>
          </p:cNvSpPr>
          <p:nvPr>
            <p:ph type="sldNum" sz="quarter" idx="12"/>
          </p:nvPr>
        </p:nvSpPr>
        <p:spPr/>
        <p:txBody>
          <a:bodyPr/>
          <a:lstStyle/>
          <a:p>
            <a:pPr fontAlgn="base">
              <a:spcAft>
                <a:spcPct val="0"/>
              </a:spcAft>
              <a:defRPr/>
            </a:pPr>
            <a:fld id="{4472AB7F-E8D0-4874-A9B8-335B68DC5F05}" type="slidenum">
              <a:rPr lang="en-US" noProof="0" smtClean="0"/>
              <a:pPr fontAlgn="base">
                <a:spcAft>
                  <a:spcPct val="0"/>
                </a:spcAft>
                <a:defRPr/>
              </a:pPr>
              <a:t>64</a:t>
            </a:fld>
            <a:endParaRPr lang="en-US" noProof="0"/>
          </a:p>
        </p:txBody>
      </p:sp>
      <p:sp>
        <p:nvSpPr>
          <p:cNvPr id="27" name="Espace réservé du texte 3">
            <a:hlinkClick r:id="rId8" action="ppaction://hlinksldjump"/>
            <a:extLst>
              <a:ext uri="{FF2B5EF4-FFF2-40B4-BE49-F238E27FC236}">
                <a16:creationId xmlns:a16="http://schemas.microsoft.com/office/drawing/2014/main" id="{CF2F75F4-F1F9-4478-9F04-BB7D7B77E7D6}"/>
              </a:ext>
            </a:extLst>
          </p:cNvPr>
          <p:cNvSpPr txBox="1">
            <a:spLocks/>
          </p:cNvSpPr>
          <p:nvPr>
            <p:custDataLst>
              <p:tags r:id="rId2"/>
            </p:custDataLst>
          </p:nvPr>
        </p:nvSpPr>
        <p:spPr>
          <a:xfrm>
            <a:off x="0" y="-1"/>
            <a:ext cx="9144000" cy="4541950"/>
          </a:xfrm>
          <a:prstGeom prst="rect">
            <a:avLst/>
          </a:prstGeom>
          <a:solidFill>
            <a:srgbClr val="8DB9CA"/>
          </a:solidFill>
        </p:spPr>
        <p:txBody>
          <a:bodyPr vert="horz" lIns="81000" tIns="0" rIns="81000" bIns="0" rtlCol="0" anchor="ctr"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lgn="ctr">
              <a:spcBef>
                <a:spcPts val="300"/>
              </a:spcBef>
              <a:buClr>
                <a:schemeClr val="tx1"/>
              </a:buClr>
              <a:buNone/>
            </a:pPr>
            <a:endParaRPr lang="en-US" sz="1350" b="1">
              <a:solidFill>
                <a:schemeClr val="bg1"/>
              </a:solidFill>
            </a:endParaRPr>
          </a:p>
        </p:txBody>
      </p:sp>
      <p:sp>
        <p:nvSpPr>
          <p:cNvPr id="28" name="Text Placeholder 2">
            <a:extLst>
              <a:ext uri="{FF2B5EF4-FFF2-40B4-BE49-F238E27FC236}">
                <a16:creationId xmlns:a16="http://schemas.microsoft.com/office/drawing/2014/main" id="{7CF0068E-E3BB-475F-8328-AA49DDDA1721}"/>
              </a:ext>
            </a:extLst>
          </p:cNvPr>
          <p:cNvSpPr>
            <a:spLocks noGrp="1"/>
          </p:cNvSpPr>
          <p:nvPr>
            <p:ph type="body" sz="quarter" idx="14"/>
          </p:nvPr>
        </p:nvSpPr>
        <p:spPr>
          <a:xfrm>
            <a:off x="453090" y="526008"/>
            <a:ext cx="8237820" cy="1588542"/>
          </a:xfrm>
        </p:spPr>
        <p:txBody>
          <a:bodyPr/>
          <a:lstStyle/>
          <a:p>
            <a:pPr algn="ctr"/>
            <a:r>
              <a:rPr lang="en-US"/>
              <a:t>Reporting </a:t>
            </a:r>
            <a:r>
              <a:rPr lang="en-US" b="0"/>
              <a:t>&amp;</a:t>
            </a:r>
            <a:r>
              <a:rPr lang="en-US"/>
              <a:t> learnings</a:t>
            </a:r>
          </a:p>
        </p:txBody>
      </p:sp>
      <p:sp>
        <p:nvSpPr>
          <p:cNvPr id="29" name="Espace réservé du texte 3">
            <a:hlinkClick r:id="rId9" action="ppaction://hlinksldjump"/>
            <a:extLst>
              <a:ext uri="{FF2B5EF4-FFF2-40B4-BE49-F238E27FC236}">
                <a16:creationId xmlns:a16="http://schemas.microsoft.com/office/drawing/2014/main" id="{6CA773AD-2A83-4011-BECB-BEF6C087C294}"/>
              </a:ext>
            </a:extLst>
          </p:cNvPr>
          <p:cNvSpPr txBox="1">
            <a:spLocks/>
          </p:cNvSpPr>
          <p:nvPr>
            <p:custDataLst>
              <p:tags r:id="rId3"/>
            </p:custDataLst>
          </p:nvPr>
        </p:nvSpPr>
        <p:spPr>
          <a:xfrm>
            <a:off x="5216043" y="2347306"/>
            <a:ext cx="2629208" cy="574329"/>
          </a:xfrm>
          <a:prstGeom prst="rect">
            <a:avLst/>
          </a:prstGeom>
          <a:noFill/>
        </p:spPr>
        <p:txBody>
          <a:bodyPr vert="horz" lIns="81000" tIns="0" rIns="81000" bIns="0" rtlCol="0" anchor="t"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198834" lvl="2" indent="0">
              <a:spcBef>
                <a:spcPts val="300"/>
              </a:spcBef>
              <a:buClr>
                <a:schemeClr val="tx1"/>
              </a:buClr>
              <a:buNone/>
            </a:pPr>
            <a:r>
              <a:rPr lang="en-US" sz="975">
                <a:solidFill>
                  <a:schemeClr val="bg1"/>
                </a:solidFill>
                <a:latin typeface="+mn-lt"/>
              </a:rPr>
              <a:t>How to capture learnings and report back to the GS1 community</a:t>
            </a:r>
          </a:p>
        </p:txBody>
      </p:sp>
      <p:grpSp>
        <p:nvGrpSpPr>
          <p:cNvPr id="3" name="Group 2">
            <a:extLst>
              <a:ext uri="{FF2B5EF4-FFF2-40B4-BE49-F238E27FC236}">
                <a16:creationId xmlns:a16="http://schemas.microsoft.com/office/drawing/2014/main" id="{6F57849B-FDF5-4D25-96C3-2AF5FD79E2EE}"/>
              </a:ext>
            </a:extLst>
          </p:cNvPr>
          <p:cNvGrpSpPr/>
          <p:nvPr/>
        </p:nvGrpSpPr>
        <p:grpSpPr>
          <a:xfrm>
            <a:off x="4014662" y="1992035"/>
            <a:ext cx="1114678" cy="1159431"/>
            <a:chOff x="4014662" y="1992035"/>
            <a:chExt cx="1114678" cy="1159431"/>
          </a:xfrm>
        </p:grpSpPr>
        <p:grpSp>
          <p:nvGrpSpPr>
            <p:cNvPr id="41" name="Group 40">
              <a:extLst>
                <a:ext uri="{FF2B5EF4-FFF2-40B4-BE49-F238E27FC236}">
                  <a16:creationId xmlns:a16="http://schemas.microsoft.com/office/drawing/2014/main" id="{DD3E5A37-F5F9-4B65-996A-458A0322404B}"/>
                </a:ext>
              </a:extLst>
            </p:cNvPr>
            <p:cNvGrpSpPr/>
            <p:nvPr/>
          </p:nvGrpSpPr>
          <p:grpSpPr>
            <a:xfrm>
              <a:off x="4014662" y="1992035"/>
              <a:ext cx="1114678" cy="1159431"/>
              <a:chOff x="9769817" y="935673"/>
              <a:chExt cx="1796366" cy="1868488"/>
            </a:xfrm>
            <a:solidFill>
              <a:schemeClr val="bg1"/>
            </a:solidFill>
          </p:grpSpPr>
          <p:sp>
            <p:nvSpPr>
              <p:cNvPr id="54" name="Freeform 5">
                <a:extLst>
                  <a:ext uri="{FF2B5EF4-FFF2-40B4-BE49-F238E27FC236}">
                    <a16:creationId xmlns:a16="http://schemas.microsoft.com/office/drawing/2014/main" id="{EABF65EE-EB64-4051-9CBA-68A269A7F904}"/>
                  </a:ext>
                </a:extLst>
              </p:cNvPr>
              <p:cNvSpPr>
                <a:spLocks/>
              </p:cNvSpPr>
              <p:nvPr/>
            </p:nvSpPr>
            <p:spPr bwMode="auto">
              <a:xfrm>
                <a:off x="9843274" y="935673"/>
                <a:ext cx="1722909" cy="942925"/>
              </a:xfrm>
              <a:custGeom>
                <a:avLst/>
                <a:gdLst>
                  <a:gd name="T0" fmla="*/ 89 w 93"/>
                  <a:gd name="T1" fmla="*/ 31 h 51"/>
                  <a:gd name="T2" fmla="*/ 79 w 93"/>
                  <a:gd name="T3" fmla="*/ 15 h 51"/>
                  <a:gd name="T4" fmla="*/ 63 w 93"/>
                  <a:gd name="T5" fmla="*/ 4 h 51"/>
                  <a:gd name="T6" fmla="*/ 43 w 93"/>
                  <a:gd name="T7" fmla="*/ 0 h 51"/>
                  <a:gd name="T8" fmla="*/ 43 w 93"/>
                  <a:gd name="T9" fmla="*/ 6 h 51"/>
                  <a:gd name="T10" fmla="*/ 0 w 93"/>
                  <a:gd name="T11" fmla="*/ 50 h 51"/>
                  <a:gd name="T12" fmla="*/ 43 w 93"/>
                  <a:gd name="T13" fmla="*/ 8 h 51"/>
                  <a:gd name="T14" fmla="*/ 43 w 93"/>
                  <a:gd name="T15" fmla="*/ 8 h 51"/>
                  <a:gd name="T16" fmla="*/ 86 w 93"/>
                  <a:gd name="T17" fmla="*/ 51 h 51"/>
                  <a:gd name="T18" fmla="*/ 93 w 93"/>
                  <a:gd name="T19" fmla="*/ 51 h 51"/>
                  <a:gd name="T20" fmla="*/ 89 w 93"/>
                  <a:gd name="T21" fmla="*/ 3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51">
                    <a:moveTo>
                      <a:pt x="89" y="31"/>
                    </a:moveTo>
                    <a:cubicBezTo>
                      <a:pt x="87" y="25"/>
                      <a:pt x="83" y="20"/>
                      <a:pt x="79" y="15"/>
                    </a:cubicBezTo>
                    <a:cubicBezTo>
                      <a:pt x="74" y="10"/>
                      <a:pt x="69" y="7"/>
                      <a:pt x="63" y="4"/>
                    </a:cubicBezTo>
                    <a:cubicBezTo>
                      <a:pt x="56" y="2"/>
                      <a:pt x="50" y="0"/>
                      <a:pt x="43" y="0"/>
                    </a:cubicBezTo>
                    <a:cubicBezTo>
                      <a:pt x="43" y="6"/>
                      <a:pt x="43" y="6"/>
                      <a:pt x="43" y="6"/>
                    </a:cubicBezTo>
                    <a:cubicBezTo>
                      <a:pt x="19" y="6"/>
                      <a:pt x="0" y="26"/>
                      <a:pt x="0" y="50"/>
                    </a:cubicBezTo>
                    <a:cubicBezTo>
                      <a:pt x="0" y="27"/>
                      <a:pt x="19" y="8"/>
                      <a:pt x="43" y="8"/>
                    </a:cubicBezTo>
                    <a:cubicBezTo>
                      <a:pt x="43" y="8"/>
                      <a:pt x="43" y="8"/>
                      <a:pt x="43" y="8"/>
                    </a:cubicBezTo>
                    <a:cubicBezTo>
                      <a:pt x="67" y="8"/>
                      <a:pt x="86" y="27"/>
                      <a:pt x="86" y="51"/>
                    </a:cubicBezTo>
                    <a:cubicBezTo>
                      <a:pt x="93" y="51"/>
                      <a:pt x="93" y="51"/>
                      <a:pt x="93" y="51"/>
                    </a:cubicBezTo>
                    <a:cubicBezTo>
                      <a:pt x="93" y="44"/>
                      <a:pt x="92" y="37"/>
                      <a:pt x="89" y="31"/>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55" name="Freeform 6">
                <a:extLst>
                  <a:ext uri="{FF2B5EF4-FFF2-40B4-BE49-F238E27FC236}">
                    <a16:creationId xmlns:a16="http://schemas.microsoft.com/office/drawing/2014/main" id="{5300E45F-B2C3-4E46-8993-11C61C035A16}"/>
                  </a:ext>
                </a:extLst>
              </p:cNvPr>
              <p:cNvSpPr>
                <a:spLocks/>
              </p:cNvSpPr>
              <p:nvPr/>
            </p:nvSpPr>
            <p:spPr bwMode="auto">
              <a:xfrm>
                <a:off x="9769817" y="1878598"/>
                <a:ext cx="1740271" cy="925563"/>
              </a:xfrm>
              <a:custGeom>
                <a:avLst/>
                <a:gdLst>
                  <a:gd name="T0" fmla="*/ 4 w 94"/>
                  <a:gd name="T1" fmla="*/ 19 h 50"/>
                  <a:gd name="T2" fmla="*/ 15 w 94"/>
                  <a:gd name="T3" fmla="*/ 35 h 50"/>
                  <a:gd name="T4" fmla="*/ 31 w 94"/>
                  <a:gd name="T5" fmla="*/ 46 h 50"/>
                  <a:gd name="T6" fmla="*/ 51 w 94"/>
                  <a:gd name="T7" fmla="*/ 50 h 50"/>
                  <a:gd name="T8" fmla="*/ 51 w 94"/>
                  <a:gd name="T9" fmla="*/ 45 h 50"/>
                  <a:gd name="T10" fmla="*/ 94 w 94"/>
                  <a:gd name="T11" fmla="*/ 0 h 50"/>
                  <a:gd name="T12" fmla="*/ 51 w 94"/>
                  <a:gd name="T13" fmla="*/ 42 h 50"/>
                  <a:gd name="T14" fmla="*/ 51 w 94"/>
                  <a:gd name="T15" fmla="*/ 42 h 50"/>
                  <a:gd name="T16" fmla="*/ 8 w 94"/>
                  <a:gd name="T17" fmla="*/ 0 h 50"/>
                  <a:gd name="T18" fmla="*/ 0 w 94"/>
                  <a:gd name="T19" fmla="*/ 0 h 50"/>
                  <a:gd name="T20" fmla="*/ 4 w 94"/>
                  <a:gd name="T21" fmla="*/ 1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50">
                    <a:moveTo>
                      <a:pt x="4" y="19"/>
                    </a:moveTo>
                    <a:cubicBezTo>
                      <a:pt x="7" y="25"/>
                      <a:pt x="11" y="30"/>
                      <a:pt x="15" y="35"/>
                    </a:cubicBezTo>
                    <a:cubicBezTo>
                      <a:pt x="20" y="40"/>
                      <a:pt x="25" y="43"/>
                      <a:pt x="31" y="46"/>
                    </a:cubicBezTo>
                    <a:cubicBezTo>
                      <a:pt x="37" y="48"/>
                      <a:pt x="44" y="50"/>
                      <a:pt x="51" y="50"/>
                    </a:cubicBezTo>
                    <a:cubicBezTo>
                      <a:pt x="51" y="45"/>
                      <a:pt x="51" y="45"/>
                      <a:pt x="51" y="45"/>
                    </a:cubicBezTo>
                    <a:cubicBezTo>
                      <a:pt x="74" y="45"/>
                      <a:pt x="93" y="25"/>
                      <a:pt x="94" y="0"/>
                    </a:cubicBezTo>
                    <a:cubicBezTo>
                      <a:pt x="93" y="23"/>
                      <a:pt x="74" y="42"/>
                      <a:pt x="51" y="42"/>
                    </a:cubicBezTo>
                    <a:cubicBezTo>
                      <a:pt x="51" y="42"/>
                      <a:pt x="51" y="42"/>
                      <a:pt x="51" y="42"/>
                    </a:cubicBezTo>
                    <a:cubicBezTo>
                      <a:pt x="27" y="42"/>
                      <a:pt x="8" y="23"/>
                      <a:pt x="8" y="0"/>
                    </a:cubicBezTo>
                    <a:cubicBezTo>
                      <a:pt x="0" y="0"/>
                      <a:pt x="0" y="0"/>
                      <a:pt x="0" y="0"/>
                    </a:cubicBezTo>
                    <a:cubicBezTo>
                      <a:pt x="0" y="6"/>
                      <a:pt x="2" y="13"/>
                      <a:pt x="4" y="19"/>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1013"/>
              </a:p>
            </p:txBody>
          </p:sp>
          <p:sp>
            <p:nvSpPr>
              <p:cNvPr id="56" name="Oval 7">
                <a:extLst>
                  <a:ext uri="{FF2B5EF4-FFF2-40B4-BE49-F238E27FC236}">
                    <a16:creationId xmlns:a16="http://schemas.microsoft.com/office/drawing/2014/main" id="{840781C2-6DC1-4D39-BB06-CD1EF54C0E32}"/>
                  </a:ext>
                </a:extLst>
              </p:cNvPr>
              <p:cNvSpPr>
                <a:spLocks noChangeArrowheads="1"/>
              </p:cNvSpPr>
              <p:nvPr/>
            </p:nvSpPr>
            <p:spPr bwMode="auto">
              <a:xfrm>
                <a:off x="10010223" y="1194777"/>
                <a:ext cx="1351615" cy="1368978"/>
              </a:xfrm>
              <a:prstGeom prst="ellipse">
                <a:avLst/>
              </a:prstGeom>
              <a:grpFill/>
              <a:ln>
                <a:noFill/>
              </a:ln>
            </p:spPr>
            <p:txBody>
              <a:bodyPr vert="horz" wrap="square" lIns="68580" tIns="34290" rIns="68580" bIns="34290" numCol="1" anchor="t" anchorCtr="0" compatLnSpc="1">
                <a:prstTxWarp prst="textNoShape">
                  <a:avLst/>
                </a:prstTxWarp>
              </a:bodyPr>
              <a:lstStyle/>
              <a:p>
                <a:endParaRPr lang="en-US" sz="1013"/>
              </a:p>
            </p:txBody>
          </p:sp>
        </p:grpSp>
        <p:grpSp>
          <p:nvGrpSpPr>
            <p:cNvPr id="42" name="Groupe 243">
              <a:extLst>
                <a:ext uri="{FF2B5EF4-FFF2-40B4-BE49-F238E27FC236}">
                  <a16:creationId xmlns:a16="http://schemas.microsoft.com/office/drawing/2014/main" id="{5801F237-2C4D-4A13-ADBB-5E87901CE261}"/>
                </a:ext>
              </a:extLst>
            </p:cNvPr>
            <p:cNvGrpSpPr/>
            <p:nvPr/>
          </p:nvGrpSpPr>
          <p:grpSpPr>
            <a:xfrm>
              <a:off x="4395461" y="2357182"/>
              <a:ext cx="353079" cy="429128"/>
              <a:chOff x="7826375" y="766763"/>
              <a:chExt cx="412750" cy="501651"/>
            </a:xfrm>
            <a:solidFill>
              <a:srgbClr val="8DB9CA"/>
            </a:solidFill>
          </p:grpSpPr>
          <p:sp>
            <p:nvSpPr>
              <p:cNvPr id="43" name="Freeform 103">
                <a:extLst>
                  <a:ext uri="{FF2B5EF4-FFF2-40B4-BE49-F238E27FC236}">
                    <a16:creationId xmlns:a16="http://schemas.microsoft.com/office/drawing/2014/main" id="{44B67397-C560-4987-9BA1-FBC00665F604}"/>
                  </a:ext>
                </a:extLst>
              </p:cNvPr>
              <p:cNvSpPr>
                <a:spLocks/>
              </p:cNvSpPr>
              <p:nvPr/>
            </p:nvSpPr>
            <p:spPr bwMode="auto">
              <a:xfrm>
                <a:off x="7861300" y="1184276"/>
                <a:ext cx="344488" cy="33338"/>
              </a:xfrm>
              <a:custGeom>
                <a:avLst/>
                <a:gdLst>
                  <a:gd name="T0" fmla="*/ 0 w 102"/>
                  <a:gd name="T1" fmla="*/ 10 h 10"/>
                  <a:gd name="T2" fmla="*/ 91 w 102"/>
                  <a:gd name="T3" fmla="*/ 10 h 10"/>
                  <a:gd name="T4" fmla="*/ 102 w 102"/>
                  <a:gd name="T5" fmla="*/ 0 h 10"/>
                  <a:gd name="T6" fmla="*/ 102 w 102"/>
                  <a:gd name="T7" fmla="*/ 0 h 10"/>
                  <a:gd name="T8" fmla="*/ 0 w 102"/>
                  <a:gd name="T9" fmla="*/ 0 h 10"/>
                  <a:gd name="T10" fmla="*/ 0 w 102"/>
                  <a:gd name="T11" fmla="*/ 10 h 10"/>
                </a:gdLst>
                <a:ahLst/>
                <a:cxnLst>
                  <a:cxn ang="0">
                    <a:pos x="T0" y="T1"/>
                  </a:cxn>
                  <a:cxn ang="0">
                    <a:pos x="T2" y="T3"/>
                  </a:cxn>
                  <a:cxn ang="0">
                    <a:pos x="T4" y="T5"/>
                  </a:cxn>
                  <a:cxn ang="0">
                    <a:pos x="T6" y="T7"/>
                  </a:cxn>
                  <a:cxn ang="0">
                    <a:pos x="T8" y="T9"/>
                  </a:cxn>
                  <a:cxn ang="0">
                    <a:pos x="T10" y="T11"/>
                  </a:cxn>
                </a:cxnLst>
                <a:rect l="0" t="0" r="r" b="b"/>
                <a:pathLst>
                  <a:path w="102" h="10">
                    <a:moveTo>
                      <a:pt x="0" y="10"/>
                    </a:moveTo>
                    <a:cubicBezTo>
                      <a:pt x="91" y="10"/>
                      <a:pt x="91" y="10"/>
                      <a:pt x="91" y="10"/>
                    </a:cubicBezTo>
                    <a:cubicBezTo>
                      <a:pt x="97" y="10"/>
                      <a:pt x="102" y="5"/>
                      <a:pt x="102" y="0"/>
                    </a:cubicBezTo>
                    <a:cubicBezTo>
                      <a:pt x="102" y="0"/>
                      <a:pt x="102" y="0"/>
                      <a:pt x="102" y="0"/>
                    </a:cubicBezTo>
                    <a:cubicBezTo>
                      <a:pt x="0" y="0"/>
                      <a:pt x="0" y="0"/>
                      <a:pt x="0" y="0"/>
                    </a:cubicBez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44" name="Freeform 104">
                <a:extLst>
                  <a:ext uri="{FF2B5EF4-FFF2-40B4-BE49-F238E27FC236}">
                    <a16:creationId xmlns:a16="http://schemas.microsoft.com/office/drawing/2014/main" id="{130B42AF-0BAB-4384-BD03-26607E61ACE3}"/>
                  </a:ext>
                </a:extLst>
              </p:cNvPr>
              <p:cNvSpPr>
                <a:spLocks/>
              </p:cNvSpPr>
              <p:nvPr/>
            </p:nvSpPr>
            <p:spPr bwMode="auto">
              <a:xfrm>
                <a:off x="7826375" y="1231901"/>
                <a:ext cx="412750" cy="36513"/>
              </a:xfrm>
              <a:custGeom>
                <a:avLst/>
                <a:gdLst>
                  <a:gd name="T0" fmla="*/ 0 w 122"/>
                  <a:gd name="T1" fmla="*/ 0 h 11"/>
                  <a:gd name="T2" fmla="*/ 0 w 122"/>
                  <a:gd name="T3" fmla="*/ 11 h 11"/>
                  <a:gd name="T4" fmla="*/ 112 w 122"/>
                  <a:gd name="T5" fmla="*/ 11 h 11"/>
                  <a:gd name="T6" fmla="*/ 122 w 122"/>
                  <a:gd name="T7" fmla="*/ 0 h 11"/>
                  <a:gd name="T8" fmla="*/ 122 w 122"/>
                  <a:gd name="T9" fmla="*/ 0 h 11"/>
                  <a:gd name="T10" fmla="*/ 0 w 122"/>
                  <a:gd name="T11" fmla="*/ 0 h 11"/>
                </a:gdLst>
                <a:ahLst/>
                <a:cxnLst>
                  <a:cxn ang="0">
                    <a:pos x="T0" y="T1"/>
                  </a:cxn>
                  <a:cxn ang="0">
                    <a:pos x="T2" y="T3"/>
                  </a:cxn>
                  <a:cxn ang="0">
                    <a:pos x="T4" y="T5"/>
                  </a:cxn>
                  <a:cxn ang="0">
                    <a:pos x="T6" y="T7"/>
                  </a:cxn>
                  <a:cxn ang="0">
                    <a:pos x="T8" y="T9"/>
                  </a:cxn>
                  <a:cxn ang="0">
                    <a:pos x="T10" y="T11"/>
                  </a:cxn>
                </a:cxnLst>
                <a:rect l="0" t="0" r="r" b="b"/>
                <a:pathLst>
                  <a:path w="122" h="11">
                    <a:moveTo>
                      <a:pt x="0" y="0"/>
                    </a:moveTo>
                    <a:cubicBezTo>
                      <a:pt x="0" y="11"/>
                      <a:pt x="0" y="11"/>
                      <a:pt x="0" y="11"/>
                    </a:cubicBezTo>
                    <a:cubicBezTo>
                      <a:pt x="112" y="11"/>
                      <a:pt x="112" y="11"/>
                      <a:pt x="112" y="11"/>
                    </a:cubicBezTo>
                    <a:cubicBezTo>
                      <a:pt x="118" y="11"/>
                      <a:pt x="122" y="6"/>
                      <a:pt x="122" y="0"/>
                    </a:cubicBezTo>
                    <a:cubicBezTo>
                      <a:pt x="122" y="0"/>
                      <a:pt x="122" y="0"/>
                      <a:pt x="122"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45" name="Freeform 105">
                <a:extLst>
                  <a:ext uri="{FF2B5EF4-FFF2-40B4-BE49-F238E27FC236}">
                    <a16:creationId xmlns:a16="http://schemas.microsoft.com/office/drawing/2014/main" id="{790C61DD-52A9-43ED-B065-9337D6ACD423}"/>
                  </a:ext>
                </a:extLst>
              </p:cNvPr>
              <p:cNvSpPr>
                <a:spLocks/>
              </p:cNvSpPr>
              <p:nvPr/>
            </p:nvSpPr>
            <p:spPr bwMode="auto">
              <a:xfrm>
                <a:off x="7870825" y="955676"/>
                <a:ext cx="325438" cy="30163"/>
              </a:xfrm>
              <a:custGeom>
                <a:avLst/>
                <a:gdLst>
                  <a:gd name="T0" fmla="*/ 96 w 96"/>
                  <a:gd name="T1" fmla="*/ 0 h 9"/>
                  <a:gd name="T2" fmla="*/ 0 w 96"/>
                  <a:gd name="T3" fmla="*/ 0 h 9"/>
                  <a:gd name="T4" fmla="*/ 0 w 96"/>
                  <a:gd name="T5" fmla="*/ 9 h 9"/>
                  <a:gd name="T6" fmla="*/ 87 w 96"/>
                  <a:gd name="T7" fmla="*/ 9 h 9"/>
                  <a:gd name="T8" fmla="*/ 96 w 96"/>
                  <a:gd name="T9" fmla="*/ 0 h 9"/>
                </a:gdLst>
                <a:ahLst/>
                <a:cxnLst>
                  <a:cxn ang="0">
                    <a:pos x="T0" y="T1"/>
                  </a:cxn>
                  <a:cxn ang="0">
                    <a:pos x="T2" y="T3"/>
                  </a:cxn>
                  <a:cxn ang="0">
                    <a:pos x="T4" y="T5"/>
                  </a:cxn>
                  <a:cxn ang="0">
                    <a:pos x="T6" y="T7"/>
                  </a:cxn>
                  <a:cxn ang="0">
                    <a:pos x="T8" y="T9"/>
                  </a:cxn>
                </a:cxnLst>
                <a:rect l="0" t="0" r="r" b="b"/>
                <a:pathLst>
                  <a:path w="96" h="9">
                    <a:moveTo>
                      <a:pt x="96" y="0"/>
                    </a:moveTo>
                    <a:cubicBezTo>
                      <a:pt x="0" y="0"/>
                      <a:pt x="0" y="0"/>
                      <a:pt x="0" y="0"/>
                    </a:cubicBezTo>
                    <a:cubicBezTo>
                      <a:pt x="0" y="9"/>
                      <a:pt x="0" y="9"/>
                      <a:pt x="0" y="9"/>
                    </a:cubicBezTo>
                    <a:cubicBezTo>
                      <a:pt x="87" y="9"/>
                      <a:pt x="87" y="9"/>
                      <a:pt x="87" y="9"/>
                    </a:cubicBezTo>
                    <a:cubicBezTo>
                      <a:pt x="92" y="9"/>
                      <a:pt x="96" y="5"/>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46" name="Freeform 106">
                <a:extLst>
                  <a:ext uri="{FF2B5EF4-FFF2-40B4-BE49-F238E27FC236}">
                    <a16:creationId xmlns:a16="http://schemas.microsoft.com/office/drawing/2014/main" id="{A07669AB-FB57-451A-8DCA-9D0D26FDA6B5}"/>
                  </a:ext>
                </a:extLst>
              </p:cNvPr>
              <p:cNvSpPr>
                <a:spLocks/>
              </p:cNvSpPr>
              <p:nvPr/>
            </p:nvSpPr>
            <p:spPr bwMode="auto">
              <a:xfrm>
                <a:off x="7900988" y="1003301"/>
                <a:ext cx="58738" cy="163513"/>
              </a:xfrm>
              <a:custGeom>
                <a:avLst/>
                <a:gdLst>
                  <a:gd name="T0" fmla="*/ 17 w 17"/>
                  <a:gd name="T1" fmla="*/ 48 h 48"/>
                  <a:gd name="T2" fmla="*/ 17 w 17"/>
                  <a:gd name="T3" fmla="*/ 9 h 48"/>
                  <a:gd name="T4" fmla="*/ 8 w 17"/>
                  <a:gd name="T5" fmla="*/ 0 h 48"/>
                  <a:gd name="T6" fmla="*/ 0 w 17"/>
                  <a:gd name="T7" fmla="*/ 0 h 48"/>
                  <a:gd name="T8" fmla="*/ 0 w 17"/>
                  <a:gd name="T9" fmla="*/ 37 h 48"/>
                  <a:gd name="T10" fmla="*/ 11 w 17"/>
                  <a:gd name="T11" fmla="*/ 48 h 48"/>
                  <a:gd name="T12" fmla="*/ 17 w 17"/>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7" h="48">
                    <a:moveTo>
                      <a:pt x="17" y="48"/>
                    </a:moveTo>
                    <a:cubicBezTo>
                      <a:pt x="17" y="9"/>
                      <a:pt x="17" y="9"/>
                      <a:pt x="17" y="9"/>
                    </a:cubicBezTo>
                    <a:cubicBezTo>
                      <a:pt x="17" y="4"/>
                      <a:pt x="13" y="0"/>
                      <a:pt x="8" y="0"/>
                    </a:cubicBezTo>
                    <a:cubicBezTo>
                      <a:pt x="0" y="0"/>
                      <a:pt x="0" y="0"/>
                      <a:pt x="0" y="0"/>
                    </a:cubicBezTo>
                    <a:cubicBezTo>
                      <a:pt x="0" y="37"/>
                      <a:pt x="0" y="37"/>
                      <a:pt x="0" y="37"/>
                    </a:cubicBezTo>
                    <a:cubicBezTo>
                      <a:pt x="0" y="43"/>
                      <a:pt x="5" y="48"/>
                      <a:pt x="11" y="48"/>
                    </a:cubicBezTo>
                    <a:lnTo>
                      <a:pt x="17"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47" name="Rectangle 107">
                <a:extLst>
                  <a:ext uri="{FF2B5EF4-FFF2-40B4-BE49-F238E27FC236}">
                    <a16:creationId xmlns:a16="http://schemas.microsoft.com/office/drawing/2014/main" id="{0B07493B-6310-444F-9F0D-C3F83EA2D8EE}"/>
                  </a:ext>
                </a:extLst>
              </p:cNvPr>
              <p:cNvSpPr>
                <a:spLocks noChangeArrowheads="1"/>
              </p:cNvSpPr>
              <p:nvPr/>
            </p:nvSpPr>
            <p:spPr bwMode="auto">
              <a:xfrm>
                <a:off x="8002588" y="1003301"/>
                <a:ext cx="61913" cy="163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48" name="Freeform 108">
                <a:extLst>
                  <a:ext uri="{FF2B5EF4-FFF2-40B4-BE49-F238E27FC236}">
                    <a16:creationId xmlns:a16="http://schemas.microsoft.com/office/drawing/2014/main" id="{D005DD98-57F6-43CE-8FFF-2C9924BA0FBA}"/>
                  </a:ext>
                </a:extLst>
              </p:cNvPr>
              <p:cNvSpPr>
                <a:spLocks/>
              </p:cNvSpPr>
              <p:nvPr/>
            </p:nvSpPr>
            <p:spPr bwMode="auto">
              <a:xfrm>
                <a:off x="8107363" y="1003301"/>
                <a:ext cx="58738" cy="163513"/>
              </a:xfrm>
              <a:custGeom>
                <a:avLst/>
                <a:gdLst>
                  <a:gd name="T0" fmla="*/ 17 w 17"/>
                  <a:gd name="T1" fmla="*/ 38 h 48"/>
                  <a:gd name="T2" fmla="*/ 17 w 17"/>
                  <a:gd name="T3" fmla="*/ 0 h 48"/>
                  <a:gd name="T4" fmla="*/ 7 w 17"/>
                  <a:gd name="T5" fmla="*/ 0 h 48"/>
                  <a:gd name="T6" fmla="*/ 0 w 17"/>
                  <a:gd name="T7" fmla="*/ 7 h 48"/>
                  <a:gd name="T8" fmla="*/ 0 w 17"/>
                  <a:gd name="T9" fmla="*/ 48 h 48"/>
                  <a:gd name="T10" fmla="*/ 7 w 17"/>
                  <a:gd name="T11" fmla="*/ 48 h 48"/>
                  <a:gd name="T12" fmla="*/ 17 w 17"/>
                  <a:gd name="T13" fmla="*/ 38 h 48"/>
                </a:gdLst>
                <a:ahLst/>
                <a:cxnLst>
                  <a:cxn ang="0">
                    <a:pos x="T0" y="T1"/>
                  </a:cxn>
                  <a:cxn ang="0">
                    <a:pos x="T2" y="T3"/>
                  </a:cxn>
                  <a:cxn ang="0">
                    <a:pos x="T4" y="T5"/>
                  </a:cxn>
                  <a:cxn ang="0">
                    <a:pos x="T6" y="T7"/>
                  </a:cxn>
                  <a:cxn ang="0">
                    <a:pos x="T8" y="T9"/>
                  </a:cxn>
                  <a:cxn ang="0">
                    <a:pos x="T10" y="T11"/>
                  </a:cxn>
                  <a:cxn ang="0">
                    <a:pos x="T12" y="T13"/>
                  </a:cxn>
                </a:cxnLst>
                <a:rect l="0" t="0" r="r" b="b"/>
                <a:pathLst>
                  <a:path w="17" h="48">
                    <a:moveTo>
                      <a:pt x="17" y="38"/>
                    </a:moveTo>
                    <a:cubicBezTo>
                      <a:pt x="17" y="0"/>
                      <a:pt x="17" y="0"/>
                      <a:pt x="17" y="0"/>
                    </a:cubicBezTo>
                    <a:cubicBezTo>
                      <a:pt x="7" y="0"/>
                      <a:pt x="7" y="0"/>
                      <a:pt x="7" y="0"/>
                    </a:cubicBezTo>
                    <a:cubicBezTo>
                      <a:pt x="3" y="0"/>
                      <a:pt x="0" y="3"/>
                      <a:pt x="0" y="7"/>
                    </a:cubicBezTo>
                    <a:cubicBezTo>
                      <a:pt x="0" y="48"/>
                      <a:pt x="0" y="48"/>
                      <a:pt x="0" y="48"/>
                    </a:cubicBezTo>
                    <a:cubicBezTo>
                      <a:pt x="7" y="48"/>
                      <a:pt x="7" y="48"/>
                      <a:pt x="7" y="48"/>
                    </a:cubicBezTo>
                    <a:cubicBezTo>
                      <a:pt x="13" y="48"/>
                      <a:pt x="17" y="44"/>
                      <a:pt x="17"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49" name="Freeform 109">
                <a:extLst>
                  <a:ext uri="{FF2B5EF4-FFF2-40B4-BE49-F238E27FC236}">
                    <a16:creationId xmlns:a16="http://schemas.microsoft.com/office/drawing/2014/main" id="{04D8C6F8-A4A3-47C9-B3C3-5EC41C74A236}"/>
                  </a:ext>
                </a:extLst>
              </p:cNvPr>
              <p:cNvSpPr>
                <a:spLocks/>
              </p:cNvSpPr>
              <p:nvPr/>
            </p:nvSpPr>
            <p:spPr bwMode="auto">
              <a:xfrm>
                <a:off x="7826375" y="766763"/>
                <a:ext cx="412750" cy="174625"/>
              </a:xfrm>
              <a:custGeom>
                <a:avLst/>
                <a:gdLst>
                  <a:gd name="T0" fmla="*/ 122 w 122"/>
                  <a:gd name="T1" fmla="*/ 43 h 51"/>
                  <a:gd name="T2" fmla="*/ 61 w 122"/>
                  <a:gd name="T3" fmla="*/ 0 h 51"/>
                  <a:gd name="T4" fmla="*/ 1 w 122"/>
                  <a:gd name="T5" fmla="*/ 42 h 51"/>
                  <a:gd name="T6" fmla="*/ 0 w 122"/>
                  <a:gd name="T7" fmla="*/ 44 h 51"/>
                  <a:gd name="T8" fmla="*/ 0 w 122"/>
                  <a:gd name="T9" fmla="*/ 51 h 51"/>
                  <a:gd name="T10" fmla="*/ 114 w 122"/>
                  <a:gd name="T11" fmla="*/ 51 h 51"/>
                  <a:gd name="T12" fmla="*/ 122 w 122"/>
                  <a:gd name="T13" fmla="*/ 43 h 51"/>
                </a:gdLst>
                <a:ahLst/>
                <a:cxnLst>
                  <a:cxn ang="0">
                    <a:pos x="T0" y="T1"/>
                  </a:cxn>
                  <a:cxn ang="0">
                    <a:pos x="T2" y="T3"/>
                  </a:cxn>
                  <a:cxn ang="0">
                    <a:pos x="T4" y="T5"/>
                  </a:cxn>
                  <a:cxn ang="0">
                    <a:pos x="T6" y="T7"/>
                  </a:cxn>
                  <a:cxn ang="0">
                    <a:pos x="T8" y="T9"/>
                  </a:cxn>
                  <a:cxn ang="0">
                    <a:pos x="T10" y="T11"/>
                  </a:cxn>
                  <a:cxn ang="0">
                    <a:pos x="T12" y="T13"/>
                  </a:cxn>
                </a:cxnLst>
                <a:rect l="0" t="0" r="r" b="b"/>
                <a:pathLst>
                  <a:path w="122" h="51">
                    <a:moveTo>
                      <a:pt x="122" y="43"/>
                    </a:moveTo>
                    <a:cubicBezTo>
                      <a:pt x="61" y="0"/>
                      <a:pt x="61" y="0"/>
                      <a:pt x="61" y="0"/>
                    </a:cubicBezTo>
                    <a:cubicBezTo>
                      <a:pt x="1" y="42"/>
                      <a:pt x="1" y="42"/>
                      <a:pt x="1" y="42"/>
                    </a:cubicBezTo>
                    <a:cubicBezTo>
                      <a:pt x="0" y="42"/>
                      <a:pt x="0" y="43"/>
                      <a:pt x="0" y="44"/>
                    </a:cubicBezTo>
                    <a:cubicBezTo>
                      <a:pt x="0" y="51"/>
                      <a:pt x="0" y="51"/>
                      <a:pt x="0" y="51"/>
                    </a:cubicBezTo>
                    <a:cubicBezTo>
                      <a:pt x="114" y="51"/>
                      <a:pt x="114" y="51"/>
                      <a:pt x="114" y="51"/>
                    </a:cubicBezTo>
                    <a:cubicBezTo>
                      <a:pt x="119" y="51"/>
                      <a:pt x="122" y="47"/>
                      <a:pt x="122"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50" name="Rectangle 110">
                <a:extLst>
                  <a:ext uri="{FF2B5EF4-FFF2-40B4-BE49-F238E27FC236}">
                    <a16:creationId xmlns:a16="http://schemas.microsoft.com/office/drawing/2014/main" id="{98039F12-6589-4B3C-A0D8-DBF7B3273CA6}"/>
                  </a:ext>
                </a:extLst>
              </p:cNvPr>
              <p:cNvSpPr>
                <a:spLocks noChangeArrowheads="1"/>
              </p:cNvSpPr>
              <p:nvPr/>
            </p:nvSpPr>
            <p:spPr bwMode="auto">
              <a:xfrm>
                <a:off x="7918450" y="1019176"/>
                <a:ext cx="6350" cy="130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51" name="Rectangle 111">
                <a:extLst>
                  <a:ext uri="{FF2B5EF4-FFF2-40B4-BE49-F238E27FC236}">
                    <a16:creationId xmlns:a16="http://schemas.microsoft.com/office/drawing/2014/main" id="{5B8276CC-27E3-4F7C-B865-5AB00B31ADF2}"/>
                  </a:ext>
                </a:extLst>
              </p:cNvPr>
              <p:cNvSpPr>
                <a:spLocks noChangeArrowheads="1"/>
              </p:cNvSpPr>
              <p:nvPr/>
            </p:nvSpPr>
            <p:spPr bwMode="auto">
              <a:xfrm>
                <a:off x="8020050" y="1019176"/>
                <a:ext cx="6350" cy="130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52" name="Rectangle 112">
                <a:extLst>
                  <a:ext uri="{FF2B5EF4-FFF2-40B4-BE49-F238E27FC236}">
                    <a16:creationId xmlns:a16="http://schemas.microsoft.com/office/drawing/2014/main" id="{272B4435-8C32-462B-A27B-055F33F20D73}"/>
                  </a:ext>
                </a:extLst>
              </p:cNvPr>
              <p:cNvSpPr>
                <a:spLocks noChangeArrowheads="1"/>
              </p:cNvSpPr>
              <p:nvPr/>
            </p:nvSpPr>
            <p:spPr bwMode="auto">
              <a:xfrm>
                <a:off x="8124825" y="1019176"/>
                <a:ext cx="3175" cy="130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53" name="Freeform 113">
                <a:extLst>
                  <a:ext uri="{FF2B5EF4-FFF2-40B4-BE49-F238E27FC236}">
                    <a16:creationId xmlns:a16="http://schemas.microsoft.com/office/drawing/2014/main" id="{55574378-562D-42F4-B2FA-1A0776EC57A7}"/>
                  </a:ext>
                </a:extLst>
              </p:cNvPr>
              <p:cNvSpPr>
                <a:spLocks/>
              </p:cNvSpPr>
              <p:nvPr/>
            </p:nvSpPr>
            <p:spPr bwMode="auto">
              <a:xfrm>
                <a:off x="7996238" y="828676"/>
                <a:ext cx="71438" cy="74613"/>
              </a:xfrm>
              <a:custGeom>
                <a:avLst/>
                <a:gdLst>
                  <a:gd name="T0" fmla="*/ 21 w 21"/>
                  <a:gd name="T1" fmla="*/ 10 h 22"/>
                  <a:gd name="T2" fmla="*/ 16 w 21"/>
                  <a:gd name="T3" fmla="*/ 3 h 22"/>
                  <a:gd name="T4" fmla="*/ 8 w 21"/>
                  <a:gd name="T5" fmla="*/ 1 h 22"/>
                  <a:gd name="T6" fmla="*/ 7 w 21"/>
                  <a:gd name="T7" fmla="*/ 1 h 22"/>
                  <a:gd name="T8" fmla="*/ 7 w 21"/>
                  <a:gd name="T9" fmla="*/ 1 h 22"/>
                  <a:gd name="T10" fmla="*/ 3 w 21"/>
                  <a:gd name="T11" fmla="*/ 5 h 22"/>
                  <a:gd name="T12" fmla="*/ 6 w 21"/>
                  <a:gd name="T13" fmla="*/ 19 h 22"/>
                  <a:gd name="T14" fmla="*/ 20 w 21"/>
                  <a:gd name="T15" fmla="*/ 15 h 22"/>
                  <a:gd name="T16" fmla="*/ 21 w 21"/>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2">
                    <a:moveTo>
                      <a:pt x="21" y="10"/>
                    </a:moveTo>
                    <a:cubicBezTo>
                      <a:pt x="21" y="7"/>
                      <a:pt x="16" y="5"/>
                      <a:pt x="16" y="3"/>
                    </a:cubicBezTo>
                    <a:cubicBezTo>
                      <a:pt x="16" y="3"/>
                      <a:pt x="13" y="0"/>
                      <a:pt x="8" y="1"/>
                    </a:cubicBezTo>
                    <a:cubicBezTo>
                      <a:pt x="8" y="1"/>
                      <a:pt x="7" y="1"/>
                      <a:pt x="7" y="1"/>
                    </a:cubicBezTo>
                    <a:cubicBezTo>
                      <a:pt x="7" y="1"/>
                      <a:pt x="7" y="1"/>
                      <a:pt x="7" y="1"/>
                    </a:cubicBezTo>
                    <a:cubicBezTo>
                      <a:pt x="5" y="2"/>
                      <a:pt x="4" y="4"/>
                      <a:pt x="3" y="5"/>
                    </a:cubicBezTo>
                    <a:cubicBezTo>
                      <a:pt x="0" y="10"/>
                      <a:pt x="1" y="16"/>
                      <a:pt x="6" y="19"/>
                    </a:cubicBezTo>
                    <a:cubicBezTo>
                      <a:pt x="11" y="22"/>
                      <a:pt x="17" y="20"/>
                      <a:pt x="20" y="15"/>
                    </a:cubicBezTo>
                    <a:cubicBezTo>
                      <a:pt x="21" y="14"/>
                      <a:pt x="21" y="12"/>
                      <a:pt x="2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grpSp>
      <p:grpSp>
        <p:nvGrpSpPr>
          <p:cNvPr id="24" name="Group 23">
            <a:extLst>
              <a:ext uri="{FF2B5EF4-FFF2-40B4-BE49-F238E27FC236}">
                <a16:creationId xmlns:a16="http://schemas.microsoft.com/office/drawing/2014/main" id="{B8CF4744-43A5-B2FA-4812-C216609B3AE5}"/>
              </a:ext>
            </a:extLst>
          </p:cNvPr>
          <p:cNvGrpSpPr/>
          <p:nvPr/>
        </p:nvGrpSpPr>
        <p:grpSpPr>
          <a:xfrm>
            <a:off x="1799208" y="4576029"/>
            <a:ext cx="5302636" cy="195507"/>
            <a:chOff x="1799208" y="4531579"/>
            <a:chExt cx="5302636" cy="195507"/>
          </a:xfrm>
        </p:grpSpPr>
        <p:sp>
          <p:nvSpPr>
            <p:cNvPr id="25" name="AutoShape 2">
              <a:hlinkClick r:id="rId10" action="ppaction://hlinksldjump"/>
              <a:extLst>
                <a:ext uri="{FF2B5EF4-FFF2-40B4-BE49-F238E27FC236}">
                  <a16:creationId xmlns:a16="http://schemas.microsoft.com/office/drawing/2014/main" id="{D7C2172E-1BEB-EBC5-93AD-95C96E6753C3}"/>
                </a:ext>
              </a:extLst>
            </p:cNvPr>
            <p:cNvSpPr>
              <a:spLocks noChangeArrowheads="1"/>
            </p:cNvSpPr>
            <p:nvPr/>
          </p:nvSpPr>
          <p:spPr bwMode="gray">
            <a:xfrm>
              <a:off x="5492315" y="4535045"/>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HOW</a:t>
              </a:r>
            </a:p>
          </p:txBody>
        </p:sp>
        <p:sp>
          <p:nvSpPr>
            <p:cNvPr id="26" name="AutoShape 2">
              <a:hlinkClick r:id="rId11" action="ppaction://hlinksldjump"/>
              <a:extLst>
                <a:ext uri="{FF2B5EF4-FFF2-40B4-BE49-F238E27FC236}">
                  <a16:creationId xmlns:a16="http://schemas.microsoft.com/office/drawing/2014/main" id="{A988EA1A-B3BA-2C23-2196-364A20F26832}"/>
                </a:ext>
              </a:extLst>
            </p:cNvPr>
            <p:cNvSpPr>
              <a:spLocks noChangeArrowheads="1"/>
            </p:cNvSpPr>
            <p:nvPr/>
          </p:nvSpPr>
          <p:spPr bwMode="gray">
            <a:xfrm>
              <a:off x="6304077" y="4535045"/>
              <a:ext cx="797767" cy="185652"/>
            </a:xfrm>
            <a:prstGeom prst="roundRect">
              <a:avLst>
                <a:gd name="adj" fmla="val 50000"/>
              </a:avLst>
            </a:prstGeom>
            <a:solidFill>
              <a:srgbClr val="8DB9CA"/>
            </a:solidFill>
            <a:ln w="10795">
              <a:noFill/>
              <a:round/>
              <a:headEnd/>
              <a:tailEnd/>
            </a:ln>
            <a:effectLst/>
          </p:spPr>
          <p:txBody>
            <a:bodyPr vert="horz" wrap="none" lIns="0" tIns="0" rIns="0" bIns="0" anchor="ctr" anchorCtr="0">
              <a:noAutofit/>
            </a:bodyPr>
            <a:lstStyle/>
            <a:p>
              <a:pPr algn="ctr">
                <a:lnSpc>
                  <a:spcPct val="95000"/>
                </a:lnSpc>
              </a:pPr>
              <a:r>
                <a:rPr lang="en-US" sz="525" b="1">
                  <a:solidFill>
                    <a:schemeClr val="bg1"/>
                  </a:solidFill>
                </a:rPr>
                <a:t>REPORT &amp; LEARN</a:t>
              </a:r>
            </a:p>
          </p:txBody>
        </p:sp>
        <p:sp>
          <p:nvSpPr>
            <p:cNvPr id="30" name="AutoShape 2">
              <a:hlinkClick r:id="rId12" action="ppaction://hlinksldjump"/>
              <a:extLst>
                <a:ext uri="{FF2B5EF4-FFF2-40B4-BE49-F238E27FC236}">
                  <a16:creationId xmlns:a16="http://schemas.microsoft.com/office/drawing/2014/main" id="{68B860D3-9FC4-7CC7-1431-3A0E7566841C}"/>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HOW</a:t>
              </a:r>
            </a:p>
          </p:txBody>
        </p:sp>
        <p:sp>
          <p:nvSpPr>
            <p:cNvPr id="31" name="AutoShape 2">
              <a:hlinkClick r:id="rId13" action="ppaction://hlinksldjump"/>
              <a:extLst>
                <a:ext uri="{FF2B5EF4-FFF2-40B4-BE49-F238E27FC236}">
                  <a16:creationId xmlns:a16="http://schemas.microsoft.com/office/drawing/2014/main" id="{24585A93-0AE2-449A-B775-E766B6882F58}"/>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WHO</a:t>
              </a:r>
            </a:p>
          </p:txBody>
        </p:sp>
        <p:sp>
          <p:nvSpPr>
            <p:cNvPr id="32" name="AutoShape 2">
              <a:hlinkClick r:id="rId14" action="ppaction://hlinksldjump"/>
              <a:extLst>
                <a:ext uri="{FF2B5EF4-FFF2-40B4-BE49-F238E27FC236}">
                  <a16:creationId xmlns:a16="http://schemas.microsoft.com/office/drawing/2014/main" id="{15360734-B6E9-0B9A-2694-295F51A31CF3}"/>
                </a:ext>
              </a:extLst>
            </p:cNvPr>
            <p:cNvSpPr>
              <a:spLocks noChangeArrowheads="1"/>
            </p:cNvSpPr>
            <p:nvPr/>
          </p:nvSpPr>
          <p:spPr bwMode="gray">
            <a:xfrm>
              <a:off x="3057027"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WHY</a:t>
              </a:r>
            </a:p>
          </p:txBody>
        </p:sp>
        <p:sp>
          <p:nvSpPr>
            <p:cNvPr id="33" name="AutoShape 2">
              <a:hlinkClick r:id="rId15" action="ppaction://hlinksldjump"/>
              <a:extLst>
                <a:ext uri="{FF2B5EF4-FFF2-40B4-BE49-F238E27FC236}">
                  <a16:creationId xmlns:a16="http://schemas.microsoft.com/office/drawing/2014/main" id="{9FC78C48-6B94-D6F0-894A-4BB9709BDFC2}"/>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WHAT</a:t>
              </a:r>
            </a:p>
          </p:txBody>
        </p:sp>
        <p:sp>
          <p:nvSpPr>
            <p:cNvPr id="34" name="AutoShape 2">
              <a:hlinkClick r:id="rId16" action="ppaction://hlinksldjump"/>
              <a:extLst>
                <a:ext uri="{FF2B5EF4-FFF2-40B4-BE49-F238E27FC236}">
                  <a16:creationId xmlns:a16="http://schemas.microsoft.com/office/drawing/2014/main" id="{07BD161D-BA7B-E6C3-E21B-960565806A96}"/>
                </a:ext>
              </a:extLst>
            </p:cNvPr>
            <p:cNvSpPr>
              <a:spLocks noChangeArrowheads="1"/>
            </p:cNvSpPr>
            <p:nvPr/>
          </p:nvSpPr>
          <p:spPr bwMode="gray">
            <a:xfrm>
              <a:off x="2245264"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GENERAL</a:t>
              </a:r>
            </a:p>
          </p:txBody>
        </p:sp>
        <p:pic>
          <p:nvPicPr>
            <p:cNvPr id="35" name="Picture 34">
              <a:hlinkClick r:id="rId16" action="ppaction://hlinksldjump"/>
              <a:extLst>
                <a:ext uri="{FF2B5EF4-FFF2-40B4-BE49-F238E27FC236}">
                  <a16:creationId xmlns:a16="http://schemas.microsoft.com/office/drawing/2014/main" id="{E7EB2B52-A2CB-C991-0CF6-19FC164CE234}"/>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042152" y="4531579"/>
              <a:ext cx="189116" cy="189117"/>
            </a:xfrm>
            <a:prstGeom prst="rect">
              <a:avLst/>
            </a:prstGeom>
          </p:spPr>
        </p:pic>
        <p:sp>
          <p:nvSpPr>
            <p:cNvPr id="36" name="Arrow: Right 35">
              <a:hlinkClick r:id="" action="ppaction://hlinkshowjump?jump=lastslideviewed"/>
              <a:extLst>
                <a:ext uri="{FF2B5EF4-FFF2-40B4-BE49-F238E27FC236}">
                  <a16:creationId xmlns:a16="http://schemas.microsoft.com/office/drawing/2014/main" id="{B928906F-5E6E-4C75-D224-E1F4995598A3}"/>
                </a:ext>
              </a:extLst>
            </p:cNvPr>
            <p:cNvSpPr/>
            <p:nvPr/>
          </p:nvSpPr>
          <p:spPr>
            <a:xfrm rot="10800000">
              <a:off x="1799208" y="4541436"/>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1163767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9" name="Straight Connector 68">
            <a:extLst>
              <a:ext uri="{FF2B5EF4-FFF2-40B4-BE49-F238E27FC236}">
                <a16:creationId xmlns:a16="http://schemas.microsoft.com/office/drawing/2014/main" id="{2B89742C-C9DC-40C1-AEAA-87A777DBF2A2}"/>
              </a:ext>
            </a:extLst>
          </p:cNvPr>
          <p:cNvCxnSpPr>
            <a:cxnSpLocks/>
          </p:cNvCxnSpPr>
          <p:nvPr/>
        </p:nvCxnSpPr>
        <p:spPr>
          <a:xfrm flipV="1">
            <a:off x="3069900" y="926100"/>
            <a:ext cx="5179433"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B5A8A94C-C3A7-4A46-B48E-C0BC6A8C1C3C}"/>
              </a:ext>
            </a:extLst>
          </p:cNvPr>
          <p:cNvCxnSpPr>
            <a:cxnSpLocks/>
          </p:cNvCxnSpPr>
          <p:nvPr/>
        </p:nvCxnSpPr>
        <p:spPr>
          <a:xfrm flipV="1">
            <a:off x="3069900" y="2939427"/>
            <a:ext cx="5178600"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A5C40996-74A0-45C3-AD14-40279A3F29AC}"/>
              </a:ext>
            </a:extLst>
          </p:cNvPr>
          <p:cNvSpPr/>
          <p:nvPr/>
        </p:nvSpPr>
        <p:spPr>
          <a:xfrm>
            <a:off x="1966" y="0"/>
            <a:ext cx="2993588" cy="4445491"/>
          </a:xfrm>
          <a:prstGeom prst="rect">
            <a:avLst/>
          </a:prstGeom>
          <a:solidFill>
            <a:srgbClr val="8DB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 name="Title 1">
            <a:extLst>
              <a:ext uri="{FF2B5EF4-FFF2-40B4-BE49-F238E27FC236}">
                <a16:creationId xmlns:a16="http://schemas.microsoft.com/office/drawing/2014/main" id="{B7E3CED6-E3D4-4124-84D3-031096F9305F}"/>
              </a:ext>
            </a:extLst>
          </p:cNvPr>
          <p:cNvSpPr txBox="1">
            <a:spLocks/>
          </p:cNvSpPr>
          <p:nvPr/>
        </p:nvSpPr>
        <p:spPr bwMode="auto">
          <a:xfrm>
            <a:off x="303609" y="87475"/>
            <a:ext cx="8210829" cy="537533"/>
          </a:xfrm>
          <a:prstGeom prst="rect">
            <a:avLst/>
          </a:prstGeom>
          <a:noFill/>
          <a:ln>
            <a:noFill/>
          </a:ln>
        </p:spPr>
        <p:txBody>
          <a:bodyPr vert="horz" wrap="square" lIns="0" tIns="34287" rIns="68573" bIns="34287" numCol="1" anchor="b" anchorCtr="0" compatLnSpc="1">
            <a:prstTxWarp prst="textNoShape">
              <a:avLst/>
            </a:prstTxWarp>
          </a:bodyPr>
          <a:lstStyle>
            <a:lvl1pPr algn="l" defTabSz="60952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a:lstStyle>
          <a:p>
            <a:r>
              <a:rPr lang="en-US" sz="1500">
                <a:solidFill>
                  <a:schemeClr val="bg1"/>
                </a:solidFill>
              </a:rPr>
              <a:t>Reporting &amp; Learning</a:t>
            </a:r>
          </a:p>
        </p:txBody>
      </p:sp>
      <p:sp>
        <p:nvSpPr>
          <p:cNvPr id="160" name="Rectangle 159">
            <a:extLst>
              <a:ext uri="{FF2B5EF4-FFF2-40B4-BE49-F238E27FC236}">
                <a16:creationId xmlns:a16="http://schemas.microsoft.com/office/drawing/2014/main" id="{BB720DCA-E7D0-44EC-A838-EA09C37BF319}"/>
              </a:ext>
            </a:extLst>
          </p:cNvPr>
          <p:cNvSpPr>
            <a:spLocks/>
          </p:cNvSpPr>
          <p:nvPr/>
        </p:nvSpPr>
        <p:spPr>
          <a:xfrm>
            <a:off x="142183" y="1215017"/>
            <a:ext cx="2853371" cy="1062496"/>
          </a:xfrm>
          <a:prstGeom prst="rect">
            <a:avLst/>
          </a:prstGeom>
          <a:noFill/>
          <a:ln w="12700" cap="flat" cmpd="sng" algn="ctr">
            <a:noFill/>
            <a:prstDash val="solid"/>
          </a:ln>
          <a:effectLst/>
        </p:spPr>
        <p:txBody>
          <a:bodyPr wrap="square" tIns="54000" rtlCol="0" anchor="t">
            <a:spAutoFit/>
          </a:bodyPr>
          <a:lstStyle/>
          <a:p>
            <a:pPr marL="214313" lvl="1" indent="-214313" fontAlgn="base">
              <a:spcAft>
                <a:spcPts val="300"/>
              </a:spcAft>
              <a:buClr>
                <a:schemeClr val="bg1"/>
              </a:buClr>
              <a:buFont typeface="Arial" panose="020B0604020202020204" pitchFamily="34" charset="0"/>
              <a:buChar char="•"/>
            </a:pPr>
            <a:r>
              <a:rPr lang="en-US" sz="1050">
                <a:solidFill>
                  <a:schemeClr val="bg1"/>
                </a:solidFill>
              </a:rPr>
              <a:t>Reporting 2D pilots</a:t>
            </a:r>
          </a:p>
          <a:p>
            <a:pPr marL="557213" lvl="2" indent="-214313" fontAlgn="base">
              <a:spcAft>
                <a:spcPts val="300"/>
              </a:spcAft>
              <a:buClr>
                <a:schemeClr val="bg1"/>
              </a:buClr>
              <a:buFont typeface="Arial" panose="020B0604020202020204" pitchFamily="34" charset="0"/>
              <a:buChar char="•"/>
            </a:pPr>
            <a:r>
              <a:rPr lang="en-US" sz="1050">
                <a:solidFill>
                  <a:schemeClr val="bg1"/>
                </a:solidFill>
              </a:rPr>
              <a:t>Storytelling</a:t>
            </a:r>
          </a:p>
          <a:p>
            <a:pPr marL="557213" lvl="2" indent="-214313" fontAlgn="base">
              <a:spcAft>
                <a:spcPts val="300"/>
              </a:spcAft>
              <a:buClr>
                <a:schemeClr val="bg1"/>
              </a:buClr>
              <a:buFont typeface="Arial" panose="020B0604020202020204" pitchFamily="34" charset="0"/>
              <a:buChar char="•"/>
            </a:pPr>
            <a:r>
              <a:rPr lang="en-US" sz="1050">
                <a:solidFill>
                  <a:schemeClr val="bg1"/>
                </a:solidFill>
              </a:rPr>
              <a:t>Facts</a:t>
            </a:r>
          </a:p>
          <a:p>
            <a:pPr marL="214313" lvl="1" indent="-214313" fontAlgn="base">
              <a:spcAft>
                <a:spcPts val="300"/>
              </a:spcAft>
              <a:buClr>
                <a:schemeClr val="bg1"/>
              </a:buClr>
              <a:buFont typeface="Arial" panose="020B0604020202020204" pitchFamily="34" charset="0"/>
              <a:buChar char="•"/>
            </a:pPr>
            <a:r>
              <a:rPr lang="en-US" sz="1050">
                <a:solidFill>
                  <a:schemeClr val="bg1"/>
                </a:solidFill>
              </a:rPr>
              <a:t>Share learnings</a:t>
            </a:r>
          </a:p>
          <a:p>
            <a:pPr marL="0" lvl="1" fontAlgn="base">
              <a:spcAft>
                <a:spcPts val="300"/>
              </a:spcAft>
              <a:buClr>
                <a:schemeClr val="bg1"/>
              </a:buClr>
            </a:pPr>
            <a:endParaRPr lang="en-US" sz="1050">
              <a:solidFill>
                <a:schemeClr val="bg1"/>
              </a:solidFill>
            </a:endParaRPr>
          </a:p>
        </p:txBody>
      </p:sp>
      <p:sp>
        <p:nvSpPr>
          <p:cNvPr id="161" name="Rectangle 160">
            <a:extLst>
              <a:ext uri="{FF2B5EF4-FFF2-40B4-BE49-F238E27FC236}">
                <a16:creationId xmlns:a16="http://schemas.microsoft.com/office/drawing/2014/main" id="{9367CCFA-54C0-4261-8085-E422DD1ABA7D}"/>
              </a:ext>
            </a:extLst>
          </p:cNvPr>
          <p:cNvSpPr>
            <a:spLocks/>
          </p:cNvSpPr>
          <p:nvPr/>
        </p:nvSpPr>
        <p:spPr>
          <a:xfrm>
            <a:off x="3399299" y="1215016"/>
            <a:ext cx="5292123" cy="747025"/>
          </a:xfrm>
          <a:prstGeom prst="rect">
            <a:avLst/>
          </a:prstGeom>
          <a:noFill/>
          <a:ln w="12700" cap="flat" cmpd="sng" algn="ctr">
            <a:noFill/>
            <a:prstDash val="solid"/>
          </a:ln>
          <a:effectLst/>
        </p:spPr>
        <p:txBody>
          <a:bodyPr wrap="square" tIns="54000" rtlCol="0" anchor="t">
            <a:spAutoFit/>
          </a:bodyPr>
          <a:lstStyle/>
          <a:p>
            <a:pPr marL="557213" lvl="1" indent="-214313">
              <a:buFont typeface="Arial" panose="020B0604020202020204" pitchFamily="34" charset="0"/>
              <a:buChar char="•"/>
            </a:pPr>
            <a:r>
              <a:rPr lang="en-US" sz="1050">
                <a:solidFill>
                  <a:schemeClr val="tx2"/>
                </a:solidFill>
              </a:rPr>
              <a:t>Reporting 2D pilots and sharing learnings will enable other Consumer Products and Retail organizations to recognize benefits as well as jump start their own 2D pilots; the power of the GS1 community!</a:t>
            </a:r>
          </a:p>
        </p:txBody>
      </p:sp>
      <p:sp>
        <p:nvSpPr>
          <p:cNvPr id="163" name="Rounded Rectangle 93">
            <a:extLst>
              <a:ext uri="{FF2B5EF4-FFF2-40B4-BE49-F238E27FC236}">
                <a16:creationId xmlns:a16="http://schemas.microsoft.com/office/drawing/2014/main" id="{1F790F16-0370-49DD-944C-B19C47A1982E}"/>
              </a:ext>
            </a:extLst>
          </p:cNvPr>
          <p:cNvSpPr/>
          <p:nvPr/>
        </p:nvSpPr>
        <p:spPr>
          <a:xfrm>
            <a:off x="3666418" y="783044"/>
            <a:ext cx="1480787"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ABOUT</a:t>
            </a:r>
          </a:p>
        </p:txBody>
      </p:sp>
      <p:grpSp>
        <p:nvGrpSpPr>
          <p:cNvPr id="165" name="Group 164">
            <a:extLst>
              <a:ext uri="{FF2B5EF4-FFF2-40B4-BE49-F238E27FC236}">
                <a16:creationId xmlns:a16="http://schemas.microsoft.com/office/drawing/2014/main" id="{C28B03AE-1BEB-4D6D-B861-36970DC91F9F}"/>
              </a:ext>
            </a:extLst>
          </p:cNvPr>
          <p:cNvGrpSpPr/>
          <p:nvPr/>
        </p:nvGrpSpPr>
        <p:grpSpPr>
          <a:xfrm>
            <a:off x="3396767" y="698010"/>
            <a:ext cx="456300" cy="455879"/>
            <a:chOff x="4727848" y="1172232"/>
            <a:chExt cx="608400" cy="607839"/>
          </a:xfrm>
        </p:grpSpPr>
        <p:sp>
          <p:nvSpPr>
            <p:cNvPr id="183" name="Oval 20">
              <a:extLst>
                <a:ext uri="{FF2B5EF4-FFF2-40B4-BE49-F238E27FC236}">
                  <a16:creationId xmlns:a16="http://schemas.microsoft.com/office/drawing/2014/main" id="{4D340028-40E8-4C6D-B7B9-5DFC33ED72B6}"/>
                </a:ext>
              </a:extLst>
            </p:cNvPr>
            <p:cNvSpPr/>
            <p:nvPr/>
          </p:nvSpPr>
          <p:spPr>
            <a:xfrm>
              <a:off x="4727848" y="1172232"/>
              <a:ext cx="608400" cy="60783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grpSp>
          <p:nvGrpSpPr>
            <p:cNvPr id="184" name="Groupe 355">
              <a:extLst>
                <a:ext uri="{FF2B5EF4-FFF2-40B4-BE49-F238E27FC236}">
                  <a16:creationId xmlns:a16="http://schemas.microsoft.com/office/drawing/2014/main" id="{275843DB-05DB-4A37-B19F-FB07390220B3}"/>
                </a:ext>
              </a:extLst>
            </p:cNvPr>
            <p:cNvGrpSpPr/>
            <p:nvPr/>
          </p:nvGrpSpPr>
          <p:grpSpPr>
            <a:xfrm>
              <a:off x="4869882" y="1285172"/>
              <a:ext cx="323920" cy="381923"/>
              <a:chOff x="9153875" y="3671977"/>
              <a:chExt cx="363537" cy="428625"/>
            </a:xfrm>
            <a:solidFill>
              <a:srgbClr val="007D74"/>
            </a:solidFill>
          </p:grpSpPr>
          <p:sp>
            <p:nvSpPr>
              <p:cNvPr id="185" name="Freeform 76">
                <a:extLst>
                  <a:ext uri="{FF2B5EF4-FFF2-40B4-BE49-F238E27FC236}">
                    <a16:creationId xmlns:a16="http://schemas.microsoft.com/office/drawing/2014/main" id="{2E3DDE06-D01B-4AA6-997E-4C091DC9D2FC}"/>
                  </a:ext>
                </a:extLst>
              </p:cNvPr>
              <p:cNvSpPr>
                <a:spLocks/>
              </p:cNvSpPr>
              <p:nvPr/>
            </p:nvSpPr>
            <p:spPr bwMode="auto">
              <a:xfrm>
                <a:off x="9330087" y="3671977"/>
                <a:ext cx="19050" cy="85725"/>
              </a:xfrm>
              <a:custGeom>
                <a:avLst/>
                <a:gdLst>
                  <a:gd name="T0" fmla="*/ 3 w 5"/>
                  <a:gd name="T1" fmla="*/ 23 h 23"/>
                  <a:gd name="T2" fmla="*/ 5 w 5"/>
                  <a:gd name="T3" fmla="*/ 21 h 23"/>
                  <a:gd name="T4" fmla="*/ 5 w 5"/>
                  <a:gd name="T5" fmla="*/ 2 h 23"/>
                  <a:gd name="T6" fmla="*/ 3 w 5"/>
                  <a:gd name="T7" fmla="*/ 0 h 23"/>
                  <a:gd name="T8" fmla="*/ 0 w 5"/>
                  <a:gd name="T9" fmla="*/ 2 h 23"/>
                  <a:gd name="T10" fmla="*/ 0 w 5"/>
                  <a:gd name="T11" fmla="*/ 21 h 23"/>
                  <a:gd name="T12" fmla="*/ 3 w 5"/>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5" h="23">
                    <a:moveTo>
                      <a:pt x="3" y="23"/>
                    </a:moveTo>
                    <a:cubicBezTo>
                      <a:pt x="4" y="23"/>
                      <a:pt x="5" y="22"/>
                      <a:pt x="5" y="21"/>
                    </a:cubicBezTo>
                    <a:cubicBezTo>
                      <a:pt x="5" y="2"/>
                      <a:pt x="5" y="2"/>
                      <a:pt x="5" y="2"/>
                    </a:cubicBezTo>
                    <a:cubicBezTo>
                      <a:pt x="5" y="1"/>
                      <a:pt x="4" y="0"/>
                      <a:pt x="3" y="0"/>
                    </a:cubicBezTo>
                    <a:cubicBezTo>
                      <a:pt x="1" y="0"/>
                      <a:pt x="0" y="1"/>
                      <a:pt x="0" y="2"/>
                    </a:cubicBezTo>
                    <a:cubicBezTo>
                      <a:pt x="0" y="21"/>
                      <a:pt x="0" y="21"/>
                      <a:pt x="0" y="21"/>
                    </a:cubicBezTo>
                    <a:cubicBezTo>
                      <a:pt x="0" y="22"/>
                      <a:pt x="1" y="23"/>
                      <a:pt x="3" y="23"/>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86" name="Freeform 77">
                <a:extLst>
                  <a:ext uri="{FF2B5EF4-FFF2-40B4-BE49-F238E27FC236}">
                    <a16:creationId xmlns:a16="http://schemas.microsoft.com/office/drawing/2014/main" id="{DC326712-F3B0-4286-B89C-04A34A7DA855}"/>
                  </a:ext>
                </a:extLst>
              </p:cNvPr>
              <p:cNvSpPr>
                <a:spLocks/>
              </p:cNvSpPr>
              <p:nvPr/>
            </p:nvSpPr>
            <p:spPr bwMode="auto">
              <a:xfrm>
                <a:off x="9157050" y="3765639"/>
                <a:ext cx="79375" cy="55563"/>
              </a:xfrm>
              <a:custGeom>
                <a:avLst/>
                <a:gdLst>
                  <a:gd name="T0" fmla="*/ 20 w 21"/>
                  <a:gd name="T1" fmla="*/ 10 h 15"/>
                  <a:gd name="T2" fmla="*/ 4 w 21"/>
                  <a:gd name="T3" fmla="*/ 1 h 15"/>
                  <a:gd name="T4" fmla="*/ 4 w 21"/>
                  <a:gd name="T5" fmla="*/ 1 h 15"/>
                  <a:gd name="T6" fmla="*/ 2 w 21"/>
                  <a:gd name="T7" fmla="*/ 1 h 15"/>
                  <a:gd name="T8" fmla="*/ 0 w 21"/>
                  <a:gd name="T9" fmla="*/ 2 h 15"/>
                  <a:gd name="T10" fmla="*/ 0 w 21"/>
                  <a:gd name="T11" fmla="*/ 4 h 15"/>
                  <a:gd name="T12" fmla="*/ 1 w 21"/>
                  <a:gd name="T13" fmla="*/ 5 h 15"/>
                  <a:gd name="T14" fmla="*/ 17 w 21"/>
                  <a:gd name="T15" fmla="*/ 14 h 15"/>
                  <a:gd name="T16" fmla="*/ 18 w 21"/>
                  <a:gd name="T17" fmla="*/ 15 h 15"/>
                  <a:gd name="T18" fmla="*/ 20 w 21"/>
                  <a:gd name="T19" fmla="*/ 13 h 15"/>
                  <a:gd name="T20" fmla="*/ 21 w 21"/>
                  <a:gd name="T21" fmla="*/ 12 h 15"/>
                  <a:gd name="T22" fmla="*/ 20 w 21"/>
                  <a:gd name="T23"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5">
                    <a:moveTo>
                      <a:pt x="20" y="10"/>
                    </a:moveTo>
                    <a:cubicBezTo>
                      <a:pt x="4" y="1"/>
                      <a:pt x="4" y="1"/>
                      <a:pt x="4" y="1"/>
                    </a:cubicBezTo>
                    <a:cubicBezTo>
                      <a:pt x="4" y="1"/>
                      <a:pt x="4" y="1"/>
                      <a:pt x="4" y="1"/>
                    </a:cubicBezTo>
                    <a:cubicBezTo>
                      <a:pt x="3" y="1"/>
                      <a:pt x="2" y="0"/>
                      <a:pt x="2" y="1"/>
                    </a:cubicBezTo>
                    <a:cubicBezTo>
                      <a:pt x="1" y="1"/>
                      <a:pt x="1" y="1"/>
                      <a:pt x="0" y="2"/>
                    </a:cubicBezTo>
                    <a:cubicBezTo>
                      <a:pt x="0" y="2"/>
                      <a:pt x="0" y="3"/>
                      <a:pt x="0" y="4"/>
                    </a:cubicBezTo>
                    <a:cubicBezTo>
                      <a:pt x="0" y="4"/>
                      <a:pt x="1" y="5"/>
                      <a:pt x="1" y="5"/>
                    </a:cubicBezTo>
                    <a:cubicBezTo>
                      <a:pt x="17" y="14"/>
                      <a:pt x="17" y="14"/>
                      <a:pt x="17" y="14"/>
                    </a:cubicBezTo>
                    <a:cubicBezTo>
                      <a:pt x="17" y="15"/>
                      <a:pt x="18" y="15"/>
                      <a:pt x="18" y="15"/>
                    </a:cubicBezTo>
                    <a:cubicBezTo>
                      <a:pt x="19" y="15"/>
                      <a:pt x="20" y="14"/>
                      <a:pt x="20" y="13"/>
                    </a:cubicBezTo>
                    <a:cubicBezTo>
                      <a:pt x="21" y="13"/>
                      <a:pt x="21" y="12"/>
                      <a:pt x="21" y="12"/>
                    </a:cubicBezTo>
                    <a:cubicBezTo>
                      <a:pt x="21" y="11"/>
                      <a:pt x="20" y="10"/>
                      <a:pt x="20" y="1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87" name="Freeform 78">
                <a:extLst>
                  <a:ext uri="{FF2B5EF4-FFF2-40B4-BE49-F238E27FC236}">
                    <a16:creationId xmlns:a16="http://schemas.microsoft.com/office/drawing/2014/main" id="{D7F5A576-A683-4F59-A237-5DEBFADA1589}"/>
                  </a:ext>
                </a:extLst>
              </p:cNvPr>
              <p:cNvSpPr>
                <a:spLocks/>
              </p:cNvSpPr>
              <p:nvPr/>
            </p:nvSpPr>
            <p:spPr bwMode="auto">
              <a:xfrm>
                <a:off x="9153875" y="3930739"/>
                <a:ext cx="77788" cy="52388"/>
              </a:xfrm>
              <a:custGeom>
                <a:avLst/>
                <a:gdLst>
                  <a:gd name="T0" fmla="*/ 19 w 21"/>
                  <a:gd name="T1" fmla="*/ 0 h 14"/>
                  <a:gd name="T2" fmla="*/ 17 w 21"/>
                  <a:gd name="T3" fmla="*/ 0 h 14"/>
                  <a:gd name="T4" fmla="*/ 1 w 21"/>
                  <a:gd name="T5" fmla="*/ 10 h 14"/>
                  <a:gd name="T6" fmla="*/ 0 w 21"/>
                  <a:gd name="T7" fmla="*/ 11 h 14"/>
                  <a:gd name="T8" fmla="*/ 0 w 21"/>
                  <a:gd name="T9" fmla="*/ 13 h 14"/>
                  <a:gd name="T10" fmla="*/ 3 w 21"/>
                  <a:gd name="T11" fmla="*/ 14 h 14"/>
                  <a:gd name="T12" fmla="*/ 4 w 21"/>
                  <a:gd name="T13" fmla="*/ 14 h 14"/>
                  <a:gd name="T14" fmla="*/ 20 w 21"/>
                  <a:gd name="T15" fmla="*/ 5 h 14"/>
                  <a:gd name="T16" fmla="*/ 21 w 21"/>
                  <a:gd name="T17" fmla="*/ 3 h 14"/>
                  <a:gd name="T18" fmla="*/ 21 w 21"/>
                  <a:gd name="T19" fmla="*/ 1 h 14"/>
                  <a:gd name="T20" fmla="*/ 19 w 21"/>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19" y="0"/>
                    </a:moveTo>
                    <a:cubicBezTo>
                      <a:pt x="18" y="0"/>
                      <a:pt x="18" y="0"/>
                      <a:pt x="17" y="0"/>
                    </a:cubicBezTo>
                    <a:cubicBezTo>
                      <a:pt x="1" y="10"/>
                      <a:pt x="1" y="10"/>
                      <a:pt x="1" y="10"/>
                    </a:cubicBezTo>
                    <a:cubicBezTo>
                      <a:pt x="1" y="10"/>
                      <a:pt x="0" y="11"/>
                      <a:pt x="0" y="11"/>
                    </a:cubicBezTo>
                    <a:cubicBezTo>
                      <a:pt x="0" y="12"/>
                      <a:pt x="0" y="12"/>
                      <a:pt x="0" y="13"/>
                    </a:cubicBezTo>
                    <a:cubicBezTo>
                      <a:pt x="1" y="14"/>
                      <a:pt x="2" y="14"/>
                      <a:pt x="3" y="14"/>
                    </a:cubicBezTo>
                    <a:cubicBezTo>
                      <a:pt x="3" y="14"/>
                      <a:pt x="3" y="14"/>
                      <a:pt x="4" y="14"/>
                    </a:cubicBezTo>
                    <a:cubicBezTo>
                      <a:pt x="20" y="5"/>
                      <a:pt x="20" y="5"/>
                      <a:pt x="20" y="5"/>
                    </a:cubicBezTo>
                    <a:cubicBezTo>
                      <a:pt x="20" y="4"/>
                      <a:pt x="21" y="4"/>
                      <a:pt x="21" y="3"/>
                    </a:cubicBezTo>
                    <a:cubicBezTo>
                      <a:pt x="21" y="3"/>
                      <a:pt x="21" y="2"/>
                      <a:pt x="21" y="1"/>
                    </a:cubicBezTo>
                    <a:cubicBezTo>
                      <a:pt x="20" y="1"/>
                      <a:pt x="20" y="0"/>
                      <a:pt x="19"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88" name="Freeform 79">
                <a:extLst>
                  <a:ext uri="{FF2B5EF4-FFF2-40B4-BE49-F238E27FC236}">
                    <a16:creationId xmlns:a16="http://schemas.microsoft.com/office/drawing/2014/main" id="{6CABD4D8-5358-4241-804C-2539B74C95C5}"/>
                  </a:ext>
                </a:extLst>
              </p:cNvPr>
              <p:cNvSpPr>
                <a:spLocks/>
              </p:cNvSpPr>
              <p:nvPr/>
            </p:nvSpPr>
            <p:spPr bwMode="auto">
              <a:xfrm>
                <a:off x="9434862" y="3938677"/>
                <a:ext cx="79375" cy="52388"/>
              </a:xfrm>
              <a:custGeom>
                <a:avLst/>
                <a:gdLst>
                  <a:gd name="T0" fmla="*/ 20 w 21"/>
                  <a:gd name="T1" fmla="*/ 9 h 14"/>
                  <a:gd name="T2" fmla="*/ 4 w 21"/>
                  <a:gd name="T3" fmla="*/ 0 h 14"/>
                  <a:gd name="T4" fmla="*/ 2 w 21"/>
                  <a:gd name="T5" fmla="*/ 0 h 14"/>
                  <a:gd name="T6" fmla="*/ 1 w 21"/>
                  <a:gd name="T7" fmla="*/ 1 h 14"/>
                  <a:gd name="T8" fmla="*/ 1 w 21"/>
                  <a:gd name="T9" fmla="*/ 3 h 14"/>
                  <a:gd name="T10" fmla="*/ 2 w 21"/>
                  <a:gd name="T11" fmla="*/ 4 h 14"/>
                  <a:gd name="T12" fmla="*/ 18 w 21"/>
                  <a:gd name="T13" fmla="*/ 13 h 14"/>
                  <a:gd name="T14" fmla="*/ 19 w 21"/>
                  <a:gd name="T15" fmla="*/ 14 h 14"/>
                  <a:gd name="T16" fmla="*/ 21 w 21"/>
                  <a:gd name="T17" fmla="*/ 13 h 14"/>
                  <a:gd name="T18" fmla="*/ 21 w 21"/>
                  <a:gd name="T19" fmla="*/ 11 h 14"/>
                  <a:gd name="T20" fmla="*/ 20 w 21"/>
                  <a:gd name="T2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0" y="9"/>
                    </a:moveTo>
                    <a:cubicBezTo>
                      <a:pt x="4" y="0"/>
                      <a:pt x="4" y="0"/>
                      <a:pt x="4" y="0"/>
                    </a:cubicBezTo>
                    <a:cubicBezTo>
                      <a:pt x="4" y="0"/>
                      <a:pt x="3" y="0"/>
                      <a:pt x="2" y="0"/>
                    </a:cubicBezTo>
                    <a:cubicBezTo>
                      <a:pt x="2" y="0"/>
                      <a:pt x="1" y="0"/>
                      <a:pt x="1" y="1"/>
                    </a:cubicBezTo>
                    <a:cubicBezTo>
                      <a:pt x="1" y="1"/>
                      <a:pt x="0" y="2"/>
                      <a:pt x="1" y="3"/>
                    </a:cubicBezTo>
                    <a:cubicBezTo>
                      <a:pt x="1" y="3"/>
                      <a:pt x="1" y="4"/>
                      <a:pt x="2" y="4"/>
                    </a:cubicBezTo>
                    <a:cubicBezTo>
                      <a:pt x="18" y="13"/>
                      <a:pt x="18" y="13"/>
                      <a:pt x="18" y="13"/>
                    </a:cubicBezTo>
                    <a:cubicBezTo>
                      <a:pt x="18" y="14"/>
                      <a:pt x="18" y="14"/>
                      <a:pt x="19" y="14"/>
                    </a:cubicBezTo>
                    <a:cubicBezTo>
                      <a:pt x="20" y="14"/>
                      <a:pt x="21" y="13"/>
                      <a:pt x="21" y="13"/>
                    </a:cubicBezTo>
                    <a:cubicBezTo>
                      <a:pt x="21" y="12"/>
                      <a:pt x="21" y="11"/>
                      <a:pt x="21" y="11"/>
                    </a:cubicBezTo>
                    <a:cubicBezTo>
                      <a:pt x="21" y="10"/>
                      <a:pt x="21" y="9"/>
                      <a:pt x="20" y="9"/>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89" name="Freeform 80">
                <a:extLst>
                  <a:ext uri="{FF2B5EF4-FFF2-40B4-BE49-F238E27FC236}">
                    <a16:creationId xmlns:a16="http://schemas.microsoft.com/office/drawing/2014/main" id="{63BC9C4B-7A20-41B1-8224-C0CB856C90CB}"/>
                  </a:ext>
                </a:extLst>
              </p:cNvPr>
              <p:cNvSpPr>
                <a:spLocks/>
              </p:cNvSpPr>
              <p:nvPr/>
            </p:nvSpPr>
            <p:spPr bwMode="auto">
              <a:xfrm>
                <a:off x="9438037" y="3773577"/>
                <a:ext cx="79375" cy="52388"/>
              </a:xfrm>
              <a:custGeom>
                <a:avLst/>
                <a:gdLst>
                  <a:gd name="T0" fmla="*/ 21 w 21"/>
                  <a:gd name="T1" fmla="*/ 1 h 14"/>
                  <a:gd name="T2" fmla="*/ 19 w 21"/>
                  <a:gd name="T3" fmla="*/ 0 h 14"/>
                  <a:gd name="T4" fmla="*/ 17 w 21"/>
                  <a:gd name="T5" fmla="*/ 0 h 14"/>
                  <a:gd name="T6" fmla="*/ 2 w 21"/>
                  <a:gd name="T7" fmla="*/ 10 h 14"/>
                  <a:gd name="T8" fmla="*/ 0 w 21"/>
                  <a:gd name="T9" fmla="*/ 11 h 14"/>
                  <a:gd name="T10" fmla="*/ 1 w 21"/>
                  <a:gd name="T11" fmla="*/ 13 h 14"/>
                  <a:gd name="T12" fmla="*/ 3 w 21"/>
                  <a:gd name="T13" fmla="*/ 14 h 14"/>
                  <a:gd name="T14" fmla="*/ 4 w 21"/>
                  <a:gd name="T15" fmla="*/ 14 h 14"/>
                  <a:gd name="T16" fmla="*/ 20 w 21"/>
                  <a:gd name="T17" fmla="*/ 5 h 14"/>
                  <a:gd name="T18" fmla="*/ 21 w 21"/>
                  <a:gd name="T19" fmla="*/ 3 h 14"/>
                  <a:gd name="T20" fmla="*/ 21 w 21"/>
                  <a:gd name="T21"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1" y="1"/>
                    </a:moveTo>
                    <a:cubicBezTo>
                      <a:pt x="21" y="1"/>
                      <a:pt x="20" y="0"/>
                      <a:pt x="19" y="0"/>
                    </a:cubicBezTo>
                    <a:cubicBezTo>
                      <a:pt x="19" y="0"/>
                      <a:pt x="18" y="0"/>
                      <a:pt x="17" y="0"/>
                    </a:cubicBezTo>
                    <a:cubicBezTo>
                      <a:pt x="2" y="10"/>
                      <a:pt x="2" y="10"/>
                      <a:pt x="2" y="10"/>
                    </a:cubicBezTo>
                    <a:cubicBezTo>
                      <a:pt x="1" y="10"/>
                      <a:pt x="1" y="10"/>
                      <a:pt x="0" y="11"/>
                    </a:cubicBezTo>
                    <a:cubicBezTo>
                      <a:pt x="0" y="12"/>
                      <a:pt x="0" y="12"/>
                      <a:pt x="1" y="13"/>
                    </a:cubicBezTo>
                    <a:cubicBezTo>
                      <a:pt x="1" y="14"/>
                      <a:pt x="2" y="14"/>
                      <a:pt x="3" y="14"/>
                    </a:cubicBezTo>
                    <a:cubicBezTo>
                      <a:pt x="3" y="14"/>
                      <a:pt x="4" y="14"/>
                      <a:pt x="4" y="14"/>
                    </a:cubicBezTo>
                    <a:cubicBezTo>
                      <a:pt x="20" y="5"/>
                      <a:pt x="20" y="5"/>
                      <a:pt x="20" y="5"/>
                    </a:cubicBezTo>
                    <a:cubicBezTo>
                      <a:pt x="21" y="4"/>
                      <a:pt x="21" y="4"/>
                      <a:pt x="21" y="3"/>
                    </a:cubicBezTo>
                    <a:cubicBezTo>
                      <a:pt x="21" y="3"/>
                      <a:pt x="21" y="2"/>
                      <a:pt x="21" y="1"/>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90" name="Freeform 81">
                <a:extLst>
                  <a:ext uri="{FF2B5EF4-FFF2-40B4-BE49-F238E27FC236}">
                    <a16:creationId xmlns:a16="http://schemas.microsoft.com/office/drawing/2014/main" id="{7F91EF8F-25A3-477D-A33C-37A4324031D4}"/>
                  </a:ext>
                </a:extLst>
              </p:cNvPr>
              <p:cNvSpPr>
                <a:spLocks noEditPoints="1"/>
              </p:cNvSpPr>
              <p:nvPr/>
            </p:nvSpPr>
            <p:spPr bwMode="auto">
              <a:xfrm>
                <a:off x="9220550" y="3776752"/>
                <a:ext cx="222250" cy="323850"/>
              </a:xfrm>
              <a:custGeom>
                <a:avLst/>
                <a:gdLst>
                  <a:gd name="T0" fmla="*/ 58 w 59"/>
                  <a:gd name="T1" fmla="*/ 31 h 86"/>
                  <a:gd name="T2" fmla="*/ 58 w 59"/>
                  <a:gd name="T3" fmla="*/ 26 h 86"/>
                  <a:gd name="T4" fmla="*/ 58 w 59"/>
                  <a:gd name="T5" fmla="*/ 25 h 86"/>
                  <a:gd name="T6" fmla="*/ 59 w 59"/>
                  <a:gd name="T7" fmla="*/ 18 h 86"/>
                  <a:gd name="T8" fmla="*/ 54 w 59"/>
                  <a:gd name="T9" fmla="*/ 11 h 86"/>
                  <a:gd name="T10" fmla="*/ 54 w 59"/>
                  <a:gd name="T11" fmla="*/ 11 h 86"/>
                  <a:gd name="T12" fmla="*/ 45 w 59"/>
                  <a:gd name="T13" fmla="*/ 3 h 86"/>
                  <a:gd name="T14" fmla="*/ 44 w 59"/>
                  <a:gd name="T15" fmla="*/ 3 h 86"/>
                  <a:gd name="T16" fmla="*/ 32 w 59"/>
                  <a:gd name="T17" fmla="*/ 0 h 86"/>
                  <a:gd name="T18" fmla="*/ 19 w 59"/>
                  <a:gd name="T19" fmla="*/ 3 h 86"/>
                  <a:gd name="T20" fmla="*/ 8 w 59"/>
                  <a:gd name="T21" fmla="*/ 40 h 86"/>
                  <a:gd name="T22" fmla="*/ 18 w 59"/>
                  <a:gd name="T23" fmla="*/ 51 h 86"/>
                  <a:gd name="T24" fmla="*/ 18 w 59"/>
                  <a:gd name="T25" fmla="*/ 61 h 86"/>
                  <a:gd name="T26" fmla="*/ 18 w 59"/>
                  <a:gd name="T27" fmla="*/ 61 h 86"/>
                  <a:gd name="T28" fmla="*/ 18 w 59"/>
                  <a:gd name="T29" fmla="*/ 61 h 86"/>
                  <a:gd name="T30" fmla="*/ 18 w 59"/>
                  <a:gd name="T31" fmla="*/ 74 h 86"/>
                  <a:gd name="T32" fmla="*/ 23 w 59"/>
                  <a:gd name="T33" fmla="*/ 81 h 86"/>
                  <a:gd name="T34" fmla="*/ 31 w 59"/>
                  <a:gd name="T35" fmla="*/ 86 h 86"/>
                  <a:gd name="T36" fmla="*/ 40 w 59"/>
                  <a:gd name="T37" fmla="*/ 81 h 86"/>
                  <a:gd name="T38" fmla="*/ 45 w 59"/>
                  <a:gd name="T39" fmla="*/ 74 h 86"/>
                  <a:gd name="T40" fmla="*/ 45 w 59"/>
                  <a:gd name="T41" fmla="*/ 52 h 86"/>
                  <a:gd name="T42" fmla="*/ 45 w 59"/>
                  <a:gd name="T43" fmla="*/ 52 h 86"/>
                  <a:gd name="T44" fmla="*/ 52 w 59"/>
                  <a:gd name="T45" fmla="*/ 46 h 86"/>
                  <a:gd name="T46" fmla="*/ 55 w 59"/>
                  <a:gd name="T47" fmla="*/ 41 h 86"/>
                  <a:gd name="T48" fmla="*/ 58 w 59"/>
                  <a:gd name="T49" fmla="*/ 31 h 86"/>
                  <a:gd name="T50" fmla="*/ 58 w 59"/>
                  <a:gd name="T51" fmla="*/ 31 h 86"/>
                  <a:gd name="T52" fmla="*/ 17 w 59"/>
                  <a:gd name="T53" fmla="*/ 28 h 86"/>
                  <a:gd name="T54" fmla="*/ 16 w 59"/>
                  <a:gd name="T55" fmla="*/ 30 h 86"/>
                  <a:gd name="T56" fmla="*/ 15 w 59"/>
                  <a:gd name="T57" fmla="*/ 28 h 86"/>
                  <a:gd name="T58" fmla="*/ 34 w 59"/>
                  <a:gd name="T59" fmla="*/ 10 h 86"/>
                  <a:gd name="T60" fmla="*/ 35 w 59"/>
                  <a:gd name="T61" fmla="*/ 11 h 86"/>
                  <a:gd name="T62" fmla="*/ 34 w 59"/>
                  <a:gd name="T63" fmla="*/ 12 h 86"/>
                  <a:gd name="T64" fmla="*/ 17 w 59"/>
                  <a:gd name="T65" fmla="*/ 28 h 86"/>
                  <a:gd name="T66" fmla="*/ 42 w 59"/>
                  <a:gd name="T67" fmla="*/ 74 h 86"/>
                  <a:gd name="T68" fmla="*/ 38 w 59"/>
                  <a:gd name="T69" fmla="*/ 79 h 86"/>
                  <a:gd name="T70" fmla="*/ 37 w 59"/>
                  <a:gd name="T71" fmla="*/ 80 h 86"/>
                  <a:gd name="T72" fmla="*/ 37 w 59"/>
                  <a:gd name="T73" fmla="*/ 80 h 86"/>
                  <a:gd name="T74" fmla="*/ 31 w 59"/>
                  <a:gd name="T75" fmla="*/ 83 h 86"/>
                  <a:gd name="T76" fmla="*/ 26 w 59"/>
                  <a:gd name="T77" fmla="*/ 80 h 86"/>
                  <a:gd name="T78" fmla="*/ 26 w 59"/>
                  <a:gd name="T79" fmla="*/ 80 h 86"/>
                  <a:gd name="T80" fmla="*/ 25 w 59"/>
                  <a:gd name="T81" fmla="*/ 79 h 86"/>
                  <a:gd name="T82" fmla="*/ 21 w 59"/>
                  <a:gd name="T83" fmla="*/ 74 h 86"/>
                  <a:gd name="T84" fmla="*/ 21 w 59"/>
                  <a:gd name="T85" fmla="*/ 62 h 86"/>
                  <a:gd name="T86" fmla="*/ 42 w 59"/>
                  <a:gd name="T87" fmla="*/ 62 h 86"/>
                  <a:gd name="T88" fmla="*/ 42 w 59"/>
                  <a:gd name="T89" fmla="*/ 7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 h="86">
                    <a:moveTo>
                      <a:pt x="58" y="31"/>
                    </a:moveTo>
                    <a:cubicBezTo>
                      <a:pt x="58" y="29"/>
                      <a:pt x="58" y="27"/>
                      <a:pt x="58" y="26"/>
                    </a:cubicBezTo>
                    <a:cubicBezTo>
                      <a:pt x="58" y="25"/>
                      <a:pt x="58" y="25"/>
                      <a:pt x="58" y="25"/>
                    </a:cubicBezTo>
                    <a:cubicBezTo>
                      <a:pt x="58" y="22"/>
                      <a:pt x="59" y="20"/>
                      <a:pt x="59" y="18"/>
                    </a:cubicBezTo>
                    <a:cubicBezTo>
                      <a:pt x="59" y="18"/>
                      <a:pt x="58" y="15"/>
                      <a:pt x="54" y="11"/>
                    </a:cubicBezTo>
                    <a:cubicBezTo>
                      <a:pt x="54" y="11"/>
                      <a:pt x="54" y="11"/>
                      <a:pt x="54" y="11"/>
                    </a:cubicBezTo>
                    <a:cubicBezTo>
                      <a:pt x="52" y="8"/>
                      <a:pt x="49" y="5"/>
                      <a:pt x="45" y="3"/>
                    </a:cubicBezTo>
                    <a:cubicBezTo>
                      <a:pt x="44" y="3"/>
                      <a:pt x="44" y="3"/>
                      <a:pt x="44" y="3"/>
                    </a:cubicBezTo>
                    <a:cubicBezTo>
                      <a:pt x="40" y="1"/>
                      <a:pt x="36" y="0"/>
                      <a:pt x="32" y="0"/>
                    </a:cubicBezTo>
                    <a:cubicBezTo>
                      <a:pt x="27" y="0"/>
                      <a:pt x="23" y="1"/>
                      <a:pt x="19" y="3"/>
                    </a:cubicBezTo>
                    <a:cubicBezTo>
                      <a:pt x="5" y="11"/>
                      <a:pt x="0" y="27"/>
                      <a:pt x="8" y="40"/>
                    </a:cubicBezTo>
                    <a:cubicBezTo>
                      <a:pt x="10" y="45"/>
                      <a:pt x="14" y="49"/>
                      <a:pt x="18" y="51"/>
                    </a:cubicBezTo>
                    <a:cubicBezTo>
                      <a:pt x="18" y="61"/>
                      <a:pt x="18" y="61"/>
                      <a:pt x="18" y="61"/>
                    </a:cubicBezTo>
                    <a:cubicBezTo>
                      <a:pt x="18" y="61"/>
                      <a:pt x="18" y="61"/>
                      <a:pt x="18" y="61"/>
                    </a:cubicBezTo>
                    <a:cubicBezTo>
                      <a:pt x="18" y="61"/>
                      <a:pt x="18" y="61"/>
                      <a:pt x="18" y="61"/>
                    </a:cubicBezTo>
                    <a:cubicBezTo>
                      <a:pt x="18" y="74"/>
                      <a:pt x="18" y="74"/>
                      <a:pt x="18" y="74"/>
                    </a:cubicBezTo>
                    <a:cubicBezTo>
                      <a:pt x="18" y="77"/>
                      <a:pt x="20" y="79"/>
                      <a:pt x="23" y="81"/>
                    </a:cubicBezTo>
                    <a:cubicBezTo>
                      <a:pt x="24" y="83"/>
                      <a:pt x="27" y="86"/>
                      <a:pt x="31" y="86"/>
                    </a:cubicBezTo>
                    <a:cubicBezTo>
                      <a:pt x="36" y="86"/>
                      <a:pt x="39" y="83"/>
                      <a:pt x="40" y="81"/>
                    </a:cubicBezTo>
                    <a:cubicBezTo>
                      <a:pt x="43" y="79"/>
                      <a:pt x="45" y="77"/>
                      <a:pt x="45" y="74"/>
                    </a:cubicBezTo>
                    <a:cubicBezTo>
                      <a:pt x="45" y="52"/>
                      <a:pt x="45" y="52"/>
                      <a:pt x="45" y="52"/>
                    </a:cubicBezTo>
                    <a:cubicBezTo>
                      <a:pt x="45" y="52"/>
                      <a:pt x="45" y="52"/>
                      <a:pt x="45" y="52"/>
                    </a:cubicBezTo>
                    <a:cubicBezTo>
                      <a:pt x="47" y="50"/>
                      <a:pt x="50" y="48"/>
                      <a:pt x="52" y="46"/>
                    </a:cubicBezTo>
                    <a:cubicBezTo>
                      <a:pt x="53" y="45"/>
                      <a:pt x="54" y="43"/>
                      <a:pt x="55" y="41"/>
                    </a:cubicBezTo>
                    <a:cubicBezTo>
                      <a:pt x="56" y="38"/>
                      <a:pt x="57" y="34"/>
                      <a:pt x="58" y="31"/>
                    </a:cubicBezTo>
                    <a:cubicBezTo>
                      <a:pt x="58" y="31"/>
                      <a:pt x="58" y="31"/>
                      <a:pt x="58" y="31"/>
                    </a:cubicBezTo>
                    <a:moveTo>
                      <a:pt x="17" y="28"/>
                    </a:moveTo>
                    <a:cubicBezTo>
                      <a:pt x="17" y="29"/>
                      <a:pt x="17" y="30"/>
                      <a:pt x="16" y="30"/>
                    </a:cubicBezTo>
                    <a:cubicBezTo>
                      <a:pt x="16" y="30"/>
                      <a:pt x="15" y="29"/>
                      <a:pt x="15" y="28"/>
                    </a:cubicBezTo>
                    <a:cubicBezTo>
                      <a:pt x="15" y="18"/>
                      <a:pt x="23" y="10"/>
                      <a:pt x="34" y="10"/>
                    </a:cubicBezTo>
                    <a:cubicBezTo>
                      <a:pt x="35" y="10"/>
                      <a:pt x="35" y="10"/>
                      <a:pt x="35" y="11"/>
                    </a:cubicBezTo>
                    <a:cubicBezTo>
                      <a:pt x="35" y="11"/>
                      <a:pt x="35" y="12"/>
                      <a:pt x="34" y="12"/>
                    </a:cubicBezTo>
                    <a:cubicBezTo>
                      <a:pt x="25" y="12"/>
                      <a:pt x="17" y="19"/>
                      <a:pt x="17" y="28"/>
                    </a:cubicBezTo>
                    <a:moveTo>
                      <a:pt x="42" y="74"/>
                    </a:moveTo>
                    <a:cubicBezTo>
                      <a:pt x="42" y="76"/>
                      <a:pt x="40" y="78"/>
                      <a:pt x="38" y="79"/>
                    </a:cubicBezTo>
                    <a:cubicBezTo>
                      <a:pt x="37" y="79"/>
                      <a:pt x="37" y="80"/>
                      <a:pt x="37" y="80"/>
                    </a:cubicBezTo>
                    <a:cubicBezTo>
                      <a:pt x="37" y="80"/>
                      <a:pt x="37" y="80"/>
                      <a:pt x="37" y="80"/>
                    </a:cubicBezTo>
                    <a:cubicBezTo>
                      <a:pt x="37" y="82"/>
                      <a:pt x="35" y="83"/>
                      <a:pt x="31" y="83"/>
                    </a:cubicBezTo>
                    <a:cubicBezTo>
                      <a:pt x="28" y="83"/>
                      <a:pt x="26" y="82"/>
                      <a:pt x="26" y="80"/>
                    </a:cubicBezTo>
                    <a:cubicBezTo>
                      <a:pt x="26" y="80"/>
                      <a:pt x="26" y="80"/>
                      <a:pt x="26" y="80"/>
                    </a:cubicBezTo>
                    <a:cubicBezTo>
                      <a:pt x="26" y="80"/>
                      <a:pt x="25" y="79"/>
                      <a:pt x="25" y="79"/>
                    </a:cubicBezTo>
                    <a:cubicBezTo>
                      <a:pt x="22" y="78"/>
                      <a:pt x="21" y="76"/>
                      <a:pt x="21" y="74"/>
                    </a:cubicBezTo>
                    <a:cubicBezTo>
                      <a:pt x="21" y="62"/>
                      <a:pt x="21" y="62"/>
                      <a:pt x="21" y="62"/>
                    </a:cubicBezTo>
                    <a:cubicBezTo>
                      <a:pt x="42" y="62"/>
                      <a:pt x="42" y="62"/>
                      <a:pt x="42" y="62"/>
                    </a:cubicBezTo>
                    <a:lnTo>
                      <a:pt x="42" y="7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grpSp>
      <p:sp>
        <p:nvSpPr>
          <p:cNvPr id="169" name="Rounded Rectangle 93">
            <a:extLst>
              <a:ext uri="{FF2B5EF4-FFF2-40B4-BE49-F238E27FC236}">
                <a16:creationId xmlns:a16="http://schemas.microsoft.com/office/drawing/2014/main" id="{ED2CB83E-3212-4144-8E9C-84E8FC67A5BE}"/>
              </a:ext>
            </a:extLst>
          </p:cNvPr>
          <p:cNvSpPr/>
          <p:nvPr/>
        </p:nvSpPr>
        <p:spPr>
          <a:xfrm>
            <a:off x="3666418" y="2809981"/>
            <a:ext cx="1480787"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TEMPLATES</a:t>
            </a:r>
          </a:p>
        </p:txBody>
      </p:sp>
      <p:grpSp>
        <p:nvGrpSpPr>
          <p:cNvPr id="170" name="Group 169">
            <a:extLst>
              <a:ext uri="{FF2B5EF4-FFF2-40B4-BE49-F238E27FC236}">
                <a16:creationId xmlns:a16="http://schemas.microsoft.com/office/drawing/2014/main" id="{32BFA498-CC76-4F90-9A9D-12ABA4D0338F}"/>
              </a:ext>
            </a:extLst>
          </p:cNvPr>
          <p:cNvGrpSpPr/>
          <p:nvPr/>
        </p:nvGrpSpPr>
        <p:grpSpPr>
          <a:xfrm>
            <a:off x="3396767" y="2714777"/>
            <a:ext cx="456300" cy="455879"/>
            <a:chOff x="4727848" y="3817902"/>
            <a:chExt cx="608400" cy="607839"/>
          </a:xfrm>
        </p:grpSpPr>
        <p:sp>
          <p:nvSpPr>
            <p:cNvPr id="172" name="Oval 20">
              <a:extLst>
                <a:ext uri="{FF2B5EF4-FFF2-40B4-BE49-F238E27FC236}">
                  <a16:creationId xmlns:a16="http://schemas.microsoft.com/office/drawing/2014/main" id="{FDE8474D-C32A-4F57-A5E0-A589B8F6BC2F}"/>
                </a:ext>
              </a:extLst>
            </p:cNvPr>
            <p:cNvSpPr/>
            <p:nvPr/>
          </p:nvSpPr>
          <p:spPr>
            <a:xfrm>
              <a:off x="4727848" y="3817902"/>
              <a:ext cx="608400" cy="60783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sp>
          <p:nvSpPr>
            <p:cNvPr id="173" name="Freeform 171">
              <a:extLst>
                <a:ext uri="{FF2B5EF4-FFF2-40B4-BE49-F238E27FC236}">
                  <a16:creationId xmlns:a16="http://schemas.microsoft.com/office/drawing/2014/main" id="{6B9F9176-9280-4CB6-9103-422B23A3C450}"/>
                </a:ext>
              </a:extLst>
            </p:cNvPr>
            <p:cNvSpPr>
              <a:spLocks/>
            </p:cNvSpPr>
            <p:nvPr/>
          </p:nvSpPr>
          <p:spPr bwMode="auto">
            <a:xfrm>
              <a:off x="4894419" y="3993803"/>
              <a:ext cx="275259" cy="297133"/>
            </a:xfrm>
            <a:custGeom>
              <a:avLst/>
              <a:gdLst>
                <a:gd name="T0" fmla="*/ 20 w 64"/>
                <a:gd name="T1" fmla="*/ 19 h 69"/>
                <a:gd name="T2" fmla="*/ 42 w 64"/>
                <a:gd name="T3" fmla="*/ 42 h 69"/>
                <a:gd name="T4" fmla="*/ 44 w 64"/>
                <a:gd name="T5" fmla="*/ 45 h 69"/>
                <a:gd name="T6" fmla="*/ 42 w 64"/>
                <a:gd name="T7" fmla="*/ 48 h 69"/>
                <a:gd name="T8" fmla="*/ 36 w 64"/>
                <a:gd name="T9" fmla="*/ 48 h 69"/>
                <a:gd name="T10" fmla="*/ 8 w 64"/>
                <a:gd name="T11" fmla="*/ 21 h 69"/>
                <a:gd name="T12" fmla="*/ 6 w 64"/>
                <a:gd name="T13" fmla="*/ 15 h 69"/>
                <a:gd name="T14" fmla="*/ 8 w 64"/>
                <a:gd name="T15" fmla="*/ 9 h 69"/>
                <a:gd name="T16" fmla="*/ 20 w 64"/>
                <a:gd name="T17" fmla="*/ 9 h 69"/>
                <a:gd name="T18" fmla="*/ 53 w 64"/>
                <a:gd name="T19" fmla="*/ 43 h 69"/>
                <a:gd name="T20" fmla="*/ 53 w 64"/>
                <a:gd name="T21" fmla="*/ 60 h 69"/>
                <a:gd name="T22" fmla="*/ 45 w 64"/>
                <a:gd name="T23" fmla="*/ 63 h 69"/>
                <a:gd name="T24" fmla="*/ 36 w 64"/>
                <a:gd name="T25" fmla="*/ 60 h 69"/>
                <a:gd name="T26" fmla="*/ 6 w 64"/>
                <a:gd name="T27" fmla="*/ 30 h 69"/>
                <a:gd name="T28" fmla="*/ 2 w 64"/>
                <a:gd name="T29" fmla="*/ 33 h 69"/>
                <a:gd name="T30" fmla="*/ 32 w 64"/>
                <a:gd name="T31" fmla="*/ 64 h 69"/>
                <a:gd name="T32" fmla="*/ 45 w 64"/>
                <a:gd name="T33" fmla="*/ 69 h 69"/>
                <a:gd name="T34" fmla="*/ 57 w 64"/>
                <a:gd name="T35" fmla="*/ 64 h 69"/>
                <a:gd name="T36" fmla="*/ 57 w 64"/>
                <a:gd name="T37" fmla="*/ 39 h 69"/>
                <a:gd name="T38" fmla="*/ 24 w 64"/>
                <a:gd name="T39" fmla="*/ 5 h 69"/>
                <a:gd name="T40" fmla="*/ 4 w 64"/>
                <a:gd name="T41" fmla="*/ 5 h 69"/>
                <a:gd name="T42" fmla="*/ 0 w 64"/>
                <a:gd name="T43" fmla="*/ 15 h 69"/>
                <a:gd name="T44" fmla="*/ 4 w 64"/>
                <a:gd name="T45" fmla="*/ 25 h 69"/>
                <a:gd name="T46" fmla="*/ 32 w 64"/>
                <a:gd name="T47" fmla="*/ 52 h 69"/>
                <a:gd name="T48" fmla="*/ 39 w 64"/>
                <a:gd name="T49" fmla="*/ 55 h 69"/>
                <a:gd name="T50" fmla="*/ 46 w 64"/>
                <a:gd name="T51" fmla="*/ 52 h 69"/>
                <a:gd name="T52" fmla="*/ 49 w 64"/>
                <a:gd name="T53" fmla="*/ 45 h 69"/>
                <a:gd name="T54" fmla="*/ 46 w 64"/>
                <a:gd name="T55" fmla="*/ 38 h 69"/>
                <a:gd name="T56" fmla="*/ 23 w 64"/>
                <a:gd name="T57" fmla="*/ 15 h 69"/>
                <a:gd name="T58" fmla="*/ 20 w 64"/>
                <a:gd name="T5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4" h="69">
                  <a:moveTo>
                    <a:pt x="20" y="19"/>
                  </a:moveTo>
                  <a:cubicBezTo>
                    <a:pt x="22" y="19"/>
                    <a:pt x="42" y="42"/>
                    <a:pt x="42" y="42"/>
                  </a:cubicBezTo>
                  <a:cubicBezTo>
                    <a:pt x="43" y="43"/>
                    <a:pt x="44" y="44"/>
                    <a:pt x="44" y="45"/>
                  </a:cubicBezTo>
                  <a:cubicBezTo>
                    <a:pt x="44" y="46"/>
                    <a:pt x="43" y="48"/>
                    <a:pt x="42" y="48"/>
                  </a:cubicBezTo>
                  <a:cubicBezTo>
                    <a:pt x="41" y="50"/>
                    <a:pt x="37" y="50"/>
                    <a:pt x="36" y="48"/>
                  </a:cubicBezTo>
                  <a:cubicBezTo>
                    <a:pt x="8" y="21"/>
                    <a:pt x="8" y="21"/>
                    <a:pt x="8" y="21"/>
                  </a:cubicBezTo>
                  <a:cubicBezTo>
                    <a:pt x="7" y="19"/>
                    <a:pt x="6" y="17"/>
                    <a:pt x="6" y="15"/>
                  </a:cubicBezTo>
                  <a:cubicBezTo>
                    <a:pt x="6" y="13"/>
                    <a:pt x="7" y="11"/>
                    <a:pt x="8" y="9"/>
                  </a:cubicBezTo>
                  <a:cubicBezTo>
                    <a:pt x="11" y="6"/>
                    <a:pt x="17" y="6"/>
                    <a:pt x="20" y="9"/>
                  </a:cubicBezTo>
                  <a:cubicBezTo>
                    <a:pt x="53" y="43"/>
                    <a:pt x="53" y="43"/>
                    <a:pt x="53" y="43"/>
                  </a:cubicBezTo>
                  <a:cubicBezTo>
                    <a:pt x="58" y="47"/>
                    <a:pt x="58" y="55"/>
                    <a:pt x="53" y="60"/>
                  </a:cubicBezTo>
                  <a:cubicBezTo>
                    <a:pt x="51" y="62"/>
                    <a:pt x="48" y="63"/>
                    <a:pt x="45" y="63"/>
                  </a:cubicBezTo>
                  <a:cubicBezTo>
                    <a:pt x="42" y="63"/>
                    <a:pt x="38" y="62"/>
                    <a:pt x="36" y="60"/>
                  </a:cubicBezTo>
                  <a:cubicBezTo>
                    <a:pt x="6" y="30"/>
                    <a:pt x="6" y="30"/>
                    <a:pt x="6" y="30"/>
                  </a:cubicBezTo>
                  <a:cubicBezTo>
                    <a:pt x="6" y="30"/>
                    <a:pt x="4" y="32"/>
                    <a:pt x="2" y="33"/>
                  </a:cubicBezTo>
                  <a:cubicBezTo>
                    <a:pt x="4" y="33"/>
                    <a:pt x="32" y="64"/>
                    <a:pt x="32" y="64"/>
                  </a:cubicBezTo>
                  <a:cubicBezTo>
                    <a:pt x="32" y="64"/>
                    <a:pt x="38" y="69"/>
                    <a:pt x="45" y="69"/>
                  </a:cubicBezTo>
                  <a:cubicBezTo>
                    <a:pt x="49" y="69"/>
                    <a:pt x="54" y="67"/>
                    <a:pt x="57" y="64"/>
                  </a:cubicBezTo>
                  <a:cubicBezTo>
                    <a:pt x="64" y="57"/>
                    <a:pt x="64" y="46"/>
                    <a:pt x="57" y="39"/>
                  </a:cubicBezTo>
                  <a:cubicBezTo>
                    <a:pt x="24" y="5"/>
                    <a:pt x="24" y="5"/>
                    <a:pt x="24" y="5"/>
                  </a:cubicBezTo>
                  <a:cubicBezTo>
                    <a:pt x="18" y="0"/>
                    <a:pt x="10" y="0"/>
                    <a:pt x="4" y="5"/>
                  </a:cubicBezTo>
                  <a:cubicBezTo>
                    <a:pt x="2" y="8"/>
                    <a:pt x="0" y="11"/>
                    <a:pt x="0" y="15"/>
                  </a:cubicBezTo>
                  <a:cubicBezTo>
                    <a:pt x="0" y="19"/>
                    <a:pt x="2" y="22"/>
                    <a:pt x="4" y="25"/>
                  </a:cubicBezTo>
                  <a:cubicBezTo>
                    <a:pt x="32" y="52"/>
                    <a:pt x="32" y="52"/>
                    <a:pt x="32" y="52"/>
                  </a:cubicBezTo>
                  <a:cubicBezTo>
                    <a:pt x="34" y="54"/>
                    <a:pt x="36" y="55"/>
                    <a:pt x="39" y="55"/>
                  </a:cubicBezTo>
                  <a:cubicBezTo>
                    <a:pt x="42" y="55"/>
                    <a:pt x="44" y="54"/>
                    <a:pt x="46" y="52"/>
                  </a:cubicBezTo>
                  <a:cubicBezTo>
                    <a:pt x="48" y="50"/>
                    <a:pt x="49" y="48"/>
                    <a:pt x="49" y="45"/>
                  </a:cubicBezTo>
                  <a:cubicBezTo>
                    <a:pt x="49" y="42"/>
                    <a:pt x="48" y="40"/>
                    <a:pt x="46" y="38"/>
                  </a:cubicBezTo>
                  <a:cubicBezTo>
                    <a:pt x="23" y="15"/>
                    <a:pt x="23" y="15"/>
                    <a:pt x="23" y="15"/>
                  </a:cubicBezTo>
                  <a:cubicBezTo>
                    <a:pt x="23" y="15"/>
                    <a:pt x="20" y="18"/>
                    <a:pt x="20" y="19"/>
                  </a:cubicBez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sp>
        <p:nvSpPr>
          <p:cNvPr id="192" name="Rounded Rectangle 93">
            <a:extLst>
              <a:ext uri="{FF2B5EF4-FFF2-40B4-BE49-F238E27FC236}">
                <a16:creationId xmlns:a16="http://schemas.microsoft.com/office/drawing/2014/main" id="{E9AEEB96-BDD2-4DE3-8D40-43F9FFE3D10B}"/>
              </a:ext>
            </a:extLst>
          </p:cNvPr>
          <p:cNvSpPr/>
          <p:nvPr/>
        </p:nvSpPr>
        <p:spPr>
          <a:xfrm>
            <a:off x="343756" y="2796523"/>
            <a:ext cx="1480787"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TOOLS</a:t>
            </a:r>
          </a:p>
        </p:txBody>
      </p:sp>
      <p:grpSp>
        <p:nvGrpSpPr>
          <p:cNvPr id="193" name="Groupe 568">
            <a:extLst>
              <a:ext uri="{FF2B5EF4-FFF2-40B4-BE49-F238E27FC236}">
                <a16:creationId xmlns:a16="http://schemas.microsoft.com/office/drawing/2014/main" id="{9888B24D-EC36-43DE-AFE4-AA024549CDAD}"/>
              </a:ext>
            </a:extLst>
          </p:cNvPr>
          <p:cNvGrpSpPr/>
          <p:nvPr/>
        </p:nvGrpSpPr>
        <p:grpSpPr>
          <a:xfrm>
            <a:off x="181041" y="2795949"/>
            <a:ext cx="242427" cy="286956"/>
            <a:chOff x="6557963" y="1939925"/>
            <a:chExt cx="544512" cy="644526"/>
          </a:xfrm>
        </p:grpSpPr>
        <p:sp>
          <p:nvSpPr>
            <p:cNvPr id="211" name="Rectangle 94">
              <a:extLst>
                <a:ext uri="{FF2B5EF4-FFF2-40B4-BE49-F238E27FC236}">
                  <a16:creationId xmlns:a16="http://schemas.microsoft.com/office/drawing/2014/main" id="{66E3214B-B368-4CDD-8720-CDB3247C4DD1}"/>
                </a:ext>
              </a:extLst>
            </p:cNvPr>
            <p:cNvSpPr>
              <a:spLocks noChangeArrowheads="1"/>
            </p:cNvSpPr>
            <p:nvPr/>
          </p:nvSpPr>
          <p:spPr bwMode="auto">
            <a:xfrm>
              <a:off x="6557963" y="1976438"/>
              <a:ext cx="412750" cy="566738"/>
            </a:xfrm>
            <a:prstGeom prst="rect">
              <a:avLst/>
            </a:prstGeom>
            <a:solidFill>
              <a:srgbClr val="007D7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12" name="Freeform 95">
              <a:extLst>
                <a:ext uri="{FF2B5EF4-FFF2-40B4-BE49-F238E27FC236}">
                  <a16:creationId xmlns:a16="http://schemas.microsoft.com/office/drawing/2014/main" id="{C06A0EF0-7D7B-44A3-B9BA-2CBF6D1B65D7}"/>
                </a:ext>
              </a:extLst>
            </p:cNvPr>
            <p:cNvSpPr>
              <a:spLocks/>
            </p:cNvSpPr>
            <p:nvPr/>
          </p:nvSpPr>
          <p:spPr bwMode="auto">
            <a:xfrm>
              <a:off x="6584950" y="1997075"/>
              <a:ext cx="355600" cy="525463"/>
            </a:xfrm>
            <a:custGeom>
              <a:avLst/>
              <a:gdLst>
                <a:gd name="T0" fmla="*/ 105 w 105"/>
                <a:gd name="T1" fmla="*/ 149 h 155"/>
                <a:gd name="T2" fmla="*/ 0 w 105"/>
                <a:gd name="T3" fmla="*/ 149 h 155"/>
                <a:gd name="T4" fmla="*/ 0 w 105"/>
                <a:gd name="T5" fmla="*/ 0 h 155"/>
                <a:gd name="T6" fmla="*/ 105 w 105"/>
                <a:gd name="T7" fmla="*/ 0 h 155"/>
                <a:gd name="T8" fmla="*/ 105 w 105"/>
                <a:gd name="T9" fmla="*/ 149 h 155"/>
              </a:gdLst>
              <a:ahLst/>
              <a:cxnLst>
                <a:cxn ang="0">
                  <a:pos x="T0" y="T1"/>
                </a:cxn>
                <a:cxn ang="0">
                  <a:pos x="T2" y="T3"/>
                </a:cxn>
                <a:cxn ang="0">
                  <a:pos x="T4" y="T5"/>
                </a:cxn>
                <a:cxn ang="0">
                  <a:pos x="T6" y="T7"/>
                </a:cxn>
                <a:cxn ang="0">
                  <a:pos x="T8" y="T9"/>
                </a:cxn>
              </a:cxnLst>
              <a:rect l="0" t="0" r="r" b="b"/>
              <a:pathLst>
                <a:path w="105" h="155">
                  <a:moveTo>
                    <a:pt x="105" y="149"/>
                  </a:moveTo>
                  <a:cubicBezTo>
                    <a:pt x="101" y="155"/>
                    <a:pt x="7" y="146"/>
                    <a:pt x="0" y="149"/>
                  </a:cubicBezTo>
                  <a:cubicBezTo>
                    <a:pt x="0" y="125"/>
                    <a:pt x="0" y="0"/>
                    <a:pt x="0" y="0"/>
                  </a:cubicBezTo>
                  <a:cubicBezTo>
                    <a:pt x="105" y="0"/>
                    <a:pt x="105" y="0"/>
                    <a:pt x="105" y="0"/>
                  </a:cubicBezTo>
                  <a:cubicBezTo>
                    <a:pt x="105" y="0"/>
                    <a:pt x="105" y="122"/>
                    <a:pt x="105" y="14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13" name="Rectangle 96">
              <a:extLst>
                <a:ext uri="{FF2B5EF4-FFF2-40B4-BE49-F238E27FC236}">
                  <a16:creationId xmlns:a16="http://schemas.microsoft.com/office/drawing/2014/main" id="{87C5F44A-B1A3-4399-8B6A-B1D30CB69291}"/>
                </a:ext>
              </a:extLst>
            </p:cNvPr>
            <p:cNvSpPr>
              <a:spLocks noChangeArrowheads="1"/>
            </p:cNvSpPr>
            <p:nvPr/>
          </p:nvSpPr>
          <p:spPr bwMode="auto">
            <a:xfrm>
              <a:off x="6672263" y="1963738"/>
              <a:ext cx="179388" cy="68263"/>
            </a:xfrm>
            <a:prstGeom prst="rect">
              <a:avLst/>
            </a:prstGeom>
            <a:solidFill>
              <a:srgbClr val="007D7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14" name="Rectangle 97">
              <a:extLst>
                <a:ext uri="{FF2B5EF4-FFF2-40B4-BE49-F238E27FC236}">
                  <a16:creationId xmlns:a16="http://schemas.microsoft.com/office/drawing/2014/main" id="{E7FD23C9-DE72-4CB3-9973-5514462AA0DC}"/>
                </a:ext>
              </a:extLst>
            </p:cNvPr>
            <p:cNvSpPr>
              <a:spLocks noChangeArrowheads="1"/>
            </p:cNvSpPr>
            <p:nvPr/>
          </p:nvSpPr>
          <p:spPr bwMode="auto">
            <a:xfrm>
              <a:off x="6723063" y="1939925"/>
              <a:ext cx="77788" cy="36513"/>
            </a:xfrm>
            <a:prstGeom prst="rect">
              <a:avLst/>
            </a:prstGeom>
            <a:solidFill>
              <a:srgbClr val="007D7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15" name="Freeform 98">
              <a:extLst>
                <a:ext uri="{FF2B5EF4-FFF2-40B4-BE49-F238E27FC236}">
                  <a16:creationId xmlns:a16="http://schemas.microsoft.com/office/drawing/2014/main" id="{460B5977-43F3-4279-A19C-C7BDD4712B1B}"/>
                </a:ext>
              </a:extLst>
            </p:cNvPr>
            <p:cNvSpPr>
              <a:spLocks/>
            </p:cNvSpPr>
            <p:nvPr/>
          </p:nvSpPr>
          <p:spPr bwMode="auto">
            <a:xfrm>
              <a:off x="6734175" y="2309813"/>
              <a:ext cx="368300" cy="274638"/>
            </a:xfrm>
            <a:custGeom>
              <a:avLst/>
              <a:gdLst>
                <a:gd name="T0" fmla="*/ 39 w 109"/>
                <a:gd name="T1" fmla="*/ 81 h 81"/>
                <a:gd name="T2" fmla="*/ 34 w 109"/>
                <a:gd name="T3" fmla="*/ 74 h 81"/>
                <a:gd name="T4" fmla="*/ 3 w 109"/>
                <a:gd name="T5" fmla="*/ 47 h 81"/>
                <a:gd name="T6" fmla="*/ 2 w 109"/>
                <a:gd name="T7" fmla="*/ 38 h 81"/>
                <a:gd name="T8" fmla="*/ 11 w 109"/>
                <a:gd name="T9" fmla="*/ 37 h 81"/>
                <a:gd name="T10" fmla="*/ 38 w 109"/>
                <a:gd name="T11" fmla="*/ 60 h 81"/>
                <a:gd name="T12" fmla="*/ 99 w 109"/>
                <a:gd name="T13" fmla="*/ 2 h 81"/>
                <a:gd name="T14" fmla="*/ 108 w 109"/>
                <a:gd name="T15" fmla="*/ 4 h 81"/>
                <a:gd name="T16" fmla="*/ 105 w 109"/>
                <a:gd name="T17" fmla="*/ 13 h 81"/>
                <a:gd name="T18" fmla="*/ 44 w 109"/>
                <a:gd name="T19" fmla="*/ 74 h 81"/>
                <a:gd name="T20" fmla="*/ 39 w 109"/>
                <a:gd name="T21"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81">
                  <a:moveTo>
                    <a:pt x="39" y="81"/>
                  </a:moveTo>
                  <a:cubicBezTo>
                    <a:pt x="34" y="74"/>
                    <a:pt x="34" y="74"/>
                    <a:pt x="34" y="74"/>
                  </a:cubicBezTo>
                  <a:cubicBezTo>
                    <a:pt x="26" y="65"/>
                    <a:pt x="4" y="47"/>
                    <a:pt x="3" y="47"/>
                  </a:cubicBezTo>
                  <a:cubicBezTo>
                    <a:pt x="1" y="45"/>
                    <a:pt x="0" y="41"/>
                    <a:pt x="2" y="38"/>
                  </a:cubicBezTo>
                  <a:cubicBezTo>
                    <a:pt x="4" y="35"/>
                    <a:pt x="9" y="35"/>
                    <a:pt x="11" y="37"/>
                  </a:cubicBezTo>
                  <a:cubicBezTo>
                    <a:pt x="12" y="38"/>
                    <a:pt x="28" y="50"/>
                    <a:pt x="38" y="60"/>
                  </a:cubicBezTo>
                  <a:cubicBezTo>
                    <a:pt x="50" y="43"/>
                    <a:pt x="72" y="17"/>
                    <a:pt x="99" y="2"/>
                  </a:cubicBezTo>
                  <a:cubicBezTo>
                    <a:pt x="102" y="0"/>
                    <a:pt x="106" y="1"/>
                    <a:pt x="108" y="4"/>
                  </a:cubicBezTo>
                  <a:cubicBezTo>
                    <a:pt x="109" y="7"/>
                    <a:pt x="108" y="11"/>
                    <a:pt x="105" y="13"/>
                  </a:cubicBezTo>
                  <a:cubicBezTo>
                    <a:pt x="77" y="29"/>
                    <a:pt x="55" y="58"/>
                    <a:pt x="44" y="74"/>
                  </a:cubicBezTo>
                  <a:lnTo>
                    <a:pt x="39" y="81"/>
                  </a:lnTo>
                  <a:close/>
                </a:path>
              </a:pathLst>
            </a:custGeom>
            <a:solidFill>
              <a:srgbClr val="007D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16" name="Freeform 99">
              <a:extLst>
                <a:ext uri="{FF2B5EF4-FFF2-40B4-BE49-F238E27FC236}">
                  <a16:creationId xmlns:a16="http://schemas.microsoft.com/office/drawing/2014/main" id="{156F055C-9EE0-45CD-AF14-EB27A006766D}"/>
                </a:ext>
              </a:extLst>
            </p:cNvPr>
            <p:cNvSpPr>
              <a:spLocks/>
            </p:cNvSpPr>
            <p:nvPr/>
          </p:nvSpPr>
          <p:spPr bwMode="auto">
            <a:xfrm>
              <a:off x="6635750" y="2109788"/>
              <a:ext cx="53975" cy="44450"/>
            </a:xfrm>
            <a:custGeom>
              <a:avLst/>
              <a:gdLst>
                <a:gd name="T0" fmla="*/ 6 w 16"/>
                <a:gd name="T1" fmla="*/ 13 h 13"/>
                <a:gd name="T2" fmla="*/ 5 w 16"/>
                <a:gd name="T3" fmla="*/ 12 h 13"/>
                <a:gd name="T4" fmla="*/ 0 w 16"/>
                <a:gd name="T5" fmla="*/ 8 h 13"/>
                <a:gd name="T6" fmla="*/ 0 w 16"/>
                <a:gd name="T7" fmla="*/ 6 h 13"/>
                <a:gd name="T8" fmla="*/ 1 w 16"/>
                <a:gd name="T9" fmla="*/ 6 h 13"/>
                <a:gd name="T10" fmla="*/ 5 w 16"/>
                <a:gd name="T11" fmla="*/ 9 h 13"/>
                <a:gd name="T12" fmla="*/ 14 w 16"/>
                <a:gd name="T13" fmla="*/ 0 h 13"/>
                <a:gd name="T14" fmla="*/ 16 w 16"/>
                <a:gd name="T15" fmla="*/ 0 h 13"/>
                <a:gd name="T16" fmla="*/ 15 w 16"/>
                <a:gd name="T17" fmla="*/ 2 h 13"/>
                <a:gd name="T18" fmla="*/ 6 w 16"/>
                <a:gd name="T19" fmla="*/ 11 h 13"/>
                <a:gd name="T20" fmla="*/ 6 w 16"/>
                <a:gd name="T2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3">
                  <a:moveTo>
                    <a:pt x="6" y="13"/>
                  </a:moveTo>
                  <a:cubicBezTo>
                    <a:pt x="5" y="12"/>
                    <a:pt x="5" y="12"/>
                    <a:pt x="5" y="12"/>
                  </a:cubicBezTo>
                  <a:cubicBezTo>
                    <a:pt x="4" y="10"/>
                    <a:pt x="0" y="8"/>
                    <a:pt x="0" y="8"/>
                  </a:cubicBezTo>
                  <a:cubicBezTo>
                    <a:pt x="0" y="7"/>
                    <a:pt x="0" y="7"/>
                    <a:pt x="0" y="6"/>
                  </a:cubicBezTo>
                  <a:cubicBezTo>
                    <a:pt x="0" y="6"/>
                    <a:pt x="1" y="6"/>
                    <a:pt x="1" y="6"/>
                  </a:cubicBezTo>
                  <a:cubicBezTo>
                    <a:pt x="1" y="6"/>
                    <a:pt x="4" y="8"/>
                    <a:pt x="5" y="9"/>
                  </a:cubicBezTo>
                  <a:cubicBezTo>
                    <a:pt x="7" y="7"/>
                    <a:pt x="10" y="3"/>
                    <a:pt x="14" y="0"/>
                  </a:cubicBezTo>
                  <a:cubicBezTo>
                    <a:pt x="15" y="0"/>
                    <a:pt x="15" y="0"/>
                    <a:pt x="16" y="0"/>
                  </a:cubicBezTo>
                  <a:cubicBezTo>
                    <a:pt x="16" y="1"/>
                    <a:pt x="16" y="1"/>
                    <a:pt x="15" y="2"/>
                  </a:cubicBezTo>
                  <a:cubicBezTo>
                    <a:pt x="11" y="4"/>
                    <a:pt x="8" y="9"/>
                    <a:pt x="6" y="11"/>
                  </a:cubicBezTo>
                  <a:lnTo>
                    <a:pt x="6" y="13"/>
                  </a:ln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17" name="Freeform 100">
              <a:extLst>
                <a:ext uri="{FF2B5EF4-FFF2-40B4-BE49-F238E27FC236}">
                  <a16:creationId xmlns:a16="http://schemas.microsoft.com/office/drawing/2014/main" id="{3979A476-9588-424D-97C2-6AFBDD0DBE80}"/>
                </a:ext>
              </a:extLst>
            </p:cNvPr>
            <p:cNvSpPr>
              <a:spLocks/>
            </p:cNvSpPr>
            <p:nvPr/>
          </p:nvSpPr>
          <p:spPr bwMode="auto">
            <a:xfrm>
              <a:off x="6692900" y="2133600"/>
              <a:ext cx="161925" cy="6350"/>
            </a:xfrm>
            <a:custGeom>
              <a:avLst/>
              <a:gdLst>
                <a:gd name="T0" fmla="*/ 48 w 48"/>
                <a:gd name="T1" fmla="*/ 2 h 2"/>
                <a:gd name="T2" fmla="*/ 1 w 48"/>
                <a:gd name="T3" fmla="*/ 2 h 2"/>
                <a:gd name="T4" fmla="*/ 0 w 48"/>
                <a:gd name="T5" fmla="*/ 1 h 2"/>
                <a:gd name="T6" fmla="*/ 1 w 48"/>
                <a:gd name="T7" fmla="*/ 0 h 2"/>
                <a:gd name="T8" fmla="*/ 48 w 48"/>
                <a:gd name="T9" fmla="*/ 0 h 2"/>
                <a:gd name="T10" fmla="*/ 48 w 48"/>
                <a:gd name="T11" fmla="*/ 1 h 2"/>
                <a:gd name="T12" fmla="*/ 48 w 4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8" h="2">
                  <a:moveTo>
                    <a:pt x="48" y="2"/>
                  </a:moveTo>
                  <a:cubicBezTo>
                    <a:pt x="1" y="2"/>
                    <a:pt x="1" y="2"/>
                    <a:pt x="1" y="2"/>
                  </a:cubicBezTo>
                  <a:cubicBezTo>
                    <a:pt x="0" y="2"/>
                    <a:pt x="0" y="1"/>
                    <a:pt x="0" y="1"/>
                  </a:cubicBezTo>
                  <a:cubicBezTo>
                    <a:pt x="0" y="0"/>
                    <a:pt x="0" y="0"/>
                    <a:pt x="1" y="0"/>
                  </a:cubicBezTo>
                  <a:cubicBezTo>
                    <a:pt x="48" y="0"/>
                    <a:pt x="48" y="0"/>
                    <a:pt x="48" y="0"/>
                  </a:cubicBezTo>
                  <a:cubicBezTo>
                    <a:pt x="48" y="0"/>
                    <a:pt x="48" y="0"/>
                    <a:pt x="48" y="1"/>
                  </a:cubicBezTo>
                  <a:cubicBezTo>
                    <a:pt x="48" y="1"/>
                    <a:pt x="48" y="2"/>
                    <a:pt x="48" y="2"/>
                  </a:cubicBez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18" name="Freeform 101">
              <a:extLst>
                <a:ext uri="{FF2B5EF4-FFF2-40B4-BE49-F238E27FC236}">
                  <a16:creationId xmlns:a16="http://schemas.microsoft.com/office/drawing/2014/main" id="{90375E67-EE13-4C17-A272-D46CE52EA040}"/>
                </a:ext>
              </a:extLst>
            </p:cNvPr>
            <p:cNvSpPr>
              <a:spLocks/>
            </p:cNvSpPr>
            <p:nvPr/>
          </p:nvSpPr>
          <p:spPr bwMode="auto">
            <a:xfrm>
              <a:off x="6635750" y="2178050"/>
              <a:ext cx="53975" cy="42863"/>
            </a:xfrm>
            <a:custGeom>
              <a:avLst/>
              <a:gdLst>
                <a:gd name="T0" fmla="*/ 6 w 16"/>
                <a:gd name="T1" fmla="*/ 13 h 13"/>
                <a:gd name="T2" fmla="*/ 5 w 16"/>
                <a:gd name="T3" fmla="*/ 12 h 13"/>
                <a:gd name="T4" fmla="*/ 0 w 16"/>
                <a:gd name="T5" fmla="*/ 8 h 13"/>
                <a:gd name="T6" fmla="*/ 0 w 16"/>
                <a:gd name="T7" fmla="*/ 7 h 13"/>
                <a:gd name="T8" fmla="*/ 1 w 16"/>
                <a:gd name="T9" fmla="*/ 6 h 13"/>
                <a:gd name="T10" fmla="*/ 5 w 16"/>
                <a:gd name="T11" fmla="*/ 10 h 13"/>
                <a:gd name="T12" fmla="*/ 14 w 16"/>
                <a:gd name="T13" fmla="*/ 0 h 13"/>
                <a:gd name="T14" fmla="*/ 16 w 16"/>
                <a:gd name="T15" fmla="*/ 1 h 13"/>
                <a:gd name="T16" fmla="*/ 15 w 16"/>
                <a:gd name="T17" fmla="*/ 2 h 13"/>
                <a:gd name="T18" fmla="*/ 6 w 16"/>
                <a:gd name="T19" fmla="*/ 12 h 13"/>
                <a:gd name="T20" fmla="*/ 6 w 16"/>
                <a:gd name="T2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3">
                  <a:moveTo>
                    <a:pt x="6" y="13"/>
                  </a:moveTo>
                  <a:cubicBezTo>
                    <a:pt x="5" y="12"/>
                    <a:pt x="5" y="12"/>
                    <a:pt x="5" y="12"/>
                  </a:cubicBezTo>
                  <a:cubicBezTo>
                    <a:pt x="4" y="10"/>
                    <a:pt x="0" y="8"/>
                    <a:pt x="0" y="8"/>
                  </a:cubicBezTo>
                  <a:cubicBezTo>
                    <a:pt x="0" y="8"/>
                    <a:pt x="0" y="7"/>
                    <a:pt x="0" y="7"/>
                  </a:cubicBezTo>
                  <a:cubicBezTo>
                    <a:pt x="0" y="6"/>
                    <a:pt x="1" y="6"/>
                    <a:pt x="1" y="6"/>
                  </a:cubicBezTo>
                  <a:cubicBezTo>
                    <a:pt x="1" y="6"/>
                    <a:pt x="4" y="8"/>
                    <a:pt x="5" y="10"/>
                  </a:cubicBezTo>
                  <a:cubicBezTo>
                    <a:pt x="7" y="7"/>
                    <a:pt x="10" y="3"/>
                    <a:pt x="14" y="0"/>
                  </a:cubicBezTo>
                  <a:cubicBezTo>
                    <a:pt x="15" y="0"/>
                    <a:pt x="15" y="0"/>
                    <a:pt x="16" y="1"/>
                  </a:cubicBezTo>
                  <a:cubicBezTo>
                    <a:pt x="16" y="1"/>
                    <a:pt x="16" y="2"/>
                    <a:pt x="15" y="2"/>
                  </a:cubicBezTo>
                  <a:cubicBezTo>
                    <a:pt x="11" y="5"/>
                    <a:pt x="8" y="9"/>
                    <a:pt x="6" y="12"/>
                  </a:cubicBezTo>
                  <a:lnTo>
                    <a:pt x="6" y="13"/>
                  </a:ln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19" name="Freeform 102">
              <a:extLst>
                <a:ext uri="{FF2B5EF4-FFF2-40B4-BE49-F238E27FC236}">
                  <a16:creationId xmlns:a16="http://schemas.microsoft.com/office/drawing/2014/main" id="{02828F98-F6D3-4B82-B32E-136797519772}"/>
                </a:ext>
              </a:extLst>
            </p:cNvPr>
            <p:cNvSpPr>
              <a:spLocks/>
            </p:cNvSpPr>
            <p:nvPr/>
          </p:nvSpPr>
          <p:spPr bwMode="auto">
            <a:xfrm>
              <a:off x="6692900" y="2200275"/>
              <a:ext cx="161925" cy="7938"/>
            </a:xfrm>
            <a:custGeom>
              <a:avLst/>
              <a:gdLst>
                <a:gd name="T0" fmla="*/ 48 w 48"/>
                <a:gd name="T1" fmla="*/ 2 h 2"/>
                <a:gd name="T2" fmla="*/ 1 w 48"/>
                <a:gd name="T3" fmla="*/ 2 h 2"/>
                <a:gd name="T4" fmla="*/ 0 w 48"/>
                <a:gd name="T5" fmla="*/ 1 h 2"/>
                <a:gd name="T6" fmla="*/ 1 w 48"/>
                <a:gd name="T7" fmla="*/ 0 h 2"/>
                <a:gd name="T8" fmla="*/ 48 w 48"/>
                <a:gd name="T9" fmla="*/ 0 h 2"/>
                <a:gd name="T10" fmla="*/ 48 w 48"/>
                <a:gd name="T11" fmla="*/ 1 h 2"/>
                <a:gd name="T12" fmla="*/ 48 w 4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8" h="2">
                  <a:moveTo>
                    <a:pt x="48" y="2"/>
                  </a:moveTo>
                  <a:cubicBezTo>
                    <a:pt x="1" y="2"/>
                    <a:pt x="1" y="2"/>
                    <a:pt x="1" y="2"/>
                  </a:cubicBezTo>
                  <a:cubicBezTo>
                    <a:pt x="0" y="2"/>
                    <a:pt x="0" y="2"/>
                    <a:pt x="0" y="1"/>
                  </a:cubicBezTo>
                  <a:cubicBezTo>
                    <a:pt x="0" y="1"/>
                    <a:pt x="0" y="0"/>
                    <a:pt x="1" y="0"/>
                  </a:cubicBezTo>
                  <a:cubicBezTo>
                    <a:pt x="48" y="0"/>
                    <a:pt x="48" y="0"/>
                    <a:pt x="48" y="0"/>
                  </a:cubicBezTo>
                  <a:cubicBezTo>
                    <a:pt x="48" y="0"/>
                    <a:pt x="48" y="1"/>
                    <a:pt x="48" y="1"/>
                  </a:cubicBezTo>
                  <a:cubicBezTo>
                    <a:pt x="48" y="2"/>
                    <a:pt x="48" y="2"/>
                    <a:pt x="48" y="2"/>
                  </a:cubicBez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20" name="Freeform 103">
              <a:extLst>
                <a:ext uri="{FF2B5EF4-FFF2-40B4-BE49-F238E27FC236}">
                  <a16:creationId xmlns:a16="http://schemas.microsoft.com/office/drawing/2014/main" id="{B07778DF-977B-48DE-925E-0D35100DEF12}"/>
                </a:ext>
              </a:extLst>
            </p:cNvPr>
            <p:cNvSpPr>
              <a:spLocks/>
            </p:cNvSpPr>
            <p:nvPr/>
          </p:nvSpPr>
          <p:spPr bwMode="auto">
            <a:xfrm>
              <a:off x="6635750" y="2244725"/>
              <a:ext cx="53975" cy="44450"/>
            </a:xfrm>
            <a:custGeom>
              <a:avLst/>
              <a:gdLst>
                <a:gd name="T0" fmla="*/ 6 w 16"/>
                <a:gd name="T1" fmla="*/ 13 h 13"/>
                <a:gd name="T2" fmla="*/ 5 w 16"/>
                <a:gd name="T3" fmla="*/ 12 h 13"/>
                <a:gd name="T4" fmla="*/ 0 w 16"/>
                <a:gd name="T5" fmla="*/ 8 h 13"/>
                <a:gd name="T6" fmla="*/ 0 w 16"/>
                <a:gd name="T7" fmla="*/ 7 h 13"/>
                <a:gd name="T8" fmla="*/ 1 w 16"/>
                <a:gd name="T9" fmla="*/ 7 h 13"/>
                <a:gd name="T10" fmla="*/ 5 w 16"/>
                <a:gd name="T11" fmla="*/ 10 h 13"/>
                <a:gd name="T12" fmla="*/ 14 w 16"/>
                <a:gd name="T13" fmla="*/ 1 h 13"/>
                <a:gd name="T14" fmla="*/ 16 w 16"/>
                <a:gd name="T15" fmla="*/ 1 h 13"/>
                <a:gd name="T16" fmla="*/ 15 w 16"/>
                <a:gd name="T17" fmla="*/ 2 h 13"/>
                <a:gd name="T18" fmla="*/ 6 w 16"/>
                <a:gd name="T19" fmla="*/ 12 h 13"/>
                <a:gd name="T20" fmla="*/ 6 w 16"/>
                <a:gd name="T2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3">
                  <a:moveTo>
                    <a:pt x="6" y="13"/>
                  </a:moveTo>
                  <a:cubicBezTo>
                    <a:pt x="5" y="12"/>
                    <a:pt x="5" y="12"/>
                    <a:pt x="5" y="12"/>
                  </a:cubicBezTo>
                  <a:cubicBezTo>
                    <a:pt x="4" y="11"/>
                    <a:pt x="0" y="8"/>
                    <a:pt x="0" y="8"/>
                  </a:cubicBezTo>
                  <a:cubicBezTo>
                    <a:pt x="0" y="8"/>
                    <a:pt x="0" y="7"/>
                    <a:pt x="0" y="7"/>
                  </a:cubicBezTo>
                  <a:cubicBezTo>
                    <a:pt x="0" y="6"/>
                    <a:pt x="1" y="6"/>
                    <a:pt x="1" y="7"/>
                  </a:cubicBezTo>
                  <a:cubicBezTo>
                    <a:pt x="1" y="7"/>
                    <a:pt x="4" y="8"/>
                    <a:pt x="5" y="10"/>
                  </a:cubicBezTo>
                  <a:cubicBezTo>
                    <a:pt x="7" y="7"/>
                    <a:pt x="10" y="3"/>
                    <a:pt x="14" y="1"/>
                  </a:cubicBezTo>
                  <a:cubicBezTo>
                    <a:pt x="15" y="0"/>
                    <a:pt x="15" y="1"/>
                    <a:pt x="16" y="1"/>
                  </a:cubicBezTo>
                  <a:cubicBezTo>
                    <a:pt x="16" y="1"/>
                    <a:pt x="16" y="2"/>
                    <a:pt x="15" y="2"/>
                  </a:cubicBezTo>
                  <a:cubicBezTo>
                    <a:pt x="11" y="5"/>
                    <a:pt x="8" y="10"/>
                    <a:pt x="6" y="12"/>
                  </a:cubicBezTo>
                  <a:lnTo>
                    <a:pt x="6" y="13"/>
                  </a:ln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21" name="Freeform 104">
              <a:extLst>
                <a:ext uri="{FF2B5EF4-FFF2-40B4-BE49-F238E27FC236}">
                  <a16:creationId xmlns:a16="http://schemas.microsoft.com/office/drawing/2014/main" id="{E1D2FD52-AB0E-4A4A-A2D3-7962C1E7E2D3}"/>
                </a:ext>
              </a:extLst>
            </p:cNvPr>
            <p:cNvSpPr>
              <a:spLocks/>
            </p:cNvSpPr>
            <p:nvPr/>
          </p:nvSpPr>
          <p:spPr bwMode="auto">
            <a:xfrm>
              <a:off x="6692900" y="2271713"/>
              <a:ext cx="161925" cy="7938"/>
            </a:xfrm>
            <a:custGeom>
              <a:avLst/>
              <a:gdLst>
                <a:gd name="T0" fmla="*/ 48 w 48"/>
                <a:gd name="T1" fmla="*/ 2 h 2"/>
                <a:gd name="T2" fmla="*/ 1 w 48"/>
                <a:gd name="T3" fmla="*/ 2 h 2"/>
                <a:gd name="T4" fmla="*/ 0 w 48"/>
                <a:gd name="T5" fmla="*/ 1 h 2"/>
                <a:gd name="T6" fmla="*/ 1 w 48"/>
                <a:gd name="T7" fmla="*/ 0 h 2"/>
                <a:gd name="T8" fmla="*/ 48 w 48"/>
                <a:gd name="T9" fmla="*/ 0 h 2"/>
                <a:gd name="T10" fmla="*/ 48 w 48"/>
                <a:gd name="T11" fmla="*/ 1 h 2"/>
                <a:gd name="T12" fmla="*/ 48 w 4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8" h="2">
                  <a:moveTo>
                    <a:pt x="48" y="2"/>
                  </a:moveTo>
                  <a:cubicBezTo>
                    <a:pt x="1" y="2"/>
                    <a:pt x="1" y="2"/>
                    <a:pt x="1" y="2"/>
                  </a:cubicBezTo>
                  <a:cubicBezTo>
                    <a:pt x="0" y="2"/>
                    <a:pt x="0" y="1"/>
                    <a:pt x="0" y="1"/>
                  </a:cubicBezTo>
                  <a:cubicBezTo>
                    <a:pt x="0" y="0"/>
                    <a:pt x="0" y="0"/>
                    <a:pt x="1" y="0"/>
                  </a:cubicBezTo>
                  <a:cubicBezTo>
                    <a:pt x="48" y="0"/>
                    <a:pt x="48" y="0"/>
                    <a:pt x="48" y="0"/>
                  </a:cubicBezTo>
                  <a:cubicBezTo>
                    <a:pt x="48" y="0"/>
                    <a:pt x="48" y="0"/>
                    <a:pt x="48" y="1"/>
                  </a:cubicBezTo>
                  <a:cubicBezTo>
                    <a:pt x="48" y="1"/>
                    <a:pt x="48" y="2"/>
                    <a:pt x="48" y="2"/>
                  </a:cubicBez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22" name="Freeform 105">
              <a:extLst>
                <a:ext uri="{FF2B5EF4-FFF2-40B4-BE49-F238E27FC236}">
                  <a16:creationId xmlns:a16="http://schemas.microsoft.com/office/drawing/2014/main" id="{EE4AB8C1-6FF3-4C9B-8C12-B199E7854AA5}"/>
                </a:ext>
              </a:extLst>
            </p:cNvPr>
            <p:cNvSpPr>
              <a:spLocks/>
            </p:cNvSpPr>
            <p:nvPr/>
          </p:nvSpPr>
          <p:spPr bwMode="auto">
            <a:xfrm>
              <a:off x="6635750" y="2316163"/>
              <a:ext cx="53975" cy="41275"/>
            </a:xfrm>
            <a:custGeom>
              <a:avLst/>
              <a:gdLst>
                <a:gd name="T0" fmla="*/ 6 w 16"/>
                <a:gd name="T1" fmla="*/ 12 h 12"/>
                <a:gd name="T2" fmla="*/ 5 w 16"/>
                <a:gd name="T3" fmla="*/ 11 h 12"/>
                <a:gd name="T4" fmla="*/ 0 w 16"/>
                <a:gd name="T5" fmla="*/ 8 h 12"/>
                <a:gd name="T6" fmla="*/ 0 w 16"/>
                <a:gd name="T7" fmla="*/ 6 h 12"/>
                <a:gd name="T8" fmla="*/ 1 w 16"/>
                <a:gd name="T9" fmla="*/ 6 h 12"/>
                <a:gd name="T10" fmla="*/ 5 w 16"/>
                <a:gd name="T11" fmla="*/ 9 h 12"/>
                <a:gd name="T12" fmla="*/ 14 w 16"/>
                <a:gd name="T13" fmla="*/ 0 h 12"/>
                <a:gd name="T14" fmla="*/ 16 w 16"/>
                <a:gd name="T15" fmla="*/ 0 h 12"/>
                <a:gd name="T16" fmla="*/ 15 w 16"/>
                <a:gd name="T17" fmla="*/ 2 h 12"/>
                <a:gd name="T18" fmla="*/ 6 w 16"/>
                <a:gd name="T19" fmla="*/ 11 h 12"/>
                <a:gd name="T20" fmla="*/ 6 w 16"/>
                <a:gd name="T2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2">
                  <a:moveTo>
                    <a:pt x="6" y="12"/>
                  </a:moveTo>
                  <a:cubicBezTo>
                    <a:pt x="5" y="11"/>
                    <a:pt x="5" y="11"/>
                    <a:pt x="5" y="11"/>
                  </a:cubicBezTo>
                  <a:cubicBezTo>
                    <a:pt x="4" y="10"/>
                    <a:pt x="0" y="8"/>
                    <a:pt x="0" y="8"/>
                  </a:cubicBezTo>
                  <a:cubicBezTo>
                    <a:pt x="0" y="7"/>
                    <a:pt x="0" y="7"/>
                    <a:pt x="0" y="6"/>
                  </a:cubicBezTo>
                  <a:cubicBezTo>
                    <a:pt x="0" y="6"/>
                    <a:pt x="1" y="6"/>
                    <a:pt x="1" y="6"/>
                  </a:cubicBezTo>
                  <a:cubicBezTo>
                    <a:pt x="1" y="6"/>
                    <a:pt x="4" y="8"/>
                    <a:pt x="5" y="9"/>
                  </a:cubicBezTo>
                  <a:cubicBezTo>
                    <a:pt x="7" y="7"/>
                    <a:pt x="10" y="3"/>
                    <a:pt x="14" y="0"/>
                  </a:cubicBezTo>
                  <a:cubicBezTo>
                    <a:pt x="15" y="0"/>
                    <a:pt x="15" y="0"/>
                    <a:pt x="16" y="0"/>
                  </a:cubicBezTo>
                  <a:cubicBezTo>
                    <a:pt x="16" y="1"/>
                    <a:pt x="16" y="1"/>
                    <a:pt x="15" y="2"/>
                  </a:cubicBezTo>
                  <a:cubicBezTo>
                    <a:pt x="11" y="4"/>
                    <a:pt x="8" y="9"/>
                    <a:pt x="6" y="11"/>
                  </a:cubicBezTo>
                  <a:lnTo>
                    <a:pt x="6" y="12"/>
                  </a:ln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23" name="Freeform 106">
              <a:extLst>
                <a:ext uri="{FF2B5EF4-FFF2-40B4-BE49-F238E27FC236}">
                  <a16:creationId xmlns:a16="http://schemas.microsoft.com/office/drawing/2014/main" id="{E3CDAAC8-F034-4010-95D0-1550BE895890}"/>
                </a:ext>
              </a:extLst>
            </p:cNvPr>
            <p:cNvSpPr>
              <a:spLocks/>
            </p:cNvSpPr>
            <p:nvPr/>
          </p:nvSpPr>
          <p:spPr bwMode="auto">
            <a:xfrm>
              <a:off x="6692900" y="2339975"/>
              <a:ext cx="161925" cy="6350"/>
            </a:xfrm>
            <a:custGeom>
              <a:avLst/>
              <a:gdLst>
                <a:gd name="T0" fmla="*/ 48 w 48"/>
                <a:gd name="T1" fmla="*/ 2 h 2"/>
                <a:gd name="T2" fmla="*/ 1 w 48"/>
                <a:gd name="T3" fmla="*/ 2 h 2"/>
                <a:gd name="T4" fmla="*/ 0 w 48"/>
                <a:gd name="T5" fmla="*/ 1 h 2"/>
                <a:gd name="T6" fmla="*/ 1 w 48"/>
                <a:gd name="T7" fmla="*/ 0 h 2"/>
                <a:gd name="T8" fmla="*/ 48 w 48"/>
                <a:gd name="T9" fmla="*/ 0 h 2"/>
                <a:gd name="T10" fmla="*/ 48 w 48"/>
                <a:gd name="T11" fmla="*/ 1 h 2"/>
                <a:gd name="T12" fmla="*/ 48 w 4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8" h="2">
                  <a:moveTo>
                    <a:pt x="48" y="2"/>
                  </a:moveTo>
                  <a:cubicBezTo>
                    <a:pt x="1" y="2"/>
                    <a:pt x="1" y="2"/>
                    <a:pt x="1" y="2"/>
                  </a:cubicBezTo>
                  <a:cubicBezTo>
                    <a:pt x="0" y="2"/>
                    <a:pt x="0" y="1"/>
                    <a:pt x="0" y="1"/>
                  </a:cubicBezTo>
                  <a:cubicBezTo>
                    <a:pt x="0" y="0"/>
                    <a:pt x="0" y="0"/>
                    <a:pt x="1" y="0"/>
                  </a:cubicBezTo>
                  <a:cubicBezTo>
                    <a:pt x="48" y="0"/>
                    <a:pt x="48" y="0"/>
                    <a:pt x="48" y="0"/>
                  </a:cubicBezTo>
                  <a:cubicBezTo>
                    <a:pt x="48" y="0"/>
                    <a:pt x="48" y="0"/>
                    <a:pt x="48" y="1"/>
                  </a:cubicBezTo>
                  <a:cubicBezTo>
                    <a:pt x="48" y="1"/>
                    <a:pt x="48" y="2"/>
                    <a:pt x="48" y="2"/>
                  </a:cubicBez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grpSp>
      <p:grpSp>
        <p:nvGrpSpPr>
          <p:cNvPr id="194" name="Group 193">
            <a:extLst>
              <a:ext uri="{FF2B5EF4-FFF2-40B4-BE49-F238E27FC236}">
                <a16:creationId xmlns:a16="http://schemas.microsoft.com/office/drawing/2014/main" id="{2527A6F4-AB72-4322-99B7-3D0F2572546A}"/>
              </a:ext>
            </a:extLst>
          </p:cNvPr>
          <p:cNvGrpSpPr/>
          <p:nvPr/>
        </p:nvGrpSpPr>
        <p:grpSpPr>
          <a:xfrm>
            <a:off x="74105" y="2711488"/>
            <a:ext cx="456300" cy="455879"/>
            <a:chOff x="388403" y="1172232"/>
            <a:chExt cx="608400" cy="607839"/>
          </a:xfrm>
        </p:grpSpPr>
        <p:sp>
          <p:nvSpPr>
            <p:cNvPr id="195" name="Oval 20">
              <a:extLst>
                <a:ext uri="{FF2B5EF4-FFF2-40B4-BE49-F238E27FC236}">
                  <a16:creationId xmlns:a16="http://schemas.microsoft.com/office/drawing/2014/main" id="{4F18D01B-9244-4FE7-9388-CFFD83C1DC16}"/>
                </a:ext>
              </a:extLst>
            </p:cNvPr>
            <p:cNvSpPr/>
            <p:nvPr/>
          </p:nvSpPr>
          <p:spPr>
            <a:xfrm>
              <a:off x="388403" y="1172232"/>
              <a:ext cx="608400" cy="607839"/>
            </a:xfrm>
            <a:prstGeom prst="ellipse">
              <a:avLst/>
            </a:prstGeom>
            <a:solidFill>
              <a:schemeClr val="bg1"/>
            </a:solidFill>
            <a:ln w="19050" cap="flat" cmpd="sng" algn="ctr">
              <a:solidFill>
                <a:srgbClr val="002C6C"/>
              </a:solidFill>
              <a:prstDash val="solid"/>
              <a:miter lim="800000"/>
            </a:ln>
            <a:effectLst/>
          </p:spPr>
          <p:txBody>
            <a:bodyPr rtlCol="0" anchor="ctr"/>
            <a:lstStyle/>
            <a:p>
              <a:pPr algn="ctr">
                <a:defRPr/>
              </a:pPr>
              <a:endParaRPr lang="en-US" sz="975" kern="0">
                <a:solidFill>
                  <a:schemeClr val="tx2"/>
                </a:solidFill>
              </a:endParaRPr>
            </a:p>
          </p:txBody>
        </p:sp>
        <p:grpSp>
          <p:nvGrpSpPr>
            <p:cNvPr id="196" name="Groupe 568">
              <a:extLst>
                <a:ext uri="{FF2B5EF4-FFF2-40B4-BE49-F238E27FC236}">
                  <a16:creationId xmlns:a16="http://schemas.microsoft.com/office/drawing/2014/main" id="{FDD6E425-1A34-4223-95FB-BA967DE6F42D}"/>
                </a:ext>
              </a:extLst>
            </p:cNvPr>
            <p:cNvGrpSpPr/>
            <p:nvPr/>
          </p:nvGrpSpPr>
          <p:grpSpPr>
            <a:xfrm>
              <a:off x="530985" y="1284847"/>
              <a:ext cx="323236" cy="382608"/>
              <a:chOff x="6557963" y="1939925"/>
              <a:chExt cx="544512" cy="644526"/>
            </a:xfrm>
          </p:grpSpPr>
          <p:sp>
            <p:nvSpPr>
              <p:cNvPr id="198" name="Rectangle 197">
                <a:extLst>
                  <a:ext uri="{FF2B5EF4-FFF2-40B4-BE49-F238E27FC236}">
                    <a16:creationId xmlns:a16="http://schemas.microsoft.com/office/drawing/2014/main" id="{29632940-8621-4D0D-A31B-DC9E98F72D45}"/>
                  </a:ext>
                </a:extLst>
              </p:cNvPr>
              <p:cNvSpPr>
                <a:spLocks noChangeArrowheads="1"/>
              </p:cNvSpPr>
              <p:nvPr/>
            </p:nvSpPr>
            <p:spPr bwMode="auto">
              <a:xfrm>
                <a:off x="6557963" y="1976438"/>
                <a:ext cx="412750" cy="56673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199" name="Freeform 95">
                <a:extLst>
                  <a:ext uri="{FF2B5EF4-FFF2-40B4-BE49-F238E27FC236}">
                    <a16:creationId xmlns:a16="http://schemas.microsoft.com/office/drawing/2014/main" id="{9057083B-4713-4302-8407-770D3DAFA7D8}"/>
                  </a:ext>
                </a:extLst>
              </p:cNvPr>
              <p:cNvSpPr>
                <a:spLocks/>
              </p:cNvSpPr>
              <p:nvPr/>
            </p:nvSpPr>
            <p:spPr bwMode="auto">
              <a:xfrm>
                <a:off x="6580366" y="1997075"/>
                <a:ext cx="355600" cy="525463"/>
              </a:xfrm>
              <a:custGeom>
                <a:avLst/>
                <a:gdLst>
                  <a:gd name="T0" fmla="*/ 105 w 105"/>
                  <a:gd name="T1" fmla="*/ 149 h 155"/>
                  <a:gd name="T2" fmla="*/ 0 w 105"/>
                  <a:gd name="T3" fmla="*/ 149 h 155"/>
                  <a:gd name="T4" fmla="*/ 0 w 105"/>
                  <a:gd name="T5" fmla="*/ 0 h 155"/>
                  <a:gd name="T6" fmla="*/ 105 w 105"/>
                  <a:gd name="T7" fmla="*/ 0 h 155"/>
                  <a:gd name="T8" fmla="*/ 105 w 105"/>
                  <a:gd name="T9" fmla="*/ 149 h 155"/>
                </a:gdLst>
                <a:ahLst/>
                <a:cxnLst>
                  <a:cxn ang="0">
                    <a:pos x="T0" y="T1"/>
                  </a:cxn>
                  <a:cxn ang="0">
                    <a:pos x="T2" y="T3"/>
                  </a:cxn>
                  <a:cxn ang="0">
                    <a:pos x="T4" y="T5"/>
                  </a:cxn>
                  <a:cxn ang="0">
                    <a:pos x="T6" y="T7"/>
                  </a:cxn>
                  <a:cxn ang="0">
                    <a:pos x="T8" y="T9"/>
                  </a:cxn>
                </a:cxnLst>
                <a:rect l="0" t="0" r="r" b="b"/>
                <a:pathLst>
                  <a:path w="105" h="155">
                    <a:moveTo>
                      <a:pt x="105" y="149"/>
                    </a:moveTo>
                    <a:cubicBezTo>
                      <a:pt x="101" y="155"/>
                      <a:pt x="7" y="146"/>
                      <a:pt x="0" y="149"/>
                    </a:cubicBezTo>
                    <a:cubicBezTo>
                      <a:pt x="0" y="125"/>
                      <a:pt x="0" y="0"/>
                      <a:pt x="0" y="0"/>
                    </a:cubicBezTo>
                    <a:cubicBezTo>
                      <a:pt x="105" y="0"/>
                      <a:pt x="105" y="0"/>
                      <a:pt x="105" y="0"/>
                    </a:cubicBezTo>
                    <a:cubicBezTo>
                      <a:pt x="105" y="0"/>
                      <a:pt x="105" y="122"/>
                      <a:pt x="105" y="149"/>
                    </a:cubicBezTo>
                    <a:close/>
                  </a:path>
                </a:pathLst>
              </a:custGeom>
              <a:solidFill>
                <a:srgbClr val="FFFFFF"/>
              </a:solidFill>
              <a:ln w="9525">
                <a:solidFill>
                  <a:srgbClr val="000000"/>
                </a:solidFill>
                <a:round/>
                <a:headEnd/>
                <a:tailEnd/>
              </a:ln>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00" name="Rectangle 199">
                <a:extLst>
                  <a:ext uri="{FF2B5EF4-FFF2-40B4-BE49-F238E27FC236}">
                    <a16:creationId xmlns:a16="http://schemas.microsoft.com/office/drawing/2014/main" id="{6087F27A-62CE-4A11-9E26-B726940A3F35}"/>
                  </a:ext>
                </a:extLst>
              </p:cNvPr>
              <p:cNvSpPr>
                <a:spLocks noChangeArrowheads="1"/>
              </p:cNvSpPr>
              <p:nvPr/>
            </p:nvSpPr>
            <p:spPr bwMode="auto">
              <a:xfrm>
                <a:off x="6672263" y="1963738"/>
                <a:ext cx="179388" cy="6826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01" name="Rectangle 200">
                <a:extLst>
                  <a:ext uri="{FF2B5EF4-FFF2-40B4-BE49-F238E27FC236}">
                    <a16:creationId xmlns:a16="http://schemas.microsoft.com/office/drawing/2014/main" id="{F128DC81-C4BE-4EF6-BE49-5A0B20F36A6F}"/>
                  </a:ext>
                </a:extLst>
              </p:cNvPr>
              <p:cNvSpPr>
                <a:spLocks noChangeArrowheads="1"/>
              </p:cNvSpPr>
              <p:nvPr/>
            </p:nvSpPr>
            <p:spPr bwMode="auto">
              <a:xfrm>
                <a:off x="6723063" y="1939925"/>
                <a:ext cx="77788" cy="3651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02" name="Freeform 98">
                <a:extLst>
                  <a:ext uri="{FF2B5EF4-FFF2-40B4-BE49-F238E27FC236}">
                    <a16:creationId xmlns:a16="http://schemas.microsoft.com/office/drawing/2014/main" id="{7BB4660C-707E-4D92-A52D-EE94BA6AB9B4}"/>
                  </a:ext>
                </a:extLst>
              </p:cNvPr>
              <p:cNvSpPr>
                <a:spLocks/>
              </p:cNvSpPr>
              <p:nvPr/>
            </p:nvSpPr>
            <p:spPr bwMode="auto">
              <a:xfrm>
                <a:off x="6734175" y="2309813"/>
                <a:ext cx="368300" cy="274638"/>
              </a:xfrm>
              <a:custGeom>
                <a:avLst/>
                <a:gdLst>
                  <a:gd name="T0" fmla="*/ 39 w 109"/>
                  <a:gd name="T1" fmla="*/ 81 h 81"/>
                  <a:gd name="T2" fmla="*/ 34 w 109"/>
                  <a:gd name="T3" fmla="*/ 74 h 81"/>
                  <a:gd name="T4" fmla="*/ 3 w 109"/>
                  <a:gd name="T5" fmla="*/ 47 h 81"/>
                  <a:gd name="T6" fmla="*/ 2 w 109"/>
                  <a:gd name="T7" fmla="*/ 38 h 81"/>
                  <a:gd name="T8" fmla="*/ 11 w 109"/>
                  <a:gd name="T9" fmla="*/ 37 h 81"/>
                  <a:gd name="T10" fmla="*/ 38 w 109"/>
                  <a:gd name="T11" fmla="*/ 60 h 81"/>
                  <a:gd name="T12" fmla="*/ 99 w 109"/>
                  <a:gd name="T13" fmla="*/ 2 h 81"/>
                  <a:gd name="T14" fmla="*/ 108 w 109"/>
                  <a:gd name="T15" fmla="*/ 4 h 81"/>
                  <a:gd name="T16" fmla="*/ 105 w 109"/>
                  <a:gd name="T17" fmla="*/ 13 h 81"/>
                  <a:gd name="T18" fmla="*/ 44 w 109"/>
                  <a:gd name="T19" fmla="*/ 74 h 81"/>
                  <a:gd name="T20" fmla="*/ 39 w 109"/>
                  <a:gd name="T21"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81">
                    <a:moveTo>
                      <a:pt x="39" y="81"/>
                    </a:moveTo>
                    <a:cubicBezTo>
                      <a:pt x="34" y="74"/>
                      <a:pt x="34" y="74"/>
                      <a:pt x="34" y="74"/>
                    </a:cubicBezTo>
                    <a:cubicBezTo>
                      <a:pt x="26" y="65"/>
                      <a:pt x="4" y="47"/>
                      <a:pt x="3" y="47"/>
                    </a:cubicBezTo>
                    <a:cubicBezTo>
                      <a:pt x="1" y="45"/>
                      <a:pt x="0" y="41"/>
                      <a:pt x="2" y="38"/>
                    </a:cubicBezTo>
                    <a:cubicBezTo>
                      <a:pt x="4" y="35"/>
                      <a:pt x="9" y="35"/>
                      <a:pt x="11" y="37"/>
                    </a:cubicBezTo>
                    <a:cubicBezTo>
                      <a:pt x="12" y="38"/>
                      <a:pt x="28" y="50"/>
                      <a:pt x="38" y="60"/>
                    </a:cubicBezTo>
                    <a:cubicBezTo>
                      <a:pt x="50" y="43"/>
                      <a:pt x="72" y="17"/>
                      <a:pt x="99" y="2"/>
                    </a:cubicBezTo>
                    <a:cubicBezTo>
                      <a:pt x="102" y="0"/>
                      <a:pt x="106" y="1"/>
                      <a:pt x="108" y="4"/>
                    </a:cubicBezTo>
                    <a:cubicBezTo>
                      <a:pt x="109" y="7"/>
                      <a:pt x="108" y="11"/>
                      <a:pt x="105" y="13"/>
                    </a:cubicBezTo>
                    <a:cubicBezTo>
                      <a:pt x="77" y="29"/>
                      <a:pt x="55" y="58"/>
                      <a:pt x="44" y="74"/>
                    </a:cubicBezTo>
                    <a:lnTo>
                      <a:pt x="39" y="8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03" name="Freeform 99">
                <a:extLst>
                  <a:ext uri="{FF2B5EF4-FFF2-40B4-BE49-F238E27FC236}">
                    <a16:creationId xmlns:a16="http://schemas.microsoft.com/office/drawing/2014/main" id="{C67DB187-E872-469D-A0C3-EDB2654E3157}"/>
                  </a:ext>
                </a:extLst>
              </p:cNvPr>
              <p:cNvSpPr>
                <a:spLocks/>
              </p:cNvSpPr>
              <p:nvPr/>
            </p:nvSpPr>
            <p:spPr bwMode="auto">
              <a:xfrm>
                <a:off x="6635750" y="2109788"/>
                <a:ext cx="53975" cy="44450"/>
              </a:xfrm>
              <a:custGeom>
                <a:avLst/>
                <a:gdLst>
                  <a:gd name="T0" fmla="*/ 6 w 16"/>
                  <a:gd name="T1" fmla="*/ 13 h 13"/>
                  <a:gd name="T2" fmla="*/ 5 w 16"/>
                  <a:gd name="T3" fmla="*/ 12 h 13"/>
                  <a:gd name="T4" fmla="*/ 0 w 16"/>
                  <a:gd name="T5" fmla="*/ 8 h 13"/>
                  <a:gd name="T6" fmla="*/ 0 w 16"/>
                  <a:gd name="T7" fmla="*/ 6 h 13"/>
                  <a:gd name="T8" fmla="*/ 1 w 16"/>
                  <a:gd name="T9" fmla="*/ 6 h 13"/>
                  <a:gd name="T10" fmla="*/ 5 w 16"/>
                  <a:gd name="T11" fmla="*/ 9 h 13"/>
                  <a:gd name="T12" fmla="*/ 14 w 16"/>
                  <a:gd name="T13" fmla="*/ 0 h 13"/>
                  <a:gd name="T14" fmla="*/ 16 w 16"/>
                  <a:gd name="T15" fmla="*/ 0 h 13"/>
                  <a:gd name="T16" fmla="*/ 15 w 16"/>
                  <a:gd name="T17" fmla="*/ 2 h 13"/>
                  <a:gd name="T18" fmla="*/ 6 w 16"/>
                  <a:gd name="T19" fmla="*/ 11 h 13"/>
                  <a:gd name="T20" fmla="*/ 6 w 16"/>
                  <a:gd name="T2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3">
                    <a:moveTo>
                      <a:pt x="6" y="13"/>
                    </a:moveTo>
                    <a:cubicBezTo>
                      <a:pt x="5" y="12"/>
                      <a:pt x="5" y="12"/>
                      <a:pt x="5" y="12"/>
                    </a:cubicBezTo>
                    <a:cubicBezTo>
                      <a:pt x="4" y="10"/>
                      <a:pt x="0" y="8"/>
                      <a:pt x="0" y="8"/>
                    </a:cubicBezTo>
                    <a:cubicBezTo>
                      <a:pt x="0" y="7"/>
                      <a:pt x="0" y="7"/>
                      <a:pt x="0" y="6"/>
                    </a:cubicBezTo>
                    <a:cubicBezTo>
                      <a:pt x="0" y="6"/>
                      <a:pt x="1" y="6"/>
                      <a:pt x="1" y="6"/>
                    </a:cubicBezTo>
                    <a:cubicBezTo>
                      <a:pt x="1" y="6"/>
                      <a:pt x="4" y="8"/>
                      <a:pt x="5" y="9"/>
                    </a:cubicBezTo>
                    <a:cubicBezTo>
                      <a:pt x="7" y="7"/>
                      <a:pt x="10" y="3"/>
                      <a:pt x="14" y="0"/>
                    </a:cubicBezTo>
                    <a:cubicBezTo>
                      <a:pt x="15" y="0"/>
                      <a:pt x="15" y="0"/>
                      <a:pt x="16" y="0"/>
                    </a:cubicBezTo>
                    <a:cubicBezTo>
                      <a:pt x="16" y="1"/>
                      <a:pt x="16" y="1"/>
                      <a:pt x="15" y="2"/>
                    </a:cubicBezTo>
                    <a:cubicBezTo>
                      <a:pt x="11" y="4"/>
                      <a:pt x="8" y="9"/>
                      <a:pt x="6" y="11"/>
                    </a:cubicBezTo>
                    <a:lnTo>
                      <a:pt x="6" y="13"/>
                    </a:ln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04" name="Freeform 100">
                <a:extLst>
                  <a:ext uri="{FF2B5EF4-FFF2-40B4-BE49-F238E27FC236}">
                    <a16:creationId xmlns:a16="http://schemas.microsoft.com/office/drawing/2014/main" id="{C79A8A08-A768-4BB4-97BB-152999A2E5F8}"/>
                  </a:ext>
                </a:extLst>
              </p:cNvPr>
              <p:cNvSpPr>
                <a:spLocks/>
              </p:cNvSpPr>
              <p:nvPr/>
            </p:nvSpPr>
            <p:spPr bwMode="auto">
              <a:xfrm>
                <a:off x="6692900" y="2133600"/>
                <a:ext cx="161925" cy="6350"/>
              </a:xfrm>
              <a:custGeom>
                <a:avLst/>
                <a:gdLst>
                  <a:gd name="T0" fmla="*/ 48 w 48"/>
                  <a:gd name="T1" fmla="*/ 2 h 2"/>
                  <a:gd name="T2" fmla="*/ 1 w 48"/>
                  <a:gd name="T3" fmla="*/ 2 h 2"/>
                  <a:gd name="T4" fmla="*/ 0 w 48"/>
                  <a:gd name="T5" fmla="*/ 1 h 2"/>
                  <a:gd name="T6" fmla="*/ 1 w 48"/>
                  <a:gd name="T7" fmla="*/ 0 h 2"/>
                  <a:gd name="T8" fmla="*/ 48 w 48"/>
                  <a:gd name="T9" fmla="*/ 0 h 2"/>
                  <a:gd name="T10" fmla="*/ 48 w 48"/>
                  <a:gd name="T11" fmla="*/ 1 h 2"/>
                  <a:gd name="T12" fmla="*/ 48 w 4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8" h="2">
                    <a:moveTo>
                      <a:pt x="48" y="2"/>
                    </a:moveTo>
                    <a:cubicBezTo>
                      <a:pt x="1" y="2"/>
                      <a:pt x="1" y="2"/>
                      <a:pt x="1" y="2"/>
                    </a:cubicBezTo>
                    <a:cubicBezTo>
                      <a:pt x="0" y="2"/>
                      <a:pt x="0" y="1"/>
                      <a:pt x="0" y="1"/>
                    </a:cubicBezTo>
                    <a:cubicBezTo>
                      <a:pt x="0" y="0"/>
                      <a:pt x="0" y="0"/>
                      <a:pt x="1" y="0"/>
                    </a:cubicBezTo>
                    <a:cubicBezTo>
                      <a:pt x="48" y="0"/>
                      <a:pt x="48" y="0"/>
                      <a:pt x="48" y="0"/>
                    </a:cubicBezTo>
                    <a:cubicBezTo>
                      <a:pt x="48" y="0"/>
                      <a:pt x="48" y="0"/>
                      <a:pt x="48" y="1"/>
                    </a:cubicBezTo>
                    <a:cubicBezTo>
                      <a:pt x="48" y="1"/>
                      <a:pt x="48" y="2"/>
                      <a:pt x="48" y="2"/>
                    </a:cubicBez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05" name="Freeform 101">
                <a:extLst>
                  <a:ext uri="{FF2B5EF4-FFF2-40B4-BE49-F238E27FC236}">
                    <a16:creationId xmlns:a16="http://schemas.microsoft.com/office/drawing/2014/main" id="{17AAE9DB-3606-4305-BEDB-6EA94BCD6D56}"/>
                  </a:ext>
                </a:extLst>
              </p:cNvPr>
              <p:cNvSpPr>
                <a:spLocks/>
              </p:cNvSpPr>
              <p:nvPr/>
            </p:nvSpPr>
            <p:spPr bwMode="auto">
              <a:xfrm>
                <a:off x="6635750" y="2178050"/>
                <a:ext cx="53975" cy="42863"/>
              </a:xfrm>
              <a:custGeom>
                <a:avLst/>
                <a:gdLst>
                  <a:gd name="T0" fmla="*/ 6 w 16"/>
                  <a:gd name="T1" fmla="*/ 13 h 13"/>
                  <a:gd name="T2" fmla="*/ 5 w 16"/>
                  <a:gd name="T3" fmla="*/ 12 h 13"/>
                  <a:gd name="T4" fmla="*/ 0 w 16"/>
                  <a:gd name="T5" fmla="*/ 8 h 13"/>
                  <a:gd name="T6" fmla="*/ 0 w 16"/>
                  <a:gd name="T7" fmla="*/ 7 h 13"/>
                  <a:gd name="T8" fmla="*/ 1 w 16"/>
                  <a:gd name="T9" fmla="*/ 6 h 13"/>
                  <a:gd name="T10" fmla="*/ 5 w 16"/>
                  <a:gd name="T11" fmla="*/ 10 h 13"/>
                  <a:gd name="T12" fmla="*/ 14 w 16"/>
                  <a:gd name="T13" fmla="*/ 0 h 13"/>
                  <a:gd name="T14" fmla="*/ 16 w 16"/>
                  <a:gd name="T15" fmla="*/ 1 h 13"/>
                  <a:gd name="T16" fmla="*/ 15 w 16"/>
                  <a:gd name="T17" fmla="*/ 2 h 13"/>
                  <a:gd name="T18" fmla="*/ 6 w 16"/>
                  <a:gd name="T19" fmla="*/ 12 h 13"/>
                  <a:gd name="T20" fmla="*/ 6 w 16"/>
                  <a:gd name="T2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3">
                    <a:moveTo>
                      <a:pt x="6" y="13"/>
                    </a:moveTo>
                    <a:cubicBezTo>
                      <a:pt x="5" y="12"/>
                      <a:pt x="5" y="12"/>
                      <a:pt x="5" y="12"/>
                    </a:cubicBezTo>
                    <a:cubicBezTo>
                      <a:pt x="4" y="10"/>
                      <a:pt x="0" y="8"/>
                      <a:pt x="0" y="8"/>
                    </a:cubicBezTo>
                    <a:cubicBezTo>
                      <a:pt x="0" y="8"/>
                      <a:pt x="0" y="7"/>
                      <a:pt x="0" y="7"/>
                    </a:cubicBezTo>
                    <a:cubicBezTo>
                      <a:pt x="0" y="6"/>
                      <a:pt x="1" y="6"/>
                      <a:pt x="1" y="6"/>
                    </a:cubicBezTo>
                    <a:cubicBezTo>
                      <a:pt x="1" y="6"/>
                      <a:pt x="4" y="8"/>
                      <a:pt x="5" y="10"/>
                    </a:cubicBezTo>
                    <a:cubicBezTo>
                      <a:pt x="7" y="7"/>
                      <a:pt x="10" y="3"/>
                      <a:pt x="14" y="0"/>
                    </a:cubicBezTo>
                    <a:cubicBezTo>
                      <a:pt x="15" y="0"/>
                      <a:pt x="15" y="0"/>
                      <a:pt x="16" y="1"/>
                    </a:cubicBezTo>
                    <a:cubicBezTo>
                      <a:pt x="16" y="1"/>
                      <a:pt x="16" y="2"/>
                      <a:pt x="15" y="2"/>
                    </a:cubicBezTo>
                    <a:cubicBezTo>
                      <a:pt x="11" y="5"/>
                      <a:pt x="8" y="9"/>
                      <a:pt x="6" y="12"/>
                    </a:cubicBezTo>
                    <a:lnTo>
                      <a:pt x="6" y="13"/>
                    </a:ln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06" name="Freeform 102">
                <a:extLst>
                  <a:ext uri="{FF2B5EF4-FFF2-40B4-BE49-F238E27FC236}">
                    <a16:creationId xmlns:a16="http://schemas.microsoft.com/office/drawing/2014/main" id="{F372DAAB-DC3C-45FD-8379-65C0569D633E}"/>
                  </a:ext>
                </a:extLst>
              </p:cNvPr>
              <p:cNvSpPr>
                <a:spLocks/>
              </p:cNvSpPr>
              <p:nvPr/>
            </p:nvSpPr>
            <p:spPr bwMode="auto">
              <a:xfrm>
                <a:off x="6692900" y="2200275"/>
                <a:ext cx="161925" cy="7938"/>
              </a:xfrm>
              <a:custGeom>
                <a:avLst/>
                <a:gdLst>
                  <a:gd name="T0" fmla="*/ 48 w 48"/>
                  <a:gd name="T1" fmla="*/ 2 h 2"/>
                  <a:gd name="T2" fmla="*/ 1 w 48"/>
                  <a:gd name="T3" fmla="*/ 2 h 2"/>
                  <a:gd name="T4" fmla="*/ 0 w 48"/>
                  <a:gd name="T5" fmla="*/ 1 h 2"/>
                  <a:gd name="T6" fmla="*/ 1 w 48"/>
                  <a:gd name="T7" fmla="*/ 0 h 2"/>
                  <a:gd name="T8" fmla="*/ 48 w 48"/>
                  <a:gd name="T9" fmla="*/ 0 h 2"/>
                  <a:gd name="T10" fmla="*/ 48 w 48"/>
                  <a:gd name="T11" fmla="*/ 1 h 2"/>
                  <a:gd name="T12" fmla="*/ 48 w 4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8" h="2">
                    <a:moveTo>
                      <a:pt x="48" y="2"/>
                    </a:moveTo>
                    <a:cubicBezTo>
                      <a:pt x="1" y="2"/>
                      <a:pt x="1" y="2"/>
                      <a:pt x="1" y="2"/>
                    </a:cubicBezTo>
                    <a:cubicBezTo>
                      <a:pt x="0" y="2"/>
                      <a:pt x="0" y="2"/>
                      <a:pt x="0" y="1"/>
                    </a:cubicBezTo>
                    <a:cubicBezTo>
                      <a:pt x="0" y="1"/>
                      <a:pt x="0" y="0"/>
                      <a:pt x="1" y="0"/>
                    </a:cubicBezTo>
                    <a:cubicBezTo>
                      <a:pt x="48" y="0"/>
                      <a:pt x="48" y="0"/>
                      <a:pt x="48" y="0"/>
                    </a:cubicBezTo>
                    <a:cubicBezTo>
                      <a:pt x="48" y="0"/>
                      <a:pt x="48" y="1"/>
                      <a:pt x="48" y="1"/>
                    </a:cubicBezTo>
                    <a:cubicBezTo>
                      <a:pt x="48" y="2"/>
                      <a:pt x="48" y="2"/>
                      <a:pt x="48" y="2"/>
                    </a:cubicBez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07" name="Freeform 103">
                <a:extLst>
                  <a:ext uri="{FF2B5EF4-FFF2-40B4-BE49-F238E27FC236}">
                    <a16:creationId xmlns:a16="http://schemas.microsoft.com/office/drawing/2014/main" id="{0AFB8824-F802-479E-98CE-6790C8E49FDA}"/>
                  </a:ext>
                </a:extLst>
              </p:cNvPr>
              <p:cNvSpPr>
                <a:spLocks/>
              </p:cNvSpPr>
              <p:nvPr/>
            </p:nvSpPr>
            <p:spPr bwMode="auto">
              <a:xfrm>
                <a:off x="6635750" y="2244725"/>
                <a:ext cx="53975" cy="44450"/>
              </a:xfrm>
              <a:custGeom>
                <a:avLst/>
                <a:gdLst>
                  <a:gd name="T0" fmla="*/ 6 w 16"/>
                  <a:gd name="T1" fmla="*/ 13 h 13"/>
                  <a:gd name="T2" fmla="*/ 5 w 16"/>
                  <a:gd name="T3" fmla="*/ 12 h 13"/>
                  <a:gd name="T4" fmla="*/ 0 w 16"/>
                  <a:gd name="T5" fmla="*/ 8 h 13"/>
                  <a:gd name="T6" fmla="*/ 0 w 16"/>
                  <a:gd name="T7" fmla="*/ 7 h 13"/>
                  <a:gd name="T8" fmla="*/ 1 w 16"/>
                  <a:gd name="T9" fmla="*/ 7 h 13"/>
                  <a:gd name="T10" fmla="*/ 5 w 16"/>
                  <a:gd name="T11" fmla="*/ 10 h 13"/>
                  <a:gd name="T12" fmla="*/ 14 w 16"/>
                  <a:gd name="T13" fmla="*/ 1 h 13"/>
                  <a:gd name="T14" fmla="*/ 16 w 16"/>
                  <a:gd name="T15" fmla="*/ 1 h 13"/>
                  <a:gd name="T16" fmla="*/ 15 w 16"/>
                  <a:gd name="T17" fmla="*/ 2 h 13"/>
                  <a:gd name="T18" fmla="*/ 6 w 16"/>
                  <a:gd name="T19" fmla="*/ 12 h 13"/>
                  <a:gd name="T20" fmla="*/ 6 w 16"/>
                  <a:gd name="T2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3">
                    <a:moveTo>
                      <a:pt x="6" y="13"/>
                    </a:moveTo>
                    <a:cubicBezTo>
                      <a:pt x="5" y="12"/>
                      <a:pt x="5" y="12"/>
                      <a:pt x="5" y="12"/>
                    </a:cubicBezTo>
                    <a:cubicBezTo>
                      <a:pt x="4" y="11"/>
                      <a:pt x="0" y="8"/>
                      <a:pt x="0" y="8"/>
                    </a:cubicBezTo>
                    <a:cubicBezTo>
                      <a:pt x="0" y="8"/>
                      <a:pt x="0" y="7"/>
                      <a:pt x="0" y="7"/>
                    </a:cubicBezTo>
                    <a:cubicBezTo>
                      <a:pt x="0" y="6"/>
                      <a:pt x="1" y="6"/>
                      <a:pt x="1" y="7"/>
                    </a:cubicBezTo>
                    <a:cubicBezTo>
                      <a:pt x="1" y="7"/>
                      <a:pt x="4" y="8"/>
                      <a:pt x="5" y="10"/>
                    </a:cubicBezTo>
                    <a:cubicBezTo>
                      <a:pt x="7" y="7"/>
                      <a:pt x="10" y="3"/>
                      <a:pt x="14" y="1"/>
                    </a:cubicBezTo>
                    <a:cubicBezTo>
                      <a:pt x="15" y="0"/>
                      <a:pt x="15" y="1"/>
                      <a:pt x="16" y="1"/>
                    </a:cubicBezTo>
                    <a:cubicBezTo>
                      <a:pt x="16" y="1"/>
                      <a:pt x="16" y="2"/>
                      <a:pt x="15" y="2"/>
                    </a:cubicBezTo>
                    <a:cubicBezTo>
                      <a:pt x="11" y="5"/>
                      <a:pt x="8" y="10"/>
                      <a:pt x="6" y="12"/>
                    </a:cubicBezTo>
                    <a:lnTo>
                      <a:pt x="6" y="13"/>
                    </a:ln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08" name="Freeform 104">
                <a:extLst>
                  <a:ext uri="{FF2B5EF4-FFF2-40B4-BE49-F238E27FC236}">
                    <a16:creationId xmlns:a16="http://schemas.microsoft.com/office/drawing/2014/main" id="{813D9A11-21AE-49C8-9062-5BEAE2985D33}"/>
                  </a:ext>
                </a:extLst>
              </p:cNvPr>
              <p:cNvSpPr>
                <a:spLocks/>
              </p:cNvSpPr>
              <p:nvPr/>
            </p:nvSpPr>
            <p:spPr bwMode="auto">
              <a:xfrm>
                <a:off x="6692900" y="2271713"/>
                <a:ext cx="161925" cy="7938"/>
              </a:xfrm>
              <a:custGeom>
                <a:avLst/>
                <a:gdLst>
                  <a:gd name="T0" fmla="*/ 48 w 48"/>
                  <a:gd name="T1" fmla="*/ 2 h 2"/>
                  <a:gd name="T2" fmla="*/ 1 w 48"/>
                  <a:gd name="T3" fmla="*/ 2 h 2"/>
                  <a:gd name="T4" fmla="*/ 0 w 48"/>
                  <a:gd name="T5" fmla="*/ 1 h 2"/>
                  <a:gd name="T6" fmla="*/ 1 w 48"/>
                  <a:gd name="T7" fmla="*/ 0 h 2"/>
                  <a:gd name="T8" fmla="*/ 48 w 48"/>
                  <a:gd name="T9" fmla="*/ 0 h 2"/>
                  <a:gd name="T10" fmla="*/ 48 w 48"/>
                  <a:gd name="T11" fmla="*/ 1 h 2"/>
                  <a:gd name="T12" fmla="*/ 48 w 4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8" h="2">
                    <a:moveTo>
                      <a:pt x="48" y="2"/>
                    </a:moveTo>
                    <a:cubicBezTo>
                      <a:pt x="1" y="2"/>
                      <a:pt x="1" y="2"/>
                      <a:pt x="1" y="2"/>
                    </a:cubicBezTo>
                    <a:cubicBezTo>
                      <a:pt x="0" y="2"/>
                      <a:pt x="0" y="1"/>
                      <a:pt x="0" y="1"/>
                    </a:cubicBezTo>
                    <a:cubicBezTo>
                      <a:pt x="0" y="0"/>
                      <a:pt x="0" y="0"/>
                      <a:pt x="1" y="0"/>
                    </a:cubicBezTo>
                    <a:cubicBezTo>
                      <a:pt x="48" y="0"/>
                      <a:pt x="48" y="0"/>
                      <a:pt x="48" y="0"/>
                    </a:cubicBezTo>
                    <a:cubicBezTo>
                      <a:pt x="48" y="0"/>
                      <a:pt x="48" y="0"/>
                      <a:pt x="48" y="1"/>
                    </a:cubicBezTo>
                    <a:cubicBezTo>
                      <a:pt x="48" y="1"/>
                      <a:pt x="48" y="2"/>
                      <a:pt x="48" y="2"/>
                    </a:cubicBez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09" name="Freeform 105">
                <a:extLst>
                  <a:ext uri="{FF2B5EF4-FFF2-40B4-BE49-F238E27FC236}">
                    <a16:creationId xmlns:a16="http://schemas.microsoft.com/office/drawing/2014/main" id="{30640DAD-069A-440C-A5A4-159313D46E46}"/>
                  </a:ext>
                </a:extLst>
              </p:cNvPr>
              <p:cNvSpPr>
                <a:spLocks/>
              </p:cNvSpPr>
              <p:nvPr/>
            </p:nvSpPr>
            <p:spPr bwMode="auto">
              <a:xfrm>
                <a:off x="6635750" y="2316163"/>
                <a:ext cx="53975" cy="41275"/>
              </a:xfrm>
              <a:custGeom>
                <a:avLst/>
                <a:gdLst>
                  <a:gd name="T0" fmla="*/ 6 w 16"/>
                  <a:gd name="T1" fmla="*/ 12 h 12"/>
                  <a:gd name="T2" fmla="*/ 5 w 16"/>
                  <a:gd name="T3" fmla="*/ 11 h 12"/>
                  <a:gd name="T4" fmla="*/ 0 w 16"/>
                  <a:gd name="T5" fmla="*/ 8 h 12"/>
                  <a:gd name="T6" fmla="*/ 0 w 16"/>
                  <a:gd name="T7" fmla="*/ 6 h 12"/>
                  <a:gd name="T8" fmla="*/ 1 w 16"/>
                  <a:gd name="T9" fmla="*/ 6 h 12"/>
                  <a:gd name="T10" fmla="*/ 5 w 16"/>
                  <a:gd name="T11" fmla="*/ 9 h 12"/>
                  <a:gd name="T12" fmla="*/ 14 w 16"/>
                  <a:gd name="T13" fmla="*/ 0 h 12"/>
                  <a:gd name="T14" fmla="*/ 16 w 16"/>
                  <a:gd name="T15" fmla="*/ 0 h 12"/>
                  <a:gd name="T16" fmla="*/ 15 w 16"/>
                  <a:gd name="T17" fmla="*/ 2 h 12"/>
                  <a:gd name="T18" fmla="*/ 6 w 16"/>
                  <a:gd name="T19" fmla="*/ 11 h 12"/>
                  <a:gd name="T20" fmla="*/ 6 w 16"/>
                  <a:gd name="T2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2">
                    <a:moveTo>
                      <a:pt x="6" y="12"/>
                    </a:moveTo>
                    <a:cubicBezTo>
                      <a:pt x="5" y="11"/>
                      <a:pt x="5" y="11"/>
                      <a:pt x="5" y="11"/>
                    </a:cubicBezTo>
                    <a:cubicBezTo>
                      <a:pt x="4" y="10"/>
                      <a:pt x="0" y="8"/>
                      <a:pt x="0" y="8"/>
                    </a:cubicBezTo>
                    <a:cubicBezTo>
                      <a:pt x="0" y="7"/>
                      <a:pt x="0" y="7"/>
                      <a:pt x="0" y="6"/>
                    </a:cubicBezTo>
                    <a:cubicBezTo>
                      <a:pt x="0" y="6"/>
                      <a:pt x="1" y="6"/>
                      <a:pt x="1" y="6"/>
                    </a:cubicBezTo>
                    <a:cubicBezTo>
                      <a:pt x="1" y="6"/>
                      <a:pt x="4" y="8"/>
                      <a:pt x="5" y="9"/>
                    </a:cubicBezTo>
                    <a:cubicBezTo>
                      <a:pt x="7" y="7"/>
                      <a:pt x="10" y="3"/>
                      <a:pt x="14" y="0"/>
                    </a:cubicBezTo>
                    <a:cubicBezTo>
                      <a:pt x="15" y="0"/>
                      <a:pt x="15" y="0"/>
                      <a:pt x="16" y="0"/>
                    </a:cubicBezTo>
                    <a:cubicBezTo>
                      <a:pt x="16" y="1"/>
                      <a:pt x="16" y="1"/>
                      <a:pt x="15" y="2"/>
                    </a:cubicBezTo>
                    <a:cubicBezTo>
                      <a:pt x="11" y="4"/>
                      <a:pt x="8" y="9"/>
                      <a:pt x="6" y="11"/>
                    </a:cubicBezTo>
                    <a:lnTo>
                      <a:pt x="6" y="12"/>
                    </a:ln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sp>
            <p:nvSpPr>
              <p:cNvPr id="210" name="Freeform 106">
                <a:extLst>
                  <a:ext uri="{FF2B5EF4-FFF2-40B4-BE49-F238E27FC236}">
                    <a16:creationId xmlns:a16="http://schemas.microsoft.com/office/drawing/2014/main" id="{32E03077-8FB2-4019-9C3B-1675FD9DCEF3}"/>
                  </a:ext>
                </a:extLst>
              </p:cNvPr>
              <p:cNvSpPr>
                <a:spLocks/>
              </p:cNvSpPr>
              <p:nvPr/>
            </p:nvSpPr>
            <p:spPr bwMode="auto">
              <a:xfrm>
                <a:off x="6692900" y="2339975"/>
                <a:ext cx="161925" cy="6350"/>
              </a:xfrm>
              <a:custGeom>
                <a:avLst/>
                <a:gdLst>
                  <a:gd name="T0" fmla="*/ 48 w 48"/>
                  <a:gd name="T1" fmla="*/ 2 h 2"/>
                  <a:gd name="T2" fmla="*/ 1 w 48"/>
                  <a:gd name="T3" fmla="*/ 2 h 2"/>
                  <a:gd name="T4" fmla="*/ 0 w 48"/>
                  <a:gd name="T5" fmla="*/ 1 h 2"/>
                  <a:gd name="T6" fmla="*/ 1 w 48"/>
                  <a:gd name="T7" fmla="*/ 0 h 2"/>
                  <a:gd name="T8" fmla="*/ 48 w 48"/>
                  <a:gd name="T9" fmla="*/ 0 h 2"/>
                  <a:gd name="T10" fmla="*/ 48 w 48"/>
                  <a:gd name="T11" fmla="*/ 1 h 2"/>
                  <a:gd name="T12" fmla="*/ 48 w 4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8" h="2">
                    <a:moveTo>
                      <a:pt x="48" y="2"/>
                    </a:moveTo>
                    <a:cubicBezTo>
                      <a:pt x="1" y="2"/>
                      <a:pt x="1" y="2"/>
                      <a:pt x="1" y="2"/>
                    </a:cubicBezTo>
                    <a:cubicBezTo>
                      <a:pt x="0" y="2"/>
                      <a:pt x="0" y="1"/>
                      <a:pt x="0" y="1"/>
                    </a:cubicBezTo>
                    <a:cubicBezTo>
                      <a:pt x="0" y="0"/>
                      <a:pt x="0" y="0"/>
                      <a:pt x="1" y="0"/>
                    </a:cubicBezTo>
                    <a:cubicBezTo>
                      <a:pt x="48" y="0"/>
                      <a:pt x="48" y="0"/>
                      <a:pt x="48" y="0"/>
                    </a:cubicBezTo>
                    <a:cubicBezTo>
                      <a:pt x="48" y="0"/>
                      <a:pt x="48" y="0"/>
                      <a:pt x="48" y="1"/>
                    </a:cubicBezTo>
                    <a:cubicBezTo>
                      <a:pt x="48" y="1"/>
                      <a:pt x="48" y="2"/>
                      <a:pt x="48" y="2"/>
                    </a:cubicBez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schemeClr val="tx2"/>
                  </a:solidFill>
                  <a:latin typeface="Verdana"/>
                </a:endParaRPr>
              </a:p>
            </p:txBody>
          </p:sp>
        </p:grpSp>
      </p:grpSp>
      <p:sp>
        <p:nvSpPr>
          <p:cNvPr id="224" name="TextBox 223">
            <a:extLst>
              <a:ext uri="{FF2B5EF4-FFF2-40B4-BE49-F238E27FC236}">
                <a16:creationId xmlns:a16="http://schemas.microsoft.com/office/drawing/2014/main" id="{11C60705-4496-4257-99AC-21AC08543BF8}"/>
              </a:ext>
            </a:extLst>
          </p:cNvPr>
          <p:cNvSpPr txBox="1"/>
          <p:nvPr/>
        </p:nvSpPr>
        <p:spPr>
          <a:xfrm>
            <a:off x="254548" y="3230757"/>
            <a:ext cx="2640167" cy="900246"/>
          </a:xfrm>
          <a:prstGeom prst="rect">
            <a:avLst/>
          </a:prstGeom>
          <a:noFill/>
        </p:spPr>
        <p:txBody>
          <a:bodyPr wrap="square">
            <a:spAutoFit/>
          </a:bodyPr>
          <a:lstStyle/>
          <a:p>
            <a:pPr marL="214313" lvl="1" indent="-214313" fontAlgn="base">
              <a:spcAft>
                <a:spcPts val="300"/>
              </a:spcAft>
              <a:buClr>
                <a:schemeClr val="bg1"/>
              </a:buClr>
              <a:buFont typeface="Wingdings" panose="05000000000000000000" pitchFamily="2" charset="2"/>
              <a:buChar char="§"/>
            </a:pPr>
            <a:r>
              <a:rPr lang="en-US" sz="1050">
                <a:solidFill>
                  <a:schemeClr val="bg1"/>
                </a:solidFill>
              </a:rPr>
              <a:t>Using templates provided by GS1 enables the set-up of a repository in the future, where other companies can look up similar pilots</a:t>
            </a:r>
          </a:p>
        </p:txBody>
      </p:sp>
      <p:sp>
        <p:nvSpPr>
          <p:cNvPr id="271" name="Rounded Rectangle 93">
            <a:extLst>
              <a:ext uri="{FF2B5EF4-FFF2-40B4-BE49-F238E27FC236}">
                <a16:creationId xmlns:a16="http://schemas.microsoft.com/office/drawing/2014/main" id="{7C24B3E3-F2AE-494E-8BC9-4A9DBC276DCF}"/>
              </a:ext>
            </a:extLst>
          </p:cNvPr>
          <p:cNvSpPr/>
          <p:nvPr/>
        </p:nvSpPr>
        <p:spPr>
          <a:xfrm>
            <a:off x="411835" y="783044"/>
            <a:ext cx="1480787"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defTabSz="654542">
              <a:defRPr/>
            </a:pPr>
            <a:r>
              <a:rPr lang="en-US" sz="1200" b="1" kern="0">
                <a:solidFill>
                  <a:schemeClr val="bg1"/>
                </a:solidFill>
                <a:cs typeface="Arial"/>
              </a:rPr>
              <a:t>REPORTING</a:t>
            </a:r>
          </a:p>
        </p:txBody>
      </p:sp>
      <p:cxnSp>
        <p:nvCxnSpPr>
          <p:cNvPr id="71" name="Straight Connector 70">
            <a:extLst>
              <a:ext uri="{FF2B5EF4-FFF2-40B4-BE49-F238E27FC236}">
                <a16:creationId xmlns:a16="http://schemas.microsoft.com/office/drawing/2014/main" id="{8135AA12-2338-4DAE-95B0-8787DED90258}"/>
              </a:ext>
            </a:extLst>
          </p:cNvPr>
          <p:cNvCxnSpPr>
            <a:cxnSpLocks/>
          </p:cNvCxnSpPr>
          <p:nvPr/>
        </p:nvCxnSpPr>
        <p:spPr>
          <a:xfrm flipV="1">
            <a:off x="1866748" y="2939427"/>
            <a:ext cx="1083920" cy="0"/>
          </a:xfrm>
          <a:prstGeom prst="line">
            <a:avLst/>
          </a:prstGeom>
          <a:ln w="19050">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4D975BE0-A734-4193-9757-C3E4651BA5B4}"/>
              </a:ext>
            </a:extLst>
          </p:cNvPr>
          <p:cNvCxnSpPr>
            <a:cxnSpLocks/>
          </p:cNvCxnSpPr>
          <p:nvPr/>
        </p:nvCxnSpPr>
        <p:spPr>
          <a:xfrm flipV="1">
            <a:off x="1892621" y="925948"/>
            <a:ext cx="1058048" cy="2"/>
          </a:xfrm>
          <a:prstGeom prst="line">
            <a:avLst/>
          </a:prstGeom>
          <a:ln w="19050">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04" name="Rectangle 103">
            <a:extLst>
              <a:ext uri="{FF2B5EF4-FFF2-40B4-BE49-F238E27FC236}">
                <a16:creationId xmlns:a16="http://schemas.microsoft.com/office/drawing/2014/main" id="{72967060-ACFC-3B85-5EF3-9B8E192E1C09}"/>
              </a:ext>
            </a:extLst>
          </p:cNvPr>
          <p:cNvSpPr>
            <a:spLocks/>
          </p:cNvSpPr>
          <p:nvPr/>
        </p:nvSpPr>
        <p:spPr>
          <a:xfrm>
            <a:off x="3399299" y="3233010"/>
            <a:ext cx="5292123" cy="747025"/>
          </a:xfrm>
          <a:prstGeom prst="rect">
            <a:avLst/>
          </a:prstGeom>
          <a:noFill/>
          <a:ln w="12700" cap="flat" cmpd="sng" algn="ctr">
            <a:noFill/>
            <a:prstDash val="solid"/>
          </a:ln>
          <a:effectLst/>
        </p:spPr>
        <p:txBody>
          <a:bodyPr wrap="square" tIns="54000" rtlCol="0" anchor="t">
            <a:spAutoFit/>
          </a:bodyPr>
          <a:lstStyle/>
          <a:p>
            <a:pPr marL="0" lvl="1"/>
            <a:r>
              <a:rPr lang="en-US" sz="1050">
                <a:solidFill>
                  <a:schemeClr val="tx2"/>
                </a:solidFill>
                <a:hlinkClick r:id="rId3" action="ppaction://hlinksldjump">
                  <a:extLst>
                    <a:ext uri="{A12FA001-AC4F-418D-AE19-62706E023703}">
                      <ahyp:hlinkClr xmlns:ahyp="http://schemas.microsoft.com/office/drawing/2018/hyperlinkcolor" val="tx"/>
                    </a:ext>
                  </a:extLst>
                </a:hlinkClick>
              </a:rPr>
              <a:t>2D pilot tracker</a:t>
            </a:r>
            <a:endParaRPr lang="en-US" sz="1050">
              <a:solidFill>
                <a:schemeClr val="tx2"/>
              </a:solidFill>
            </a:endParaRPr>
          </a:p>
          <a:p>
            <a:pPr marL="0" lvl="1"/>
            <a:r>
              <a:rPr lang="en-US" sz="1050">
                <a:solidFill>
                  <a:schemeClr val="tx2"/>
                </a:solidFill>
                <a:hlinkClick r:id="rId4" action="ppaction://hlinksldjump">
                  <a:extLst>
                    <a:ext uri="{A12FA001-AC4F-418D-AE19-62706E023703}">
                      <ahyp:hlinkClr xmlns:ahyp="http://schemas.microsoft.com/office/drawing/2018/hyperlinkcolor" val="tx"/>
                    </a:ext>
                  </a:extLst>
                </a:hlinkClick>
              </a:rPr>
              <a:t>2D pilot </a:t>
            </a:r>
            <a:r>
              <a:rPr lang="en-US" sz="1050" u="sng">
                <a:solidFill>
                  <a:schemeClr val="tx2"/>
                </a:solidFill>
                <a:hlinkClick r:id="rId4" action="ppaction://hlinksldjump">
                  <a:extLst>
                    <a:ext uri="{A12FA001-AC4F-418D-AE19-62706E023703}">
                      <ahyp:hlinkClr xmlns:ahyp="http://schemas.microsoft.com/office/drawing/2018/hyperlinkcolor" val="tx"/>
                    </a:ext>
                  </a:extLst>
                </a:hlinkClick>
              </a:rPr>
              <a:t>report</a:t>
            </a:r>
            <a:r>
              <a:rPr lang="en-US" sz="1050" u="sng">
                <a:solidFill>
                  <a:schemeClr val="tx2"/>
                </a:solidFill>
              </a:rPr>
              <a:t> for repository</a:t>
            </a:r>
          </a:p>
          <a:p>
            <a:pPr marL="0" lvl="1"/>
            <a:r>
              <a:rPr lang="en-US" sz="1050">
                <a:solidFill>
                  <a:schemeClr val="tx2"/>
                </a:solidFill>
                <a:hlinkClick r:id="rId5" action="ppaction://hlinksldjump">
                  <a:extLst>
                    <a:ext uri="{A12FA001-AC4F-418D-AE19-62706E023703}">
                      <ahyp:hlinkClr xmlns:ahyp="http://schemas.microsoft.com/office/drawing/2018/hyperlinkcolor" val="tx"/>
                    </a:ext>
                  </a:extLst>
                </a:hlinkClick>
              </a:rPr>
              <a:t>2D pilot template storytelling</a:t>
            </a:r>
            <a:r>
              <a:rPr lang="en-US" sz="1050">
                <a:solidFill>
                  <a:schemeClr val="tx2"/>
                </a:solidFill>
              </a:rPr>
              <a:t> </a:t>
            </a:r>
            <a:br>
              <a:rPr lang="en-US" sz="1050">
                <a:solidFill>
                  <a:schemeClr val="tx2"/>
                </a:solidFill>
              </a:rPr>
            </a:br>
            <a:r>
              <a:rPr lang="en-US" sz="1050">
                <a:solidFill>
                  <a:schemeClr val="tx2"/>
                </a:solidFill>
              </a:rPr>
              <a:t>	</a:t>
            </a:r>
          </a:p>
        </p:txBody>
      </p:sp>
      <p:grpSp>
        <p:nvGrpSpPr>
          <p:cNvPr id="79" name="Group 78">
            <a:extLst>
              <a:ext uri="{FF2B5EF4-FFF2-40B4-BE49-F238E27FC236}">
                <a16:creationId xmlns:a16="http://schemas.microsoft.com/office/drawing/2014/main" id="{380AA203-39A8-49A4-ACA4-2D3BD751D80E}"/>
              </a:ext>
            </a:extLst>
          </p:cNvPr>
          <p:cNvGrpSpPr/>
          <p:nvPr/>
        </p:nvGrpSpPr>
        <p:grpSpPr>
          <a:xfrm>
            <a:off x="7405014" y="4531233"/>
            <a:ext cx="186825" cy="186825"/>
            <a:chOff x="9873352" y="6041644"/>
            <a:chExt cx="249100" cy="249100"/>
          </a:xfrm>
        </p:grpSpPr>
        <p:sp>
          <p:nvSpPr>
            <p:cNvPr id="80" name="Oval 79">
              <a:hlinkClick r:id="" action="ppaction://hlinkshowjump?jump=previousslide"/>
              <a:extLst>
                <a:ext uri="{FF2B5EF4-FFF2-40B4-BE49-F238E27FC236}">
                  <a16:creationId xmlns:a16="http://schemas.microsoft.com/office/drawing/2014/main" id="{4BD31E6C-A2A7-4EA7-B20B-D31641249EE3}"/>
                </a:ext>
              </a:extLst>
            </p:cNvPr>
            <p:cNvSpPr/>
            <p:nvPr userDrawn="1"/>
          </p:nvSpPr>
          <p:spPr>
            <a:xfrm>
              <a:off x="9873352" y="6041644"/>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81" name="Group 80">
              <a:extLst>
                <a:ext uri="{FF2B5EF4-FFF2-40B4-BE49-F238E27FC236}">
                  <a16:creationId xmlns:a16="http://schemas.microsoft.com/office/drawing/2014/main" id="{2EAF8886-BB4E-4188-A8E0-3653CEB2773A}"/>
                </a:ext>
              </a:extLst>
            </p:cNvPr>
            <p:cNvGrpSpPr/>
            <p:nvPr userDrawn="1"/>
          </p:nvGrpSpPr>
          <p:grpSpPr>
            <a:xfrm>
              <a:off x="9971776" y="6136088"/>
              <a:ext cx="41137" cy="66044"/>
              <a:chOff x="3345327" y="4804129"/>
              <a:chExt cx="74099" cy="118964"/>
            </a:xfrm>
          </p:grpSpPr>
          <p:cxnSp>
            <p:nvCxnSpPr>
              <p:cNvPr id="82" name="Straight Connector 81">
                <a:hlinkClick r:id="" action="ppaction://hlinkshowjump?jump=previousslide"/>
                <a:extLst>
                  <a:ext uri="{FF2B5EF4-FFF2-40B4-BE49-F238E27FC236}">
                    <a16:creationId xmlns:a16="http://schemas.microsoft.com/office/drawing/2014/main" id="{11925439-5366-4C02-AB31-4024BA9CD515}"/>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a:hlinkClick r:id="" action="ppaction://hlinkshowjump?jump=previousslide"/>
                <a:extLst>
                  <a:ext uri="{FF2B5EF4-FFF2-40B4-BE49-F238E27FC236}">
                    <a16:creationId xmlns:a16="http://schemas.microsoft.com/office/drawing/2014/main" id="{88BEB5F0-B41F-4660-9704-A40F44201EA7}"/>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84" name="Group 83">
            <a:extLst>
              <a:ext uri="{FF2B5EF4-FFF2-40B4-BE49-F238E27FC236}">
                <a16:creationId xmlns:a16="http://schemas.microsoft.com/office/drawing/2014/main" id="{88909B16-B6B1-4FC3-B22E-5D93B040FFE4}"/>
              </a:ext>
            </a:extLst>
          </p:cNvPr>
          <p:cNvGrpSpPr/>
          <p:nvPr/>
        </p:nvGrpSpPr>
        <p:grpSpPr>
          <a:xfrm>
            <a:off x="7642346" y="4531233"/>
            <a:ext cx="186825" cy="186825"/>
            <a:chOff x="10189795" y="6045160"/>
            <a:chExt cx="249100" cy="249100"/>
          </a:xfrm>
        </p:grpSpPr>
        <p:sp>
          <p:nvSpPr>
            <p:cNvPr id="85" name="Oval 84">
              <a:hlinkClick r:id="" action="ppaction://hlinkshowjump?jump=nextslide"/>
              <a:extLst>
                <a:ext uri="{FF2B5EF4-FFF2-40B4-BE49-F238E27FC236}">
                  <a16:creationId xmlns:a16="http://schemas.microsoft.com/office/drawing/2014/main" id="{DDD0C56A-A95A-4954-A54D-08E794258CE0}"/>
                </a:ext>
              </a:extLst>
            </p:cNvPr>
            <p:cNvSpPr/>
            <p:nvPr userDrawn="1"/>
          </p:nvSpPr>
          <p:spPr>
            <a:xfrm>
              <a:off x="10189795" y="6045160"/>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86" name="Group 85">
              <a:extLst>
                <a:ext uri="{FF2B5EF4-FFF2-40B4-BE49-F238E27FC236}">
                  <a16:creationId xmlns:a16="http://schemas.microsoft.com/office/drawing/2014/main" id="{14871696-08C8-4EDE-A661-EBDEF68A00AA}"/>
                </a:ext>
              </a:extLst>
            </p:cNvPr>
            <p:cNvGrpSpPr/>
            <p:nvPr userDrawn="1"/>
          </p:nvGrpSpPr>
          <p:grpSpPr>
            <a:xfrm flipH="1" flipV="1">
              <a:off x="10297292" y="6133992"/>
              <a:ext cx="41137" cy="66044"/>
              <a:chOff x="3345327" y="4804129"/>
              <a:chExt cx="74099" cy="118964"/>
            </a:xfrm>
          </p:grpSpPr>
          <p:cxnSp>
            <p:nvCxnSpPr>
              <p:cNvPr id="87" name="Straight Connector 86">
                <a:hlinkClick r:id="" action="ppaction://hlinkshowjump?jump=nextslide"/>
                <a:extLst>
                  <a:ext uri="{FF2B5EF4-FFF2-40B4-BE49-F238E27FC236}">
                    <a16:creationId xmlns:a16="http://schemas.microsoft.com/office/drawing/2014/main" id="{C67F8644-6C7E-411D-AD08-3A9B8052E2F1}"/>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a:hlinkClick r:id="" action="ppaction://hlinkshowjump?jump=nextslide"/>
                <a:extLst>
                  <a:ext uri="{FF2B5EF4-FFF2-40B4-BE49-F238E27FC236}">
                    <a16:creationId xmlns:a16="http://schemas.microsoft.com/office/drawing/2014/main" id="{16CC7639-43BA-4812-A2FC-E0BC33368F9C}"/>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sp>
        <p:nvSpPr>
          <p:cNvPr id="90" name="Oval 20">
            <a:extLst>
              <a:ext uri="{FF2B5EF4-FFF2-40B4-BE49-F238E27FC236}">
                <a16:creationId xmlns:a16="http://schemas.microsoft.com/office/drawing/2014/main" id="{6F997214-221A-4899-B4D2-1B9508BDCC75}"/>
              </a:ext>
            </a:extLst>
          </p:cNvPr>
          <p:cNvSpPr/>
          <p:nvPr/>
        </p:nvSpPr>
        <p:spPr>
          <a:xfrm>
            <a:off x="125709" y="694902"/>
            <a:ext cx="456300" cy="455879"/>
          </a:xfrm>
          <a:prstGeom prst="ellipse">
            <a:avLst/>
          </a:prstGeom>
          <a:solidFill>
            <a:schemeClr val="bg1"/>
          </a:solidFill>
          <a:ln w="19050" cap="flat" cmpd="sng" algn="ctr">
            <a:solidFill>
              <a:schemeClr val="tx2"/>
            </a:solidFill>
            <a:prstDash val="solid"/>
            <a:miter lim="800000"/>
          </a:ln>
          <a:effectLst/>
        </p:spPr>
        <p:txBody>
          <a:bodyPr rtlCol="0" anchor="ctr"/>
          <a:lstStyle/>
          <a:p>
            <a:pPr algn="ctr">
              <a:defRPr/>
            </a:pPr>
            <a:endParaRPr lang="en-US" sz="975" kern="0">
              <a:solidFill>
                <a:prstClr val="white"/>
              </a:solidFill>
            </a:endParaRPr>
          </a:p>
        </p:txBody>
      </p:sp>
      <p:grpSp>
        <p:nvGrpSpPr>
          <p:cNvPr id="95" name="Group 94">
            <a:extLst>
              <a:ext uri="{FF2B5EF4-FFF2-40B4-BE49-F238E27FC236}">
                <a16:creationId xmlns:a16="http://schemas.microsoft.com/office/drawing/2014/main" id="{A20783D8-FDD0-11DE-D697-77AAAAA64B30}"/>
              </a:ext>
            </a:extLst>
          </p:cNvPr>
          <p:cNvGrpSpPr/>
          <p:nvPr/>
        </p:nvGrpSpPr>
        <p:grpSpPr>
          <a:xfrm>
            <a:off x="1799208" y="4531579"/>
            <a:ext cx="5302636" cy="195507"/>
            <a:chOff x="1799208" y="4531579"/>
            <a:chExt cx="5302636" cy="195507"/>
          </a:xfrm>
        </p:grpSpPr>
        <p:sp>
          <p:nvSpPr>
            <p:cNvPr id="96" name="AutoShape 2">
              <a:hlinkClick r:id="rId6" action="ppaction://hlinksldjump"/>
              <a:extLst>
                <a:ext uri="{FF2B5EF4-FFF2-40B4-BE49-F238E27FC236}">
                  <a16:creationId xmlns:a16="http://schemas.microsoft.com/office/drawing/2014/main" id="{BBBC3D4F-F378-DCF4-BC8C-A41C6FF8BCC1}"/>
                </a:ext>
              </a:extLst>
            </p:cNvPr>
            <p:cNvSpPr>
              <a:spLocks noChangeArrowheads="1"/>
            </p:cNvSpPr>
            <p:nvPr/>
          </p:nvSpPr>
          <p:spPr bwMode="gray">
            <a:xfrm>
              <a:off x="5492315" y="4535045"/>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HOW</a:t>
              </a:r>
            </a:p>
          </p:txBody>
        </p:sp>
        <p:sp>
          <p:nvSpPr>
            <p:cNvPr id="97" name="AutoShape 2">
              <a:hlinkClick r:id="rId7" action="ppaction://hlinksldjump"/>
              <a:extLst>
                <a:ext uri="{FF2B5EF4-FFF2-40B4-BE49-F238E27FC236}">
                  <a16:creationId xmlns:a16="http://schemas.microsoft.com/office/drawing/2014/main" id="{17F1B040-5942-EF2D-601D-2182B46D9512}"/>
                </a:ext>
              </a:extLst>
            </p:cNvPr>
            <p:cNvSpPr>
              <a:spLocks noChangeArrowheads="1"/>
            </p:cNvSpPr>
            <p:nvPr/>
          </p:nvSpPr>
          <p:spPr bwMode="gray">
            <a:xfrm>
              <a:off x="6304077" y="4535045"/>
              <a:ext cx="797767" cy="185652"/>
            </a:xfrm>
            <a:prstGeom prst="roundRect">
              <a:avLst>
                <a:gd name="adj" fmla="val 50000"/>
              </a:avLst>
            </a:prstGeom>
            <a:solidFill>
              <a:srgbClr val="8DB9CA"/>
            </a:solidFill>
            <a:ln w="10795">
              <a:noFill/>
              <a:round/>
              <a:headEnd/>
              <a:tailEnd/>
            </a:ln>
            <a:effectLst/>
          </p:spPr>
          <p:txBody>
            <a:bodyPr vert="horz" wrap="none" lIns="0" tIns="0" rIns="0" bIns="0" anchor="ctr" anchorCtr="0">
              <a:noAutofit/>
            </a:bodyPr>
            <a:lstStyle/>
            <a:p>
              <a:pPr algn="ctr">
                <a:lnSpc>
                  <a:spcPct val="95000"/>
                </a:lnSpc>
              </a:pPr>
              <a:r>
                <a:rPr lang="en-US" sz="525" b="1">
                  <a:solidFill>
                    <a:schemeClr val="bg1"/>
                  </a:solidFill>
                </a:rPr>
                <a:t>REPORT &amp; LEARN</a:t>
              </a:r>
            </a:p>
          </p:txBody>
        </p:sp>
        <p:sp>
          <p:nvSpPr>
            <p:cNvPr id="98" name="AutoShape 2">
              <a:hlinkClick r:id="rId8" action="ppaction://hlinksldjump"/>
              <a:extLst>
                <a:ext uri="{FF2B5EF4-FFF2-40B4-BE49-F238E27FC236}">
                  <a16:creationId xmlns:a16="http://schemas.microsoft.com/office/drawing/2014/main" id="{0625BBDB-056E-38A8-1D85-3F473013FF1F}"/>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HOW</a:t>
              </a:r>
            </a:p>
          </p:txBody>
        </p:sp>
        <p:sp>
          <p:nvSpPr>
            <p:cNvPr id="99" name="AutoShape 2">
              <a:hlinkClick r:id="rId9" action="ppaction://hlinksldjump"/>
              <a:extLst>
                <a:ext uri="{FF2B5EF4-FFF2-40B4-BE49-F238E27FC236}">
                  <a16:creationId xmlns:a16="http://schemas.microsoft.com/office/drawing/2014/main" id="{4ECD360C-FB27-5E1B-2D50-C9570D01D321}"/>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WHO</a:t>
              </a:r>
            </a:p>
          </p:txBody>
        </p:sp>
        <p:sp>
          <p:nvSpPr>
            <p:cNvPr id="100" name="AutoShape 2">
              <a:hlinkClick r:id="rId10" action="ppaction://hlinksldjump"/>
              <a:extLst>
                <a:ext uri="{FF2B5EF4-FFF2-40B4-BE49-F238E27FC236}">
                  <a16:creationId xmlns:a16="http://schemas.microsoft.com/office/drawing/2014/main" id="{6169423E-B9B0-1FB8-2AB5-C50A1A65AA70}"/>
                </a:ext>
              </a:extLst>
            </p:cNvPr>
            <p:cNvSpPr>
              <a:spLocks noChangeArrowheads="1"/>
            </p:cNvSpPr>
            <p:nvPr/>
          </p:nvSpPr>
          <p:spPr bwMode="gray">
            <a:xfrm>
              <a:off x="3057027"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WHY</a:t>
              </a:r>
            </a:p>
          </p:txBody>
        </p:sp>
        <p:sp>
          <p:nvSpPr>
            <p:cNvPr id="101" name="AutoShape 2">
              <a:hlinkClick r:id="rId11" action="ppaction://hlinksldjump"/>
              <a:extLst>
                <a:ext uri="{FF2B5EF4-FFF2-40B4-BE49-F238E27FC236}">
                  <a16:creationId xmlns:a16="http://schemas.microsoft.com/office/drawing/2014/main" id="{1D9DA27A-2A36-047A-AC25-7520F24E1495}"/>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WHAT</a:t>
              </a:r>
            </a:p>
          </p:txBody>
        </p:sp>
        <p:sp>
          <p:nvSpPr>
            <p:cNvPr id="102" name="AutoShape 2">
              <a:hlinkClick r:id="rId12" action="ppaction://hlinksldjump"/>
              <a:extLst>
                <a:ext uri="{FF2B5EF4-FFF2-40B4-BE49-F238E27FC236}">
                  <a16:creationId xmlns:a16="http://schemas.microsoft.com/office/drawing/2014/main" id="{75359730-A93A-6680-AF67-1E1849661893}"/>
                </a:ext>
              </a:extLst>
            </p:cNvPr>
            <p:cNvSpPr>
              <a:spLocks noChangeArrowheads="1"/>
            </p:cNvSpPr>
            <p:nvPr/>
          </p:nvSpPr>
          <p:spPr bwMode="gray">
            <a:xfrm>
              <a:off x="2245264"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GENERAL</a:t>
              </a:r>
            </a:p>
          </p:txBody>
        </p:sp>
        <p:pic>
          <p:nvPicPr>
            <p:cNvPr id="103" name="Picture 102">
              <a:hlinkClick r:id="rId12" action="ppaction://hlinksldjump"/>
              <a:extLst>
                <a:ext uri="{FF2B5EF4-FFF2-40B4-BE49-F238E27FC236}">
                  <a16:creationId xmlns:a16="http://schemas.microsoft.com/office/drawing/2014/main" id="{EB7B54C1-752C-B300-1794-0AF4642AD20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042152" y="4531579"/>
              <a:ext cx="189116" cy="189117"/>
            </a:xfrm>
            <a:prstGeom prst="rect">
              <a:avLst/>
            </a:prstGeom>
          </p:spPr>
        </p:pic>
        <p:sp>
          <p:nvSpPr>
            <p:cNvPr id="105" name="Arrow: Right 104">
              <a:hlinkClick r:id="" action="ppaction://hlinkshowjump?jump=lastslideviewed"/>
              <a:extLst>
                <a:ext uri="{FF2B5EF4-FFF2-40B4-BE49-F238E27FC236}">
                  <a16:creationId xmlns:a16="http://schemas.microsoft.com/office/drawing/2014/main" id="{60155590-3CB4-C258-0B3E-E8C68420FC37}"/>
                </a:ext>
              </a:extLst>
            </p:cNvPr>
            <p:cNvSpPr/>
            <p:nvPr/>
          </p:nvSpPr>
          <p:spPr>
            <a:xfrm rot="10800000">
              <a:off x="1799208" y="4541436"/>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107" name="Groupe 243">
            <a:extLst>
              <a:ext uri="{FF2B5EF4-FFF2-40B4-BE49-F238E27FC236}">
                <a16:creationId xmlns:a16="http://schemas.microsoft.com/office/drawing/2014/main" id="{23A17489-38AF-42A4-BE78-B23D304E8899}"/>
              </a:ext>
            </a:extLst>
          </p:cNvPr>
          <p:cNvGrpSpPr/>
          <p:nvPr/>
        </p:nvGrpSpPr>
        <p:grpSpPr>
          <a:xfrm>
            <a:off x="244831" y="794065"/>
            <a:ext cx="212594" cy="249503"/>
            <a:chOff x="7826375" y="766763"/>
            <a:chExt cx="412750" cy="501651"/>
          </a:xfrm>
          <a:solidFill>
            <a:schemeClr val="tx2"/>
          </a:solidFill>
        </p:grpSpPr>
        <p:sp>
          <p:nvSpPr>
            <p:cNvPr id="108" name="Freeform 103">
              <a:extLst>
                <a:ext uri="{FF2B5EF4-FFF2-40B4-BE49-F238E27FC236}">
                  <a16:creationId xmlns:a16="http://schemas.microsoft.com/office/drawing/2014/main" id="{46803ACD-ACFD-42CE-8777-FCDAD6DDDEF4}"/>
                </a:ext>
              </a:extLst>
            </p:cNvPr>
            <p:cNvSpPr>
              <a:spLocks/>
            </p:cNvSpPr>
            <p:nvPr/>
          </p:nvSpPr>
          <p:spPr bwMode="auto">
            <a:xfrm>
              <a:off x="7861300" y="1184276"/>
              <a:ext cx="344488" cy="33338"/>
            </a:xfrm>
            <a:custGeom>
              <a:avLst/>
              <a:gdLst>
                <a:gd name="T0" fmla="*/ 0 w 102"/>
                <a:gd name="T1" fmla="*/ 10 h 10"/>
                <a:gd name="T2" fmla="*/ 91 w 102"/>
                <a:gd name="T3" fmla="*/ 10 h 10"/>
                <a:gd name="T4" fmla="*/ 102 w 102"/>
                <a:gd name="T5" fmla="*/ 0 h 10"/>
                <a:gd name="T6" fmla="*/ 102 w 102"/>
                <a:gd name="T7" fmla="*/ 0 h 10"/>
                <a:gd name="T8" fmla="*/ 0 w 102"/>
                <a:gd name="T9" fmla="*/ 0 h 10"/>
                <a:gd name="T10" fmla="*/ 0 w 102"/>
                <a:gd name="T11" fmla="*/ 10 h 10"/>
              </a:gdLst>
              <a:ahLst/>
              <a:cxnLst>
                <a:cxn ang="0">
                  <a:pos x="T0" y="T1"/>
                </a:cxn>
                <a:cxn ang="0">
                  <a:pos x="T2" y="T3"/>
                </a:cxn>
                <a:cxn ang="0">
                  <a:pos x="T4" y="T5"/>
                </a:cxn>
                <a:cxn ang="0">
                  <a:pos x="T6" y="T7"/>
                </a:cxn>
                <a:cxn ang="0">
                  <a:pos x="T8" y="T9"/>
                </a:cxn>
                <a:cxn ang="0">
                  <a:pos x="T10" y="T11"/>
                </a:cxn>
              </a:cxnLst>
              <a:rect l="0" t="0" r="r" b="b"/>
              <a:pathLst>
                <a:path w="102" h="10">
                  <a:moveTo>
                    <a:pt x="0" y="10"/>
                  </a:moveTo>
                  <a:cubicBezTo>
                    <a:pt x="91" y="10"/>
                    <a:pt x="91" y="10"/>
                    <a:pt x="91" y="10"/>
                  </a:cubicBezTo>
                  <a:cubicBezTo>
                    <a:pt x="97" y="10"/>
                    <a:pt x="102" y="5"/>
                    <a:pt x="102" y="0"/>
                  </a:cubicBezTo>
                  <a:cubicBezTo>
                    <a:pt x="102" y="0"/>
                    <a:pt x="102" y="0"/>
                    <a:pt x="102" y="0"/>
                  </a:cubicBezTo>
                  <a:cubicBezTo>
                    <a:pt x="0" y="0"/>
                    <a:pt x="0" y="0"/>
                    <a:pt x="0" y="0"/>
                  </a:cubicBez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09" name="Freeform 104">
              <a:extLst>
                <a:ext uri="{FF2B5EF4-FFF2-40B4-BE49-F238E27FC236}">
                  <a16:creationId xmlns:a16="http://schemas.microsoft.com/office/drawing/2014/main" id="{EFD7B3DB-A1A9-4E5B-8FAE-FC8EF2480428}"/>
                </a:ext>
              </a:extLst>
            </p:cNvPr>
            <p:cNvSpPr>
              <a:spLocks/>
            </p:cNvSpPr>
            <p:nvPr/>
          </p:nvSpPr>
          <p:spPr bwMode="auto">
            <a:xfrm>
              <a:off x="7826375" y="1231901"/>
              <a:ext cx="412750" cy="36513"/>
            </a:xfrm>
            <a:custGeom>
              <a:avLst/>
              <a:gdLst>
                <a:gd name="T0" fmla="*/ 0 w 122"/>
                <a:gd name="T1" fmla="*/ 0 h 11"/>
                <a:gd name="T2" fmla="*/ 0 w 122"/>
                <a:gd name="T3" fmla="*/ 11 h 11"/>
                <a:gd name="T4" fmla="*/ 112 w 122"/>
                <a:gd name="T5" fmla="*/ 11 h 11"/>
                <a:gd name="T6" fmla="*/ 122 w 122"/>
                <a:gd name="T7" fmla="*/ 0 h 11"/>
                <a:gd name="T8" fmla="*/ 122 w 122"/>
                <a:gd name="T9" fmla="*/ 0 h 11"/>
                <a:gd name="T10" fmla="*/ 0 w 122"/>
                <a:gd name="T11" fmla="*/ 0 h 11"/>
              </a:gdLst>
              <a:ahLst/>
              <a:cxnLst>
                <a:cxn ang="0">
                  <a:pos x="T0" y="T1"/>
                </a:cxn>
                <a:cxn ang="0">
                  <a:pos x="T2" y="T3"/>
                </a:cxn>
                <a:cxn ang="0">
                  <a:pos x="T4" y="T5"/>
                </a:cxn>
                <a:cxn ang="0">
                  <a:pos x="T6" y="T7"/>
                </a:cxn>
                <a:cxn ang="0">
                  <a:pos x="T8" y="T9"/>
                </a:cxn>
                <a:cxn ang="0">
                  <a:pos x="T10" y="T11"/>
                </a:cxn>
              </a:cxnLst>
              <a:rect l="0" t="0" r="r" b="b"/>
              <a:pathLst>
                <a:path w="122" h="11">
                  <a:moveTo>
                    <a:pt x="0" y="0"/>
                  </a:moveTo>
                  <a:cubicBezTo>
                    <a:pt x="0" y="11"/>
                    <a:pt x="0" y="11"/>
                    <a:pt x="0" y="11"/>
                  </a:cubicBezTo>
                  <a:cubicBezTo>
                    <a:pt x="112" y="11"/>
                    <a:pt x="112" y="11"/>
                    <a:pt x="112" y="11"/>
                  </a:cubicBezTo>
                  <a:cubicBezTo>
                    <a:pt x="118" y="11"/>
                    <a:pt x="122" y="6"/>
                    <a:pt x="122" y="0"/>
                  </a:cubicBezTo>
                  <a:cubicBezTo>
                    <a:pt x="122" y="0"/>
                    <a:pt x="122" y="0"/>
                    <a:pt x="122"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10" name="Freeform 105">
              <a:extLst>
                <a:ext uri="{FF2B5EF4-FFF2-40B4-BE49-F238E27FC236}">
                  <a16:creationId xmlns:a16="http://schemas.microsoft.com/office/drawing/2014/main" id="{17D9773A-419F-4D35-834C-498CA5E98927}"/>
                </a:ext>
              </a:extLst>
            </p:cNvPr>
            <p:cNvSpPr>
              <a:spLocks/>
            </p:cNvSpPr>
            <p:nvPr/>
          </p:nvSpPr>
          <p:spPr bwMode="auto">
            <a:xfrm>
              <a:off x="7870825" y="955676"/>
              <a:ext cx="325438" cy="30163"/>
            </a:xfrm>
            <a:custGeom>
              <a:avLst/>
              <a:gdLst>
                <a:gd name="T0" fmla="*/ 96 w 96"/>
                <a:gd name="T1" fmla="*/ 0 h 9"/>
                <a:gd name="T2" fmla="*/ 0 w 96"/>
                <a:gd name="T3" fmla="*/ 0 h 9"/>
                <a:gd name="T4" fmla="*/ 0 w 96"/>
                <a:gd name="T5" fmla="*/ 9 h 9"/>
                <a:gd name="T6" fmla="*/ 87 w 96"/>
                <a:gd name="T7" fmla="*/ 9 h 9"/>
                <a:gd name="T8" fmla="*/ 96 w 96"/>
                <a:gd name="T9" fmla="*/ 0 h 9"/>
              </a:gdLst>
              <a:ahLst/>
              <a:cxnLst>
                <a:cxn ang="0">
                  <a:pos x="T0" y="T1"/>
                </a:cxn>
                <a:cxn ang="0">
                  <a:pos x="T2" y="T3"/>
                </a:cxn>
                <a:cxn ang="0">
                  <a:pos x="T4" y="T5"/>
                </a:cxn>
                <a:cxn ang="0">
                  <a:pos x="T6" y="T7"/>
                </a:cxn>
                <a:cxn ang="0">
                  <a:pos x="T8" y="T9"/>
                </a:cxn>
              </a:cxnLst>
              <a:rect l="0" t="0" r="r" b="b"/>
              <a:pathLst>
                <a:path w="96" h="9">
                  <a:moveTo>
                    <a:pt x="96" y="0"/>
                  </a:moveTo>
                  <a:cubicBezTo>
                    <a:pt x="0" y="0"/>
                    <a:pt x="0" y="0"/>
                    <a:pt x="0" y="0"/>
                  </a:cubicBezTo>
                  <a:cubicBezTo>
                    <a:pt x="0" y="9"/>
                    <a:pt x="0" y="9"/>
                    <a:pt x="0" y="9"/>
                  </a:cubicBezTo>
                  <a:cubicBezTo>
                    <a:pt x="87" y="9"/>
                    <a:pt x="87" y="9"/>
                    <a:pt x="87" y="9"/>
                  </a:cubicBezTo>
                  <a:cubicBezTo>
                    <a:pt x="92" y="9"/>
                    <a:pt x="96" y="5"/>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11" name="Freeform 106">
              <a:extLst>
                <a:ext uri="{FF2B5EF4-FFF2-40B4-BE49-F238E27FC236}">
                  <a16:creationId xmlns:a16="http://schemas.microsoft.com/office/drawing/2014/main" id="{49E8B8FC-D06E-45E0-B1E5-67B61D384A05}"/>
                </a:ext>
              </a:extLst>
            </p:cNvPr>
            <p:cNvSpPr>
              <a:spLocks/>
            </p:cNvSpPr>
            <p:nvPr/>
          </p:nvSpPr>
          <p:spPr bwMode="auto">
            <a:xfrm>
              <a:off x="7900988" y="1003301"/>
              <a:ext cx="58738" cy="163513"/>
            </a:xfrm>
            <a:custGeom>
              <a:avLst/>
              <a:gdLst>
                <a:gd name="T0" fmla="*/ 17 w 17"/>
                <a:gd name="T1" fmla="*/ 48 h 48"/>
                <a:gd name="T2" fmla="*/ 17 w 17"/>
                <a:gd name="T3" fmla="*/ 9 h 48"/>
                <a:gd name="T4" fmla="*/ 8 w 17"/>
                <a:gd name="T5" fmla="*/ 0 h 48"/>
                <a:gd name="T6" fmla="*/ 0 w 17"/>
                <a:gd name="T7" fmla="*/ 0 h 48"/>
                <a:gd name="T8" fmla="*/ 0 w 17"/>
                <a:gd name="T9" fmla="*/ 37 h 48"/>
                <a:gd name="T10" fmla="*/ 11 w 17"/>
                <a:gd name="T11" fmla="*/ 48 h 48"/>
                <a:gd name="T12" fmla="*/ 17 w 17"/>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7" h="48">
                  <a:moveTo>
                    <a:pt x="17" y="48"/>
                  </a:moveTo>
                  <a:cubicBezTo>
                    <a:pt x="17" y="9"/>
                    <a:pt x="17" y="9"/>
                    <a:pt x="17" y="9"/>
                  </a:cubicBezTo>
                  <a:cubicBezTo>
                    <a:pt x="17" y="4"/>
                    <a:pt x="13" y="0"/>
                    <a:pt x="8" y="0"/>
                  </a:cubicBezTo>
                  <a:cubicBezTo>
                    <a:pt x="0" y="0"/>
                    <a:pt x="0" y="0"/>
                    <a:pt x="0" y="0"/>
                  </a:cubicBezTo>
                  <a:cubicBezTo>
                    <a:pt x="0" y="37"/>
                    <a:pt x="0" y="37"/>
                    <a:pt x="0" y="37"/>
                  </a:cubicBezTo>
                  <a:cubicBezTo>
                    <a:pt x="0" y="43"/>
                    <a:pt x="5" y="48"/>
                    <a:pt x="11" y="48"/>
                  </a:cubicBezTo>
                  <a:lnTo>
                    <a:pt x="17"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12" name="Rectangle 107">
              <a:extLst>
                <a:ext uri="{FF2B5EF4-FFF2-40B4-BE49-F238E27FC236}">
                  <a16:creationId xmlns:a16="http://schemas.microsoft.com/office/drawing/2014/main" id="{AFBDE2EB-705E-4139-89F6-77FD1A3CD390}"/>
                </a:ext>
              </a:extLst>
            </p:cNvPr>
            <p:cNvSpPr>
              <a:spLocks noChangeArrowheads="1"/>
            </p:cNvSpPr>
            <p:nvPr/>
          </p:nvSpPr>
          <p:spPr bwMode="auto">
            <a:xfrm>
              <a:off x="8002588" y="1003301"/>
              <a:ext cx="61913" cy="163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13" name="Freeform 108">
              <a:extLst>
                <a:ext uri="{FF2B5EF4-FFF2-40B4-BE49-F238E27FC236}">
                  <a16:creationId xmlns:a16="http://schemas.microsoft.com/office/drawing/2014/main" id="{898E313C-A156-4AD9-AB5A-1AF3526C8E7A}"/>
                </a:ext>
              </a:extLst>
            </p:cNvPr>
            <p:cNvSpPr>
              <a:spLocks/>
            </p:cNvSpPr>
            <p:nvPr/>
          </p:nvSpPr>
          <p:spPr bwMode="auto">
            <a:xfrm>
              <a:off x="8107363" y="1003301"/>
              <a:ext cx="58738" cy="163513"/>
            </a:xfrm>
            <a:custGeom>
              <a:avLst/>
              <a:gdLst>
                <a:gd name="T0" fmla="*/ 17 w 17"/>
                <a:gd name="T1" fmla="*/ 38 h 48"/>
                <a:gd name="T2" fmla="*/ 17 w 17"/>
                <a:gd name="T3" fmla="*/ 0 h 48"/>
                <a:gd name="T4" fmla="*/ 7 w 17"/>
                <a:gd name="T5" fmla="*/ 0 h 48"/>
                <a:gd name="T6" fmla="*/ 0 w 17"/>
                <a:gd name="T7" fmla="*/ 7 h 48"/>
                <a:gd name="T8" fmla="*/ 0 w 17"/>
                <a:gd name="T9" fmla="*/ 48 h 48"/>
                <a:gd name="T10" fmla="*/ 7 w 17"/>
                <a:gd name="T11" fmla="*/ 48 h 48"/>
                <a:gd name="T12" fmla="*/ 17 w 17"/>
                <a:gd name="T13" fmla="*/ 38 h 48"/>
              </a:gdLst>
              <a:ahLst/>
              <a:cxnLst>
                <a:cxn ang="0">
                  <a:pos x="T0" y="T1"/>
                </a:cxn>
                <a:cxn ang="0">
                  <a:pos x="T2" y="T3"/>
                </a:cxn>
                <a:cxn ang="0">
                  <a:pos x="T4" y="T5"/>
                </a:cxn>
                <a:cxn ang="0">
                  <a:pos x="T6" y="T7"/>
                </a:cxn>
                <a:cxn ang="0">
                  <a:pos x="T8" y="T9"/>
                </a:cxn>
                <a:cxn ang="0">
                  <a:pos x="T10" y="T11"/>
                </a:cxn>
                <a:cxn ang="0">
                  <a:pos x="T12" y="T13"/>
                </a:cxn>
              </a:cxnLst>
              <a:rect l="0" t="0" r="r" b="b"/>
              <a:pathLst>
                <a:path w="17" h="48">
                  <a:moveTo>
                    <a:pt x="17" y="38"/>
                  </a:moveTo>
                  <a:cubicBezTo>
                    <a:pt x="17" y="0"/>
                    <a:pt x="17" y="0"/>
                    <a:pt x="17" y="0"/>
                  </a:cubicBezTo>
                  <a:cubicBezTo>
                    <a:pt x="7" y="0"/>
                    <a:pt x="7" y="0"/>
                    <a:pt x="7" y="0"/>
                  </a:cubicBezTo>
                  <a:cubicBezTo>
                    <a:pt x="3" y="0"/>
                    <a:pt x="0" y="3"/>
                    <a:pt x="0" y="7"/>
                  </a:cubicBezTo>
                  <a:cubicBezTo>
                    <a:pt x="0" y="48"/>
                    <a:pt x="0" y="48"/>
                    <a:pt x="0" y="48"/>
                  </a:cubicBezTo>
                  <a:cubicBezTo>
                    <a:pt x="7" y="48"/>
                    <a:pt x="7" y="48"/>
                    <a:pt x="7" y="48"/>
                  </a:cubicBezTo>
                  <a:cubicBezTo>
                    <a:pt x="13" y="48"/>
                    <a:pt x="17" y="44"/>
                    <a:pt x="17"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14" name="Freeform 109">
              <a:extLst>
                <a:ext uri="{FF2B5EF4-FFF2-40B4-BE49-F238E27FC236}">
                  <a16:creationId xmlns:a16="http://schemas.microsoft.com/office/drawing/2014/main" id="{A4DBC864-4531-4950-A59A-CDAFE1E0ED1C}"/>
                </a:ext>
              </a:extLst>
            </p:cNvPr>
            <p:cNvSpPr>
              <a:spLocks/>
            </p:cNvSpPr>
            <p:nvPr/>
          </p:nvSpPr>
          <p:spPr bwMode="auto">
            <a:xfrm>
              <a:off x="7826375" y="766763"/>
              <a:ext cx="412750" cy="174625"/>
            </a:xfrm>
            <a:custGeom>
              <a:avLst/>
              <a:gdLst>
                <a:gd name="T0" fmla="*/ 122 w 122"/>
                <a:gd name="T1" fmla="*/ 43 h 51"/>
                <a:gd name="T2" fmla="*/ 61 w 122"/>
                <a:gd name="T3" fmla="*/ 0 h 51"/>
                <a:gd name="T4" fmla="*/ 1 w 122"/>
                <a:gd name="T5" fmla="*/ 42 h 51"/>
                <a:gd name="T6" fmla="*/ 0 w 122"/>
                <a:gd name="T7" fmla="*/ 44 h 51"/>
                <a:gd name="T8" fmla="*/ 0 w 122"/>
                <a:gd name="T9" fmla="*/ 51 h 51"/>
                <a:gd name="T10" fmla="*/ 114 w 122"/>
                <a:gd name="T11" fmla="*/ 51 h 51"/>
                <a:gd name="T12" fmla="*/ 122 w 122"/>
                <a:gd name="T13" fmla="*/ 43 h 51"/>
              </a:gdLst>
              <a:ahLst/>
              <a:cxnLst>
                <a:cxn ang="0">
                  <a:pos x="T0" y="T1"/>
                </a:cxn>
                <a:cxn ang="0">
                  <a:pos x="T2" y="T3"/>
                </a:cxn>
                <a:cxn ang="0">
                  <a:pos x="T4" y="T5"/>
                </a:cxn>
                <a:cxn ang="0">
                  <a:pos x="T6" y="T7"/>
                </a:cxn>
                <a:cxn ang="0">
                  <a:pos x="T8" y="T9"/>
                </a:cxn>
                <a:cxn ang="0">
                  <a:pos x="T10" y="T11"/>
                </a:cxn>
                <a:cxn ang="0">
                  <a:pos x="T12" y="T13"/>
                </a:cxn>
              </a:cxnLst>
              <a:rect l="0" t="0" r="r" b="b"/>
              <a:pathLst>
                <a:path w="122" h="51">
                  <a:moveTo>
                    <a:pt x="122" y="43"/>
                  </a:moveTo>
                  <a:cubicBezTo>
                    <a:pt x="61" y="0"/>
                    <a:pt x="61" y="0"/>
                    <a:pt x="61" y="0"/>
                  </a:cubicBezTo>
                  <a:cubicBezTo>
                    <a:pt x="1" y="42"/>
                    <a:pt x="1" y="42"/>
                    <a:pt x="1" y="42"/>
                  </a:cubicBezTo>
                  <a:cubicBezTo>
                    <a:pt x="0" y="42"/>
                    <a:pt x="0" y="43"/>
                    <a:pt x="0" y="44"/>
                  </a:cubicBezTo>
                  <a:cubicBezTo>
                    <a:pt x="0" y="51"/>
                    <a:pt x="0" y="51"/>
                    <a:pt x="0" y="51"/>
                  </a:cubicBezTo>
                  <a:cubicBezTo>
                    <a:pt x="114" y="51"/>
                    <a:pt x="114" y="51"/>
                    <a:pt x="114" y="51"/>
                  </a:cubicBezTo>
                  <a:cubicBezTo>
                    <a:pt x="119" y="51"/>
                    <a:pt x="122" y="47"/>
                    <a:pt x="122"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15" name="Rectangle 110">
              <a:extLst>
                <a:ext uri="{FF2B5EF4-FFF2-40B4-BE49-F238E27FC236}">
                  <a16:creationId xmlns:a16="http://schemas.microsoft.com/office/drawing/2014/main" id="{2FA9D75E-A8D1-4C2D-9378-7AA92621F04C}"/>
                </a:ext>
              </a:extLst>
            </p:cNvPr>
            <p:cNvSpPr>
              <a:spLocks noChangeArrowheads="1"/>
            </p:cNvSpPr>
            <p:nvPr/>
          </p:nvSpPr>
          <p:spPr bwMode="auto">
            <a:xfrm>
              <a:off x="7918450" y="1019176"/>
              <a:ext cx="6350" cy="130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16" name="Rectangle 111">
              <a:extLst>
                <a:ext uri="{FF2B5EF4-FFF2-40B4-BE49-F238E27FC236}">
                  <a16:creationId xmlns:a16="http://schemas.microsoft.com/office/drawing/2014/main" id="{0E3D57AE-D897-4944-B885-EAEBC8B8610A}"/>
                </a:ext>
              </a:extLst>
            </p:cNvPr>
            <p:cNvSpPr>
              <a:spLocks noChangeArrowheads="1"/>
            </p:cNvSpPr>
            <p:nvPr/>
          </p:nvSpPr>
          <p:spPr bwMode="auto">
            <a:xfrm>
              <a:off x="8020050" y="1019176"/>
              <a:ext cx="6350" cy="130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17" name="Rectangle 112">
              <a:extLst>
                <a:ext uri="{FF2B5EF4-FFF2-40B4-BE49-F238E27FC236}">
                  <a16:creationId xmlns:a16="http://schemas.microsoft.com/office/drawing/2014/main" id="{6E4570B0-D1E3-482B-8DC8-CFDFA6C14341}"/>
                </a:ext>
              </a:extLst>
            </p:cNvPr>
            <p:cNvSpPr>
              <a:spLocks noChangeArrowheads="1"/>
            </p:cNvSpPr>
            <p:nvPr/>
          </p:nvSpPr>
          <p:spPr bwMode="auto">
            <a:xfrm>
              <a:off x="8124825" y="1019176"/>
              <a:ext cx="3175" cy="130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sp>
          <p:nvSpPr>
            <p:cNvPr id="118" name="Freeform 113">
              <a:extLst>
                <a:ext uri="{FF2B5EF4-FFF2-40B4-BE49-F238E27FC236}">
                  <a16:creationId xmlns:a16="http://schemas.microsoft.com/office/drawing/2014/main" id="{E1DDDDDE-C764-4B26-974C-A96A6733D7E8}"/>
                </a:ext>
              </a:extLst>
            </p:cNvPr>
            <p:cNvSpPr>
              <a:spLocks/>
            </p:cNvSpPr>
            <p:nvPr/>
          </p:nvSpPr>
          <p:spPr bwMode="auto">
            <a:xfrm>
              <a:off x="7996238" y="828676"/>
              <a:ext cx="71438" cy="74613"/>
            </a:xfrm>
            <a:custGeom>
              <a:avLst/>
              <a:gdLst>
                <a:gd name="T0" fmla="*/ 21 w 21"/>
                <a:gd name="T1" fmla="*/ 10 h 22"/>
                <a:gd name="T2" fmla="*/ 16 w 21"/>
                <a:gd name="T3" fmla="*/ 3 h 22"/>
                <a:gd name="T4" fmla="*/ 8 w 21"/>
                <a:gd name="T5" fmla="*/ 1 h 22"/>
                <a:gd name="T6" fmla="*/ 7 w 21"/>
                <a:gd name="T7" fmla="*/ 1 h 22"/>
                <a:gd name="T8" fmla="*/ 7 w 21"/>
                <a:gd name="T9" fmla="*/ 1 h 22"/>
                <a:gd name="T10" fmla="*/ 3 w 21"/>
                <a:gd name="T11" fmla="*/ 5 h 22"/>
                <a:gd name="T12" fmla="*/ 6 w 21"/>
                <a:gd name="T13" fmla="*/ 19 h 22"/>
                <a:gd name="T14" fmla="*/ 20 w 21"/>
                <a:gd name="T15" fmla="*/ 15 h 22"/>
                <a:gd name="T16" fmla="*/ 21 w 21"/>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2">
                  <a:moveTo>
                    <a:pt x="21" y="10"/>
                  </a:moveTo>
                  <a:cubicBezTo>
                    <a:pt x="21" y="7"/>
                    <a:pt x="16" y="5"/>
                    <a:pt x="16" y="3"/>
                  </a:cubicBezTo>
                  <a:cubicBezTo>
                    <a:pt x="16" y="3"/>
                    <a:pt x="13" y="0"/>
                    <a:pt x="8" y="1"/>
                  </a:cubicBezTo>
                  <a:cubicBezTo>
                    <a:pt x="8" y="1"/>
                    <a:pt x="7" y="1"/>
                    <a:pt x="7" y="1"/>
                  </a:cubicBezTo>
                  <a:cubicBezTo>
                    <a:pt x="7" y="1"/>
                    <a:pt x="7" y="1"/>
                    <a:pt x="7" y="1"/>
                  </a:cubicBezTo>
                  <a:cubicBezTo>
                    <a:pt x="5" y="2"/>
                    <a:pt x="4" y="4"/>
                    <a:pt x="3" y="5"/>
                  </a:cubicBezTo>
                  <a:cubicBezTo>
                    <a:pt x="0" y="10"/>
                    <a:pt x="1" y="16"/>
                    <a:pt x="6" y="19"/>
                  </a:cubicBezTo>
                  <a:cubicBezTo>
                    <a:pt x="11" y="22"/>
                    <a:pt x="17" y="20"/>
                    <a:pt x="20" y="15"/>
                  </a:cubicBezTo>
                  <a:cubicBezTo>
                    <a:pt x="21" y="14"/>
                    <a:pt x="21" y="12"/>
                    <a:pt x="2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a:solidFill>
                  <a:prstClr val="black"/>
                </a:solidFill>
                <a:latin typeface="Verdana"/>
              </a:endParaRPr>
            </a:p>
          </p:txBody>
        </p:sp>
      </p:grpSp>
      <p:sp>
        <p:nvSpPr>
          <p:cNvPr id="91" name="Slide Number Placeholder 3">
            <a:extLst>
              <a:ext uri="{FF2B5EF4-FFF2-40B4-BE49-F238E27FC236}">
                <a16:creationId xmlns:a16="http://schemas.microsoft.com/office/drawing/2014/main" id="{3CFFD1F2-906A-4447-A3FB-126B8057B93F}"/>
              </a:ext>
            </a:extLst>
          </p:cNvPr>
          <p:cNvSpPr>
            <a:spLocks noGrp="1"/>
          </p:cNvSpPr>
          <p:nvPr>
            <p:ph type="sldNum" sz="quarter" idx="12"/>
          </p:nvPr>
        </p:nvSpPr>
        <p:spPr>
          <a:xfrm>
            <a:off x="8447486" y="4759631"/>
            <a:ext cx="247535" cy="150195"/>
          </a:xfrm>
        </p:spPr>
        <p:txBody>
          <a:bodyPr/>
          <a:lstStyle>
            <a:lvl1pPr rtl="0">
              <a:defRPr/>
            </a:lvl1pPr>
          </a:lstStyle>
          <a:p>
            <a:pPr fontAlgn="base">
              <a:spcAft>
                <a:spcPct val="0"/>
              </a:spcAft>
              <a:defRPr/>
            </a:pPr>
            <a:fld id="{4472AB7F-E8D0-4874-A9B8-335B68DC5F05}" type="slidenum">
              <a:rPr lang="en-US" smtClean="0"/>
              <a:pPr fontAlgn="base">
                <a:spcAft>
                  <a:spcPct val="0"/>
                </a:spcAft>
                <a:defRPr/>
              </a:pPr>
              <a:t>65</a:t>
            </a:fld>
            <a:endParaRPr lang="en-US"/>
          </a:p>
        </p:txBody>
      </p:sp>
    </p:spTree>
    <p:extLst>
      <p:ext uri="{BB962C8B-B14F-4D97-AF65-F5344CB8AC3E}">
        <p14:creationId xmlns:p14="http://schemas.microsoft.com/office/powerpoint/2010/main" val="33460610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165AD26-B515-4E3A-9B72-0871FF47C8B6}"/>
              </a:ext>
            </a:extLst>
          </p:cNvPr>
          <p:cNvGraphicFramePr>
            <a:graphicFrameLocks noChangeAspect="1"/>
          </p:cNvGraphicFramePr>
          <p:nvPr>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4" name="Object 3" hidden="1">
                        <a:extLst>
                          <a:ext uri="{FF2B5EF4-FFF2-40B4-BE49-F238E27FC236}">
                            <a16:creationId xmlns:a16="http://schemas.microsoft.com/office/drawing/2014/main" id="{D165AD26-B515-4E3A-9B72-0871FF47C8B6}"/>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graphicFrame>
        <p:nvGraphicFramePr>
          <p:cNvPr id="9" name="Table 9">
            <a:extLst>
              <a:ext uri="{FF2B5EF4-FFF2-40B4-BE49-F238E27FC236}">
                <a16:creationId xmlns:a16="http://schemas.microsoft.com/office/drawing/2014/main" id="{B3B2373C-5B31-4C23-BB92-93DC8440E1F3}"/>
              </a:ext>
            </a:extLst>
          </p:cNvPr>
          <p:cNvGraphicFramePr>
            <a:graphicFrameLocks noGrp="1"/>
          </p:cNvGraphicFramePr>
          <p:nvPr>
            <p:extLst>
              <p:ext uri="{D42A27DB-BD31-4B8C-83A1-F6EECF244321}">
                <p14:modId xmlns:p14="http://schemas.microsoft.com/office/powerpoint/2010/main" val="1776619814"/>
              </p:ext>
            </p:extLst>
          </p:nvPr>
        </p:nvGraphicFramePr>
        <p:xfrm>
          <a:off x="539916" y="912115"/>
          <a:ext cx="2939627" cy="1059945"/>
        </p:xfrm>
        <a:graphic>
          <a:graphicData uri="http://schemas.openxmlformats.org/drawingml/2006/table">
            <a:tbl>
              <a:tblPr firstRow="1" bandRow="1">
                <a:tableStyleId>{5C22544A-7EE6-4342-B048-85BDC9FD1C3A}</a:tableStyleId>
              </a:tblPr>
              <a:tblGrid>
                <a:gridCol w="1574280">
                  <a:extLst>
                    <a:ext uri="{9D8B030D-6E8A-4147-A177-3AD203B41FA5}">
                      <a16:colId xmlns:a16="http://schemas.microsoft.com/office/drawing/2014/main" val="1138537445"/>
                    </a:ext>
                  </a:extLst>
                </a:gridCol>
                <a:gridCol w="1365347">
                  <a:extLst>
                    <a:ext uri="{9D8B030D-6E8A-4147-A177-3AD203B41FA5}">
                      <a16:colId xmlns:a16="http://schemas.microsoft.com/office/drawing/2014/main" val="38331958"/>
                    </a:ext>
                  </a:extLst>
                </a:gridCol>
              </a:tblGrid>
              <a:tr h="262890">
                <a:tc>
                  <a:txBody>
                    <a:bodyPr/>
                    <a:lstStyle/>
                    <a:p>
                      <a:pPr rtl="0"/>
                      <a:r>
                        <a:rPr lang="en-US" sz="1100" b="0">
                          <a:solidFill>
                            <a:schemeClr val="bg1"/>
                          </a:solidFill>
                        </a:rPr>
                        <a:t>Stage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C6C"/>
                    </a:solidFill>
                  </a:tcPr>
                </a:tc>
                <a:tc>
                  <a:txBody>
                    <a:bodyPr/>
                    <a:lstStyle/>
                    <a:p>
                      <a:pPr algn="ctr" rtl="0"/>
                      <a:r>
                        <a:rPr lang="en-US" sz="1100" b="0">
                          <a:solidFill>
                            <a:schemeClr val="bg1"/>
                          </a:solidFill>
                        </a:rPr>
                        <a:t>Date/Status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C6C"/>
                    </a:solidFill>
                  </a:tcPr>
                </a:tc>
                <a:extLst>
                  <a:ext uri="{0D108BD9-81ED-4DB2-BD59-A6C34878D82A}">
                    <a16:rowId xmlns:a16="http://schemas.microsoft.com/office/drawing/2014/main" val="627988680"/>
                  </a:ext>
                </a:extLst>
              </a:tr>
              <a:tr h="262890">
                <a:tc>
                  <a:txBody>
                    <a:bodyPr/>
                    <a:lstStyle/>
                    <a:p>
                      <a:pPr rtl="0"/>
                      <a:r>
                        <a:rPr lang="en-US" sz="1100" b="0">
                          <a:solidFill>
                            <a:schemeClr val="tx2"/>
                          </a:solidFill>
                        </a:rPr>
                        <a:t>Planning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a:endParaRPr lang="en-US" sz="1100" b="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64933407"/>
                  </a:ext>
                </a:extLst>
              </a:tr>
              <a:tr h="271275">
                <a:tc>
                  <a:txBody>
                    <a:bodyPr/>
                    <a:lstStyle/>
                    <a:p>
                      <a:pPr rtl="0"/>
                      <a:r>
                        <a:rPr lang="en-US" sz="1100" b="0">
                          <a:solidFill>
                            <a:schemeClr val="tx2"/>
                          </a:solidFill>
                        </a:rPr>
                        <a:t>Pilot Duration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a:endParaRPr lang="en-US" sz="1100" b="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07037205"/>
                  </a:ext>
                </a:extLst>
              </a:tr>
              <a:tr h="262890">
                <a:tc>
                  <a:txBody>
                    <a:bodyPr/>
                    <a:lstStyle/>
                    <a:p>
                      <a:pPr rtl="0"/>
                      <a:r>
                        <a:rPr lang="en-US" sz="1100" b="0">
                          <a:solidFill>
                            <a:schemeClr val="tx2"/>
                          </a:solidFill>
                        </a:rPr>
                        <a:t>Review/Report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a:endParaRPr lang="en-US" sz="1100" b="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8062941"/>
                  </a:ext>
                </a:extLst>
              </a:tr>
            </a:tbl>
          </a:graphicData>
        </a:graphic>
      </p:graphicFrame>
      <p:graphicFrame>
        <p:nvGraphicFramePr>
          <p:cNvPr id="10" name="Table 9">
            <a:extLst>
              <a:ext uri="{FF2B5EF4-FFF2-40B4-BE49-F238E27FC236}">
                <a16:creationId xmlns:a16="http://schemas.microsoft.com/office/drawing/2014/main" id="{C26036D1-9A8F-4A74-B8E8-D3AA9EEE44AD}"/>
              </a:ext>
            </a:extLst>
          </p:cNvPr>
          <p:cNvGraphicFramePr>
            <a:graphicFrameLocks noGrp="1"/>
          </p:cNvGraphicFramePr>
          <p:nvPr>
            <p:extLst>
              <p:ext uri="{D42A27DB-BD31-4B8C-83A1-F6EECF244321}">
                <p14:modId xmlns:p14="http://schemas.microsoft.com/office/powerpoint/2010/main" val="464021645"/>
              </p:ext>
            </p:extLst>
          </p:nvPr>
        </p:nvGraphicFramePr>
        <p:xfrm>
          <a:off x="537364" y="2174545"/>
          <a:ext cx="4032086" cy="2299249"/>
        </p:xfrm>
        <a:graphic>
          <a:graphicData uri="http://schemas.openxmlformats.org/drawingml/2006/table">
            <a:tbl>
              <a:tblPr firstRow="1" bandRow="1">
                <a:tableStyleId>{5C22544A-7EE6-4342-B048-85BDC9FD1C3A}</a:tableStyleId>
              </a:tblPr>
              <a:tblGrid>
                <a:gridCol w="1377161">
                  <a:extLst>
                    <a:ext uri="{9D8B030D-6E8A-4147-A177-3AD203B41FA5}">
                      <a16:colId xmlns:a16="http://schemas.microsoft.com/office/drawing/2014/main" val="1138537445"/>
                    </a:ext>
                  </a:extLst>
                </a:gridCol>
                <a:gridCol w="1285875">
                  <a:extLst>
                    <a:ext uri="{9D8B030D-6E8A-4147-A177-3AD203B41FA5}">
                      <a16:colId xmlns:a16="http://schemas.microsoft.com/office/drawing/2014/main" val="38331958"/>
                    </a:ext>
                  </a:extLst>
                </a:gridCol>
                <a:gridCol w="1369050">
                  <a:extLst>
                    <a:ext uri="{9D8B030D-6E8A-4147-A177-3AD203B41FA5}">
                      <a16:colId xmlns:a16="http://schemas.microsoft.com/office/drawing/2014/main" val="1964323645"/>
                    </a:ext>
                  </a:extLst>
                </a:gridCol>
              </a:tblGrid>
              <a:tr h="434340">
                <a:tc>
                  <a:txBody>
                    <a:bodyPr/>
                    <a:lstStyle/>
                    <a:p>
                      <a:pPr algn="ctr" rtl="0"/>
                      <a:r>
                        <a:rPr lang="en-US" sz="1100" b="0">
                          <a:solidFill>
                            <a:schemeClr val="bg1"/>
                          </a:solidFill>
                        </a:rPr>
                        <a:t>Key Stakeholders</a:t>
                      </a:r>
                    </a:p>
                  </a:txBody>
                  <a:tcPr>
                    <a:solidFill>
                      <a:srgbClr val="8DB9CA"/>
                    </a:solidFill>
                  </a:tcPr>
                </a:tc>
                <a:tc>
                  <a:txBody>
                    <a:bodyPr/>
                    <a:lstStyle/>
                    <a:p>
                      <a:pPr algn="ctr" rtl="0"/>
                      <a:r>
                        <a:rPr lang="en-US" sz="1100" b="0" kern="1200">
                          <a:solidFill>
                            <a:schemeClr val="bg1"/>
                          </a:solidFill>
                          <a:latin typeface="+mn-lt"/>
                          <a:ea typeface="+mn-ea"/>
                          <a:cs typeface="+mn-cs"/>
                        </a:rPr>
                        <a:t>Company</a:t>
                      </a:r>
                    </a:p>
                  </a:txBody>
                  <a:tcPr>
                    <a:solidFill>
                      <a:srgbClr val="8DB9CA"/>
                    </a:solidFill>
                  </a:tcPr>
                </a:tc>
                <a:tc>
                  <a:txBody>
                    <a:bodyPr/>
                    <a:lstStyle/>
                    <a:p>
                      <a:pPr algn="ctr" rtl="0"/>
                      <a:r>
                        <a:rPr lang="en-US" sz="1100" b="0">
                          <a:solidFill>
                            <a:schemeClr val="bg1"/>
                          </a:solidFill>
                        </a:rPr>
                        <a:t>Name</a:t>
                      </a:r>
                    </a:p>
                  </a:txBody>
                  <a:tcPr>
                    <a:solidFill>
                      <a:srgbClr val="8DB9CA"/>
                    </a:solidFill>
                  </a:tcPr>
                </a:tc>
                <a:extLst>
                  <a:ext uri="{0D108BD9-81ED-4DB2-BD59-A6C34878D82A}">
                    <a16:rowId xmlns:a16="http://schemas.microsoft.com/office/drawing/2014/main" val="3664933407"/>
                  </a:ext>
                </a:extLst>
              </a:tr>
              <a:tr h="342056">
                <a:tc>
                  <a:txBody>
                    <a:bodyPr/>
                    <a:lstStyle/>
                    <a:p>
                      <a:pPr rtl="0"/>
                      <a:r>
                        <a:rPr lang="en-US" sz="800" b="0">
                          <a:solidFill>
                            <a:schemeClr val="tx2"/>
                          </a:solidFill>
                        </a:rPr>
                        <a:t>GS1 Lead</a:t>
                      </a:r>
                    </a:p>
                  </a:txBody>
                  <a:tcPr anchor="ctr"/>
                </a:tc>
                <a:tc>
                  <a:txBody>
                    <a:bodyPr/>
                    <a:lstStyle/>
                    <a:p>
                      <a:pPr algn="ctr" rtl="0"/>
                      <a:endParaRPr lang="en-US" sz="800" b="0">
                        <a:solidFill>
                          <a:schemeClr val="tx2"/>
                        </a:solidFill>
                      </a:endParaRPr>
                    </a:p>
                  </a:txBody>
                  <a:tcPr anchor="ctr"/>
                </a:tc>
                <a:tc>
                  <a:txBody>
                    <a:bodyPr/>
                    <a:lstStyle/>
                    <a:p>
                      <a:pPr algn="ctr" rtl="0"/>
                      <a:endParaRPr lang="en-US" sz="800" b="0">
                        <a:solidFill>
                          <a:schemeClr val="tx2"/>
                        </a:solidFill>
                      </a:endParaRPr>
                    </a:p>
                  </a:txBody>
                  <a:tcPr anchor="ctr"/>
                </a:tc>
                <a:extLst>
                  <a:ext uri="{0D108BD9-81ED-4DB2-BD59-A6C34878D82A}">
                    <a16:rowId xmlns:a16="http://schemas.microsoft.com/office/drawing/2014/main" val="760808069"/>
                  </a:ext>
                </a:extLst>
              </a:tr>
              <a:tr h="342056">
                <a:tc>
                  <a:txBody>
                    <a:bodyPr/>
                    <a:lstStyle/>
                    <a:p>
                      <a:pPr rtl="0"/>
                      <a:r>
                        <a:rPr lang="en-US" sz="800" b="0">
                          <a:solidFill>
                            <a:schemeClr val="tx2"/>
                          </a:solidFill>
                        </a:rPr>
                        <a:t>Retailer Lead</a:t>
                      </a:r>
                    </a:p>
                  </a:txBody>
                  <a:tcPr anchor="ctr"/>
                </a:tc>
                <a:tc>
                  <a:txBody>
                    <a:bodyPr/>
                    <a:lstStyle/>
                    <a:p>
                      <a:pPr algn="ctr" rtl="0"/>
                      <a:endParaRPr lang="en-US" sz="800" b="0">
                        <a:solidFill>
                          <a:schemeClr val="tx2"/>
                        </a:solidFill>
                      </a:endParaRPr>
                    </a:p>
                  </a:txBody>
                  <a:tcPr anchor="ctr"/>
                </a:tc>
                <a:tc>
                  <a:txBody>
                    <a:bodyPr/>
                    <a:lstStyle/>
                    <a:p>
                      <a:pPr algn="ctr" rtl="0"/>
                      <a:endParaRPr lang="en-US" sz="800" b="0">
                        <a:solidFill>
                          <a:schemeClr val="tx2"/>
                        </a:solidFill>
                      </a:endParaRPr>
                    </a:p>
                  </a:txBody>
                  <a:tcPr anchor="ctr"/>
                </a:tc>
                <a:extLst>
                  <a:ext uri="{0D108BD9-81ED-4DB2-BD59-A6C34878D82A}">
                    <a16:rowId xmlns:a16="http://schemas.microsoft.com/office/drawing/2014/main" val="2168664317"/>
                  </a:ext>
                </a:extLst>
              </a:tr>
              <a:tr h="393599">
                <a:tc>
                  <a:txBody>
                    <a:bodyPr/>
                    <a:lstStyle/>
                    <a:p>
                      <a:pPr rtl="0"/>
                      <a:r>
                        <a:rPr lang="en-US" sz="800" b="0">
                          <a:solidFill>
                            <a:schemeClr val="tx2"/>
                          </a:solidFill>
                        </a:rPr>
                        <a:t>Brand/ Manufacturer/ Supplier Lead</a:t>
                      </a:r>
                    </a:p>
                  </a:txBody>
                  <a:tcPr anchor="ctr"/>
                </a:tc>
                <a:tc>
                  <a:txBody>
                    <a:bodyPr/>
                    <a:lstStyle/>
                    <a:p>
                      <a:pPr algn="ctr" rtl="0"/>
                      <a:endParaRPr lang="en-US" sz="800" b="0">
                        <a:solidFill>
                          <a:schemeClr val="tx2"/>
                        </a:solidFill>
                      </a:endParaRPr>
                    </a:p>
                  </a:txBody>
                  <a:tcPr anchor="ctr"/>
                </a:tc>
                <a:tc>
                  <a:txBody>
                    <a:bodyPr/>
                    <a:lstStyle/>
                    <a:p>
                      <a:pPr algn="ctr" rtl="0"/>
                      <a:endParaRPr lang="en-US" sz="800" b="0">
                        <a:solidFill>
                          <a:schemeClr val="tx2"/>
                        </a:solidFill>
                      </a:endParaRPr>
                    </a:p>
                  </a:txBody>
                  <a:tcPr anchor="ctr"/>
                </a:tc>
                <a:extLst>
                  <a:ext uri="{0D108BD9-81ED-4DB2-BD59-A6C34878D82A}">
                    <a16:rowId xmlns:a16="http://schemas.microsoft.com/office/drawing/2014/main" val="3307037205"/>
                  </a:ext>
                </a:extLst>
              </a:tr>
              <a:tr h="393599">
                <a:tc>
                  <a:txBody>
                    <a:bodyPr/>
                    <a:lstStyle/>
                    <a:p>
                      <a:pPr rtl="0"/>
                      <a:r>
                        <a:rPr lang="en-US" sz="800" b="0">
                          <a:solidFill>
                            <a:schemeClr val="tx2"/>
                          </a:solidFill>
                        </a:rPr>
                        <a:t>Solution Provider Lead</a:t>
                      </a:r>
                    </a:p>
                  </a:txBody>
                  <a:tcPr anchor="ctr"/>
                </a:tc>
                <a:tc>
                  <a:txBody>
                    <a:bodyPr/>
                    <a:lstStyle/>
                    <a:p>
                      <a:pPr marL="0" indent="0" algn="ctr" rtl="0">
                        <a:buFont typeface="Arial" panose="020B0604020202020204" pitchFamily="34" charset="0"/>
                        <a:buNone/>
                      </a:pPr>
                      <a:endParaRPr lang="en-US" sz="800" b="0">
                        <a:solidFill>
                          <a:schemeClr val="tx2"/>
                        </a:solidFill>
                      </a:endParaRPr>
                    </a:p>
                  </a:txBody>
                  <a:tcPr anchor="ctr"/>
                </a:tc>
                <a:tc>
                  <a:txBody>
                    <a:bodyPr/>
                    <a:lstStyle/>
                    <a:p>
                      <a:pPr algn="ctr" rtl="0"/>
                      <a:endParaRPr lang="en-US" sz="800" b="0">
                        <a:solidFill>
                          <a:schemeClr val="tx2"/>
                        </a:solidFill>
                      </a:endParaRPr>
                    </a:p>
                  </a:txBody>
                  <a:tcPr anchor="ctr"/>
                </a:tc>
                <a:extLst>
                  <a:ext uri="{0D108BD9-81ED-4DB2-BD59-A6C34878D82A}">
                    <a16:rowId xmlns:a16="http://schemas.microsoft.com/office/drawing/2014/main" val="2838062941"/>
                  </a:ext>
                </a:extLst>
              </a:tr>
              <a:tr h="393599">
                <a:tc>
                  <a:txBody>
                    <a:bodyPr/>
                    <a:lstStyle/>
                    <a:p>
                      <a:pPr rtl="0"/>
                      <a:r>
                        <a:rPr lang="en-US" sz="800" b="0">
                          <a:solidFill>
                            <a:schemeClr val="tx2"/>
                          </a:solidFill>
                        </a:rPr>
                        <a:t>Other Participants</a:t>
                      </a:r>
                    </a:p>
                  </a:txBody>
                  <a:tcPr anchor="ctr"/>
                </a:tc>
                <a:tc>
                  <a:txBody>
                    <a:bodyPr/>
                    <a:lstStyle/>
                    <a:p>
                      <a:pPr algn="ctr" rtl="0"/>
                      <a:endParaRPr lang="en-US" sz="800" b="0">
                        <a:solidFill>
                          <a:schemeClr val="tx2"/>
                        </a:solidFill>
                      </a:endParaRPr>
                    </a:p>
                  </a:txBody>
                  <a:tcPr anchor="ctr"/>
                </a:tc>
                <a:tc>
                  <a:txBody>
                    <a:bodyPr/>
                    <a:lstStyle/>
                    <a:p>
                      <a:pPr algn="ctr" rtl="0"/>
                      <a:endParaRPr lang="en-US" sz="800" b="0">
                        <a:solidFill>
                          <a:schemeClr val="tx2"/>
                        </a:solidFill>
                      </a:endParaRPr>
                    </a:p>
                  </a:txBody>
                  <a:tcPr anchor="ctr"/>
                </a:tc>
                <a:extLst>
                  <a:ext uri="{0D108BD9-81ED-4DB2-BD59-A6C34878D82A}">
                    <a16:rowId xmlns:a16="http://schemas.microsoft.com/office/drawing/2014/main" val="3743239725"/>
                  </a:ext>
                </a:extLst>
              </a:tr>
            </a:tbl>
          </a:graphicData>
        </a:graphic>
      </p:graphicFrame>
      <p:graphicFrame>
        <p:nvGraphicFramePr>
          <p:cNvPr id="12" name="Table 12">
            <a:extLst>
              <a:ext uri="{FF2B5EF4-FFF2-40B4-BE49-F238E27FC236}">
                <a16:creationId xmlns:a16="http://schemas.microsoft.com/office/drawing/2014/main" id="{01A4EB28-BF21-46F4-9EEC-979E9EBEC334}"/>
              </a:ext>
            </a:extLst>
          </p:cNvPr>
          <p:cNvGraphicFramePr>
            <a:graphicFrameLocks noGrp="1"/>
          </p:cNvGraphicFramePr>
          <p:nvPr>
            <p:extLst>
              <p:ext uri="{D42A27DB-BD31-4B8C-83A1-F6EECF244321}">
                <p14:modId xmlns:p14="http://schemas.microsoft.com/office/powerpoint/2010/main" val="1230939717"/>
              </p:ext>
            </p:extLst>
          </p:nvPr>
        </p:nvGraphicFramePr>
        <p:xfrm>
          <a:off x="3578016" y="72437"/>
          <a:ext cx="5565984" cy="253263"/>
        </p:xfrm>
        <a:graphic>
          <a:graphicData uri="http://schemas.openxmlformats.org/drawingml/2006/table">
            <a:tbl>
              <a:tblPr firstRow="1" bandRow="1">
                <a:tableStyleId>{5C22544A-7EE6-4342-B048-85BDC9FD1C3A}</a:tableStyleId>
              </a:tblPr>
              <a:tblGrid>
                <a:gridCol w="267778">
                  <a:extLst>
                    <a:ext uri="{9D8B030D-6E8A-4147-A177-3AD203B41FA5}">
                      <a16:colId xmlns:a16="http://schemas.microsoft.com/office/drawing/2014/main" val="1834960979"/>
                    </a:ext>
                  </a:extLst>
                </a:gridCol>
                <a:gridCol w="680920">
                  <a:extLst>
                    <a:ext uri="{9D8B030D-6E8A-4147-A177-3AD203B41FA5}">
                      <a16:colId xmlns:a16="http://schemas.microsoft.com/office/drawing/2014/main" val="642983702"/>
                    </a:ext>
                  </a:extLst>
                </a:gridCol>
                <a:gridCol w="226973">
                  <a:extLst>
                    <a:ext uri="{9D8B030D-6E8A-4147-A177-3AD203B41FA5}">
                      <a16:colId xmlns:a16="http://schemas.microsoft.com/office/drawing/2014/main" val="2587554691"/>
                    </a:ext>
                  </a:extLst>
                </a:gridCol>
                <a:gridCol w="1520194">
                  <a:extLst>
                    <a:ext uri="{9D8B030D-6E8A-4147-A177-3AD203B41FA5}">
                      <a16:colId xmlns:a16="http://schemas.microsoft.com/office/drawing/2014/main" val="2903337793"/>
                    </a:ext>
                  </a:extLst>
                </a:gridCol>
                <a:gridCol w="232252">
                  <a:extLst>
                    <a:ext uri="{9D8B030D-6E8A-4147-A177-3AD203B41FA5}">
                      <a16:colId xmlns:a16="http://schemas.microsoft.com/office/drawing/2014/main" val="583319961"/>
                    </a:ext>
                  </a:extLst>
                </a:gridCol>
                <a:gridCol w="1736610">
                  <a:extLst>
                    <a:ext uri="{9D8B030D-6E8A-4147-A177-3AD203B41FA5}">
                      <a16:colId xmlns:a16="http://schemas.microsoft.com/office/drawing/2014/main" val="3928784725"/>
                    </a:ext>
                  </a:extLst>
                </a:gridCol>
                <a:gridCol w="226974">
                  <a:extLst>
                    <a:ext uri="{9D8B030D-6E8A-4147-A177-3AD203B41FA5}">
                      <a16:colId xmlns:a16="http://schemas.microsoft.com/office/drawing/2014/main" val="1359407202"/>
                    </a:ext>
                  </a:extLst>
                </a:gridCol>
                <a:gridCol w="674283">
                  <a:extLst>
                    <a:ext uri="{9D8B030D-6E8A-4147-A177-3AD203B41FA5}">
                      <a16:colId xmlns:a16="http://schemas.microsoft.com/office/drawing/2014/main" val="3191624733"/>
                    </a:ext>
                  </a:extLst>
                </a:gridCol>
              </a:tblGrid>
              <a:tr h="253263">
                <a:tc>
                  <a:txBody>
                    <a:bodyPr/>
                    <a:lstStyle/>
                    <a:p>
                      <a:pPr rtl="0"/>
                      <a:endParaRPr lang="en-US" sz="1000" b="0">
                        <a:solidFill>
                          <a:schemeClr val="tx1">
                            <a:lumMod val="50000"/>
                          </a:schemeClr>
                        </a:solidFill>
                      </a:endParaRPr>
                    </a:p>
                  </a:txBody>
                  <a:tcPr anchor="ctr">
                    <a:solidFill>
                      <a:srgbClr val="00B050"/>
                    </a:solidFill>
                  </a:tcPr>
                </a:tc>
                <a:tc>
                  <a:txBody>
                    <a:bodyPr/>
                    <a:lstStyle/>
                    <a:p>
                      <a:pPr rtl="0"/>
                      <a:r>
                        <a:rPr lang="en-US" sz="600" b="0">
                          <a:solidFill>
                            <a:schemeClr val="tx1">
                              <a:lumMod val="50000"/>
                            </a:schemeClr>
                          </a:solidFill>
                        </a:rPr>
                        <a:t>On Schedule</a:t>
                      </a:r>
                    </a:p>
                  </a:txBody>
                  <a:tcPr anchor="ctr">
                    <a:solidFill>
                      <a:schemeClr val="bg1"/>
                    </a:solidFill>
                  </a:tcPr>
                </a:tc>
                <a:tc>
                  <a:txBody>
                    <a:bodyPr/>
                    <a:lstStyle/>
                    <a:p>
                      <a:pPr rtl="0"/>
                      <a:endParaRPr lang="en-US" sz="1000" b="0">
                        <a:solidFill>
                          <a:schemeClr val="tx1">
                            <a:lumMod val="50000"/>
                          </a:schemeClr>
                        </a:solidFill>
                      </a:endParaRPr>
                    </a:p>
                  </a:txBody>
                  <a:tcPr anchor="ctr">
                    <a:solidFill>
                      <a:srgbClr val="FFFF00"/>
                    </a:solidFill>
                  </a:tcPr>
                </a:tc>
                <a:tc>
                  <a:txBody>
                    <a:bodyPr/>
                    <a:lstStyle/>
                    <a:p>
                      <a:pPr rtl="0"/>
                      <a:r>
                        <a:rPr lang="en-US" sz="600" b="0">
                          <a:solidFill>
                            <a:schemeClr val="tx1">
                              <a:lumMod val="50000"/>
                            </a:schemeClr>
                          </a:solidFill>
                        </a:rPr>
                        <a:t>Minor risk/~10% behind schedule</a:t>
                      </a:r>
                    </a:p>
                  </a:txBody>
                  <a:tcPr anchor="ctr">
                    <a:solidFill>
                      <a:schemeClr val="bg1"/>
                    </a:solidFill>
                  </a:tcPr>
                </a:tc>
                <a:tc>
                  <a:txBody>
                    <a:bodyPr/>
                    <a:lstStyle/>
                    <a:p>
                      <a:pPr rtl="0"/>
                      <a:endParaRPr lang="en-US" sz="1000" b="0">
                        <a:solidFill>
                          <a:schemeClr val="tx1">
                            <a:lumMod val="50000"/>
                          </a:schemeClr>
                        </a:solidFill>
                      </a:endParaRPr>
                    </a:p>
                  </a:txBody>
                  <a:tcPr anchor="ctr">
                    <a:solidFill>
                      <a:srgbClr val="FF0000"/>
                    </a:solidFill>
                  </a:tcPr>
                </a:tc>
                <a:tc>
                  <a:txBody>
                    <a:bodyPr/>
                    <a:lstStyle/>
                    <a:p>
                      <a:pPr marL="0" marR="0" lvl="0" indent="0" algn="l" defTabSz="457155" rtl="0" eaLnBrk="1" fontAlgn="auto" latinLnBrk="0" hangingPunct="1">
                        <a:lnSpc>
                          <a:spcPct val="100000"/>
                        </a:lnSpc>
                        <a:spcBef>
                          <a:spcPts val="0"/>
                        </a:spcBef>
                        <a:spcAft>
                          <a:spcPts val="0"/>
                        </a:spcAft>
                        <a:buClrTx/>
                        <a:buSzTx/>
                        <a:buFontTx/>
                        <a:buNone/>
                        <a:tabLst/>
                        <a:defRPr/>
                      </a:pPr>
                      <a:r>
                        <a:rPr lang="en-US" sz="600" b="0">
                          <a:solidFill>
                            <a:schemeClr val="tx1">
                              <a:lumMod val="50000"/>
                            </a:schemeClr>
                          </a:solidFill>
                        </a:rPr>
                        <a:t>Significant risk/&gt;10% behind schedule</a:t>
                      </a:r>
                    </a:p>
                  </a:txBody>
                  <a:tcPr anchor="ctr">
                    <a:solidFill>
                      <a:schemeClr val="bg1"/>
                    </a:solidFill>
                  </a:tcPr>
                </a:tc>
                <a:tc>
                  <a:txBody>
                    <a:bodyPr/>
                    <a:lstStyle/>
                    <a:p>
                      <a:pPr rtl="0"/>
                      <a:r>
                        <a:rPr lang="en-US" sz="1050" b="0">
                          <a:solidFill>
                            <a:schemeClr val="tx1">
                              <a:lumMod val="50000"/>
                            </a:schemeClr>
                          </a:solidFill>
                        </a:rPr>
                        <a:t> </a:t>
                      </a:r>
                    </a:p>
                  </a:txBody>
                  <a:tcPr anchor="ctr">
                    <a:solidFill>
                      <a:srgbClr val="0070C0"/>
                    </a:solidFill>
                  </a:tcPr>
                </a:tc>
                <a:tc>
                  <a:txBody>
                    <a:bodyPr/>
                    <a:lstStyle/>
                    <a:p>
                      <a:pPr rtl="0"/>
                      <a:r>
                        <a:rPr lang="en-US" sz="1050" b="0">
                          <a:solidFill>
                            <a:schemeClr val="tx1">
                              <a:lumMod val="50000"/>
                            </a:schemeClr>
                          </a:solidFill>
                        </a:rPr>
                        <a:t> </a:t>
                      </a:r>
                      <a:r>
                        <a:rPr lang="en-US" sz="600" b="0">
                          <a:solidFill>
                            <a:schemeClr val="tx1">
                              <a:lumMod val="50000"/>
                            </a:schemeClr>
                          </a:solidFill>
                        </a:rPr>
                        <a:t>Complete</a:t>
                      </a:r>
                    </a:p>
                  </a:txBody>
                  <a:tcPr>
                    <a:solidFill>
                      <a:schemeClr val="bg1"/>
                    </a:solidFill>
                  </a:tcPr>
                </a:tc>
                <a:extLst>
                  <a:ext uri="{0D108BD9-81ED-4DB2-BD59-A6C34878D82A}">
                    <a16:rowId xmlns:a16="http://schemas.microsoft.com/office/drawing/2014/main" val="979813"/>
                  </a:ext>
                </a:extLst>
              </a:tr>
            </a:tbl>
          </a:graphicData>
        </a:graphic>
      </p:graphicFrame>
      <p:graphicFrame>
        <p:nvGraphicFramePr>
          <p:cNvPr id="14" name="Table 9">
            <a:extLst>
              <a:ext uri="{FF2B5EF4-FFF2-40B4-BE49-F238E27FC236}">
                <a16:creationId xmlns:a16="http://schemas.microsoft.com/office/drawing/2014/main" id="{2CD3A804-8E64-436F-8122-132A5EBEBD53}"/>
              </a:ext>
            </a:extLst>
          </p:cNvPr>
          <p:cNvGraphicFramePr>
            <a:graphicFrameLocks noGrp="1"/>
          </p:cNvGraphicFramePr>
          <p:nvPr>
            <p:extLst>
              <p:ext uri="{D42A27DB-BD31-4B8C-83A1-F6EECF244321}">
                <p14:modId xmlns:p14="http://schemas.microsoft.com/office/powerpoint/2010/main" val="2761067380"/>
              </p:ext>
            </p:extLst>
          </p:nvPr>
        </p:nvGraphicFramePr>
        <p:xfrm>
          <a:off x="3610136" y="912115"/>
          <a:ext cx="3217333" cy="549384"/>
        </p:xfrm>
        <a:graphic>
          <a:graphicData uri="http://schemas.openxmlformats.org/drawingml/2006/table">
            <a:tbl>
              <a:tblPr firstRow="1" bandRow="1">
                <a:tableStyleId>{5C22544A-7EE6-4342-B048-85BDC9FD1C3A}</a:tableStyleId>
              </a:tblPr>
              <a:tblGrid>
                <a:gridCol w="1072444">
                  <a:extLst>
                    <a:ext uri="{9D8B030D-6E8A-4147-A177-3AD203B41FA5}">
                      <a16:colId xmlns:a16="http://schemas.microsoft.com/office/drawing/2014/main" val="1138537445"/>
                    </a:ext>
                  </a:extLst>
                </a:gridCol>
                <a:gridCol w="1072445">
                  <a:extLst>
                    <a:ext uri="{9D8B030D-6E8A-4147-A177-3AD203B41FA5}">
                      <a16:colId xmlns:a16="http://schemas.microsoft.com/office/drawing/2014/main" val="1446918717"/>
                    </a:ext>
                  </a:extLst>
                </a:gridCol>
                <a:gridCol w="1072444">
                  <a:extLst>
                    <a:ext uri="{9D8B030D-6E8A-4147-A177-3AD203B41FA5}">
                      <a16:colId xmlns:a16="http://schemas.microsoft.com/office/drawing/2014/main" val="229258891"/>
                    </a:ext>
                  </a:extLst>
                </a:gridCol>
              </a:tblGrid>
              <a:tr h="262890">
                <a:tc gridSpan="3">
                  <a:txBody>
                    <a:bodyPr/>
                    <a:lstStyle/>
                    <a:p>
                      <a:pPr algn="ctr" rtl="0"/>
                      <a:r>
                        <a:rPr lang="en-US" sz="1100" b="0">
                          <a:solidFill>
                            <a:schemeClr val="bg1"/>
                          </a:solidFill>
                        </a:rPr>
                        <a:t>Pilot Scale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C6C"/>
                    </a:solidFill>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627988680"/>
                  </a:ext>
                </a:extLst>
              </a:tr>
              <a:tr h="286494">
                <a:tc>
                  <a:txBody>
                    <a:bodyPr/>
                    <a:lstStyle/>
                    <a:p>
                      <a:pPr marL="0" algn="ctr" defTabSz="457155" rtl="0" eaLnBrk="1" latinLnBrk="0" hangingPunct="1"/>
                      <a:r>
                        <a:rPr lang="en-US" sz="1000" b="0" kern="1200">
                          <a:solidFill>
                            <a:schemeClr val="tx2"/>
                          </a:solidFill>
                          <a:latin typeface="+mn-lt"/>
                          <a:ea typeface="+mn-ea"/>
                          <a:cs typeface="+mn-cs"/>
                        </a:rPr>
                        <a:t>Test Lab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155" rtl="0" eaLnBrk="1" latinLnBrk="0" hangingPunct="1"/>
                      <a:r>
                        <a:rPr lang="en-US" sz="1000" b="0" kern="1200">
                          <a:solidFill>
                            <a:schemeClr val="tx2"/>
                          </a:solidFill>
                          <a:latin typeface="+mn-lt"/>
                          <a:ea typeface="+mn-ea"/>
                          <a:cs typeface="+mn-cs"/>
                        </a:rPr>
                        <a:t>In Store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155" rtl="0" eaLnBrk="1" fontAlgn="auto" latinLnBrk="0" hangingPunct="1">
                        <a:lnSpc>
                          <a:spcPct val="100000"/>
                        </a:lnSpc>
                        <a:spcBef>
                          <a:spcPts val="0"/>
                        </a:spcBef>
                        <a:spcAft>
                          <a:spcPts val="0"/>
                        </a:spcAft>
                        <a:buClrTx/>
                        <a:buSzTx/>
                        <a:buFontTx/>
                        <a:buNone/>
                        <a:tabLst/>
                        <a:defRPr/>
                      </a:pPr>
                      <a:r>
                        <a:rPr lang="en-US" sz="1000" b="0" kern="1200">
                          <a:solidFill>
                            <a:schemeClr val="tx2"/>
                          </a:solidFill>
                          <a:latin typeface="+mn-lt"/>
                          <a:ea typeface="+mn-ea"/>
                          <a:cs typeface="+mn-cs"/>
                        </a:rPr>
                        <a:t>Multi-location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45980336"/>
                  </a:ext>
                </a:extLst>
              </a:tr>
            </a:tbl>
          </a:graphicData>
        </a:graphic>
      </p:graphicFrame>
      <p:graphicFrame>
        <p:nvGraphicFramePr>
          <p:cNvPr id="13" name="Table 12">
            <a:extLst>
              <a:ext uri="{FF2B5EF4-FFF2-40B4-BE49-F238E27FC236}">
                <a16:creationId xmlns:a16="http://schemas.microsoft.com/office/drawing/2014/main" id="{017A0B89-C29D-4ABC-89C7-6510AAEBA611}"/>
              </a:ext>
            </a:extLst>
          </p:cNvPr>
          <p:cNvGraphicFramePr>
            <a:graphicFrameLocks noGrp="1"/>
          </p:cNvGraphicFramePr>
          <p:nvPr/>
        </p:nvGraphicFramePr>
        <p:xfrm>
          <a:off x="4711864" y="2174544"/>
          <a:ext cx="4032086" cy="1058090"/>
        </p:xfrm>
        <a:graphic>
          <a:graphicData uri="http://schemas.openxmlformats.org/drawingml/2006/table">
            <a:tbl>
              <a:tblPr firstRow="1" bandRow="1">
                <a:tableStyleId>{5C22544A-7EE6-4342-B048-85BDC9FD1C3A}</a:tableStyleId>
              </a:tblPr>
              <a:tblGrid>
                <a:gridCol w="4032086">
                  <a:extLst>
                    <a:ext uri="{9D8B030D-6E8A-4147-A177-3AD203B41FA5}">
                      <a16:colId xmlns:a16="http://schemas.microsoft.com/office/drawing/2014/main" val="1138537445"/>
                    </a:ext>
                  </a:extLst>
                </a:gridCol>
              </a:tblGrid>
              <a:tr h="262890">
                <a:tc>
                  <a:txBody>
                    <a:bodyPr/>
                    <a:lstStyle/>
                    <a:p>
                      <a:pPr algn="ctr" rtl="0"/>
                      <a:r>
                        <a:rPr lang="en-US" sz="1100" b="0">
                          <a:solidFill>
                            <a:schemeClr val="bg1"/>
                          </a:solidFill>
                        </a:rPr>
                        <a:t>Key Learnings</a:t>
                      </a:r>
                    </a:p>
                  </a:txBody>
                  <a:tcPr>
                    <a:solidFill>
                      <a:srgbClr val="8DB9CA"/>
                    </a:solidFill>
                  </a:tcPr>
                </a:tc>
                <a:extLst>
                  <a:ext uri="{0D108BD9-81ED-4DB2-BD59-A6C34878D82A}">
                    <a16:rowId xmlns:a16="http://schemas.microsoft.com/office/drawing/2014/main" val="3664933407"/>
                  </a:ext>
                </a:extLst>
              </a:tr>
              <a:tr h="795200">
                <a:tc>
                  <a:txBody>
                    <a:bodyPr/>
                    <a:lstStyle/>
                    <a:p>
                      <a:pPr marL="171450" indent="-171450" rtl="0">
                        <a:buFont typeface="Arial" panose="020B0604020202020204" pitchFamily="34" charset="0"/>
                        <a:buChar char="•"/>
                      </a:pPr>
                      <a:r>
                        <a:rPr lang="en-US" sz="800" b="0">
                          <a:solidFill>
                            <a:schemeClr val="tx1">
                              <a:lumMod val="50000"/>
                            </a:schemeClr>
                          </a:solidFill>
                        </a:rPr>
                        <a:t> </a:t>
                      </a:r>
                    </a:p>
                    <a:p>
                      <a:pPr marL="171450" indent="-171450" rtl="0">
                        <a:buFont typeface="Arial" panose="020B0604020202020204" pitchFamily="34" charset="0"/>
                        <a:buChar char="•"/>
                      </a:pPr>
                      <a:r>
                        <a:rPr lang="en-US" sz="800" b="0">
                          <a:solidFill>
                            <a:schemeClr val="tx1">
                              <a:lumMod val="50000"/>
                            </a:schemeClr>
                          </a:solidFill>
                        </a:rPr>
                        <a:t> </a:t>
                      </a:r>
                    </a:p>
                    <a:p>
                      <a:pPr marL="171450" indent="-171450" rtl="0">
                        <a:buFont typeface="Arial" panose="020B0604020202020204" pitchFamily="34" charset="0"/>
                        <a:buChar char="•"/>
                      </a:pPr>
                      <a:r>
                        <a:rPr lang="en-US" sz="800" b="0">
                          <a:solidFill>
                            <a:schemeClr val="tx1">
                              <a:lumMod val="50000"/>
                            </a:schemeClr>
                          </a:solidFill>
                        </a:rPr>
                        <a:t> </a:t>
                      </a:r>
                    </a:p>
                    <a:p>
                      <a:pPr marL="171450" indent="-171450" rtl="0">
                        <a:buFont typeface="Arial" panose="020B0604020202020204" pitchFamily="34" charset="0"/>
                        <a:buChar char="•"/>
                      </a:pPr>
                      <a:r>
                        <a:rPr lang="en-US" sz="800" b="0">
                          <a:solidFill>
                            <a:schemeClr val="tx1">
                              <a:lumMod val="50000"/>
                            </a:schemeClr>
                          </a:solidFill>
                        </a:rPr>
                        <a:t> </a:t>
                      </a:r>
                    </a:p>
                    <a:p>
                      <a:pPr marL="171450" indent="-171450" rtl="0">
                        <a:buFont typeface="Arial" panose="020B0604020202020204" pitchFamily="34" charset="0"/>
                        <a:buChar char="•"/>
                      </a:pPr>
                      <a:endParaRPr lang="en-US" sz="800" b="0">
                        <a:solidFill>
                          <a:schemeClr val="tx1">
                            <a:lumMod val="50000"/>
                          </a:schemeClr>
                        </a:solidFill>
                      </a:endParaRPr>
                    </a:p>
                  </a:txBody>
                  <a:tcPr/>
                </a:tc>
                <a:extLst>
                  <a:ext uri="{0D108BD9-81ED-4DB2-BD59-A6C34878D82A}">
                    <a16:rowId xmlns:a16="http://schemas.microsoft.com/office/drawing/2014/main" val="760808069"/>
                  </a:ext>
                </a:extLst>
              </a:tr>
            </a:tbl>
          </a:graphicData>
        </a:graphic>
      </p:graphicFrame>
      <p:graphicFrame>
        <p:nvGraphicFramePr>
          <p:cNvPr id="11" name="Table 10">
            <a:extLst>
              <a:ext uri="{FF2B5EF4-FFF2-40B4-BE49-F238E27FC236}">
                <a16:creationId xmlns:a16="http://schemas.microsoft.com/office/drawing/2014/main" id="{1EB71BC2-24A6-A7F3-DBBF-781D4C61EE58}"/>
              </a:ext>
            </a:extLst>
          </p:cNvPr>
          <p:cNvGraphicFramePr>
            <a:graphicFrameLocks noGrp="1"/>
          </p:cNvGraphicFramePr>
          <p:nvPr/>
        </p:nvGraphicFramePr>
        <p:xfrm>
          <a:off x="4711863" y="3362493"/>
          <a:ext cx="4032087" cy="1106889"/>
        </p:xfrm>
        <a:graphic>
          <a:graphicData uri="http://schemas.openxmlformats.org/drawingml/2006/table">
            <a:tbl>
              <a:tblPr firstRow="1" bandRow="1">
                <a:tableStyleId>{5C22544A-7EE6-4342-B048-85BDC9FD1C3A}</a:tableStyleId>
              </a:tblPr>
              <a:tblGrid>
                <a:gridCol w="1344029">
                  <a:extLst>
                    <a:ext uri="{9D8B030D-6E8A-4147-A177-3AD203B41FA5}">
                      <a16:colId xmlns:a16="http://schemas.microsoft.com/office/drawing/2014/main" val="1138537445"/>
                    </a:ext>
                  </a:extLst>
                </a:gridCol>
                <a:gridCol w="1344029">
                  <a:extLst>
                    <a:ext uri="{9D8B030D-6E8A-4147-A177-3AD203B41FA5}">
                      <a16:colId xmlns:a16="http://schemas.microsoft.com/office/drawing/2014/main" val="3443202975"/>
                    </a:ext>
                  </a:extLst>
                </a:gridCol>
                <a:gridCol w="1344029">
                  <a:extLst>
                    <a:ext uri="{9D8B030D-6E8A-4147-A177-3AD203B41FA5}">
                      <a16:colId xmlns:a16="http://schemas.microsoft.com/office/drawing/2014/main" val="683628109"/>
                    </a:ext>
                  </a:extLst>
                </a:gridCol>
              </a:tblGrid>
              <a:tr h="262890">
                <a:tc>
                  <a:txBody>
                    <a:bodyPr/>
                    <a:lstStyle/>
                    <a:p>
                      <a:pPr lvl="0" algn="ctr" rtl="0">
                        <a:buNone/>
                      </a:pPr>
                      <a:r>
                        <a:rPr lang="en-US" sz="1100" b="0">
                          <a:solidFill>
                            <a:schemeClr val="bg1"/>
                          </a:solidFill>
                        </a:rPr>
                        <a:t>KPIs</a:t>
                      </a:r>
                    </a:p>
                  </a:txBody>
                  <a:tcPr>
                    <a:solidFill>
                      <a:srgbClr val="8DB9CA"/>
                    </a:solidFill>
                  </a:tcPr>
                </a:tc>
                <a:tc>
                  <a:txBody>
                    <a:bodyPr/>
                    <a:lstStyle/>
                    <a:p>
                      <a:pPr lvl="0" algn="ctr" rtl="0">
                        <a:buNone/>
                      </a:pPr>
                      <a:r>
                        <a:rPr lang="en-US" sz="1100" b="0">
                          <a:solidFill>
                            <a:schemeClr val="bg1"/>
                          </a:solidFill>
                        </a:rPr>
                        <a:t>Baseline</a:t>
                      </a:r>
                    </a:p>
                  </a:txBody>
                  <a:tcPr>
                    <a:solidFill>
                      <a:srgbClr val="8DB9CA"/>
                    </a:solidFill>
                  </a:tcPr>
                </a:tc>
                <a:tc>
                  <a:txBody>
                    <a:bodyPr/>
                    <a:lstStyle/>
                    <a:p>
                      <a:pPr lvl="0" algn="ctr" rtl="0">
                        <a:buNone/>
                      </a:pPr>
                      <a:r>
                        <a:rPr lang="en-US" sz="1100" b="0">
                          <a:solidFill>
                            <a:schemeClr val="bg1"/>
                          </a:solidFill>
                        </a:rPr>
                        <a:t>New </a:t>
                      </a:r>
                    </a:p>
                  </a:txBody>
                  <a:tcPr>
                    <a:solidFill>
                      <a:srgbClr val="8DB9CA"/>
                    </a:solidFill>
                  </a:tcPr>
                </a:tc>
                <a:extLst>
                  <a:ext uri="{0D108BD9-81ED-4DB2-BD59-A6C34878D82A}">
                    <a16:rowId xmlns:a16="http://schemas.microsoft.com/office/drawing/2014/main" val="3664933407"/>
                  </a:ext>
                </a:extLst>
              </a:tr>
              <a:tr h="281333">
                <a:tc>
                  <a:txBody>
                    <a:bodyPr/>
                    <a:lstStyle/>
                    <a:p>
                      <a:pPr marL="0" indent="0" rtl="0">
                        <a:buFont typeface="Arial" panose="020B0604020202020204" pitchFamily="34" charset="0"/>
                        <a:buNone/>
                      </a:pPr>
                      <a:endParaRPr lang="en-US" sz="800" b="0">
                        <a:solidFill>
                          <a:schemeClr val="tx1">
                            <a:lumMod val="50000"/>
                          </a:schemeClr>
                        </a:solidFill>
                      </a:endParaRPr>
                    </a:p>
                  </a:txBody>
                  <a:tcPr/>
                </a:tc>
                <a:tc>
                  <a:txBody>
                    <a:bodyPr/>
                    <a:lstStyle/>
                    <a:p>
                      <a:pPr marL="171450" indent="-171450" rtl="0">
                        <a:buFont typeface="Arial" panose="020B0604020202020204" pitchFamily="34" charset="0"/>
                        <a:buChar char="•"/>
                      </a:pPr>
                      <a:endParaRPr lang="en-US" sz="800" b="0">
                        <a:solidFill>
                          <a:schemeClr val="tx1">
                            <a:lumMod val="50000"/>
                          </a:schemeClr>
                        </a:solidFill>
                      </a:endParaRPr>
                    </a:p>
                  </a:txBody>
                  <a:tcPr/>
                </a:tc>
                <a:tc>
                  <a:txBody>
                    <a:bodyPr/>
                    <a:lstStyle/>
                    <a:p>
                      <a:pPr marL="171450" indent="-171450" rtl="0">
                        <a:buFont typeface="Arial" panose="020B0604020202020204" pitchFamily="34" charset="0"/>
                        <a:buChar char="•"/>
                      </a:pPr>
                      <a:endParaRPr lang="en-US" sz="800" b="0">
                        <a:solidFill>
                          <a:schemeClr val="tx1">
                            <a:lumMod val="50000"/>
                          </a:schemeClr>
                        </a:solidFill>
                      </a:endParaRPr>
                    </a:p>
                  </a:txBody>
                  <a:tcPr/>
                </a:tc>
                <a:extLst>
                  <a:ext uri="{0D108BD9-81ED-4DB2-BD59-A6C34878D82A}">
                    <a16:rowId xmlns:a16="http://schemas.microsoft.com/office/drawing/2014/main" val="760808069"/>
                  </a:ext>
                </a:extLst>
              </a:tr>
              <a:tr h="281333">
                <a:tc>
                  <a:txBody>
                    <a:bodyPr/>
                    <a:lstStyle/>
                    <a:p>
                      <a:pPr marL="0" indent="0" rtl="0">
                        <a:buFont typeface="Arial" panose="020B0604020202020204" pitchFamily="34" charset="0"/>
                        <a:buNone/>
                      </a:pPr>
                      <a:endParaRPr lang="en-US" sz="800" b="0">
                        <a:solidFill>
                          <a:schemeClr val="tx1">
                            <a:lumMod val="50000"/>
                          </a:schemeClr>
                        </a:solidFill>
                      </a:endParaRPr>
                    </a:p>
                  </a:txBody>
                  <a:tcPr/>
                </a:tc>
                <a:tc>
                  <a:txBody>
                    <a:bodyPr/>
                    <a:lstStyle/>
                    <a:p>
                      <a:pPr marL="171450" indent="-171450" rtl="0">
                        <a:buFont typeface="Arial" panose="020B0604020202020204" pitchFamily="34" charset="0"/>
                        <a:buChar char="•"/>
                      </a:pPr>
                      <a:endParaRPr lang="en-US" sz="800" b="0">
                        <a:solidFill>
                          <a:schemeClr val="tx1">
                            <a:lumMod val="50000"/>
                          </a:schemeClr>
                        </a:solidFill>
                      </a:endParaRPr>
                    </a:p>
                  </a:txBody>
                  <a:tcPr/>
                </a:tc>
                <a:tc>
                  <a:txBody>
                    <a:bodyPr/>
                    <a:lstStyle/>
                    <a:p>
                      <a:pPr marL="171450" indent="-171450" rtl="0">
                        <a:buFont typeface="Arial" panose="020B0604020202020204" pitchFamily="34" charset="0"/>
                        <a:buChar char="•"/>
                      </a:pPr>
                      <a:endParaRPr lang="en-US" sz="800" b="0">
                        <a:solidFill>
                          <a:schemeClr val="tx1">
                            <a:lumMod val="50000"/>
                          </a:schemeClr>
                        </a:solidFill>
                      </a:endParaRPr>
                    </a:p>
                  </a:txBody>
                  <a:tcPr/>
                </a:tc>
                <a:extLst>
                  <a:ext uri="{0D108BD9-81ED-4DB2-BD59-A6C34878D82A}">
                    <a16:rowId xmlns:a16="http://schemas.microsoft.com/office/drawing/2014/main" val="2435283344"/>
                  </a:ext>
                </a:extLst>
              </a:tr>
              <a:tr h="281333">
                <a:tc>
                  <a:txBody>
                    <a:bodyPr/>
                    <a:lstStyle/>
                    <a:p>
                      <a:pPr marL="0" indent="0" rtl="0">
                        <a:buFont typeface="Arial" panose="020B0604020202020204" pitchFamily="34" charset="0"/>
                        <a:buNone/>
                      </a:pPr>
                      <a:endParaRPr lang="en-US" sz="800" b="0">
                        <a:solidFill>
                          <a:schemeClr val="tx1">
                            <a:lumMod val="50000"/>
                          </a:schemeClr>
                        </a:solidFill>
                      </a:endParaRPr>
                    </a:p>
                  </a:txBody>
                  <a:tcPr/>
                </a:tc>
                <a:tc>
                  <a:txBody>
                    <a:bodyPr/>
                    <a:lstStyle/>
                    <a:p>
                      <a:pPr marL="171450" indent="-171450" rtl="0">
                        <a:buFont typeface="Arial" panose="020B0604020202020204" pitchFamily="34" charset="0"/>
                        <a:buChar char="•"/>
                      </a:pPr>
                      <a:endParaRPr lang="en-US" sz="800" b="0">
                        <a:solidFill>
                          <a:schemeClr val="tx1">
                            <a:lumMod val="50000"/>
                          </a:schemeClr>
                        </a:solidFill>
                      </a:endParaRPr>
                    </a:p>
                  </a:txBody>
                  <a:tcPr/>
                </a:tc>
                <a:tc>
                  <a:txBody>
                    <a:bodyPr/>
                    <a:lstStyle/>
                    <a:p>
                      <a:pPr marL="171450" indent="-171450" rtl="0">
                        <a:buFont typeface="Arial" panose="020B0604020202020204" pitchFamily="34" charset="0"/>
                        <a:buChar char="•"/>
                      </a:pPr>
                      <a:endParaRPr lang="en-US" sz="800" b="0">
                        <a:solidFill>
                          <a:schemeClr val="tx1">
                            <a:lumMod val="50000"/>
                          </a:schemeClr>
                        </a:solidFill>
                      </a:endParaRPr>
                    </a:p>
                  </a:txBody>
                  <a:tcPr/>
                </a:tc>
                <a:extLst>
                  <a:ext uri="{0D108BD9-81ED-4DB2-BD59-A6C34878D82A}">
                    <a16:rowId xmlns:a16="http://schemas.microsoft.com/office/drawing/2014/main" val="62845400"/>
                  </a:ext>
                </a:extLst>
              </a:tr>
            </a:tbl>
          </a:graphicData>
        </a:graphic>
      </p:graphicFrame>
      <p:sp>
        <p:nvSpPr>
          <p:cNvPr id="16" name="Title 1">
            <a:extLst>
              <a:ext uri="{FF2B5EF4-FFF2-40B4-BE49-F238E27FC236}">
                <a16:creationId xmlns:a16="http://schemas.microsoft.com/office/drawing/2014/main" id="{AFC4989C-38EF-40D7-B1F1-93F179EB9511}"/>
              </a:ext>
            </a:extLst>
          </p:cNvPr>
          <p:cNvSpPr>
            <a:spLocks noGrp="1"/>
          </p:cNvSpPr>
          <p:nvPr>
            <p:ph type="title"/>
          </p:nvPr>
        </p:nvSpPr>
        <p:spPr/>
        <p:txBody>
          <a:bodyPr vert="horz"/>
          <a:lstStyle/>
          <a:p>
            <a:r>
              <a:rPr lang="en-US">
                <a:solidFill>
                  <a:schemeClr val="tx2"/>
                </a:solidFill>
              </a:rPr>
              <a:t>Report &amp; Learn</a:t>
            </a:r>
            <a:br>
              <a:rPr lang="en-US"/>
            </a:br>
            <a:r>
              <a:rPr lang="en-US" sz="1350" b="1">
                <a:solidFill>
                  <a:srgbClr val="22BCB9"/>
                </a:solidFill>
              </a:rPr>
              <a:t>2D Pilot tracker</a:t>
            </a:r>
          </a:p>
        </p:txBody>
      </p:sp>
      <p:graphicFrame>
        <p:nvGraphicFramePr>
          <p:cNvPr id="17" name="Table 9">
            <a:extLst>
              <a:ext uri="{FF2B5EF4-FFF2-40B4-BE49-F238E27FC236}">
                <a16:creationId xmlns:a16="http://schemas.microsoft.com/office/drawing/2014/main" id="{5EB8E5A0-EB69-43AE-A6B2-C189B5B5BD87}"/>
              </a:ext>
            </a:extLst>
          </p:cNvPr>
          <p:cNvGraphicFramePr>
            <a:graphicFrameLocks noGrp="1"/>
          </p:cNvGraphicFramePr>
          <p:nvPr/>
        </p:nvGraphicFramePr>
        <p:xfrm>
          <a:off x="6958062" y="903338"/>
          <a:ext cx="1785887" cy="549384"/>
        </p:xfrm>
        <a:graphic>
          <a:graphicData uri="http://schemas.openxmlformats.org/drawingml/2006/table">
            <a:tbl>
              <a:tblPr firstRow="1" bandRow="1">
                <a:tableStyleId>{5C22544A-7EE6-4342-B048-85BDC9FD1C3A}</a:tableStyleId>
              </a:tblPr>
              <a:tblGrid>
                <a:gridCol w="1785887">
                  <a:extLst>
                    <a:ext uri="{9D8B030D-6E8A-4147-A177-3AD203B41FA5}">
                      <a16:colId xmlns:a16="http://schemas.microsoft.com/office/drawing/2014/main" val="1138537445"/>
                    </a:ext>
                  </a:extLst>
                </a:gridCol>
              </a:tblGrid>
              <a:tr h="262890">
                <a:tc>
                  <a:txBody>
                    <a:bodyPr/>
                    <a:lstStyle/>
                    <a:p>
                      <a:pPr algn="ctr" rtl="0"/>
                      <a:r>
                        <a:rPr lang="en-US" sz="1100" b="0">
                          <a:solidFill>
                            <a:schemeClr val="bg1"/>
                          </a:solidFill>
                        </a:rPr>
                        <a:t>Updated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C6C"/>
                    </a:solidFill>
                  </a:tcPr>
                </a:tc>
                <a:extLst>
                  <a:ext uri="{0D108BD9-81ED-4DB2-BD59-A6C34878D82A}">
                    <a16:rowId xmlns:a16="http://schemas.microsoft.com/office/drawing/2014/main" val="627988680"/>
                  </a:ext>
                </a:extLst>
              </a:tr>
              <a:tr h="286494">
                <a:tc>
                  <a:txBody>
                    <a:bodyPr/>
                    <a:lstStyle/>
                    <a:p>
                      <a:pPr marL="0" algn="ctr" defTabSz="457155" rtl="0" eaLnBrk="1" latinLnBrk="0" hangingPunct="1"/>
                      <a:endParaRPr lang="en-US" sz="1000" b="0" kern="1200">
                        <a:solidFill>
                          <a:schemeClr val="tx1">
                            <a:lumMod val="50000"/>
                          </a:schemeClr>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45980336"/>
                  </a:ext>
                </a:extLst>
              </a:tr>
            </a:tbl>
          </a:graphicData>
        </a:graphic>
      </p:graphicFrame>
      <p:grpSp>
        <p:nvGrpSpPr>
          <p:cNvPr id="18" name="Group 17">
            <a:extLst>
              <a:ext uri="{FF2B5EF4-FFF2-40B4-BE49-F238E27FC236}">
                <a16:creationId xmlns:a16="http://schemas.microsoft.com/office/drawing/2014/main" id="{4FAF589A-1949-5B2D-72C7-E753FBA6D719}"/>
              </a:ext>
            </a:extLst>
          </p:cNvPr>
          <p:cNvGrpSpPr/>
          <p:nvPr/>
        </p:nvGrpSpPr>
        <p:grpSpPr>
          <a:xfrm>
            <a:off x="1799208" y="4531579"/>
            <a:ext cx="5302636" cy="195507"/>
            <a:chOff x="1799208" y="4531579"/>
            <a:chExt cx="5302636" cy="195507"/>
          </a:xfrm>
        </p:grpSpPr>
        <p:sp>
          <p:nvSpPr>
            <p:cNvPr id="19" name="AutoShape 2">
              <a:hlinkClick r:id="rId6" action="ppaction://hlinksldjump"/>
              <a:extLst>
                <a:ext uri="{FF2B5EF4-FFF2-40B4-BE49-F238E27FC236}">
                  <a16:creationId xmlns:a16="http://schemas.microsoft.com/office/drawing/2014/main" id="{37458785-1A8F-0A09-2A5A-A300AA85B901}"/>
                </a:ext>
              </a:extLst>
            </p:cNvPr>
            <p:cNvSpPr>
              <a:spLocks noChangeArrowheads="1"/>
            </p:cNvSpPr>
            <p:nvPr/>
          </p:nvSpPr>
          <p:spPr bwMode="gray">
            <a:xfrm>
              <a:off x="5492315" y="4535045"/>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HOW</a:t>
              </a:r>
            </a:p>
          </p:txBody>
        </p:sp>
        <p:sp>
          <p:nvSpPr>
            <p:cNvPr id="20" name="AutoShape 2">
              <a:hlinkClick r:id="rId7" action="ppaction://hlinksldjump"/>
              <a:extLst>
                <a:ext uri="{FF2B5EF4-FFF2-40B4-BE49-F238E27FC236}">
                  <a16:creationId xmlns:a16="http://schemas.microsoft.com/office/drawing/2014/main" id="{47883C99-9A9E-4493-E85E-F62730BEEA72}"/>
                </a:ext>
              </a:extLst>
            </p:cNvPr>
            <p:cNvSpPr>
              <a:spLocks noChangeArrowheads="1"/>
            </p:cNvSpPr>
            <p:nvPr/>
          </p:nvSpPr>
          <p:spPr bwMode="gray">
            <a:xfrm>
              <a:off x="6304077" y="4535045"/>
              <a:ext cx="797767" cy="185652"/>
            </a:xfrm>
            <a:prstGeom prst="roundRect">
              <a:avLst>
                <a:gd name="adj" fmla="val 50000"/>
              </a:avLst>
            </a:prstGeom>
            <a:solidFill>
              <a:srgbClr val="8DB9CA"/>
            </a:solidFill>
            <a:ln w="10795">
              <a:noFill/>
              <a:round/>
              <a:headEnd/>
              <a:tailEnd/>
            </a:ln>
            <a:effectLst/>
          </p:spPr>
          <p:txBody>
            <a:bodyPr vert="horz" wrap="none" lIns="0" tIns="0" rIns="0" bIns="0" anchor="ctr" anchorCtr="0">
              <a:noAutofit/>
            </a:bodyPr>
            <a:lstStyle/>
            <a:p>
              <a:pPr algn="ctr">
                <a:lnSpc>
                  <a:spcPct val="95000"/>
                </a:lnSpc>
              </a:pPr>
              <a:r>
                <a:rPr lang="en-US" sz="525" b="1">
                  <a:solidFill>
                    <a:schemeClr val="bg1"/>
                  </a:solidFill>
                </a:rPr>
                <a:t>REPORT &amp; LEARN</a:t>
              </a:r>
            </a:p>
          </p:txBody>
        </p:sp>
        <p:sp>
          <p:nvSpPr>
            <p:cNvPr id="21" name="AutoShape 2">
              <a:hlinkClick r:id="rId8" action="ppaction://hlinksldjump"/>
              <a:extLst>
                <a:ext uri="{FF2B5EF4-FFF2-40B4-BE49-F238E27FC236}">
                  <a16:creationId xmlns:a16="http://schemas.microsoft.com/office/drawing/2014/main" id="{0F6A99A2-38A1-2143-AED4-B9A667552F60}"/>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HOW</a:t>
              </a:r>
            </a:p>
          </p:txBody>
        </p:sp>
        <p:sp>
          <p:nvSpPr>
            <p:cNvPr id="22" name="AutoShape 2">
              <a:hlinkClick r:id="rId9" action="ppaction://hlinksldjump"/>
              <a:extLst>
                <a:ext uri="{FF2B5EF4-FFF2-40B4-BE49-F238E27FC236}">
                  <a16:creationId xmlns:a16="http://schemas.microsoft.com/office/drawing/2014/main" id="{C9AF7B8F-2215-0109-51A7-FEEA93EE381E}"/>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WHO</a:t>
              </a:r>
            </a:p>
          </p:txBody>
        </p:sp>
        <p:sp>
          <p:nvSpPr>
            <p:cNvPr id="23" name="AutoShape 2">
              <a:hlinkClick r:id="rId10" action="ppaction://hlinksldjump"/>
              <a:extLst>
                <a:ext uri="{FF2B5EF4-FFF2-40B4-BE49-F238E27FC236}">
                  <a16:creationId xmlns:a16="http://schemas.microsoft.com/office/drawing/2014/main" id="{451D50E2-69BE-FDEE-53D1-7B974DDB9881}"/>
                </a:ext>
              </a:extLst>
            </p:cNvPr>
            <p:cNvSpPr>
              <a:spLocks noChangeArrowheads="1"/>
            </p:cNvSpPr>
            <p:nvPr/>
          </p:nvSpPr>
          <p:spPr bwMode="gray">
            <a:xfrm>
              <a:off x="3057027"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WHY</a:t>
              </a:r>
            </a:p>
          </p:txBody>
        </p:sp>
        <p:sp>
          <p:nvSpPr>
            <p:cNvPr id="24" name="AutoShape 2">
              <a:hlinkClick r:id="rId11" action="ppaction://hlinksldjump"/>
              <a:extLst>
                <a:ext uri="{FF2B5EF4-FFF2-40B4-BE49-F238E27FC236}">
                  <a16:creationId xmlns:a16="http://schemas.microsoft.com/office/drawing/2014/main" id="{7BAFADDB-2A6F-8415-7ED8-8858AFABD716}"/>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WHAT</a:t>
              </a:r>
            </a:p>
          </p:txBody>
        </p:sp>
        <p:sp>
          <p:nvSpPr>
            <p:cNvPr id="25" name="AutoShape 2">
              <a:hlinkClick r:id="rId12" action="ppaction://hlinksldjump"/>
              <a:extLst>
                <a:ext uri="{FF2B5EF4-FFF2-40B4-BE49-F238E27FC236}">
                  <a16:creationId xmlns:a16="http://schemas.microsoft.com/office/drawing/2014/main" id="{5DAB5101-7323-B928-726C-F96E5CA12551}"/>
                </a:ext>
              </a:extLst>
            </p:cNvPr>
            <p:cNvSpPr>
              <a:spLocks noChangeArrowheads="1"/>
            </p:cNvSpPr>
            <p:nvPr/>
          </p:nvSpPr>
          <p:spPr bwMode="gray">
            <a:xfrm>
              <a:off x="2245264"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GENERAL</a:t>
              </a:r>
            </a:p>
          </p:txBody>
        </p:sp>
        <p:pic>
          <p:nvPicPr>
            <p:cNvPr id="26" name="Picture 25">
              <a:hlinkClick r:id="rId12" action="ppaction://hlinksldjump"/>
              <a:extLst>
                <a:ext uri="{FF2B5EF4-FFF2-40B4-BE49-F238E27FC236}">
                  <a16:creationId xmlns:a16="http://schemas.microsoft.com/office/drawing/2014/main" id="{49705247-F7A6-F4A7-7FA2-1713C208FA5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042152" y="4531579"/>
              <a:ext cx="189116" cy="189117"/>
            </a:xfrm>
            <a:prstGeom prst="rect">
              <a:avLst/>
            </a:prstGeom>
          </p:spPr>
        </p:pic>
        <p:sp>
          <p:nvSpPr>
            <p:cNvPr id="27" name="Arrow: Right 26">
              <a:hlinkClick r:id="" action="ppaction://hlinkshowjump?jump=lastslideviewed"/>
              <a:extLst>
                <a:ext uri="{FF2B5EF4-FFF2-40B4-BE49-F238E27FC236}">
                  <a16:creationId xmlns:a16="http://schemas.microsoft.com/office/drawing/2014/main" id="{749033E0-A7EA-576C-8FE8-99ED14C88F6D}"/>
                </a:ext>
              </a:extLst>
            </p:cNvPr>
            <p:cNvSpPr/>
            <p:nvPr/>
          </p:nvSpPr>
          <p:spPr>
            <a:xfrm rot="10800000">
              <a:off x="1799208" y="4541436"/>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28" name="Slide Number Placeholder 3">
            <a:extLst>
              <a:ext uri="{FF2B5EF4-FFF2-40B4-BE49-F238E27FC236}">
                <a16:creationId xmlns:a16="http://schemas.microsoft.com/office/drawing/2014/main" id="{3453678C-5198-4B4D-A525-2551090C3562}"/>
              </a:ext>
            </a:extLst>
          </p:cNvPr>
          <p:cNvSpPr>
            <a:spLocks noGrp="1"/>
          </p:cNvSpPr>
          <p:nvPr>
            <p:ph type="sldNum" sz="quarter" idx="12"/>
          </p:nvPr>
        </p:nvSpPr>
        <p:spPr>
          <a:xfrm>
            <a:off x="8447486" y="4759631"/>
            <a:ext cx="247535" cy="150195"/>
          </a:xfrm>
        </p:spPr>
        <p:txBody>
          <a:bodyPr/>
          <a:lstStyle>
            <a:lvl1pPr rtl="0">
              <a:defRPr/>
            </a:lvl1pPr>
          </a:lstStyle>
          <a:p>
            <a:pPr fontAlgn="base">
              <a:spcAft>
                <a:spcPct val="0"/>
              </a:spcAft>
              <a:defRPr/>
            </a:pPr>
            <a:fld id="{4472AB7F-E8D0-4874-A9B8-335B68DC5F05}" type="slidenum">
              <a:rPr lang="en-US" smtClean="0"/>
              <a:pPr fontAlgn="base">
                <a:spcAft>
                  <a:spcPct val="0"/>
                </a:spcAft>
                <a:defRPr/>
              </a:pPr>
              <a:t>66</a:t>
            </a:fld>
            <a:endParaRPr lang="en-US"/>
          </a:p>
        </p:txBody>
      </p:sp>
      <p:grpSp>
        <p:nvGrpSpPr>
          <p:cNvPr id="29" name="Group 28">
            <a:extLst>
              <a:ext uri="{FF2B5EF4-FFF2-40B4-BE49-F238E27FC236}">
                <a16:creationId xmlns:a16="http://schemas.microsoft.com/office/drawing/2014/main" id="{0402CCFA-F572-4B16-BB9C-32492E522753}"/>
              </a:ext>
            </a:extLst>
          </p:cNvPr>
          <p:cNvGrpSpPr/>
          <p:nvPr/>
        </p:nvGrpSpPr>
        <p:grpSpPr>
          <a:xfrm>
            <a:off x="7405015" y="4531234"/>
            <a:ext cx="186825" cy="186825"/>
            <a:chOff x="9873352" y="6041644"/>
            <a:chExt cx="249100" cy="249100"/>
          </a:xfrm>
        </p:grpSpPr>
        <p:sp>
          <p:nvSpPr>
            <p:cNvPr id="30" name="Oval 29">
              <a:hlinkClick r:id="" action="ppaction://hlinkshowjump?jump=previousslide"/>
              <a:extLst>
                <a:ext uri="{FF2B5EF4-FFF2-40B4-BE49-F238E27FC236}">
                  <a16:creationId xmlns:a16="http://schemas.microsoft.com/office/drawing/2014/main" id="{B6097C08-E2D4-4A71-B740-FB8F5E215E5B}"/>
                </a:ext>
              </a:extLst>
            </p:cNvPr>
            <p:cNvSpPr/>
            <p:nvPr userDrawn="1"/>
          </p:nvSpPr>
          <p:spPr>
            <a:xfrm>
              <a:off x="9873352" y="6041644"/>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83"/>
              <a:endParaRPr lang="en-US" sz="1013">
                <a:solidFill>
                  <a:prstClr val="white"/>
                </a:solidFill>
                <a:latin typeface="Verdana"/>
              </a:endParaRPr>
            </a:p>
          </p:txBody>
        </p:sp>
        <p:grpSp>
          <p:nvGrpSpPr>
            <p:cNvPr id="31" name="Group 30">
              <a:extLst>
                <a:ext uri="{FF2B5EF4-FFF2-40B4-BE49-F238E27FC236}">
                  <a16:creationId xmlns:a16="http://schemas.microsoft.com/office/drawing/2014/main" id="{6793D67A-47FF-4C3C-842C-BDB3A4C1E299}"/>
                </a:ext>
              </a:extLst>
            </p:cNvPr>
            <p:cNvGrpSpPr/>
            <p:nvPr userDrawn="1"/>
          </p:nvGrpSpPr>
          <p:grpSpPr>
            <a:xfrm>
              <a:off x="9971776" y="6136088"/>
              <a:ext cx="41137" cy="66044"/>
              <a:chOff x="3345327" y="4804129"/>
              <a:chExt cx="74099" cy="118964"/>
            </a:xfrm>
          </p:grpSpPr>
          <p:cxnSp>
            <p:nvCxnSpPr>
              <p:cNvPr id="32" name="Straight Connector 31">
                <a:hlinkClick r:id="" action="ppaction://hlinkshowjump?jump=previousslide"/>
                <a:extLst>
                  <a:ext uri="{FF2B5EF4-FFF2-40B4-BE49-F238E27FC236}">
                    <a16:creationId xmlns:a16="http://schemas.microsoft.com/office/drawing/2014/main" id="{EBBB2447-9443-408D-9E75-7CABC8F37C20}"/>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hlinkClick r:id="" action="ppaction://hlinkshowjump?jump=previousslide"/>
                <a:extLst>
                  <a:ext uri="{FF2B5EF4-FFF2-40B4-BE49-F238E27FC236}">
                    <a16:creationId xmlns:a16="http://schemas.microsoft.com/office/drawing/2014/main" id="{72858435-EFFE-4DE3-9552-06DC474A5197}"/>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34" name="Group 33">
            <a:extLst>
              <a:ext uri="{FF2B5EF4-FFF2-40B4-BE49-F238E27FC236}">
                <a16:creationId xmlns:a16="http://schemas.microsoft.com/office/drawing/2014/main" id="{05A6000A-6BEC-481E-9553-7AB9DF79A27C}"/>
              </a:ext>
            </a:extLst>
          </p:cNvPr>
          <p:cNvGrpSpPr/>
          <p:nvPr/>
        </p:nvGrpSpPr>
        <p:grpSpPr>
          <a:xfrm>
            <a:off x="7642346" y="4531234"/>
            <a:ext cx="186825" cy="186825"/>
            <a:chOff x="10189795" y="6045160"/>
            <a:chExt cx="249100" cy="249100"/>
          </a:xfrm>
        </p:grpSpPr>
        <p:sp>
          <p:nvSpPr>
            <p:cNvPr id="35" name="Oval 34">
              <a:hlinkClick r:id="" action="ppaction://hlinkshowjump?jump=nextslide"/>
              <a:extLst>
                <a:ext uri="{FF2B5EF4-FFF2-40B4-BE49-F238E27FC236}">
                  <a16:creationId xmlns:a16="http://schemas.microsoft.com/office/drawing/2014/main" id="{39480A2E-4A6B-482F-BD09-E81FF859B53B}"/>
                </a:ext>
              </a:extLst>
            </p:cNvPr>
            <p:cNvSpPr/>
            <p:nvPr userDrawn="1"/>
          </p:nvSpPr>
          <p:spPr>
            <a:xfrm>
              <a:off x="10189795" y="6045160"/>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83"/>
              <a:endParaRPr lang="en-US" sz="1013">
                <a:solidFill>
                  <a:prstClr val="white"/>
                </a:solidFill>
                <a:latin typeface="Verdana"/>
              </a:endParaRPr>
            </a:p>
          </p:txBody>
        </p:sp>
        <p:grpSp>
          <p:nvGrpSpPr>
            <p:cNvPr id="36" name="Group 35">
              <a:extLst>
                <a:ext uri="{FF2B5EF4-FFF2-40B4-BE49-F238E27FC236}">
                  <a16:creationId xmlns:a16="http://schemas.microsoft.com/office/drawing/2014/main" id="{E2D0635E-4843-468B-9032-6D9D80322E8B}"/>
                </a:ext>
              </a:extLst>
            </p:cNvPr>
            <p:cNvGrpSpPr/>
            <p:nvPr userDrawn="1"/>
          </p:nvGrpSpPr>
          <p:grpSpPr>
            <a:xfrm flipH="1" flipV="1">
              <a:off x="10297292" y="6133992"/>
              <a:ext cx="41137" cy="66044"/>
              <a:chOff x="3345327" y="4804129"/>
              <a:chExt cx="74099" cy="118964"/>
            </a:xfrm>
          </p:grpSpPr>
          <p:cxnSp>
            <p:nvCxnSpPr>
              <p:cNvPr id="37" name="Straight Connector 36">
                <a:hlinkClick r:id="" action="ppaction://hlinkshowjump?jump=nextslide"/>
                <a:extLst>
                  <a:ext uri="{FF2B5EF4-FFF2-40B4-BE49-F238E27FC236}">
                    <a16:creationId xmlns:a16="http://schemas.microsoft.com/office/drawing/2014/main" id="{F74BB427-6C94-4D31-A92C-0754184A21BF}"/>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hlinkClick r:id="" action="ppaction://hlinkshowjump?jump=nextslide"/>
                <a:extLst>
                  <a:ext uri="{FF2B5EF4-FFF2-40B4-BE49-F238E27FC236}">
                    <a16:creationId xmlns:a16="http://schemas.microsoft.com/office/drawing/2014/main" id="{A74E388D-C198-4C65-A6B7-E2438350FDEA}"/>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30546575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3C564216-F40A-41E4-91F1-3BBF60F5A8C2}"/>
              </a:ext>
            </a:extLst>
          </p:cNvPr>
          <p:cNvGraphicFramePr>
            <a:graphicFrameLocks noChangeAspect="1"/>
          </p:cNvGraphicFramePr>
          <p:nvPr>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11" name="Object 10" hidden="1">
                        <a:extLst>
                          <a:ext uri="{FF2B5EF4-FFF2-40B4-BE49-F238E27FC236}">
                            <a16:creationId xmlns:a16="http://schemas.microsoft.com/office/drawing/2014/main" id="{3C564216-F40A-41E4-91F1-3BBF60F5A8C2}"/>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16" name="Title 1">
            <a:extLst>
              <a:ext uri="{FF2B5EF4-FFF2-40B4-BE49-F238E27FC236}">
                <a16:creationId xmlns:a16="http://schemas.microsoft.com/office/drawing/2014/main" id="{C79BE723-443E-460D-9CEA-D85F1417E282}"/>
              </a:ext>
            </a:extLst>
          </p:cNvPr>
          <p:cNvSpPr>
            <a:spLocks noGrp="1"/>
          </p:cNvSpPr>
          <p:nvPr>
            <p:ph type="title"/>
          </p:nvPr>
        </p:nvSpPr>
        <p:spPr>
          <a:noFill/>
          <a:ln>
            <a:noFill/>
          </a:ln>
        </p:spPr>
        <p:txBody>
          <a:bodyPr vert="horz" wrap="square" lIns="0" tIns="34287" rIns="68573" bIns="34287" numCol="1" anchor="ctr" anchorCtr="0" compatLnSpc="1">
            <a:prstTxWarp prst="textNoShape">
              <a:avLst/>
            </a:prstTxWarp>
          </a:bodyPr>
          <a:lstStyle/>
          <a:p>
            <a:r>
              <a:rPr lang="en-US"/>
              <a:t>Report &amp; Learn</a:t>
            </a:r>
            <a:br>
              <a:rPr lang="en-US"/>
            </a:br>
            <a:r>
              <a:rPr lang="en-US" sz="1350" b="1">
                <a:solidFill>
                  <a:srgbClr val="22BCB9"/>
                </a:solidFill>
              </a:rPr>
              <a:t>2D Pilot Report for repository</a:t>
            </a:r>
          </a:p>
        </p:txBody>
      </p:sp>
      <p:sp>
        <p:nvSpPr>
          <p:cNvPr id="3" name="Slide Number Placeholder 2">
            <a:extLst>
              <a:ext uri="{FF2B5EF4-FFF2-40B4-BE49-F238E27FC236}">
                <a16:creationId xmlns:a16="http://schemas.microsoft.com/office/drawing/2014/main" id="{F7EF009A-B905-4ABA-92A1-154D983ED5A1}"/>
              </a:ext>
            </a:extLst>
          </p:cNvPr>
          <p:cNvSpPr>
            <a:spLocks noGrp="1"/>
          </p:cNvSpPr>
          <p:nvPr>
            <p:ph type="sldNum" sz="quarter" idx="12"/>
          </p:nvPr>
        </p:nvSpPr>
        <p:spPr/>
        <p:txBody>
          <a:bodyPr/>
          <a:lstStyle/>
          <a:p>
            <a:pPr fontAlgn="base">
              <a:spcAft>
                <a:spcPct val="0"/>
              </a:spcAft>
              <a:defRPr/>
            </a:pPr>
            <a:fld id="{4472AB7F-E8D0-4874-A9B8-335B68DC5F05}" type="slidenum">
              <a:rPr lang="en-US" noProof="0" smtClean="0"/>
              <a:pPr fontAlgn="base">
                <a:spcAft>
                  <a:spcPct val="0"/>
                </a:spcAft>
                <a:defRPr/>
              </a:pPr>
              <a:t>67</a:t>
            </a:fld>
            <a:endParaRPr lang="en-US" noProof="0"/>
          </a:p>
        </p:txBody>
      </p:sp>
      <p:sp>
        <p:nvSpPr>
          <p:cNvPr id="5" name="Rectangle 4">
            <a:extLst>
              <a:ext uri="{FF2B5EF4-FFF2-40B4-BE49-F238E27FC236}">
                <a16:creationId xmlns:a16="http://schemas.microsoft.com/office/drawing/2014/main" id="{6C8EF1C3-A500-43E6-A129-906F0B3F519D}"/>
              </a:ext>
            </a:extLst>
          </p:cNvPr>
          <p:cNvSpPr/>
          <p:nvPr/>
        </p:nvSpPr>
        <p:spPr>
          <a:xfrm>
            <a:off x="447480" y="4152767"/>
            <a:ext cx="2577032" cy="274320"/>
          </a:xfrm>
          <a:prstGeom prst="rect">
            <a:avLst/>
          </a:prstGeom>
          <a:solidFill>
            <a:srgbClr val="002C6C"/>
          </a:solidFill>
          <a:ln w="19050">
            <a:solidFill>
              <a:srgbClr val="002C6C"/>
            </a:solidFill>
          </a:ln>
          <a:effectLst/>
        </p:spPr>
        <p:style>
          <a:lnRef idx="3">
            <a:schemeClr val="lt1"/>
          </a:lnRef>
          <a:fillRef idx="1">
            <a:schemeClr val="accent5"/>
          </a:fillRef>
          <a:effectRef idx="1">
            <a:schemeClr val="accent5"/>
          </a:effectRef>
          <a:fontRef idx="minor">
            <a:schemeClr val="lt1"/>
          </a:fontRef>
        </p:style>
        <p:txBody>
          <a:bodyPr rtlCol="0" anchor="ctr"/>
          <a:lstStyle/>
          <a:p>
            <a:pPr defTabSz="219920">
              <a:defRPr/>
            </a:pPr>
            <a:r>
              <a:rPr lang="en-US" sz="900" b="1">
                <a:solidFill>
                  <a:prstClr val="white"/>
                </a:solidFill>
                <a:latin typeface="Verdana"/>
              </a:rPr>
              <a:t>Contact: </a:t>
            </a:r>
          </a:p>
        </p:txBody>
      </p:sp>
      <p:sp>
        <p:nvSpPr>
          <p:cNvPr id="6" name="Rectangle 5">
            <a:extLst>
              <a:ext uri="{FF2B5EF4-FFF2-40B4-BE49-F238E27FC236}">
                <a16:creationId xmlns:a16="http://schemas.microsoft.com/office/drawing/2014/main" id="{45207A83-DA65-427C-9E28-EDBBCA2A05E9}"/>
              </a:ext>
            </a:extLst>
          </p:cNvPr>
          <p:cNvSpPr/>
          <p:nvPr/>
        </p:nvSpPr>
        <p:spPr>
          <a:xfrm>
            <a:off x="3216244" y="4152767"/>
            <a:ext cx="3548888" cy="274320"/>
          </a:xfrm>
          <a:prstGeom prst="rect">
            <a:avLst/>
          </a:prstGeom>
          <a:solidFill>
            <a:srgbClr val="002C6C"/>
          </a:solidFill>
          <a:ln w="19050">
            <a:solidFill>
              <a:srgbClr val="002C6C"/>
            </a:solidFill>
          </a:ln>
          <a:effectLst/>
        </p:spPr>
        <p:style>
          <a:lnRef idx="3">
            <a:schemeClr val="lt1"/>
          </a:lnRef>
          <a:fillRef idx="1">
            <a:schemeClr val="accent5"/>
          </a:fillRef>
          <a:effectRef idx="1">
            <a:schemeClr val="accent5"/>
          </a:effectRef>
          <a:fontRef idx="minor">
            <a:schemeClr val="lt1"/>
          </a:fontRef>
        </p:style>
        <p:txBody>
          <a:bodyPr rtlCol="0" anchor="ctr"/>
          <a:lstStyle/>
          <a:p>
            <a:pPr defTabSz="219920">
              <a:defRPr/>
            </a:pPr>
            <a:r>
              <a:rPr lang="en-US" sz="900" b="1">
                <a:solidFill>
                  <a:prstClr val="white"/>
                </a:solidFill>
                <a:latin typeface="Verdana"/>
              </a:rPr>
              <a:t>Email:</a:t>
            </a:r>
          </a:p>
        </p:txBody>
      </p:sp>
      <p:sp>
        <p:nvSpPr>
          <p:cNvPr id="7" name="Rectangle 6">
            <a:extLst>
              <a:ext uri="{FF2B5EF4-FFF2-40B4-BE49-F238E27FC236}">
                <a16:creationId xmlns:a16="http://schemas.microsoft.com/office/drawing/2014/main" id="{CE865249-F78C-45BA-AD5E-64C37BD47460}"/>
              </a:ext>
            </a:extLst>
          </p:cNvPr>
          <p:cNvSpPr/>
          <p:nvPr/>
        </p:nvSpPr>
        <p:spPr>
          <a:xfrm>
            <a:off x="6956557" y="4156097"/>
            <a:ext cx="1734865" cy="274320"/>
          </a:xfrm>
          <a:prstGeom prst="rect">
            <a:avLst/>
          </a:prstGeom>
          <a:solidFill>
            <a:srgbClr val="002C6C"/>
          </a:solidFill>
          <a:ln w="19050">
            <a:solidFill>
              <a:srgbClr val="002C6C"/>
            </a:solidFill>
          </a:ln>
          <a:effectLst/>
        </p:spPr>
        <p:style>
          <a:lnRef idx="3">
            <a:schemeClr val="lt1"/>
          </a:lnRef>
          <a:fillRef idx="1">
            <a:schemeClr val="accent5"/>
          </a:fillRef>
          <a:effectRef idx="1">
            <a:schemeClr val="accent5"/>
          </a:effectRef>
          <a:fontRef idx="minor">
            <a:schemeClr val="lt1"/>
          </a:fontRef>
        </p:style>
        <p:txBody>
          <a:bodyPr rtlCol="0" anchor="ctr"/>
          <a:lstStyle/>
          <a:p>
            <a:pPr defTabSz="219920">
              <a:defRPr/>
            </a:pPr>
            <a:r>
              <a:rPr lang="en-US" sz="900" b="1">
                <a:solidFill>
                  <a:prstClr val="white"/>
                </a:solidFill>
                <a:latin typeface="Verdana"/>
              </a:rPr>
              <a:t>Date:</a:t>
            </a:r>
          </a:p>
        </p:txBody>
      </p:sp>
      <p:graphicFrame>
        <p:nvGraphicFramePr>
          <p:cNvPr id="8" name="Table 2">
            <a:extLst>
              <a:ext uri="{FF2B5EF4-FFF2-40B4-BE49-F238E27FC236}">
                <a16:creationId xmlns:a16="http://schemas.microsoft.com/office/drawing/2014/main" id="{EC63191C-5389-44CD-9406-BE0BCE54AA86}"/>
              </a:ext>
            </a:extLst>
          </p:cNvPr>
          <p:cNvGraphicFramePr>
            <a:graphicFrameLocks noGrp="1"/>
          </p:cNvGraphicFramePr>
          <p:nvPr>
            <p:extLst>
              <p:ext uri="{D42A27DB-BD31-4B8C-83A1-F6EECF244321}">
                <p14:modId xmlns:p14="http://schemas.microsoft.com/office/powerpoint/2010/main" val="566335681"/>
              </p:ext>
            </p:extLst>
          </p:nvPr>
        </p:nvGraphicFramePr>
        <p:xfrm>
          <a:off x="447480" y="946546"/>
          <a:ext cx="4114801" cy="3018867"/>
        </p:xfrm>
        <a:graphic>
          <a:graphicData uri="http://schemas.openxmlformats.org/drawingml/2006/table">
            <a:tbl>
              <a:tblPr firstRow="1" bandRow="1">
                <a:tableStyleId>{5C22544A-7EE6-4342-B048-85BDC9FD1C3A}</a:tableStyleId>
              </a:tblPr>
              <a:tblGrid>
                <a:gridCol w="1438471">
                  <a:extLst>
                    <a:ext uri="{9D8B030D-6E8A-4147-A177-3AD203B41FA5}">
                      <a16:colId xmlns:a16="http://schemas.microsoft.com/office/drawing/2014/main" val="183834299"/>
                    </a:ext>
                  </a:extLst>
                </a:gridCol>
                <a:gridCol w="1028699">
                  <a:extLst>
                    <a:ext uri="{9D8B030D-6E8A-4147-A177-3AD203B41FA5}">
                      <a16:colId xmlns:a16="http://schemas.microsoft.com/office/drawing/2014/main" val="4207160721"/>
                    </a:ext>
                  </a:extLst>
                </a:gridCol>
                <a:gridCol w="309466">
                  <a:extLst>
                    <a:ext uri="{9D8B030D-6E8A-4147-A177-3AD203B41FA5}">
                      <a16:colId xmlns:a16="http://schemas.microsoft.com/office/drawing/2014/main" val="741159405"/>
                    </a:ext>
                  </a:extLst>
                </a:gridCol>
                <a:gridCol w="1338165">
                  <a:extLst>
                    <a:ext uri="{9D8B030D-6E8A-4147-A177-3AD203B41FA5}">
                      <a16:colId xmlns:a16="http://schemas.microsoft.com/office/drawing/2014/main" val="2344004760"/>
                    </a:ext>
                  </a:extLst>
                </a:gridCol>
              </a:tblGrid>
              <a:tr h="205740">
                <a:tc gridSpan="4">
                  <a:txBody>
                    <a:bodyPr/>
                    <a:lstStyle/>
                    <a:p>
                      <a:pPr rtl="0"/>
                      <a:r>
                        <a:rPr lang="en-US" sz="900"/>
                        <a:t>Business Use Case Definition</a:t>
                      </a:r>
                    </a:p>
                  </a:txBody>
                  <a:tcPr marL="68580" marR="68580" marT="34290" marB="34290">
                    <a:solidFill>
                      <a:srgbClr val="8DB9CA"/>
                    </a:solidFill>
                  </a:tcPr>
                </a:tc>
                <a:tc hMerge="1">
                  <a:txBody>
                    <a:bodyPr/>
                    <a:lstStyle/>
                    <a:p>
                      <a:endParaRPr lang="en-GB" sz="1200"/>
                    </a:p>
                  </a:txBody>
                  <a:tcPr/>
                </a:tc>
                <a:tc hMerge="1">
                  <a:txBody>
                    <a:bodyPr/>
                    <a:lstStyle/>
                    <a:p>
                      <a:endParaRPr lang="en-GB"/>
                    </a:p>
                  </a:txBody>
                  <a:tcPr/>
                </a:tc>
                <a:tc hMerge="1">
                  <a:txBody>
                    <a:bodyPr/>
                    <a:lstStyle/>
                    <a:p>
                      <a:endParaRPr lang="nl-NL"/>
                    </a:p>
                  </a:txBody>
                  <a:tcPr/>
                </a:tc>
                <a:extLst>
                  <a:ext uri="{0D108BD9-81ED-4DB2-BD59-A6C34878D82A}">
                    <a16:rowId xmlns:a16="http://schemas.microsoft.com/office/drawing/2014/main" val="992500695"/>
                  </a:ext>
                </a:extLst>
              </a:tr>
              <a:tr h="534747">
                <a:tc>
                  <a:txBody>
                    <a:bodyPr/>
                    <a:lstStyle/>
                    <a:p>
                      <a:pPr rtl="0"/>
                      <a:r>
                        <a:rPr lang="en-US" sz="900"/>
                        <a:t>Description of business challenge and desired outcome:</a:t>
                      </a:r>
                    </a:p>
                  </a:txBody>
                  <a:tcPr marL="68580" marR="68580" marT="34290" marB="34290" anchor="ctr"/>
                </a:tc>
                <a:tc gridSpan="3">
                  <a:txBody>
                    <a:bodyPr/>
                    <a:lstStyle/>
                    <a:p>
                      <a:pPr marL="0" indent="0" rtl="0">
                        <a:buFont typeface="Wingdings" panose="05000000000000000000" pitchFamily="2" charset="2"/>
                        <a:buNone/>
                      </a:pPr>
                      <a:endParaRPr lang="en-US" sz="800" i="0">
                        <a:solidFill>
                          <a:schemeClr val="bg1">
                            <a:lumMod val="50000"/>
                          </a:schemeClr>
                        </a:solidFill>
                      </a:endParaRPr>
                    </a:p>
                  </a:txBody>
                  <a:tcPr marL="68580" marR="68580" marT="34290" marB="34290" anchor="ct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776873948"/>
                  </a:ext>
                </a:extLst>
              </a:tr>
              <a:tr h="646813">
                <a:tc>
                  <a:txBody>
                    <a:bodyPr/>
                    <a:lstStyle/>
                    <a:p>
                      <a:pPr rtl="0"/>
                      <a:r>
                        <a:rPr lang="en-US" sz="900"/>
                        <a:t>Key Drivers:</a:t>
                      </a:r>
                    </a:p>
                    <a:p>
                      <a:pPr rtl="0"/>
                      <a:r>
                        <a:rPr lang="en-US" sz="900"/>
                        <a:t>(check all that apply)</a:t>
                      </a:r>
                    </a:p>
                  </a:txBody>
                  <a:tcPr marL="68580" marR="68580" marT="34290" marB="34290" anchor="ctr"/>
                </a:tc>
                <a:tc>
                  <a:txBody>
                    <a:bodyPr/>
                    <a:lstStyle/>
                    <a:p>
                      <a:pPr marL="171450" indent="-171450" rtl="0">
                        <a:buFont typeface="Wingdings" panose="05000000000000000000" pitchFamily="2" charset="2"/>
                        <a:buChar char="q"/>
                      </a:pPr>
                      <a:r>
                        <a:rPr lang="en-US" sz="800" i="1">
                          <a:solidFill>
                            <a:schemeClr val="bg1">
                              <a:lumMod val="50000"/>
                            </a:schemeClr>
                          </a:solidFill>
                        </a:rPr>
                        <a:t>Inventory Management</a:t>
                      </a:r>
                    </a:p>
                    <a:p>
                      <a:pPr marL="171450" indent="-171450" rtl="0">
                        <a:buFont typeface="Wingdings" panose="05000000000000000000" pitchFamily="2" charset="2"/>
                        <a:buChar char="q"/>
                      </a:pPr>
                      <a:r>
                        <a:rPr lang="en-US" sz="800" i="1">
                          <a:solidFill>
                            <a:schemeClr val="bg1">
                              <a:lumMod val="50000"/>
                            </a:schemeClr>
                          </a:solidFill>
                        </a:rPr>
                        <a:t>Traceability</a:t>
                      </a:r>
                    </a:p>
                    <a:p>
                      <a:pPr marL="171450" indent="-171450" rtl="0">
                        <a:buFont typeface="Wingdings" panose="05000000000000000000" pitchFamily="2" charset="2"/>
                        <a:buChar char="q"/>
                      </a:pPr>
                      <a:r>
                        <a:rPr lang="en-US" sz="800" i="1">
                          <a:solidFill>
                            <a:schemeClr val="bg1">
                              <a:lumMod val="50000"/>
                            </a:schemeClr>
                          </a:solidFill>
                        </a:rPr>
                        <a:t>Safety</a:t>
                      </a:r>
                    </a:p>
                    <a:p>
                      <a:pPr marL="171450" indent="-171450" rtl="0">
                        <a:buFont typeface="Wingdings" panose="05000000000000000000" pitchFamily="2" charset="2"/>
                        <a:buChar char="q"/>
                      </a:pPr>
                      <a:r>
                        <a:rPr lang="en-US" sz="800" i="1">
                          <a:solidFill>
                            <a:schemeClr val="bg1">
                              <a:lumMod val="50000"/>
                            </a:schemeClr>
                          </a:solidFill>
                        </a:rPr>
                        <a:t>Sustainability</a:t>
                      </a:r>
                    </a:p>
                  </a:txBody>
                  <a:tcPr marL="68580" marR="68580" marT="34290" marB="34290"/>
                </a:tc>
                <a:tc gridSpan="2">
                  <a:txBody>
                    <a:bodyPr/>
                    <a:lstStyle/>
                    <a:p>
                      <a:pPr marL="171450" indent="-171450" rtl="0">
                        <a:buFont typeface="Wingdings" panose="05000000000000000000" pitchFamily="2" charset="2"/>
                        <a:buChar char="q"/>
                      </a:pPr>
                      <a:r>
                        <a:rPr lang="en-US" sz="800" i="1">
                          <a:solidFill>
                            <a:schemeClr val="bg1">
                              <a:lumMod val="50000"/>
                            </a:schemeClr>
                          </a:solidFill>
                        </a:rPr>
                        <a:t>Consumer Engagement</a:t>
                      </a:r>
                    </a:p>
                    <a:p>
                      <a:pPr marL="171450" indent="-171450" rtl="0">
                        <a:buFont typeface="Wingdings" panose="05000000000000000000" pitchFamily="2" charset="2"/>
                        <a:buChar char="q"/>
                      </a:pPr>
                      <a:r>
                        <a:rPr lang="en-US" sz="800" i="1">
                          <a:solidFill>
                            <a:schemeClr val="bg1">
                              <a:lumMod val="50000"/>
                            </a:schemeClr>
                          </a:solidFill>
                        </a:rPr>
                        <a:t>Improved Packaging</a:t>
                      </a:r>
                    </a:p>
                    <a:p>
                      <a:pPr marL="171450" indent="-171450" rtl="0">
                        <a:buFont typeface="Wingdings" panose="05000000000000000000" pitchFamily="2" charset="2"/>
                        <a:buChar char="q"/>
                      </a:pPr>
                      <a:r>
                        <a:rPr lang="en-US" sz="800" i="1">
                          <a:solidFill>
                            <a:schemeClr val="bg1">
                              <a:lumMod val="50000"/>
                            </a:schemeClr>
                          </a:solidFill>
                        </a:rPr>
                        <a:t>Maintain POS efficiency</a:t>
                      </a:r>
                    </a:p>
                    <a:p>
                      <a:pPr marL="171450" indent="-171450" rtl="0">
                        <a:buFont typeface="Wingdings" panose="05000000000000000000" pitchFamily="2" charset="2"/>
                        <a:buChar char="q"/>
                      </a:pPr>
                      <a:r>
                        <a:rPr lang="en-US" sz="800" i="1">
                          <a:solidFill>
                            <a:schemeClr val="bg1">
                              <a:lumMod val="50000"/>
                            </a:schemeClr>
                          </a:solidFill>
                        </a:rPr>
                        <a:t>Other: </a:t>
                      </a:r>
                    </a:p>
                  </a:txBody>
                  <a:tcPr marL="68580" marR="68580" marT="34290" marB="34290"/>
                </a:tc>
                <a:tc hMerge="1">
                  <a:txBody>
                    <a:bodyPr/>
                    <a:lstStyle/>
                    <a:p>
                      <a:pPr marL="171450" indent="-171450" rtl="0">
                        <a:buFont typeface="Wingdings" panose="05000000000000000000" pitchFamily="2" charset="2"/>
                        <a:buChar char="q"/>
                      </a:pPr>
                      <a:r>
                        <a:rPr lang="en-US" sz="800" i="1">
                          <a:solidFill>
                            <a:schemeClr val="bg1">
                              <a:lumMod val="50000"/>
                            </a:schemeClr>
                          </a:solidFill>
                        </a:rPr>
                        <a:t>Consumer Engagement</a:t>
                      </a:r>
                    </a:p>
                    <a:p>
                      <a:pPr marL="171450" indent="-171450" rtl="0">
                        <a:buFont typeface="Wingdings" panose="05000000000000000000" pitchFamily="2" charset="2"/>
                        <a:buChar char="q"/>
                      </a:pPr>
                      <a:r>
                        <a:rPr lang="en-US" sz="800" i="1">
                          <a:solidFill>
                            <a:schemeClr val="bg1">
                              <a:lumMod val="50000"/>
                            </a:schemeClr>
                          </a:solidFill>
                        </a:rPr>
                        <a:t>Improved Packaging</a:t>
                      </a:r>
                    </a:p>
                    <a:p>
                      <a:pPr marL="171450" indent="-171450" rtl="0">
                        <a:buFont typeface="Wingdings" panose="05000000000000000000" pitchFamily="2" charset="2"/>
                        <a:buChar char="q"/>
                      </a:pPr>
                      <a:r>
                        <a:rPr lang="en-US" sz="800" i="1">
                          <a:solidFill>
                            <a:schemeClr val="bg1">
                              <a:lumMod val="50000"/>
                            </a:schemeClr>
                          </a:solidFill>
                        </a:rPr>
                        <a:t>Maintain POS efficiency</a:t>
                      </a:r>
                    </a:p>
                    <a:p>
                      <a:pPr marL="171450" indent="-171450" rtl="0">
                        <a:buFont typeface="Wingdings" panose="05000000000000000000" pitchFamily="2" charset="2"/>
                        <a:buChar char="q"/>
                      </a:pPr>
                      <a:r>
                        <a:rPr lang="en-US" sz="800" i="1">
                          <a:solidFill>
                            <a:schemeClr val="bg1">
                              <a:lumMod val="50000"/>
                            </a:schemeClr>
                          </a:solidFill>
                        </a:rPr>
                        <a:t>Other: </a:t>
                      </a:r>
                      <a:endParaRPr lang="en-US" sz="1100" i="1">
                        <a:solidFill>
                          <a:schemeClr val="bg1">
                            <a:lumMod val="50000"/>
                          </a:schemeClr>
                        </a:solidFill>
                      </a:endParaRPr>
                    </a:p>
                  </a:txBody>
                  <a:tcPr marL="68580" marR="68580" marT="34290" marB="34290" anchor="ctr"/>
                </a:tc>
                <a:extLst>
                  <a:ext uri="{0D108BD9-81ED-4DB2-BD59-A6C34878D82A}">
                    <a16:rowId xmlns:a16="http://schemas.microsoft.com/office/drawing/2014/main" val="2883002834"/>
                  </a:ext>
                </a:extLst>
              </a:tr>
              <a:tr h="342900">
                <a:tc>
                  <a:txBody>
                    <a:bodyPr/>
                    <a:lstStyle/>
                    <a:p>
                      <a:pPr rtl="0"/>
                      <a:r>
                        <a:rPr lang="en-US" sz="900"/>
                        <a:t>Pilot Scale &amp; Product Details:</a:t>
                      </a:r>
                      <a:endParaRPr lang="en-US" sz="900" i="1">
                        <a:solidFill>
                          <a:schemeClr val="bg1">
                            <a:lumMod val="50000"/>
                          </a:schemeClr>
                        </a:solidFill>
                      </a:endParaRPr>
                    </a:p>
                  </a:txBody>
                  <a:tcPr marL="68580" marR="68580" marT="34290" marB="34290" anchor="ctr"/>
                </a:tc>
                <a:tc gridSpan="3">
                  <a:txBody>
                    <a:bodyPr/>
                    <a:lstStyle/>
                    <a:p>
                      <a:pPr marL="0" indent="0" rtl="0">
                        <a:buFont typeface="Wingdings" panose="05000000000000000000" pitchFamily="2" charset="2"/>
                        <a:buNone/>
                      </a:pPr>
                      <a:r>
                        <a:rPr lang="en-US" sz="800" i="1">
                          <a:solidFill>
                            <a:schemeClr val="bg1">
                              <a:lumMod val="50000"/>
                            </a:schemeClr>
                          </a:solidFill>
                        </a:rPr>
                        <a:t>Number of stores: </a:t>
                      </a:r>
                    </a:p>
                    <a:p>
                      <a:pPr marL="0" indent="0" rtl="0">
                        <a:buFont typeface="Wingdings" panose="05000000000000000000" pitchFamily="2" charset="2"/>
                        <a:buNone/>
                      </a:pPr>
                      <a:r>
                        <a:rPr lang="en-US" sz="800" i="1">
                          <a:solidFill>
                            <a:schemeClr val="bg1">
                              <a:lumMod val="50000"/>
                            </a:schemeClr>
                          </a:solidFill>
                        </a:rPr>
                        <a:t>Type of product: </a:t>
                      </a:r>
                    </a:p>
                    <a:p>
                      <a:pPr marL="0" indent="0" rtl="0">
                        <a:buFont typeface="Wingdings" panose="05000000000000000000" pitchFamily="2" charset="2"/>
                        <a:buNone/>
                      </a:pPr>
                      <a:r>
                        <a:rPr lang="en-US" sz="800" i="1">
                          <a:solidFill>
                            <a:schemeClr val="bg1">
                              <a:lumMod val="50000"/>
                            </a:schemeClr>
                          </a:solidFill>
                        </a:rPr>
                        <a:t>Number of products: </a:t>
                      </a:r>
                    </a:p>
                  </a:txBody>
                  <a:tcPr marL="68580" marR="68580" marT="34290" marB="34290" anchor="ctr"/>
                </a:tc>
                <a:tc hMerge="1">
                  <a:txBody>
                    <a:bodyPr/>
                    <a:lstStyle/>
                    <a:p>
                      <a:endParaRPr lang="en-GB"/>
                    </a:p>
                  </a:txBody>
                  <a:tcPr/>
                </a:tc>
                <a:tc hMerge="1">
                  <a:txBody>
                    <a:bodyPr/>
                    <a:lstStyle/>
                    <a:p>
                      <a:endParaRPr lang="nl-NL"/>
                    </a:p>
                  </a:txBody>
                  <a:tcPr/>
                </a:tc>
                <a:extLst>
                  <a:ext uri="{0D108BD9-81ED-4DB2-BD59-A6C34878D82A}">
                    <a16:rowId xmlns:a16="http://schemas.microsoft.com/office/drawing/2014/main" val="512026422"/>
                  </a:ext>
                </a:extLst>
              </a:tr>
              <a:tr h="342900">
                <a:tc>
                  <a:txBody>
                    <a:bodyPr/>
                    <a:lstStyle/>
                    <a:p>
                      <a:pPr rtl="0"/>
                      <a:r>
                        <a:rPr lang="en-US" sz="900"/>
                        <a:t>Participants:</a:t>
                      </a:r>
                      <a:endParaRPr lang="en-US" sz="900" i="1">
                        <a:solidFill>
                          <a:schemeClr val="bg1">
                            <a:lumMod val="50000"/>
                          </a:schemeClr>
                        </a:solidFill>
                      </a:endParaRPr>
                    </a:p>
                  </a:txBody>
                  <a:tcPr marL="68580" marR="68580" marT="34290" marB="34290" anchor="ctr"/>
                </a:tc>
                <a:tc gridSpan="2">
                  <a:txBody>
                    <a:bodyPr/>
                    <a:lstStyle/>
                    <a:p>
                      <a:pPr marL="171450" indent="-171450" rtl="0">
                        <a:buFont typeface="Wingdings" panose="05000000000000000000" pitchFamily="2" charset="2"/>
                        <a:buChar char="q"/>
                      </a:pPr>
                      <a:r>
                        <a:rPr lang="en-US" sz="800" i="1">
                          <a:solidFill>
                            <a:schemeClr val="bg1">
                              <a:lumMod val="50000"/>
                            </a:schemeClr>
                          </a:solidFill>
                        </a:rPr>
                        <a:t>Supplier</a:t>
                      </a:r>
                    </a:p>
                    <a:p>
                      <a:pPr marL="171450" indent="-171450" rtl="0">
                        <a:buFont typeface="Wingdings" panose="05000000000000000000" pitchFamily="2" charset="2"/>
                        <a:buChar char="q"/>
                      </a:pPr>
                      <a:r>
                        <a:rPr lang="en-US" sz="800" i="1">
                          <a:solidFill>
                            <a:schemeClr val="bg1">
                              <a:lumMod val="50000"/>
                            </a:schemeClr>
                          </a:solidFill>
                        </a:rPr>
                        <a:t>Retailer</a:t>
                      </a:r>
                    </a:p>
                  </a:txBody>
                  <a:tcPr marL="68580" marR="68580" marT="34290" marB="34290" anchor="ctr"/>
                </a:tc>
                <a:tc hMerge="1">
                  <a:txBody>
                    <a:bodyPr/>
                    <a:lstStyle/>
                    <a:p>
                      <a:pPr marL="171450" indent="-171450" rtl="0">
                        <a:buFont typeface="Wingdings" panose="05000000000000000000" pitchFamily="2" charset="2"/>
                        <a:buChar char="q"/>
                      </a:pPr>
                      <a:endParaRPr lang="en-US" sz="800" i="1">
                        <a:solidFill>
                          <a:schemeClr val="bg1">
                            <a:lumMod val="50000"/>
                          </a:schemeClr>
                        </a:solidFill>
                      </a:endParaRPr>
                    </a:p>
                  </a:txBody>
                  <a:tcPr marL="68580" marR="68580" marT="34290" marB="34290" anchor="ctr"/>
                </a:tc>
                <a:tc>
                  <a:txBody>
                    <a:bodyPr/>
                    <a:lstStyle/>
                    <a:p>
                      <a:pPr marL="171450" indent="-171450" rtl="0">
                        <a:buFont typeface="Wingdings" panose="05000000000000000000" pitchFamily="2" charset="2"/>
                        <a:buChar char="q"/>
                      </a:pPr>
                      <a:r>
                        <a:rPr lang="en-US" sz="800" i="1">
                          <a:solidFill>
                            <a:schemeClr val="bg1">
                              <a:lumMod val="50000"/>
                            </a:schemeClr>
                          </a:solidFill>
                        </a:rPr>
                        <a:t>Solution Provider</a:t>
                      </a:r>
                    </a:p>
                    <a:p>
                      <a:pPr marL="171450" indent="-171450" rtl="0">
                        <a:buFont typeface="Wingdings" panose="05000000000000000000" pitchFamily="2" charset="2"/>
                        <a:buChar char="q"/>
                      </a:pPr>
                      <a:r>
                        <a:rPr lang="en-US" sz="800" i="1">
                          <a:solidFill>
                            <a:schemeClr val="bg1">
                              <a:lumMod val="50000"/>
                            </a:schemeClr>
                          </a:solidFill>
                        </a:rPr>
                        <a:t>GS1 MO</a:t>
                      </a:r>
                      <a:endParaRPr lang="en-US" sz="1050" i="1">
                        <a:solidFill>
                          <a:schemeClr val="bg1">
                            <a:lumMod val="50000"/>
                          </a:schemeClr>
                        </a:solidFill>
                      </a:endParaRPr>
                    </a:p>
                  </a:txBody>
                  <a:tcPr marL="68580" marR="68580" marT="34290" marB="34290" anchor="ctr"/>
                </a:tc>
                <a:extLst>
                  <a:ext uri="{0D108BD9-81ED-4DB2-BD59-A6C34878D82A}">
                    <a16:rowId xmlns:a16="http://schemas.microsoft.com/office/drawing/2014/main" val="197876231"/>
                  </a:ext>
                </a:extLst>
              </a:tr>
              <a:tr h="480060">
                <a:tc>
                  <a:txBody>
                    <a:bodyPr/>
                    <a:lstStyle/>
                    <a:p>
                      <a:pPr rtl="0"/>
                      <a:r>
                        <a:rPr lang="en-US" sz="900"/>
                        <a:t>Data encoded:</a:t>
                      </a:r>
                      <a:endParaRPr lang="en-US" sz="900" i="1">
                        <a:solidFill>
                          <a:schemeClr val="bg1">
                            <a:lumMod val="50000"/>
                          </a:schemeClr>
                        </a:solidFill>
                      </a:endParaRPr>
                    </a:p>
                  </a:txBody>
                  <a:tcPr marL="68580" marR="68580" marT="34290" marB="34290" anchor="ctr"/>
                </a:tc>
                <a:tc gridSpan="2">
                  <a:txBody>
                    <a:bodyPr/>
                    <a:lstStyle/>
                    <a:p>
                      <a:pPr marL="171450" indent="-171450" rtl="0">
                        <a:buFont typeface="Wingdings" panose="05000000000000000000" pitchFamily="2" charset="2"/>
                        <a:buChar char="q"/>
                      </a:pPr>
                      <a:r>
                        <a:rPr lang="en-US" sz="800" i="1">
                          <a:solidFill>
                            <a:schemeClr val="bg1">
                              <a:lumMod val="50000"/>
                            </a:schemeClr>
                          </a:solidFill>
                        </a:rPr>
                        <a:t>GTIN</a:t>
                      </a:r>
                    </a:p>
                    <a:p>
                      <a:pPr marL="171450" indent="-171450" rtl="0">
                        <a:buFont typeface="Wingdings" panose="05000000000000000000" pitchFamily="2" charset="2"/>
                        <a:buChar char="q"/>
                      </a:pPr>
                      <a:r>
                        <a:rPr lang="en-US" sz="800" i="1">
                          <a:solidFill>
                            <a:schemeClr val="bg1">
                              <a:lumMod val="50000"/>
                            </a:schemeClr>
                          </a:solidFill>
                        </a:rPr>
                        <a:t>Best Before Date</a:t>
                      </a:r>
                    </a:p>
                    <a:p>
                      <a:pPr marL="171450" indent="-171450" rtl="0">
                        <a:buFont typeface="Wingdings" panose="05000000000000000000" pitchFamily="2" charset="2"/>
                        <a:buChar char="q"/>
                      </a:pPr>
                      <a:r>
                        <a:rPr lang="en-US" sz="800" i="1">
                          <a:solidFill>
                            <a:schemeClr val="bg1">
                              <a:lumMod val="50000"/>
                            </a:schemeClr>
                          </a:solidFill>
                        </a:rPr>
                        <a:t>Batch/Lot Number</a:t>
                      </a:r>
                    </a:p>
                  </a:txBody>
                  <a:tcPr marL="68580" marR="68580" marT="34290" marB="34290" anchor="ctr"/>
                </a:tc>
                <a:tc hMerge="1">
                  <a:txBody>
                    <a:bodyPr/>
                    <a:lstStyle/>
                    <a:p>
                      <a:pPr marL="171450" indent="-171450" rtl="0">
                        <a:buFont typeface="Wingdings" panose="05000000000000000000" pitchFamily="2" charset="2"/>
                        <a:buChar char="q"/>
                      </a:pPr>
                      <a:endParaRPr lang="en-US" sz="800" i="1">
                        <a:solidFill>
                          <a:schemeClr val="bg1">
                            <a:lumMod val="50000"/>
                          </a:schemeClr>
                        </a:solidFill>
                      </a:endParaRPr>
                    </a:p>
                  </a:txBody>
                  <a:tcPr marL="68580" marR="68580" marT="34290" marB="34290" anchor="ctr"/>
                </a:tc>
                <a:tc>
                  <a:txBody>
                    <a:bodyPr/>
                    <a:lstStyle/>
                    <a:p>
                      <a:pPr marL="171450" indent="-171450" rtl="0">
                        <a:buFont typeface="Wingdings" panose="05000000000000000000" pitchFamily="2" charset="2"/>
                        <a:buChar char="q"/>
                      </a:pPr>
                      <a:r>
                        <a:rPr lang="en-US" sz="800" i="1">
                          <a:solidFill>
                            <a:schemeClr val="bg1">
                              <a:lumMod val="50000"/>
                            </a:schemeClr>
                          </a:solidFill>
                        </a:rPr>
                        <a:t>Serial Number</a:t>
                      </a:r>
                    </a:p>
                    <a:p>
                      <a:pPr marL="171450" indent="-171450" rtl="0">
                        <a:buFont typeface="Wingdings" panose="05000000000000000000" pitchFamily="2" charset="2"/>
                        <a:buChar char="q"/>
                      </a:pPr>
                      <a:r>
                        <a:rPr lang="en-US" sz="800" i="1">
                          <a:solidFill>
                            <a:schemeClr val="bg1">
                              <a:lumMod val="50000"/>
                            </a:schemeClr>
                          </a:solidFill>
                        </a:rPr>
                        <a:t>Expiry Date</a:t>
                      </a:r>
                    </a:p>
                    <a:p>
                      <a:pPr marL="171450" indent="-171450" rtl="0">
                        <a:buFont typeface="Wingdings" panose="05000000000000000000" pitchFamily="2" charset="2"/>
                        <a:buChar char="q"/>
                      </a:pPr>
                      <a:r>
                        <a:rPr lang="en-US" sz="800" i="1">
                          <a:solidFill>
                            <a:schemeClr val="bg1">
                              <a:lumMod val="50000"/>
                            </a:schemeClr>
                          </a:solidFill>
                        </a:rPr>
                        <a:t>Other: </a:t>
                      </a:r>
                      <a:endParaRPr lang="en-US" sz="1050" i="1">
                        <a:solidFill>
                          <a:schemeClr val="bg1">
                            <a:lumMod val="50000"/>
                          </a:schemeClr>
                        </a:solidFill>
                      </a:endParaRPr>
                    </a:p>
                  </a:txBody>
                  <a:tcPr marL="68580" marR="68580" marT="34290" marB="34290" anchor="ctr"/>
                </a:tc>
                <a:extLst>
                  <a:ext uri="{0D108BD9-81ED-4DB2-BD59-A6C34878D82A}">
                    <a16:rowId xmlns:a16="http://schemas.microsoft.com/office/drawing/2014/main" val="2981685133"/>
                  </a:ext>
                </a:extLst>
              </a:tr>
              <a:tr h="342900">
                <a:tc>
                  <a:txBody>
                    <a:bodyPr/>
                    <a:lstStyle/>
                    <a:p>
                      <a:pPr rtl="0"/>
                      <a:r>
                        <a:rPr lang="en-US" sz="900"/>
                        <a:t>2D Barcode Selected:</a:t>
                      </a:r>
                      <a:endParaRPr lang="en-US" sz="900" i="1">
                        <a:solidFill>
                          <a:schemeClr val="bg1">
                            <a:lumMod val="50000"/>
                          </a:schemeClr>
                        </a:solidFill>
                      </a:endParaRPr>
                    </a:p>
                  </a:txBody>
                  <a:tcPr marL="68580" marR="68580" marT="34290" marB="34290" anchor="ctr"/>
                </a:tc>
                <a:tc gridSpan="2">
                  <a:txBody>
                    <a:bodyPr/>
                    <a:lstStyle/>
                    <a:p>
                      <a:pPr marL="171450" indent="-171450" rtl="0">
                        <a:buFont typeface="Wingdings" panose="05000000000000000000" pitchFamily="2" charset="2"/>
                        <a:buChar char="q"/>
                      </a:pPr>
                      <a:r>
                        <a:rPr lang="en-US" sz="800" i="1">
                          <a:solidFill>
                            <a:schemeClr val="bg1">
                              <a:lumMod val="50000"/>
                            </a:schemeClr>
                          </a:solidFill>
                        </a:rPr>
                        <a:t>QR Code</a:t>
                      </a:r>
                    </a:p>
                    <a:p>
                      <a:pPr marL="171450" indent="-171450" rtl="0">
                        <a:buFont typeface="Wingdings" panose="05000000000000000000" pitchFamily="2" charset="2"/>
                        <a:buChar char="q"/>
                      </a:pPr>
                      <a:r>
                        <a:rPr lang="en-US" sz="800" i="1">
                          <a:solidFill>
                            <a:schemeClr val="bg1">
                              <a:lumMod val="50000"/>
                            </a:schemeClr>
                          </a:solidFill>
                        </a:rPr>
                        <a:t>Data Matrix</a:t>
                      </a:r>
                    </a:p>
                  </a:txBody>
                  <a:tcPr marL="68580" marR="68580" marT="34290" marB="34290" anchor="ctr"/>
                </a:tc>
                <a:tc hMerge="1">
                  <a:txBody>
                    <a:bodyPr/>
                    <a:lstStyle/>
                    <a:p>
                      <a:pPr marL="171450" indent="-171450" rtl="0">
                        <a:buFont typeface="Wingdings" panose="05000000000000000000" pitchFamily="2" charset="2"/>
                        <a:buChar char="q"/>
                      </a:pPr>
                      <a:endParaRPr lang="en-US" sz="800" i="1">
                        <a:solidFill>
                          <a:schemeClr val="bg1">
                            <a:lumMod val="50000"/>
                          </a:schemeClr>
                        </a:solidFill>
                      </a:endParaRPr>
                    </a:p>
                  </a:txBody>
                  <a:tcPr marL="68580" marR="68580" marT="34290" marB="34290" anchor="ctr"/>
                </a:tc>
                <a:tc>
                  <a:txBody>
                    <a:bodyPr/>
                    <a:lstStyle/>
                    <a:p>
                      <a:pPr marL="171450" indent="-171450" rtl="0">
                        <a:buFont typeface="Wingdings" panose="05000000000000000000" pitchFamily="2" charset="2"/>
                        <a:buChar char="q"/>
                      </a:pPr>
                      <a:r>
                        <a:rPr lang="en-US" sz="800" i="1">
                          <a:solidFill>
                            <a:schemeClr val="bg1">
                              <a:lumMod val="50000"/>
                            </a:schemeClr>
                          </a:solidFill>
                        </a:rPr>
                        <a:t>GS1 DataMatrix</a:t>
                      </a:r>
                    </a:p>
                  </a:txBody>
                  <a:tcPr marL="68580" marR="68580" marT="34290" marB="34290" anchor="ctr"/>
                </a:tc>
                <a:extLst>
                  <a:ext uri="{0D108BD9-81ED-4DB2-BD59-A6C34878D82A}">
                    <a16:rowId xmlns:a16="http://schemas.microsoft.com/office/drawing/2014/main" val="3892668631"/>
                  </a:ext>
                </a:extLst>
              </a:tr>
            </a:tbl>
          </a:graphicData>
        </a:graphic>
      </p:graphicFrame>
      <p:graphicFrame>
        <p:nvGraphicFramePr>
          <p:cNvPr id="9" name="Table 3">
            <a:extLst>
              <a:ext uri="{FF2B5EF4-FFF2-40B4-BE49-F238E27FC236}">
                <a16:creationId xmlns:a16="http://schemas.microsoft.com/office/drawing/2014/main" id="{291DF394-1B66-4BF1-B65D-96B1F9D22AEE}"/>
              </a:ext>
            </a:extLst>
          </p:cNvPr>
          <p:cNvGraphicFramePr>
            <a:graphicFrameLocks noGrp="1"/>
          </p:cNvGraphicFramePr>
          <p:nvPr>
            <p:extLst>
              <p:ext uri="{D42A27DB-BD31-4B8C-83A1-F6EECF244321}">
                <p14:modId xmlns:p14="http://schemas.microsoft.com/office/powerpoint/2010/main" val="400585861"/>
              </p:ext>
            </p:extLst>
          </p:nvPr>
        </p:nvGraphicFramePr>
        <p:xfrm>
          <a:off x="4652137" y="2451376"/>
          <a:ext cx="4039285" cy="1635957"/>
        </p:xfrm>
        <a:graphic>
          <a:graphicData uri="http://schemas.openxmlformats.org/drawingml/2006/table">
            <a:tbl>
              <a:tblPr firstRow="1" bandRow="1">
                <a:tableStyleId>{5C22544A-7EE6-4342-B048-85BDC9FD1C3A}</a:tableStyleId>
              </a:tblPr>
              <a:tblGrid>
                <a:gridCol w="4039285">
                  <a:extLst>
                    <a:ext uri="{9D8B030D-6E8A-4147-A177-3AD203B41FA5}">
                      <a16:colId xmlns:a16="http://schemas.microsoft.com/office/drawing/2014/main" val="2420492002"/>
                    </a:ext>
                  </a:extLst>
                </a:gridCol>
              </a:tblGrid>
              <a:tr h="229976">
                <a:tc>
                  <a:txBody>
                    <a:bodyPr/>
                    <a:lstStyle/>
                    <a:p>
                      <a:pPr rtl="0"/>
                      <a:r>
                        <a:rPr lang="en-US" sz="900"/>
                        <a:t>Key benefits / learnings</a:t>
                      </a:r>
                    </a:p>
                  </a:txBody>
                  <a:tcPr marL="68580" marR="68580" marT="34290" marB="34290">
                    <a:solidFill>
                      <a:srgbClr val="8DB9CA"/>
                    </a:solidFill>
                  </a:tcPr>
                </a:tc>
                <a:extLst>
                  <a:ext uri="{0D108BD9-81ED-4DB2-BD59-A6C34878D82A}">
                    <a16:rowId xmlns:a16="http://schemas.microsoft.com/office/drawing/2014/main" val="2109493019"/>
                  </a:ext>
                </a:extLst>
              </a:tr>
              <a:tr h="742045">
                <a:tc>
                  <a:txBody>
                    <a:bodyPr/>
                    <a:lstStyle/>
                    <a:p>
                      <a:pPr marL="0" marR="0" lvl="0" indent="0" algn="l" defTabSz="457144" rtl="0" eaLnBrk="1" fontAlgn="auto" latinLnBrk="0" hangingPunct="1">
                        <a:lnSpc>
                          <a:spcPct val="100000"/>
                        </a:lnSpc>
                        <a:spcBef>
                          <a:spcPts val="0"/>
                        </a:spcBef>
                        <a:spcAft>
                          <a:spcPts val="0"/>
                        </a:spcAft>
                        <a:buClrTx/>
                        <a:buSzTx/>
                        <a:buFontTx/>
                        <a:buNone/>
                        <a:tabLst/>
                        <a:defRPr/>
                      </a:pPr>
                      <a:r>
                        <a:rPr lang="en-US" sz="900"/>
                        <a:t>Qualitative benefits/outcomes: </a:t>
                      </a:r>
                    </a:p>
                  </a:txBody>
                  <a:tcPr marL="68580" marR="68580" marT="34290" marB="34290" anchor="ctr"/>
                </a:tc>
                <a:extLst>
                  <a:ext uri="{0D108BD9-81ED-4DB2-BD59-A6C34878D82A}">
                    <a16:rowId xmlns:a16="http://schemas.microsoft.com/office/drawing/2014/main" val="4038941395"/>
                  </a:ext>
                </a:extLst>
              </a:tr>
              <a:tr h="663936">
                <a:tc>
                  <a:txBody>
                    <a:bodyPr/>
                    <a:lstStyle/>
                    <a:p>
                      <a:pPr marL="0" marR="0" lvl="0" indent="0" algn="l" defTabSz="457144" rtl="0" eaLnBrk="1" fontAlgn="auto" latinLnBrk="0" hangingPunct="1">
                        <a:lnSpc>
                          <a:spcPct val="100000"/>
                        </a:lnSpc>
                        <a:spcBef>
                          <a:spcPts val="0"/>
                        </a:spcBef>
                        <a:spcAft>
                          <a:spcPts val="0"/>
                        </a:spcAft>
                        <a:buClrTx/>
                        <a:buSzTx/>
                        <a:buFontTx/>
                        <a:buNone/>
                        <a:tabLst/>
                        <a:defRPr/>
                      </a:pPr>
                      <a:r>
                        <a:rPr lang="en-US" sz="900"/>
                        <a:t>Quantitative metrics: </a:t>
                      </a:r>
                    </a:p>
                  </a:txBody>
                  <a:tcPr marL="68580" marR="68580" marT="34290" marB="34290" anchor="ctr"/>
                </a:tc>
                <a:extLst>
                  <a:ext uri="{0D108BD9-81ED-4DB2-BD59-A6C34878D82A}">
                    <a16:rowId xmlns:a16="http://schemas.microsoft.com/office/drawing/2014/main" val="4279370531"/>
                  </a:ext>
                </a:extLst>
              </a:tr>
            </a:tbl>
          </a:graphicData>
        </a:graphic>
      </p:graphicFrame>
      <p:graphicFrame>
        <p:nvGraphicFramePr>
          <p:cNvPr id="15" name="Table 3">
            <a:extLst>
              <a:ext uri="{FF2B5EF4-FFF2-40B4-BE49-F238E27FC236}">
                <a16:creationId xmlns:a16="http://schemas.microsoft.com/office/drawing/2014/main" id="{EB9CE825-8D24-418B-9FAB-0D33BD742F9F}"/>
              </a:ext>
            </a:extLst>
          </p:cNvPr>
          <p:cNvGraphicFramePr>
            <a:graphicFrameLocks noGrp="1"/>
          </p:cNvGraphicFramePr>
          <p:nvPr>
            <p:extLst>
              <p:ext uri="{D42A27DB-BD31-4B8C-83A1-F6EECF244321}">
                <p14:modId xmlns:p14="http://schemas.microsoft.com/office/powerpoint/2010/main" val="2760187848"/>
              </p:ext>
            </p:extLst>
          </p:nvPr>
        </p:nvGraphicFramePr>
        <p:xfrm>
          <a:off x="4652137" y="946546"/>
          <a:ext cx="4039285" cy="1450151"/>
        </p:xfrm>
        <a:graphic>
          <a:graphicData uri="http://schemas.openxmlformats.org/drawingml/2006/table">
            <a:tbl>
              <a:tblPr firstRow="1" bandRow="1">
                <a:tableStyleId>{5C22544A-7EE6-4342-B048-85BDC9FD1C3A}</a:tableStyleId>
              </a:tblPr>
              <a:tblGrid>
                <a:gridCol w="1968403">
                  <a:extLst>
                    <a:ext uri="{9D8B030D-6E8A-4147-A177-3AD203B41FA5}">
                      <a16:colId xmlns:a16="http://schemas.microsoft.com/office/drawing/2014/main" val="2420492002"/>
                    </a:ext>
                  </a:extLst>
                </a:gridCol>
                <a:gridCol w="941951">
                  <a:extLst>
                    <a:ext uri="{9D8B030D-6E8A-4147-A177-3AD203B41FA5}">
                      <a16:colId xmlns:a16="http://schemas.microsoft.com/office/drawing/2014/main" val="3519307881"/>
                    </a:ext>
                  </a:extLst>
                </a:gridCol>
                <a:gridCol w="1128931">
                  <a:extLst>
                    <a:ext uri="{9D8B030D-6E8A-4147-A177-3AD203B41FA5}">
                      <a16:colId xmlns:a16="http://schemas.microsoft.com/office/drawing/2014/main" val="1287385747"/>
                    </a:ext>
                  </a:extLst>
                </a:gridCol>
              </a:tblGrid>
              <a:tr h="208359">
                <a:tc gridSpan="3">
                  <a:txBody>
                    <a:bodyPr/>
                    <a:lstStyle/>
                    <a:p>
                      <a:pPr rtl="0"/>
                      <a:r>
                        <a:rPr lang="en-US" sz="900"/>
                        <a:t>Organisation Details</a:t>
                      </a:r>
                    </a:p>
                  </a:txBody>
                  <a:tcPr marL="68580" marR="68580" marT="34290" marB="34290">
                    <a:solidFill>
                      <a:srgbClr val="8DB9CA"/>
                    </a:solidFill>
                  </a:tcPr>
                </a:tc>
                <a:tc hMerge="1">
                  <a:txBody>
                    <a:bodyPr/>
                    <a:lstStyle/>
                    <a:p>
                      <a:endParaRPr lang="nl-NL"/>
                    </a:p>
                  </a:txBody>
                  <a:tcPr/>
                </a:tc>
                <a:tc hMerge="1">
                  <a:txBody>
                    <a:bodyPr/>
                    <a:lstStyle/>
                    <a:p>
                      <a:pPr rtl="0"/>
                      <a:endParaRPr lang="en-US" sz="900"/>
                    </a:p>
                  </a:txBody>
                  <a:tcPr marL="68580" marR="68580" marT="34290" marB="34290">
                    <a:solidFill>
                      <a:srgbClr val="8DB9CA"/>
                    </a:solidFill>
                  </a:tcPr>
                </a:tc>
                <a:extLst>
                  <a:ext uri="{0D108BD9-81ED-4DB2-BD59-A6C34878D82A}">
                    <a16:rowId xmlns:a16="http://schemas.microsoft.com/office/drawing/2014/main" val="2109493019"/>
                  </a:ext>
                </a:extLst>
              </a:tr>
              <a:tr h="312286">
                <a:tc>
                  <a:txBody>
                    <a:bodyPr/>
                    <a:lstStyle/>
                    <a:p>
                      <a:pPr rtl="0"/>
                      <a:r>
                        <a:rPr lang="en-US" sz="900"/>
                        <a:t>GS1 Member Organisation:</a:t>
                      </a:r>
                    </a:p>
                  </a:txBody>
                  <a:tcPr marL="68580" marR="68580" marT="34290" marB="34290" anchor="ctr"/>
                </a:tc>
                <a:tc gridSpan="2">
                  <a:txBody>
                    <a:bodyPr/>
                    <a:lstStyle/>
                    <a:p>
                      <a:pPr rtl="0"/>
                      <a:endParaRPr lang="en-US" sz="900"/>
                    </a:p>
                  </a:txBody>
                  <a:tcPr marL="68580" marR="68580" marT="34290" marB="34290" anchor="ctr"/>
                </a:tc>
                <a:tc hMerge="1">
                  <a:txBody>
                    <a:bodyPr/>
                    <a:lstStyle/>
                    <a:p>
                      <a:pPr rtl="0"/>
                      <a:endParaRPr lang="en-US" sz="900"/>
                    </a:p>
                  </a:txBody>
                  <a:tcPr marL="68580" marR="68580" marT="34290" marB="34290" anchor="ctr"/>
                </a:tc>
                <a:extLst>
                  <a:ext uri="{0D108BD9-81ED-4DB2-BD59-A6C34878D82A}">
                    <a16:rowId xmlns:a16="http://schemas.microsoft.com/office/drawing/2014/main" val="4038941395"/>
                  </a:ext>
                </a:extLst>
              </a:tr>
              <a:tr h="312286">
                <a:tc>
                  <a:txBody>
                    <a:bodyPr/>
                    <a:lstStyle/>
                    <a:p>
                      <a:pPr rtl="0"/>
                      <a:r>
                        <a:rPr lang="en-US" sz="900"/>
                        <a:t>Retailer, Brand / Manufacturer and Solution Provider Company Names involved in pilot:</a:t>
                      </a:r>
                    </a:p>
                  </a:txBody>
                  <a:tcPr marL="68580" marR="68580" marT="34290" marB="34290" anchor="ctr"/>
                </a:tc>
                <a:tc gridSpan="2">
                  <a:txBody>
                    <a:bodyPr/>
                    <a:lstStyle/>
                    <a:p>
                      <a:pPr marL="171450" indent="-171450" algn="l" defTabSz="457144" rtl="0" eaLnBrk="1" latinLnBrk="0" hangingPunct="1">
                        <a:buFont typeface="Wingdings" panose="05000000000000000000" pitchFamily="2" charset="2"/>
                        <a:buChar char="q"/>
                      </a:pPr>
                      <a:r>
                        <a:rPr lang="en-US" sz="900" i="0" kern="1200">
                          <a:solidFill>
                            <a:schemeClr val="bg1">
                              <a:lumMod val="50000"/>
                            </a:schemeClr>
                          </a:solidFill>
                          <a:latin typeface="+mn-lt"/>
                          <a:ea typeface="+mn-ea"/>
                          <a:cs typeface="+mn-cs"/>
                        </a:rPr>
                        <a:t> </a:t>
                      </a:r>
                    </a:p>
                    <a:p>
                      <a:pPr marL="171450" indent="-171450" algn="l" defTabSz="457144" rtl="0" eaLnBrk="1" latinLnBrk="0" hangingPunct="1">
                        <a:buFont typeface="Wingdings" panose="05000000000000000000" pitchFamily="2" charset="2"/>
                        <a:buChar char="q"/>
                      </a:pPr>
                      <a:r>
                        <a:rPr lang="en-US" sz="900" i="0" kern="1200">
                          <a:solidFill>
                            <a:schemeClr val="bg1">
                              <a:lumMod val="50000"/>
                            </a:schemeClr>
                          </a:solidFill>
                          <a:latin typeface="+mn-lt"/>
                          <a:ea typeface="+mn-ea"/>
                          <a:cs typeface="+mn-cs"/>
                        </a:rPr>
                        <a:t> </a:t>
                      </a:r>
                    </a:p>
                    <a:p>
                      <a:pPr marL="171450" indent="-171450" algn="l" defTabSz="457144" rtl="0" eaLnBrk="1" latinLnBrk="0" hangingPunct="1">
                        <a:buFont typeface="Wingdings" panose="05000000000000000000" pitchFamily="2" charset="2"/>
                        <a:buChar char="q"/>
                      </a:pPr>
                      <a:r>
                        <a:rPr lang="en-US" sz="900" i="0" kern="1200">
                          <a:solidFill>
                            <a:schemeClr val="bg1">
                              <a:lumMod val="50000"/>
                            </a:schemeClr>
                          </a:solidFill>
                          <a:latin typeface="+mn-lt"/>
                          <a:ea typeface="+mn-ea"/>
                          <a:cs typeface="+mn-cs"/>
                        </a:rPr>
                        <a:t> </a:t>
                      </a:r>
                    </a:p>
                    <a:p>
                      <a:pPr marL="171450" indent="-171450" algn="l" defTabSz="457144" rtl="0" eaLnBrk="1" latinLnBrk="0" hangingPunct="1">
                        <a:buFont typeface="Wingdings" panose="05000000000000000000" pitchFamily="2" charset="2"/>
                        <a:buChar char="q"/>
                      </a:pPr>
                      <a:r>
                        <a:rPr lang="en-US" sz="900" i="0" kern="1200">
                          <a:solidFill>
                            <a:schemeClr val="bg1">
                              <a:lumMod val="50000"/>
                            </a:schemeClr>
                          </a:solidFill>
                          <a:latin typeface="+mn-lt"/>
                          <a:ea typeface="+mn-ea"/>
                          <a:cs typeface="+mn-cs"/>
                        </a:rPr>
                        <a:t> </a:t>
                      </a:r>
                    </a:p>
                  </a:txBody>
                  <a:tcPr marL="68580" marR="68580" marT="34290" marB="34290" anchor="ctr"/>
                </a:tc>
                <a:tc hMerge="1">
                  <a:txBody>
                    <a:bodyPr/>
                    <a:lstStyle/>
                    <a:p>
                      <a:pPr marL="171450" indent="-171450" algn="l" defTabSz="457144" rtl="0" eaLnBrk="1" latinLnBrk="0" hangingPunct="1">
                        <a:buFont typeface="Wingdings" panose="05000000000000000000" pitchFamily="2" charset="2"/>
                        <a:buChar char="q"/>
                      </a:pPr>
                      <a:endParaRPr lang="en-US" sz="900" i="0" kern="1200">
                        <a:solidFill>
                          <a:schemeClr val="bg1">
                            <a:lumMod val="50000"/>
                          </a:schemeClr>
                        </a:solidFill>
                        <a:latin typeface="+mn-lt"/>
                        <a:ea typeface="+mn-ea"/>
                        <a:cs typeface="+mn-cs"/>
                      </a:endParaRPr>
                    </a:p>
                  </a:txBody>
                  <a:tcPr marL="68580" marR="68580" marT="34290" marB="34290" anchor="ctr"/>
                </a:tc>
                <a:extLst>
                  <a:ext uri="{0D108BD9-81ED-4DB2-BD59-A6C34878D82A}">
                    <a16:rowId xmlns:a16="http://schemas.microsoft.com/office/drawing/2014/main" val="4279370531"/>
                  </a:ext>
                </a:extLst>
              </a:tr>
              <a:tr h="312286">
                <a:tc>
                  <a:txBody>
                    <a:bodyPr/>
                    <a:lstStyle/>
                    <a:p>
                      <a:pPr rtl="0"/>
                      <a:r>
                        <a:rPr lang="en-US" sz="900"/>
                        <a:t>Core Focus</a:t>
                      </a:r>
                    </a:p>
                  </a:txBody>
                  <a:tcPr marL="68580" marR="68580" marT="34290" marB="34290" anchor="ctr"/>
                </a:tc>
                <a:tc>
                  <a:txBody>
                    <a:bodyPr/>
                    <a:lstStyle/>
                    <a:p>
                      <a:pPr marL="171450" indent="-171450" rtl="0">
                        <a:buFont typeface="Wingdings" panose="05000000000000000000" pitchFamily="2" charset="2"/>
                        <a:buChar char="q"/>
                      </a:pPr>
                      <a:r>
                        <a:rPr lang="en-US" sz="800" i="1">
                          <a:solidFill>
                            <a:schemeClr val="bg1">
                              <a:lumMod val="50000"/>
                            </a:schemeClr>
                          </a:solidFill>
                        </a:rPr>
                        <a:t>Retailer</a:t>
                      </a:r>
                    </a:p>
                  </a:txBody>
                  <a:tcPr marL="68580" marR="68580" marT="34290" marB="34290" anchor="ctr"/>
                </a:tc>
                <a:tc>
                  <a:txBody>
                    <a:bodyPr/>
                    <a:lstStyle/>
                    <a:p>
                      <a:pPr marL="171450" indent="-171450" rtl="0">
                        <a:buFont typeface="Wingdings" panose="05000000000000000000" pitchFamily="2" charset="2"/>
                        <a:buChar char="q"/>
                      </a:pPr>
                      <a:r>
                        <a:rPr lang="en-US" sz="800" i="1">
                          <a:solidFill>
                            <a:schemeClr val="bg1">
                              <a:lumMod val="50000"/>
                            </a:schemeClr>
                          </a:solidFill>
                        </a:rPr>
                        <a:t>Manufacturer</a:t>
                      </a:r>
                      <a:endParaRPr lang="en-US" sz="1050" i="1">
                        <a:solidFill>
                          <a:schemeClr val="bg1">
                            <a:lumMod val="50000"/>
                          </a:schemeClr>
                        </a:solidFill>
                      </a:endParaRPr>
                    </a:p>
                  </a:txBody>
                  <a:tcPr marL="68580" marR="68580" marT="34290" marB="34290" anchor="ctr"/>
                </a:tc>
                <a:extLst>
                  <a:ext uri="{0D108BD9-81ED-4DB2-BD59-A6C34878D82A}">
                    <a16:rowId xmlns:a16="http://schemas.microsoft.com/office/drawing/2014/main" val="2952812497"/>
                  </a:ext>
                </a:extLst>
              </a:tr>
            </a:tbl>
          </a:graphicData>
        </a:graphic>
      </p:graphicFrame>
      <p:grpSp>
        <p:nvGrpSpPr>
          <p:cNvPr id="24" name="Group 23">
            <a:extLst>
              <a:ext uri="{FF2B5EF4-FFF2-40B4-BE49-F238E27FC236}">
                <a16:creationId xmlns:a16="http://schemas.microsoft.com/office/drawing/2014/main" id="{4ED865D1-A953-9274-7ACD-8FBDD91715A8}"/>
              </a:ext>
            </a:extLst>
          </p:cNvPr>
          <p:cNvGrpSpPr/>
          <p:nvPr/>
        </p:nvGrpSpPr>
        <p:grpSpPr>
          <a:xfrm>
            <a:off x="1799208" y="4531579"/>
            <a:ext cx="5302636" cy="195507"/>
            <a:chOff x="1799208" y="4531579"/>
            <a:chExt cx="5302636" cy="195507"/>
          </a:xfrm>
        </p:grpSpPr>
        <p:sp>
          <p:nvSpPr>
            <p:cNvPr id="25" name="AutoShape 2">
              <a:hlinkClick r:id="rId6" action="ppaction://hlinksldjump"/>
              <a:extLst>
                <a:ext uri="{FF2B5EF4-FFF2-40B4-BE49-F238E27FC236}">
                  <a16:creationId xmlns:a16="http://schemas.microsoft.com/office/drawing/2014/main" id="{729F1746-1E9A-2DC2-654A-F3B396612715}"/>
                </a:ext>
              </a:extLst>
            </p:cNvPr>
            <p:cNvSpPr>
              <a:spLocks noChangeArrowheads="1"/>
            </p:cNvSpPr>
            <p:nvPr/>
          </p:nvSpPr>
          <p:spPr bwMode="gray">
            <a:xfrm>
              <a:off x="5492315" y="4535045"/>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HOW</a:t>
              </a:r>
            </a:p>
          </p:txBody>
        </p:sp>
        <p:sp>
          <p:nvSpPr>
            <p:cNvPr id="26" name="AutoShape 2">
              <a:hlinkClick r:id="rId7" action="ppaction://hlinksldjump"/>
              <a:extLst>
                <a:ext uri="{FF2B5EF4-FFF2-40B4-BE49-F238E27FC236}">
                  <a16:creationId xmlns:a16="http://schemas.microsoft.com/office/drawing/2014/main" id="{A55985D8-E299-D674-4F41-4AF393F8AE38}"/>
                </a:ext>
              </a:extLst>
            </p:cNvPr>
            <p:cNvSpPr>
              <a:spLocks noChangeArrowheads="1"/>
            </p:cNvSpPr>
            <p:nvPr/>
          </p:nvSpPr>
          <p:spPr bwMode="gray">
            <a:xfrm>
              <a:off x="6304077" y="4535045"/>
              <a:ext cx="797767" cy="185652"/>
            </a:xfrm>
            <a:prstGeom prst="roundRect">
              <a:avLst>
                <a:gd name="adj" fmla="val 50000"/>
              </a:avLst>
            </a:prstGeom>
            <a:solidFill>
              <a:srgbClr val="8DB9CA"/>
            </a:solidFill>
            <a:ln w="10795">
              <a:noFill/>
              <a:round/>
              <a:headEnd/>
              <a:tailEnd/>
            </a:ln>
            <a:effectLst/>
          </p:spPr>
          <p:txBody>
            <a:bodyPr vert="horz" wrap="none" lIns="0" tIns="0" rIns="0" bIns="0" anchor="ctr" anchorCtr="0">
              <a:noAutofit/>
            </a:bodyPr>
            <a:lstStyle/>
            <a:p>
              <a:pPr algn="ctr">
                <a:lnSpc>
                  <a:spcPct val="95000"/>
                </a:lnSpc>
              </a:pPr>
              <a:r>
                <a:rPr lang="en-US" sz="525" b="1">
                  <a:solidFill>
                    <a:schemeClr val="bg1"/>
                  </a:solidFill>
                </a:rPr>
                <a:t>REPORT &amp; LEARN</a:t>
              </a:r>
            </a:p>
          </p:txBody>
        </p:sp>
        <p:sp>
          <p:nvSpPr>
            <p:cNvPr id="27" name="AutoShape 2">
              <a:hlinkClick r:id="rId8" action="ppaction://hlinksldjump"/>
              <a:extLst>
                <a:ext uri="{FF2B5EF4-FFF2-40B4-BE49-F238E27FC236}">
                  <a16:creationId xmlns:a16="http://schemas.microsoft.com/office/drawing/2014/main" id="{F2263256-3617-0788-7D91-FBD7E0B1B38D}"/>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HOW</a:t>
              </a:r>
            </a:p>
          </p:txBody>
        </p:sp>
        <p:sp>
          <p:nvSpPr>
            <p:cNvPr id="28" name="AutoShape 2">
              <a:hlinkClick r:id="rId9" action="ppaction://hlinksldjump"/>
              <a:extLst>
                <a:ext uri="{FF2B5EF4-FFF2-40B4-BE49-F238E27FC236}">
                  <a16:creationId xmlns:a16="http://schemas.microsoft.com/office/drawing/2014/main" id="{5C4FF2A2-F645-8EFB-BF2F-5906F578D4ED}"/>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WHO</a:t>
              </a:r>
            </a:p>
          </p:txBody>
        </p:sp>
        <p:sp>
          <p:nvSpPr>
            <p:cNvPr id="29" name="AutoShape 2">
              <a:hlinkClick r:id="rId10" action="ppaction://hlinksldjump"/>
              <a:extLst>
                <a:ext uri="{FF2B5EF4-FFF2-40B4-BE49-F238E27FC236}">
                  <a16:creationId xmlns:a16="http://schemas.microsoft.com/office/drawing/2014/main" id="{A01EDC1B-30FE-649C-FF03-D22FBB136301}"/>
                </a:ext>
              </a:extLst>
            </p:cNvPr>
            <p:cNvSpPr>
              <a:spLocks noChangeArrowheads="1"/>
            </p:cNvSpPr>
            <p:nvPr/>
          </p:nvSpPr>
          <p:spPr bwMode="gray">
            <a:xfrm>
              <a:off x="3057027"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WHY</a:t>
              </a:r>
            </a:p>
          </p:txBody>
        </p:sp>
        <p:sp>
          <p:nvSpPr>
            <p:cNvPr id="30" name="AutoShape 2">
              <a:hlinkClick r:id="rId11" action="ppaction://hlinksldjump"/>
              <a:extLst>
                <a:ext uri="{FF2B5EF4-FFF2-40B4-BE49-F238E27FC236}">
                  <a16:creationId xmlns:a16="http://schemas.microsoft.com/office/drawing/2014/main" id="{7C7C1DDC-2282-D942-DE59-64D7DF337786}"/>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WHAT</a:t>
              </a:r>
            </a:p>
          </p:txBody>
        </p:sp>
        <p:sp>
          <p:nvSpPr>
            <p:cNvPr id="31" name="AutoShape 2">
              <a:hlinkClick r:id="rId12" action="ppaction://hlinksldjump"/>
              <a:extLst>
                <a:ext uri="{FF2B5EF4-FFF2-40B4-BE49-F238E27FC236}">
                  <a16:creationId xmlns:a16="http://schemas.microsoft.com/office/drawing/2014/main" id="{33B842AA-B9DE-D0B1-00CA-3C49B080CA74}"/>
                </a:ext>
              </a:extLst>
            </p:cNvPr>
            <p:cNvSpPr>
              <a:spLocks noChangeArrowheads="1"/>
            </p:cNvSpPr>
            <p:nvPr/>
          </p:nvSpPr>
          <p:spPr bwMode="gray">
            <a:xfrm>
              <a:off x="2245264"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GENERAL</a:t>
              </a:r>
            </a:p>
          </p:txBody>
        </p:sp>
        <p:pic>
          <p:nvPicPr>
            <p:cNvPr id="32" name="Picture 31">
              <a:hlinkClick r:id="rId12" action="ppaction://hlinksldjump"/>
              <a:extLst>
                <a:ext uri="{FF2B5EF4-FFF2-40B4-BE49-F238E27FC236}">
                  <a16:creationId xmlns:a16="http://schemas.microsoft.com/office/drawing/2014/main" id="{586568D0-01BC-013C-7E7D-117F03FBEDB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042152" y="4531579"/>
              <a:ext cx="189116" cy="189117"/>
            </a:xfrm>
            <a:prstGeom prst="rect">
              <a:avLst/>
            </a:prstGeom>
          </p:spPr>
        </p:pic>
        <p:sp>
          <p:nvSpPr>
            <p:cNvPr id="33" name="Arrow: Right 32">
              <a:hlinkClick r:id="" action="ppaction://hlinkshowjump?jump=lastslideviewed"/>
              <a:extLst>
                <a:ext uri="{FF2B5EF4-FFF2-40B4-BE49-F238E27FC236}">
                  <a16:creationId xmlns:a16="http://schemas.microsoft.com/office/drawing/2014/main" id="{B4CD71D7-7DD1-80E6-D0FC-F7488C5D7CC8}"/>
                </a:ext>
              </a:extLst>
            </p:cNvPr>
            <p:cNvSpPr/>
            <p:nvPr/>
          </p:nvSpPr>
          <p:spPr>
            <a:xfrm rot="10800000">
              <a:off x="1799208" y="4541436"/>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21" name="Group 20">
            <a:extLst>
              <a:ext uri="{FF2B5EF4-FFF2-40B4-BE49-F238E27FC236}">
                <a16:creationId xmlns:a16="http://schemas.microsoft.com/office/drawing/2014/main" id="{0B381A6D-CA8C-4263-8DEB-54B0594ADDC2}"/>
              </a:ext>
            </a:extLst>
          </p:cNvPr>
          <p:cNvGrpSpPr/>
          <p:nvPr/>
        </p:nvGrpSpPr>
        <p:grpSpPr>
          <a:xfrm>
            <a:off x="7405015" y="4531234"/>
            <a:ext cx="186825" cy="186825"/>
            <a:chOff x="9873352" y="6041644"/>
            <a:chExt cx="249100" cy="249100"/>
          </a:xfrm>
        </p:grpSpPr>
        <p:sp>
          <p:nvSpPr>
            <p:cNvPr id="22" name="Oval 21">
              <a:hlinkClick r:id="" action="ppaction://hlinkshowjump?jump=previousslide"/>
              <a:extLst>
                <a:ext uri="{FF2B5EF4-FFF2-40B4-BE49-F238E27FC236}">
                  <a16:creationId xmlns:a16="http://schemas.microsoft.com/office/drawing/2014/main" id="{AC79BCD0-39F7-438B-AF53-FDE3F30AEBD4}"/>
                </a:ext>
              </a:extLst>
            </p:cNvPr>
            <p:cNvSpPr/>
            <p:nvPr userDrawn="1"/>
          </p:nvSpPr>
          <p:spPr>
            <a:xfrm>
              <a:off x="9873352" y="6041644"/>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83"/>
              <a:endParaRPr lang="en-US" sz="1013">
                <a:solidFill>
                  <a:prstClr val="white"/>
                </a:solidFill>
                <a:latin typeface="Verdana"/>
              </a:endParaRPr>
            </a:p>
          </p:txBody>
        </p:sp>
        <p:grpSp>
          <p:nvGrpSpPr>
            <p:cNvPr id="23" name="Group 22">
              <a:extLst>
                <a:ext uri="{FF2B5EF4-FFF2-40B4-BE49-F238E27FC236}">
                  <a16:creationId xmlns:a16="http://schemas.microsoft.com/office/drawing/2014/main" id="{93F632CE-6EA8-41BA-93D4-7E768F76EE1C}"/>
                </a:ext>
              </a:extLst>
            </p:cNvPr>
            <p:cNvGrpSpPr/>
            <p:nvPr userDrawn="1"/>
          </p:nvGrpSpPr>
          <p:grpSpPr>
            <a:xfrm>
              <a:off x="9971776" y="6136088"/>
              <a:ext cx="41137" cy="66044"/>
              <a:chOff x="3345327" y="4804129"/>
              <a:chExt cx="74099" cy="118964"/>
            </a:xfrm>
          </p:grpSpPr>
          <p:cxnSp>
            <p:nvCxnSpPr>
              <p:cNvPr id="34" name="Straight Connector 33">
                <a:hlinkClick r:id="" action="ppaction://hlinkshowjump?jump=previousslide"/>
                <a:extLst>
                  <a:ext uri="{FF2B5EF4-FFF2-40B4-BE49-F238E27FC236}">
                    <a16:creationId xmlns:a16="http://schemas.microsoft.com/office/drawing/2014/main" id="{4E7BECEE-BFA8-4082-BA6D-29D319C19E21}"/>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hlinkClick r:id="" action="ppaction://hlinkshowjump?jump=previousslide"/>
                <a:extLst>
                  <a:ext uri="{FF2B5EF4-FFF2-40B4-BE49-F238E27FC236}">
                    <a16:creationId xmlns:a16="http://schemas.microsoft.com/office/drawing/2014/main" id="{679B21F8-C84F-4698-9C00-906036CFDB5C}"/>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36" name="Group 35">
            <a:extLst>
              <a:ext uri="{FF2B5EF4-FFF2-40B4-BE49-F238E27FC236}">
                <a16:creationId xmlns:a16="http://schemas.microsoft.com/office/drawing/2014/main" id="{D930FD7D-BDB4-43C9-9617-4A96B200FF10}"/>
              </a:ext>
            </a:extLst>
          </p:cNvPr>
          <p:cNvGrpSpPr/>
          <p:nvPr/>
        </p:nvGrpSpPr>
        <p:grpSpPr>
          <a:xfrm>
            <a:off x="7642346" y="4531234"/>
            <a:ext cx="186825" cy="186825"/>
            <a:chOff x="10189795" y="6045160"/>
            <a:chExt cx="249100" cy="249100"/>
          </a:xfrm>
        </p:grpSpPr>
        <p:sp>
          <p:nvSpPr>
            <p:cNvPr id="37" name="Oval 36">
              <a:hlinkClick r:id="" action="ppaction://hlinkshowjump?jump=nextslide"/>
              <a:extLst>
                <a:ext uri="{FF2B5EF4-FFF2-40B4-BE49-F238E27FC236}">
                  <a16:creationId xmlns:a16="http://schemas.microsoft.com/office/drawing/2014/main" id="{E1EF56A2-AB2F-4A21-84D7-B1C8E60DF3B9}"/>
                </a:ext>
              </a:extLst>
            </p:cNvPr>
            <p:cNvSpPr/>
            <p:nvPr userDrawn="1"/>
          </p:nvSpPr>
          <p:spPr>
            <a:xfrm>
              <a:off x="10189795" y="6045160"/>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83"/>
              <a:endParaRPr lang="en-US" sz="1013">
                <a:solidFill>
                  <a:prstClr val="white"/>
                </a:solidFill>
                <a:latin typeface="Verdana"/>
              </a:endParaRPr>
            </a:p>
          </p:txBody>
        </p:sp>
        <p:grpSp>
          <p:nvGrpSpPr>
            <p:cNvPr id="38" name="Group 37">
              <a:extLst>
                <a:ext uri="{FF2B5EF4-FFF2-40B4-BE49-F238E27FC236}">
                  <a16:creationId xmlns:a16="http://schemas.microsoft.com/office/drawing/2014/main" id="{1BB6D76B-C717-4FFF-B839-C9D3060BD33A}"/>
                </a:ext>
              </a:extLst>
            </p:cNvPr>
            <p:cNvGrpSpPr/>
            <p:nvPr userDrawn="1"/>
          </p:nvGrpSpPr>
          <p:grpSpPr>
            <a:xfrm flipH="1" flipV="1">
              <a:off x="10297292" y="6133992"/>
              <a:ext cx="41137" cy="66044"/>
              <a:chOff x="3345327" y="4804129"/>
              <a:chExt cx="74099" cy="118964"/>
            </a:xfrm>
          </p:grpSpPr>
          <p:cxnSp>
            <p:nvCxnSpPr>
              <p:cNvPr id="39" name="Straight Connector 38">
                <a:hlinkClick r:id="" action="ppaction://hlinkshowjump?jump=nextslide"/>
                <a:extLst>
                  <a:ext uri="{FF2B5EF4-FFF2-40B4-BE49-F238E27FC236}">
                    <a16:creationId xmlns:a16="http://schemas.microsoft.com/office/drawing/2014/main" id="{CF6EF862-10CC-4BAF-AB8D-FC8573146B9C}"/>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hlinkClick r:id="" action="ppaction://hlinkshowjump?jump=nextslide"/>
                <a:extLst>
                  <a:ext uri="{FF2B5EF4-FFF2-40B4-BE49-F238E27FC236}">
                    <a16:creationId xmlns:a16="http://schemas.microsoft.com/office/drawing/2014/main" id="{0AC47BCF-34C9-42A5-B8C7-031229F124B1}"/>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390673832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3C564216-F40A-41E4-91F1-3BBF60F5A8C2}"/>
              </a:ext>
            </a:extLst>
          </p:cNvPr>
          <p:cNvGraphicFramePr>
            <a:graphicFrameLocks noChangeAspect="1"/>
          </p:cNvGraphicFramePr>
          <p:nvPr>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11" name="Object 10" hidden="1">
                        <a:extLst>
                          <a:ext uri="{FF2B5EF4-FFF2-40B4-BE49-F238E27FC236}">
                            <a16:creationId xmlns:a16="http://schemas.microsoft.com/office/drawing/2014/main" id="{3C564216-F40A-41E4-91F1-3BBF60F5A8C2}"/>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16" name="Title 1">
            <a:extLst>
              <a:ext uri="{FF2B5EF4-FFF2-40B4-BE49-F238E27FC236}">
                <a16:creationId xmlns:a16="http://schemas.microsoft.com/office/drawing/2014/main" id="{C79BE723-443E-460D-9CEA-D85F1417E282}"/>
              </a:ext>
            </a:extLst>
          </p:cNvPr>
          <p:cNvSpPr>
            <a:spLocks noGrp="1"/>
          </p:cNvSpPr>
          <p:nvPr>
            <p:ph type="title"/>
          </p:nvPr>
        </p:nvSpPr>
        <p:spPr>
          <a:noFill/>
          <a:ln>
            <a:noFill/>
          </a:ln>
        </p:spPr>
        <p:txBody>
          <a:bodyPr vert="horz" wrap="square" lIns="0" tIns="34287" rIns="68573" bIns="34287" numCol="1" anchor="ctr" anchorCtr="0" compatLnSpc="1">
            <a:prstTxWarp prst="textNoShape">
              <a:avLst/>
            </a:prstTxWarp>
          </a:bodyPr>
          <a:lstStyle/>
          <a:p>
            <a:r>
              <a:rPr lang="en-US"/>
              <a:t>Report &amp; Learn</a:t>
            </a:r>
            <a:br>
              <a:rPr lang="en-US"/>
            </a:br>
            <a:r>
              <a:rPr lang="en-US" sz="1350" b="1">
                <a:solidFill>
                  <a:srgbClr val="22BCB9"/>
                </a:solidFill>
              </a:rPr>
              <a:t>Additional Template for Detailed Storytelling </a:t>
            </a:r>
            <a:br>
              <a:rPr lang="en-US" sz="1350" b="1">
                <a:solidFill>
                  <a:srgbClr val="22BCB9"/>
                </a:solidFill>
              </a:rPr>
            </a:br>
            <a:r>
              <a:rPr lang="en-US" sz="1350" b="1">
                <a:solidFill>
                  <a:srgbClr val="22BCB9"/>
                </a:solidFill>
              </a:rPr>
              <a:t>	Download online: </a:t>
            </a:r>
            <a:r>
              <a:rPr lang="en-GB" sz="1100">
                <a:solidFill>
                  <a:srgbClr val="3D454C"/>
                </a:solidFill>
                <a:effectLst/>
                <a:latin typeface="Helvetica" panose="020B0604020202020204" pitchFamily="34" charset="0"/>
                <a:ea typeface="Times New Roman" panose="02020603050405020304" pitchFamily="18" charset="0"/>
                <a:hlinkClick r:id="rId6"/>
              </a:rPr>
              <a:t>https://www.gs1.org/docs/retail/2D_pilot_storytelling_template.docx</a:t>
            </a:r>
            <a:endParaRPr lang="en-US" sz="1350" b="1">
              <a:solidFill>
                <a:srgbClr val="22BCB9"/>
              </a:solidFill>
            </a:endParaRPr>
          </a:p>
        </p:txBody>
      </p:sp>
      <p:sp>
        <p:nvSpPr>
          <p:cNvPr id="3" name="Slide Number Placeholder 2">
            <a:extLst>
              <a:ext uri="{FF2B5EF4-FFF2-40B4-BE49-F238E27FC236}">
                <a16:creationId xmlns:a16="http://schemas.microsoft.com/office/drawing/2014/main" id="{F7EF009A-B905-4ABA-92A1-154D983ED5A1}"/>
              </a:ext>
            </a:extLst>
          </p:cNvPr>
          <p:cNvSpPr>
            <a:spLocks noGrp="1"/>
          </p:cNvSpPr>
          <p:nvPr>
            <p:ph type="sldNum" sz="quarter" idx="12"/>
          </p:nvPr>
        </p:nvSpPr>
        <p:spPr/>
        <p:txBody>
          <a:bodyPr/>
          <a:lstStyle/>
          <a:p>
            <a:pPr fontAlgn="base">
              <a:spcAft>
                <a:spcPct val="0"/>
              </a:spcAft>
              <a:defRPr/>
            </a:pPr>
            <a:fld id="{4472AB7F-E8D0-4874-A9B8-335B68DC5F05}" type="slidenum">
              <a:rPr lang="en-US" noProof="0" smtClean="0"/>
              <a:pPr fontAlgn="base">
                <a:spcAft>
                  <a:spcPct val="0"/>
                </a:spcAft>
                <a:defRPr/>
              </a:pPr>
              <a:t>68</a:t>
            </a:fld>
            <a:endParaRPr lang="en-US" noProof="0"/>
          </a:p>
        </p:txBody>
      </p:sp>
      <p:pic>
        <p:nvPicPr>
          <p:cNvPr id="5" name="Picture 4">
            <a:extLst>
              <a:ext uri="{FF2B5EF4-FFF2-40B4-BE49-F238E27FC236}">
                <a16:creationId xmlns:a16="http://schemas.microsoft.com/office/drawing/2014/main" id="{0A1CF5B5-2A18-D2F0-AFF5-D63522E4E1FF}"/>
              </a:ext>
            </a:extLst>
          </p:cNvPr>
          <p:cNvPicPr>
            <a:picLocks noChangeAspect="1"/>
          </p:cNvPicPr>
          <p:nvPr/>
        </p:nvPicPr>
        <p:blipFill>
          <a:blip r:embed="rId7"/>
          <a:stretch>
            <a:fillRect/>
          </a:stretch>
        </p:blipFill>
        <p:spPr>
          <a:xfrm>
            <a:off x="163030" y="939006"/>
            <a:ext cx="4565090" cy="3017520"/>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0D491AB0-DF83-80CB-2DBD-59311F8CC03B}"/>
              </a:ext>
            </a:extLst>
          </p:cNvPr>
          <p:cNvPicPr>
            <a:picLocks noChangeAspect="1"/>
          </p:cNvPicPr>
          <p:nvPr/>
        </p:nvPicPr>
        <p:blipFill>
          <a:blip r:embed="rId8"/>
          <a:stretch>
            <a:fillRect/>
          </a:stretch>
        </p:blipFill>
        <p:spPr>
          <a:xfrm>
            <a:off x="4465675" y="1284860"/>
            <a:ext cx="4429476" cy="3017520"/>
          </a:xfrm>
          <a:prstGeom prst="rect">
            <a:avLst/>
          </a:prstGeom>
          <a:effectLst>
            <a:outerShdw blurRad="50800" dist="38100" dir="2700000" algn="tl" rotWithShape="0">
              <a:prstClr val="black">
                <a:alpha val="40000"/>
              </a:prstClr>
            </a:outerShdw>
          </a:effectLst>
        </p:spPr>
      </p:pic>
      <p:grpSp>
        <p:nvGrpSpPr>
          <p:cNvPr id="20" name="Group 19">
            <a:extLst>
              <a:ext uri="{FF2B5EF4-FFF2-40B4-BE49-F238E27FC236}">
                <a16:creationId xmlns:a16="http://schemas.microsoft.com/office/drawing/2014/main" id="{F5139FB1-1ADC-A55F-90CF-3743095673BA}"/>
              </a:ext>
            </a:extLst>
          </p:cNvPr>
          <p:cNvGrpSpPr/>
          <p:nvPr/>
        </p:nvGrpSpPr>
        <p:grpSpPr>
          <a:xfrm>
            <a:off x="1799208" y="4531579"/>
            <a:ext cx="5302636" cy="195507"/>
            <a:chOff x="1799208" y="4531579"/>
            <a:chExt cx="5302636" cy="195507"/>
          </a:xfrm>
        </p:grpSpPr>
        <p:sp>
          <p:nvSpPr>
            <p:cNvPr id="21" name="AutoShape 2">
              <a:hlinkClick r:id="rId9" action="ppaction://hlinksldjump"/>
              <a:extLst>
                <a:ext uri="{FF2B5EF4-FFF2-40B4-BE49-F238E27FC236}">
                  <a16:creationId xmlns:a16="http://schemas.microsoft.com/office/drawing/2014/main" id="{6467EA82-53D4-0F8F-6195-0B535525DEF9}"/>
                </a:ext>
              </a:extLst>
            </p:cNvPr>
            <p:cNvSpPr>
              <a:spLocks noChangeArrowheads="1"/>
            </p:cNvSpPr>
            <p:nvPr/>
          </p:nvSpPr>
          <p:spPr bwMode="gray">
            <a:xfrm>
              <a:off x="5492315" y="4535045"/>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HOW</a:t>
              </a:r>
            </a:p>
          </p:txBody>
        </p:sp>
        <p:sp>
          <p:nvSpPr>
            <p:cNvPr id="22" name="AutoShape 2">
              <a:hlinkClick r:id="rId10" action="ppaction://hlinksldjump"/>
              <a:extLst>
                <a:ext uri="{FF2B5EF4-FFF2-40B4-BE49-F238E27FC236}">
                  <a16:creationId xmlns:a16="http://schemas.microsoft.com/office/drawing/2014/main" id="{99E5D829-3DD4-328F-6833-53A75F447ED9}"/>
                </a:ext>
              </a:extLst>
            </p:cNvPr>
            <p:cNvSpPr>
              <a:spLocks noChangeArrowheads="1"/>
            </p:cNvSpPr>
            <p:nvPr/>
          </p:nvSpPr>
          <p:spPr bwMode="gray">
            <a:xfrm>
              <a:off x="6304077" y="4535045"/>
              <a:ext cx="797767" cy="185652"/>
            </a:xfrm>
            <a:prstGeom prst="roundRect">
              <a:avLst>
                <a:gd name="adj" fmla="val 50000"/>
              </a:avLst>
            </a:prstGeom>
            <a:solidFill>
              <a:srgbClr val="8DB9CA"/>
            </a:solidFill>
            <a:ln w="10795">
              <a:noFill/>
              <a:round/>
              <a:headEnd/>
              <a:tailEnd/>
            </a:ln>
            <a:effectLst/>
          </p:spPr>
          <p:txBody>
            <a:bodyPr vert="horz" wrap="none" lIns="0" tIns="0" rIns="0" bIns="0" anchor="ctr" anchorCtr="0">
              <a:noAutofit/>
            </a:bodyPr>
            <a:lstStyle/>
            <a:p>
              <a:pPr algn="ctr">
                <a:lnSpc>
                  <a:spcPct val="95000"/>
                </a:lnSpc>
              </a:pPr>
              <a:r>
                <a:rPr lang="en-US" sz="525" b="1">
                  <a:solidFill>
                    <a:schemeClr val="bg1"/>
                  </a:solidFill>
                </a:rPr>
                <a:t>REPORT &amp; LEARN</a:t>
              </a:r>
            </a:p>
          </p:txBody>
        </p:sp>
        <p:sp>
          <p:nvSpPr>
            <p:cNvPr id="23" name="AutoShape 2">
              <a:hlinkClick r:id="rId11" action="ppaction://hlinksldjump"/>
              <a:extLst>
                <a:ext uri="{FF2B5EF4-FFF2-40B4-BE49-F238E27FC236}">
                  <a16:creationId xmlns:a16="http://schemas.microsoft.com/office/drawing/2014/main" id="{EEFAA931-EED2-BEF7-D791-DB45E5C1AB31}"/>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HOW</a:t>
              </a:r>
            </a:p>
          </p:txBody>
        </p:sp>
        <p:sp>
          <p:nvSpPr>
            <p:cNvPr id="24" name="AutoShape 2">
              <a:hlinkClick r:id="rId12" action="ppaction://hlinksldjump"/>
              <a:extLst>
                <a:ext uri="{FF2B5EF4-FFF2-40B4-BE49-F238E27FC236}">
                  <a16:creationId xmlns:a16="http://schemas.microsoft.com/office/drawing/2014/main" id="{5170561B-C596-66B5-5D34-0463BE488EBD}"/>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WHO</a:t>
              </a:r>
            </a:p>
          </p:txBody>
        </p:sp>
        <p:sp>
          <p:nvSpPr>
            <p:cNvPr id="25" name="AutoShape 2">
              <a:hlinkClick r:id="rId13" action="ppaction://hlinksldjump"/>
              <a:extLst>
                <a:ext uri="{FF2B5EF4-FFF2-40B4-BE49-F238E27FC236}">
                  <a16:creationId xmlns:a16="http://schemas.microsoft.com/office/drawing/2014/main" id="{DE20F0F8-3530-695F-9B24-F7A2994232F8}"/>
                </a:ext>
              </a:extLst>
            </p:cNvPr>
            <p:cNvSpPr>
              <a:spLocks noChangeArrowheads="1"/>
            </p:cNvSpPr>
            <p:nvPr/>
          </p:nvSpPr>
          <p:spPr bwMode="gray">
            <a:xfrm>
              <a:off x="3057027"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WHY</a:t>
              </a:r>
            </a:p>
          </p:txBody>
        </p:sp>
        <p:sp>
          <p:nvSpPr>
            <p:cNvPr id="26" name="AutoShape 2">
              <a:hlinkClick r:id="rId14" action="ppaction://hlinksldjump"/>
              <a:extLst>
                <a:ext uri="{FF2B5EF4-FFF2-40B4-BE49-F238E27FC236}">
                  <a16:creationId xmlns:a16="http://schemas.microsoft.com/office/drawing/2014/main" id="{8B5F3D9B-8C99-C821-83CF-AA9D73CAB640}"/>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WHAT</a:t>
              </a:r>
            </a:p>
          </p:txBody>
        </p:sp>
        <p:sp>
          <p:nvSpPr>
            <p:cNvPr id="27" name="AutoShape 2">
              <a:hlinkClick r:id="rId15" action="ppaction://hlinksldjump"/>
              <a:extLst>
                <a:ext uri="{FF2B5EF4-FFF2-40B4-BE49-F238E27FC236}">
                  <a16:creationId xmlns:a16="http://schemas.microsoft.com/office/drawing/2014/main" id="{31857666-081D-9525-1CC3-DDA5110E133C}"/>
                </a:ext>
              </a:extLst>
            </p:cNvPr>
            <p:cNvSpPr>
              <a:spLocks noChangeArrowheads="1"/>
            </p:cNvSpPr>
            <p:nvPr/>
          </p:nvSpPr>
          <p:spPr bwMode="gray">
            <a:xfrm>
              <a:off x="2245264"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GENERAL</a:t>
              </a:r>
            </a:p>
          </p:txBody>
        </p:sp>
        <p:pic>
          <p:nvPicPr>
            <p:cNvPr id="28" name="Picture 27">
              <a:hlinkClick r:id="rId15" action="ppaction://hlinksldjump"/>
              <a:extLst>
                <a:ext uri="{FF2B5EF4-FFF2-40B4-BE49-F238E27FC236}">
                  <a16:creationId xmlns:a16="http://schemas.microsoft.com/office/drawing/2014/main" id="{1DEA0735-8D12-7349-9906-FE101144BA81}"/>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042152" y="4531579"/>
              <a:ext cx="189116" cy="189117"/>
            </a:xfrm>
            <a:prstGeom prst="rect">
              <a:avLst/>
            </a:prstGeom>
          </p:spPr>
        </p:pic>
        <p:sp>
          <p:nvSpPr>
            <p:cNvPr id="29" name="Arrow: Right 28">
              <a:hlinkClick r:id="" action="ppaction://hlinkshowjump?jump=lastslideviewed"/>
              <a:extLst>
                <a:ext uri="{FF2B5EF4-FFF2-40B4-BE49-F238E27FC236}">
                  <a16:creationId xmlns:a16="http://schemas.microsoft.com/office/drawing/2014/main" id="{6151ABB2-07F6-F3E2-C2EC-F7524F87ACC6}"/>
                </a:ext>
              </a:extLst>
            </p:cNvPr>
            <p:cNvSpPr/>
            <p:nvPr/>
          </p:nvSpPr>
          <p:spPr>
            <a:xfrm rot="10800000">
              <a:off x="1799208" y="4541436"/>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17" name="Group 16">
            <a:extLst>
              <a:ext uri="{FF2B5EF4-FFF2-40B4-BE49-F238E27FC236}">
                <a16:creationId xmlns:a16="http://schemas.microsoft.com/office/drawing/2014/main" id="{5055726D-46F5-4459-85A1-A2A6C0AE63A1}"/>
              </a:ext>
            </a:extLst>
          </p:cNvPr>
          <p:cNvGrpSpPr/>
          <p:nvPr/>
        </p:nvGrpSpPr>
        <p:grpSpPr>
          <a:xfrm>
            <a:off x="7405015" y="4531234"/>
            <a:ext cx="186825" cy="186825"/>
            <a:chOff x="9873352" y="6041644"/>
            <a:chExt cx="249100" cy="249100"/>
          </a:xfrm>
        </p:grpSpPr>
        <p:sp>
          <p:nvSpPr>
            <p:cNvPr id="18" name="Oval 17">
              <a:hlinkClick r:id="" action="ppaction://hlinkshowjump?jump=previousslide"/>
              <a:extLst>
                <a:ext uri="{FF2B5EF4-FFF2-40B4-BE49-F238E27FC236}">
                  <a16:creationId xmlns:a16="http://schemas.microsoft.com/office/drawing/2014/main" id="{C71C0B0A-614E-4D8B-9A2F-A9E5964FF67F}"/>
                </a:ext>
              </a:extLst>
            </p:cNvPr>
            <p:cNvSpPr/>
            <p:nvPr userDrawn="1"/>
          </p:nvSpPr>
          <p:spPr>
            <a:xfrm>
              <a:off x="9873352" y="6041644"/>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83"/>
              <a:endParaRPr lang="en-US" sz="1013">
                <a:solidFill>
                  <a:prstClr val="white"/>
                </a:solidFill>
                <a:latin typeface="Verdana"/>
              </a:endParaRPr>
            </a:p>
          </p:txBody>
        </p:sp>
        <p:grpSp>
          <p:nvGrpSpPr>
            <p:cNvPr id="19" name="Group 18">
              <a:extLst>
                <a:ext uri="{FF2B5EF4-FFF2-40B4-BE49-F238E27FC236}">
                  <a16:creationId xmlns:a16="http://schemas.microsoft.com/office/drawing/2014/main" id="{365DFF24-C0C3-4231-AB06-51445DACE929}"/>
                </a:ext>
              </a:extLst>
            </p:cNvPr>
            <p:cNvGrpSpPr/>
            <p:nvPr userDrawn="1"/>
          </p:nvGrpSpPr>
          <p:grpSpPr>
            <a:xfrm>
              <a:off x="9971776" y="6136088"/>
              <a:ext cx="41137" cy="66044"/>
              <a:chOff x="3345327" y="4804129"/>
              <a:chExt cx="74099" cy="118964"/>
            </a:xfrm>
          </p:grpSpPr>
          <p:cxnSp>
            <p:nvCxnSpPr>
              <p:cNvPr id="30" name="Straight Connector 29">
                <a:hlinkClick r:id="" action="ppaction://hlinkshowjump?jump=previousslide"/>
                <a:extLst>
                  <a:ext uri="{FF2B5EF4-FFF2-40B4-BE49-F238E27FC236}">
                    <a16:creationId xmlns:a16="http://schemas.microsoft.com/office/drawing/2014/main" id="{1DF20C53-0DD3-41BE-908F-577F40D6EC82}"/>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hlinkClick r:id="" action="ppaction://hlinkshowjump?jump=previousslide"/>
                <a:extLst>
                  <a:ext uri="{FF2B5EF4-FFF2-40B4-BE49-F238E27FC236}">
                    <a16:creationId xmlns:a16="http://schemas.microsoft.com/office/drawing/2014/main" id="{223901D3-672B-4E92-8F72-A29FAC67EBDB}"/>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32" name="Group 31">
            <a:extLst>
              <a:ext uri="{FF2B5EF4-FFF2-40B4-BE49-F238E27FC236}">
                <a16:creationId xmlns:a16="http://schemas.microsoft.com/office/drawing/2014/main" id="{6FCBC3E0-402D-4C43-A106-C49065D7B2DF}"/>
              </a:ext>
            </a:extLst>
          </p:cNvPr>
          <p:cNvGrpSpPr/>
          <p:nvPr/>
        </p:nvGrpSpPr>
        <p:grpSpPr>
          <a:xfrm>
            <a:off x="7642346" y="4531234"/>
            <a:ext cx="186825" cy="186825"/>
            <a:chOff x="10189795" y="6045160"/>
            <a:chExt cx="249100" cy="249100"/>
          </a:xfrm>
        </p:grpSpPr>
        <p:sp>
          <p:nvSpPr>
            <p:cNvPr id="33" name="Oval 32">
              <a:hlinkClick r:id="" action="ppaction://hlinkshowjump?jump=nextslide"/>
              <a:extLst>
                <a:ext uri="{FF2B5EF4-FFF2-40B4-BE49-F238E27FC236}">
                  <a16:creationId xmlns:a16="http://schemas.microsoft.com/office/drawing/2014/main" id="{B465D51E-698C-4EE2-A59A-44D35F936D00}"/>
                </a:ext>
              </a:extLst>
            </p:cNvPr>
            <p:cNvSpPr/>
            <p:nvPr userDrawn="1"/>
          </p:nvSpPr>
          <p:spPr>
            <a:xfrm>
              <a:off x="10189795" y="6045160"/>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83"/>
              <a:endParaRPr lang="en-US" sz="1013">
                <a:solidFill>
                  <a:prstClr val="white"/>
                </a:solidFill>
                <a:latin typeface="Verdana"/>
              </a:endParaRPr>
            </a:p>
          </p:txBody>
        </p:sp>
        <p:grpSp>
          <p:nvGrpSpPr>
            <p:cNvPr id="34" name="Group 33">
              <a:extLst>
                <a:ext uri="{FF2B5EF4-FFF2-40B4-BE49-F238E27FC236}">
                  <a16:creationId xmlns:a16="http://schemas.microsoft.com/office/drawing/2014/main" id="{861FAE8C-C6FA-45D4-991B-BA5547594ADF}"/>
                </a:ext>
              </a:extLst>
            </p:cNvPr>
            <p:cNvGrpSpPr/>
            <p:nvPr userDrawn="1"/>
          </p:nvGrpSpPr>
          <p:grpSpPr>
            <a:xfrm flipH="1" flipV="1">
              <a:off x="10297292" y="6133992"/>
              <a:ext cx="41137" cy="66044"/>
              <a:chOff x="3345327" y="4804129"/>
              <a:chExt cx="74099" cy="118964"/>
            </a:xfrm>
          </p:grpSpPr>
          <p:cxnSp>
            <p:nvCxnSpPr>
              <p:cNvPr id="35" name="Straight Connector 34">
                <a:hlinkClick r:id="" action="ppaction://hlinkshowjump?jump=nextslide"/>
                <a:extLst>
                  <a:ext uri="{FF2B5EF4-FFF2-40B4-BE49-F238E27FC236}">
                    <a16:creationId xmlns:a16="http://schemas.microsoft.com/office/drawing/2014/main" id="{03D658E8-9F7A-40BE-BF1A-51A03C9EDEE2}"/>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hlinkClick r:id="" action="ppaction://hlinkshowjump?jump=nextslide"/>
                <a:extLst>
                  <a:ext uri="{FF2B5EF4-FFF2-40B4-BE49-F238E27FC236}">
                    <a16:creationId xmlns:a16="http://schemas.microsoft.com/office/drawing/2014/main" id="{6B785871-4C36-47EE-AFD7-83114420B85D}"/>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266592487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893EE75-03A5-D2DC-BCA4-74CB4897E790}"/>
              </a:ext>
            </a:extLst>
          </p:cNvPr>
          <p:cNvSpPr/>
          <p:nvPr/>
        </p:nvSpPr>
        <p:spPr>
          <a:xfrm>
            <a:off x="1966" y="0"/>
            <a:ext cx="2993588" cy="44454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4" name="Title 1">
            <a:extLst>
              <a:ext uri="{FF2B5EF4-FFF2-40B4-BE49-F238E27FC236}">
                <a16:creationId xmlns:a16="http://schemas.microsoft.com/office/drawing/2014/main" id="{7A2B4E51-A107-08D3-1259-23133F65A4C5}"/>
              </a:ext>
            </a:extLst>
          </p:cNvPr>
          <p:cNvSpPr txBox="1">
            <a:spLocks/>
          </p:cNvSpPr>
          <p:nvPr/>
        </p:nvSpPr>
        <p:spPr bwMode="auto">
          <a:xfrm>
            <a:off x="447480" y="183982"/>
            <a:ext cx="8243942" cy="679647"/>
          </a:xfrm>
          <a:prstGeom prst="rect">
            <a:avLst/>
          </a:prstGeom>
          <a:noFill/>
          <a:ln>
            <a:noFill/>
          </a:ln>
        </p:spPr>
        <p:txBody>
          <a:bodyPr vert="horz" wrap="square" lIns="0" tIns="45716" rIns="91431" bIns="45716" numCol="1" anchor="ctr" anchorCtr="0" compatLnSpc="1">
            <a:prstTxWarp prst="textNoShape">
              <a:avLst/>
            </a:prstTxWarp>
          </a:bodyPr>
          <a:lstStyle>
            <a:lvl1pPr algn="l" defTabSz="457144" rtl="0" eaLnBrk="1" fontAlgn="base" hangingPunct="1">
              <a:spcBef>
                <a:spcPct val="0"/>
              </a:spcBef>
              <a:spcAft>
                <a:spcPct val="0"/>
              </a:spcAft>
              <a:defRPr sz="2100" kern="1200" cap="none" spc="0">
                <a:solidFill>
                  <a:schemeClr val="tx2"/>
                </a:solidFill>
                <a:latin typeface="Verdana"/>
                <a:ea typeface="ＭＳ Ｐゴシック" charset="0"/>
                <a:cs typeface="Verdana"/>
              </a:defRPr>
            </a:lvl1pPr>
            <a:lvl2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2pPr>
            <a:lvl3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3pPr>
            <a:lvl4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4pPr>
            <a:lvl5pPr algn="l" defTabSz="457144"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5pPr>
            <a:lvl6pPr marL="457144"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6pPr>
            <a:lvl7pPr marL="914288"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7pPr>
            <a:lvl8pPr marL="1371432"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8pPr>
            <a:lvl9pPr marL="1828577" algn="l" defTabSz="457144"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9pPr>
          </a:lstStyle>
          <a:p>
            <a:r>
              <a:rPr lang="en-US" sz="2000">
                <a:solidFill>
                  <a:schemeClr val="bg1"/>
                </a:solidFill>
              </a:rPr>
              <a:t>Have questions?</a:t>
            </a:r>
          </a:p>
        </p:txBody>
      </p:sp>
      <p:grpSp>
        <p:nvGrpSpPr>
          <p:cNvPr id="49" name="Group 48">
            <a:extLst>
              <a:ext uri="{FF2B5EF4-FFF2-40B4-BE49-F238E27FC236}">
                <a16:creationId xmlns:a16="http://schemas.microsoft.com/office/drawing/2014/main" id="{3694C23D-9263-4EC2-A1EF-EC2DE404E158}"/>
              </a:ext>
            </a:extLst>
          </p:cNvPr>
          <p:cNvGrpSpPr/>
          <p:nvPr/>
        </p:nvGrpSpPr>
        <p:grpSpPr>
          <a:xfrm>
            <a:off x="7405014" y="4531233"/>
            <a:ext cx="186825" cy="186825"/>
            <a:chOff x="9873352" y="6041644"/>
            <a:chExt cx="249100" cy="249100"/>
          </a:xfrm>
        </p:grpSpPr>
        <p:sp>
          <p:nvSpPr>
            <p:cNvPr id="50" name="Oval 49">
              <a:hlinkClick r:id="" action="ppaction://hlinkshowjump?jump=previousslide"/>
              <a:extLst>
                <a:ext uri="{FF2B5EF4-FFF2-40B4-BE49-F238E27FC236}">
                  <a16:creationId xmlns:a16="http://schemas.microsoft.com/office/drawing/2014/main" id="{B34400A8-99BF-4682-B46C-8F84F7F808F1}"/>
                </a:ext>
              </a:extLst>
            </p:cNvPr>
            <p:cNvSpPr/>
            <p:nvPr userDrawn="1"/>
          </p:nvSpPr>
          <p:spPr>
            <a:xfrm>
              <a:off x="9873352" y="6041644"/>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51" name="Group 50">
              <a:extLst>
                <a:ext uri="{FF2B5EF4-FFF2-40B4-BE49-F238E27FC236}">
                  <a16:creationId xmlns:a16="http://schemas.microsoft.com/office/drawing/2014/main" id="{6C96EA66-8090-464A-896E-31DA7E0CD6BC}"/>
                </a:ext>
              </a:extLst>
            </p:cNvPr>
            <p:cNvGrpSpPr/>
            <p:nvPr userDrawn="1"/>
          </p:nvGrpSpPr>
          <p:grpSpPr>
            <a:xfrm>
              <a:off x="9971776" y="6136088"/>
              <a:ext cx="41137" cy="66044"/>
              <a:chOff x="3345327" y="4804129"/>
              <a:chExt cx="74099" cy="118964"/>
            </a:xfrm>
          </p:grpSpPr>
          <p:cxnSp>
            <p:nvCxnSpPr>
              <p:cNvPr id="52" name="Straight Connector 51">
                <a:hlinkClick r:id="" action="ppaction://hlinkshowjump?jump=previousslide"/>
                <a:extLst>
                  <a:ext uri="{FF2B5EF4-FFF2-40B4-BE49-F238E27FC236}">
                    <a16:creationId xmlns:a16="http://schemas.microsoft.com/office/drawing/2014/main" id="{25B194AC-C708-4F68-9F6A-011C993594D2}"/>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hlinkClick r:id="" action="ppaction://hlinkshowjump?jump=previousslide"/>
                <a:extLst>
                  <a:ext uri="{FF2B5EF4-FFF2-40B4-BE49-F238E27FC236}">
                    <a16:creationId xmlns:a16="http://schemas.microsoft.com/office/drawing/2014/main" id="{206DF6D5-22ED-4194-88BA-3A3DC0BDA0CA}"/>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54" name="Group 53">
            <a:extLst>
              <a:ext uri="{FF2B5EF4-FFF2-40B4-BE49-F238E27FC236}">
                <a16:creationId xmlns:a16="http://schemas.microsoft.com/office/drawing/2014/main" id="{FCBF572E-0692-4E54-8397-935092F09660}"/>
              </a:ext>
            </a:extLst>
          </p:cNvPr>
          <p:cNvGrpSpPr/>
          <p:nvPr/>
        </p:nvGrpSpPr>
        <p:grpSpPr>
          <a:xfrm>
            <a:off x="7642346" y="4531233"/>
            <a:ext cx="186825" cy="186825"/>
            <a:chOff x="10189795" y="6045160"/>
            <a:chExt cx="249100" cy="249100"/>
          </a:xfrm>
        </p:grpSpPr>
        <p:sp>
          <p:nvSpPr>
            <p:cNvPr id="55" name="Oval 54">
              <a:hlinkClick r:id="" action="ppaction://hlinkshowjump?jump=nextslide"/>
              <a:extLst>
                <a:ext uri="{FF2B5EF4-FFF2-40B4-BE49-F238E27FC236}">
                  <a16:creationId xmlns:a16="http://schemas.microsoft.com/office/drawing/2014/main" id="{5CFE6ABD-DB82-4258-8AED-09ADB21FCCAD}"/>
                </a:ext>
              </a:extLst>
            </p:cNvPr>
            <p:cNvSpPr/>
            <p:nvPr userDrawn="1"/>
          </p:nvSpPr>
          <p:spPr>
            <a:xfrm>
              <a:off x="10189795" y="6045160"/>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56" name="Group 55">
              <a:extLst>
                <a:ext uri="{FF2B5EF4-FFF2-40B4-BE49-F238E27FC236}">
                  <a16:creationId xmlns:a16="http://schemas.microsoft.com/office/drawing/2014/main" id="{B47BE28B-5E97-42CA-832F-74C98BAA95E6}"/>
                </a:ext>
              </a:extLst>
            </p:cNvPr>
            <p:cNvGrpSpPr/>
            <p:nvPr userDrawn="1"/>
          </p:nvGrpSpPr>
          <p:grpSpPr>
            <a:xfrm flipH="1" flipV="1">
              <a:off x="10297292" y="6133992"/>
              <a:ext cx="41137" cy="66044"/>
              <a:chOff x="3345327" y="4804129"/>
              <a:chExt cx="74099" cy="118964"/>
            </a:xfrm>
          </p:grpSpPr>
          <p:cxnSp>
            <p:nvCxnSpPr>
              <p:cNvPr id="57" name="Straight Connector 56">
                <a:hlinkClick r:id="" action="ppaction://hlinkshowjump?jump=nextslide"/>
                <a:extLst>
                  <a:ext uri="{FF2B5EF4-FFF2-40B4-BE49-F238E27FC236}">
                    <a16:creationId xmlns:a16="http://schemas.microsoft.com/office/drawing/2014/main" id="{361966E8-3F49-4E98-8760-0114B0810947}"/>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hlinkClick r:id="" action="ppaction://hlinkshowjump?jump=nextslide"/>
                <a:extLst>
                  <a:ext uri="{FF2B5EF4-FFF2-40B4-BE49-F238E27FC236}">
                    <a16:creationId xmlns:a16="http://schemas.microsoft.com/office/drawing/2014/main" id="{4F8368F0-A96E-4042-94FC-A1F5CE7662B3}"/>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sp>
        <p:nvSpPr>
          <p:cNvPr id="15" name="Rounded Rectangle 14">
            <a:hlinkClick r:id="rId3"/>
            <a:extLst>
              <a:ext uri="{FF2B5EF4-FFF2-40B4-BE49-F238E27FC236}">
                <a16:creationId xmlns:a16="http://schemas.microsoft.com/office/drawing/2014/main" id="{CBF365D6-F7A8-0D68-C406-637FC78DFDC5}"/>
              </a:ext>
            </a:extLst>
          </p:cNvPr>
          <p:cNvSpPr/>
          <p:nvPr/>
        </p:nvSpPr>
        <p:spPr>
          <a:xfrm>
            <a:off x="74104" y="753496"/>
            <a:ext cx="2841152" cy="335564"/>
          </a:xfrm>
          <a:prstGeom prst="roundRect">
            <a:avLst>
              <a:gd name="adj" fmla="val 50000"/>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solidFill>
                  <a:schemeClr val="bg1"/>
                </a:solidFill>
              </a:rPr>
              <a:t>               CONTACT GS1</a:t>
            </a:r>
          </a:p>
        </p:txBody>
      </p:sp>
      <p:pic>
        <p:nvPicPr>
          <p:cNvPr id="18" name="Picture 17" descr="A picture containing qr code&#10;&#10;Description automatically generated">
            <a:extLst>
              <a:ext uri="{FF2B5EF4-FFF2-40B4-BE49-F238E27FC236}">
                <a16:creationId xmlns:a16="http://schemas.microsoft.com/office/drawing/2014/main" id="{20E390E4-6891-961C-72E5-724AEEA43A58}"/>
              </a:ext>
            </a:extLst>
          </p:cNvPr>
          <p:cNvPicPr>
            <a:picLocks noChangeAspect="1"/>
          </p:cNvPicPr>
          <p:nvPr/>
        </p:nvPicPr>
        <p:blipFill rotWithShape="1">
          <a:blip r:embed="rId4"/>
          <a:srcRect l="6184" r="4242"/>
          <a:stretch/>
        </p:blipFill>
        <p:spPr>
          <a:xfrm>
            <a:off x="4158733" y="515177"/>
            <a:ext cx="3834647" cy="2876997"/>
          </a:xfrm>
          <a:prstGeom prst="rect">
            <a:avLst/>
          </a:prstGeom>
        </p:spPr>
      </p:pic>
      <p:sp>
        <p:nvSpPr>
          <p:cNvPr id="20" name="TextBox 19">
            <a:extLst>
              <a:ext uri="{FF2B5EF4-FFF2-40B4-BE49-F238E27FC236}">
                <a16:creationId xmlns:a16="http://schemas.microsoft.com/office/drawing/2014/main" id="{4487A425-2F3D-95B9-B135-EABFD8E1F931}"/>
              </a:ext>
            </a:extLst>
          </p:cNvPr>
          <p:cNvSpPr txBox="1"/>
          <p:nvPr/>
        </p:nvSpPr>
        <p:spPr>
          <a:xfrm>
            <a:off x="4579262" y="3202543"/>
            <a:ext cx="3595474" cy="369332"/>
          </a:xfrm>
          <a:prstGeom prst="rect">
            <a:avLst/>
          </a:prstGeom>
          <a:noFill/>
        </p:spPr>
        <p:txBody>
          <a:bodyPr wrap="square">
            <a:spAutoFit/>
          </a:bodyPr>
          <a:lstStyle/>
          <a:p>
            <a:r>
              <a:rPr lang="en-GB">
                <a:hlinkClick r:id="rId5"/>
              </a:rPr>
              <a:t>https://www.gs1.org/contact</a:t>
            </a:r>
            <a:r>
              <a:rPr lang="en-GB"/>
              <a:t> </a:t>
            </a:r>
          </a:p>
        </p:txBody>
      </p:sp>
      <p:grpSp>
        <p:nvGrpSpPr>
          <p:cNvPr id="30" name="Group 29">
            <a:extLst>
              <a:ext uri="{FF2B5EF4-FFF2-40B4-BE49-F238E27FC236}">
                <a16:creationId xmlns:a16="http://schemas.microsoft.com/office/drawing/2014/main" id="{3651B6AD-7E4C-56B4-040E-57595DDDCC86}"/>
              </a:ext>
            </a:extLst>
          </p:cNvPr>
          <p:cNvGrpSpPr/>
          <p:nvPr/>
        </p:nvGrpSpPr>
        <p:grpSpPr>
          <a:xfrm>
            <a:off x="1799208" y="4531579"/>
            <a:ext cx="5302641" cy="195507"/>
            <a:chOff x="1799208" y="4531579"/>
            <a:chExt cx="5302641" cy="195507"/>
          </a:xfrm>
        </p:grpSpPr>
        <p:sp>
          <p:nvSpPr>
            <p:cNvPr id="31" name="AutoShape 2">
              <a:hlinkClick r:id="rId6" action="ppaction://hlinksldjump"/>
              <a:extLst>
                <a:ext uri="{FF2B5EF4-FFF2-40B4-BE49-F238E27FC236}">
                  <a16:creationId xmlns:a16="http://schemas.microsoft.com/office/drawing/2014/main" id="{E1313D1B-CEDA-EE26-5416-7E1D7EFF1655}"/>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REPORT &amp; LEARN</a:t>
              </a:r>
            </a:p>
          </p:txBody>
        </p:sp>
        <p:sp>
          <p:nvSpPr>
            <p:cNvPr id="32" name="AutoShape 2">
              <a:hlinkClick r:id="rId7" action="ppaction://hlinksldjump"/>
              <a:extLst>
                <a:ext uri="{FF2B5EF4-FFF2-40B4-BE49-F238E27FC236}">
                  <a16:creationId xmlns:a16="http://schemas.microsoft.com/office/drawing/2014/main" id="{46BC42CE-C6D2-C4A6-A602-7283E224B9CF}"/>
                </a:ext>
              </a:extLst>
            </p:cNvPr>
            <p:cNvSpPr>
              <a:spLocks noChangeArrowheads="1"/>
            </p:cNvSpPr>
            <p:nvPr/>
          </p:nvSpPr>
          <p:spPr bwMode="gray">
            <a:xfrm>
              <a:off x="5492315" y="4535045"/>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HOW</a:t>
              </a:r>
            </a:p>
          </p:txBody>
        </p:sp>
        <p:sp>
          <p:nvSpPr>
            <p:cNvPr id="33" name="AutoShape 2">
              <a:hlinkClick r:id="rId8" action="ppaction://hlinksldjump"/>
              <a:extLst>
                <a:ext uri="{FF2B5EF4-FFF2-40B4-BE49-F238E27FC236}">
                  <a16:creationId xmlns:a16="http://schemas.microsoft.com/office/drawing/2014/main" id="{6DA67C55-5B73-F449-D8CF-ADA2FEBAEFF7}"/>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HOW</a:t>
              </a:r>
            </a:p>
          </p:txBody>
        </p:sp>
        <p:sp>
          <p:nvSpPr>
            <p:cNvPr id="34" name="AutoShape 2">
              <a:hlinkClick r:id="rId9" action="ppaction://hlinksldjump"/>
              <a:extLst>
                <a:ext uri="{FF2B5EF4-FFF2-40B4-BE49-F238E27FC236}">
                  <a16:creationId xmlns:a16="http://schemas.microsoft.com/office/drawing/2014/main" id="{B8C16322-D299-5B1B-4F65-4C32BBAAE65B}"/>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algn="ctr">
                <a:lnSpc>
                  <a:spcPct val="95000"/>
                </a:lnSpc>
              </a:pPr>
              <a:r>
                <a:rPr lang="en-US" sz="525">
                  <a:solidFill>
                    <a:schemeClr val="bg2">
                      <a:lumMod val="60000"/>
                      <a:lumOff val="40000"/>
                    </a:schemeClr>
                  </a:solidFill>
                </a:rPr>
                <a:t>WHO</a:t>
              </a:r>
            </a:p>
          </p:txBody>
        </p:sp>
        <p:sp>
          <p:nvSpPr>
            <p:cNvPr id="35" name="AutoShape 2">
              <a:hlinkClick r:id="rId10" action="ppaction://hlinksldjump"/>
              <a:extLst>
                <a:ext uri="{FF2B5EF4-FFF2-40B4-BE49-F238E27FC236}">
                  <a16:creationId xmlns:a16="http://schemas.microsoft.com/office/drawing/2014/main" id="{ADA26CA6-CABA-98E0-BBCA-A7C6A300A270}"/>
                </a:ext>
              </a:extLst>
            </p:cNvPr>
            <p:cNvSpPr>
              <a:spLocks noChangeArrowheads="1"/>
            </p:cNvSpPr>
            <p:nvPr/>
          </p:nvSpPr>
          <p:spPr bwMode="gray">
            <a:xfrm>
              <a:off x="3057027"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WHY</a:t>
              </a:r>
            </a:p>
          </p:txBody>
        </p:sp>
        <p:sp>
          <p:nvSpPr>
            <p:cNvPr id="36" name="AutoShape 2">
              <a:hlinkClick r:id="rId11" action="ppaction://hlinksldjump"/>
              <a:extLst>
                <a:ext uri="{FF2B5EF4-FFF2-40B4-BE49-F238E27FC236}">
                  <a16:creationId xmlns:a16="http://schemas.microsoft.com/office/drawing/2014/main" id="{7DE33319-1163-71C7-4F12-3423235609AC}"/>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WHAT</a:t>
              </a:r>
            </a:p>
          </p:txBody>
        </p:sp>
        <p:sp>
          <p:nvSpPr>
            <p:cNvPr id="37" name="AutoShape 2">
              <a:hlinkClick r:id="rId12" action="ppaction://hlinksldjump"/>
              <a:extLst>
                <a:ext uri="{FF2B5EF4-FFF2-40B4-BE49-F238E27FC236}">
                  <a16:creationId xmlns:a16="http://schemas.microsoft.com/office/drawing/2014/main" id="{04AFF380-D0ED-8C29-975F-96E02C676AE3}"/>
                </a:ext>
              </a:extLst>
            </p:cNvPr>
            <p:cNvSpPr>
              <a:spLocks noChangeArrowheads="1"/>
            </p:cNvSpPr>
            <p:nvPr/>
          </p:nvSpPr>
          <p:spPr bwMode="gray">
            <a:xfrm>
              <a:off x="2245264"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algn="ctr">
                <a:lnSpc>
                  <a:spcPct val="95000"/>
                </a:lnSpc>
              </a:pPr>
              <a:r>
                <a:rPr lang="en-US" sz="525">
                  <a:solidFill>
                    <a:schemeClr val="bg2">
                      <a:lumMod val="60000"/>
                      <a:lumOff val="40000"/>
                    </a:schemeClr>
                  </a:solidFill>
                </a:rPr>
                <a:t>GENERAL</a:t>
              </a:r>
            </a:p>
          </p:txBody>
        </p:sp>
        <p:pic>
          <p:nvPicPr>
            <p:cNvPr id="38" name="Picture 37">
              <a:hlinkClick r:id="rId12" action="ppaction://hlinksldjump"/>
              <a:extLst>
                <a:ext uri="{FF2B5EF4-FFF2-40B4-BE49-F238E27FC236}">
                  <a16:creationId xmlns:a16="http://schemas.microsoft.com/office/drawing/2014/main" id="{E17D83BB-0F55-9BE7-4DD5-5A09CA8FEB1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042152" y="4531579"/>
              <a:ext cx="189116" cy="189117"/>
            </a:xfrm>
            <a:prstGeom prst="rect">
              <a:avLst/>
            </a:prstGeom>
          </p:spPr>
        </p:pic>
        <p:sp>
          <p:nvSpPr>
            <p:cNvPr id="39" name="Arrow: Right 38">
              <a:hlinkClick r:id="" action="ppaction://hlinkshowjump?jump=lastslideviewed"/>
              <a:extLst>
                <a:ext uri="{FF2B5EF4-FFF2-40B4-BE49-F238E27FC236}">
                  <a16:creationId xmlns:a16="http://schemas.microsoft.com/office/drawing/2014/main" id="{7DB1F2C5-8562-D606-032F-B5DA50D87964}"/>
                </a:ext>
              </a:extLst>
            </p:cNvPr>
            <p:cNvSpPr/>
            <p:nvPr/>
          </p:nvSpPr>
          <p:spPr>
            <a:xfrm rot="10800000">
              <a:off x="1799208" y="4541436"/>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360855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D08E5EE0-F7C5-4260-1562-1970E8818FC3}"/>
              </a:ext>
            </a:extLst>
          </p:cNvPr>
          <p:cNvSpPr txBox="1"/>
          <p:nvPr/>
        </p:nvSpPr>
        <p:spPr>
          <a:xfrm>
            <a:off x="3524072" y="3156551"/>
            <a:ext cx="731520" cy="32866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Verdana"/>
                <a:ea typeface="+mn-ea"/>
                <a:cs typeface="+mn-cs"/>
              </a:rPr>
              <a:t>Finance</a:t>
            </a:r>
            <a:endParaRPr kumimoji="0" lang="en-GB" sz="1000" b="0" i="0" u="none" strike="noStrike" kern="1200" cap="none" spc="0" normalizeH="0" baseline="0" noProof="0">
              <a:ln>
                <a:noFill/>
              </a:ln>
              <a:solidFill>
                <a:prstClr val="white"/>
              </a:solidFill>
              <a:effectLst/>
              <a:uLnTx/>
              <a:uFillTx/>
              <a:latin typeface="Verdana"/>
              <a:ea typeface="+mn-ea"/>
              <a:cs typeface="+mn-cs"/>
            </a:endParaRPr>
          </a:p>
        </p:txBody>
      </p:sp>
      <p:sp>
        <p:nvSpPr>
          <p:cNvPr id="31" name="TextBox 30">
            <a:extLst>
              <a:ext uri="{FF2B5EF4-FFF2-40B4-BE49-F238E27FC236}">
                <a16:creationId xmlns:a16="http://schemas.microsoft.com/office/drawing/2014/main" id="{A61F737C-D794-D12D-D799-8BDD640BB26E}"/>
              </a:ext>
            </a:extLst>
          </p:cNvPr>
          <p:cNvSpPr txBox="1"/>
          <p:nvPr/>
        </p:nvSpPr>
        <p:spPr>
          <a:xfrm>
            <a:off x="3868793" y="1159644"/>
            <a:ext cx="979804" cy="30008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srgbClr val="002C6C"/>
                </a:solidFill>
                <a:effectLst/>
                <a:uLnTx/>
                <a:uFillTx/>
                <a:latin typeface="Verdana"/>
                <a:ea typeface="+mn-ea"/>
                <a:cs typeface="+mn-cs"/>
              </a:rPr>
              <a:t>Internal</a:t>
            </a:r>
            <a:endParaRPr kumimoji="0" lang="en-GB" sz="1350" b="0" i="0" u="none" strike="noStrike" kern="1200" cap="none" spc="0" normalizeH="0" baseline="0" noProof="0">
              <a:ln>
                <a:noFill/>
              </a:ln>
              <a:solidFill>
                <a:srgbClr val="002C6C"/>
              </a:solidFill>
              <a:effectLst/>
              <a:uLnTx/>
              <a:uFillTx/>
              <a:latin typeface="Verdana"/>
              <a:ea typeface="+mn-ea"/>
              <a:cs typeface="+mn-cs"/>
            </a:endParaRPr>
          </a:p>
        </p:txBody>
      </p:sp>
      <p:sp>
        <p:nvSpPr>
          <p:cNvPr id="2" name="Rectangle 1">
            <a:extLst>
              <a:ext uri="{FF2B5EF4-FFF2-40B4-BE49-F238E27FC236}">
                <a16:creationId xmlns:a16="http://schemas.microsoft.com/office/drawing/2014/main" id="{A3AD92E4-2278-1151-87A6-8CAF2CD7CF01}"/>
              </a:ext>
            </a:extLst>
          </p:cNvPr>
          <p:cNvSpPr/>
          <p:nvPr/>
        </p:nvSpPr>
        <p:spPr>
          <a:xfrm>
            <a:off x="2915256" y="841104"/>
            <a:ext cx="5928707" cy="247957"/>
          </a:xfrm>
          <a:prstGeom prst="rect">
            <a:avLst/>
          </a:prstGeom>
          <a:solidFill>
            <a:schemeClr val="bg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013" b="0" i="0" u="none" strike="noStrike" kern="1200" cap="none" spc="0" normalizeH="0" baseline="0" noProof="0">
              <a:ln>
                <a:noFill/>
              </a:ln>
              <a:solidFill>
                <a:prstClr val="white"/>
              </a:solidFill>
              <a:effectLst/>
              <a:uLnTx/>
              <a:uFillTx/>
              <a:latin typeface="Verdana"/>
              <a:ea typeface="+mn-ea"/>
              <a:cs typeface="+mn-cs"/>
            </a:endParaRPr>
          </a:p>
        </p:txBody>
      </p:sp>
      <p:graphicFrame>
        <p:nvGraphicFramePr>
          <p:cNvPr id="5" name="Object 4" hidden="1">
            <a:extLst>
              <a:ext uri="{FF2B5EF4-FFF2-40B4-BE49-F238E27FC236}">
                <a16:creationId xmlns:a16="http://schemas.microsoft.com/office/drawing/2014/main" id="{CFF175D2-2D4F-4570-80BE-7987D51BC95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5" name="Object 4" hidden="1">
                        <a:extLst>
                          <a:ext uri="{FF2B5EF4-FFF2-40B4-BE49-F238E27FC236}">
                            <a16:creationId xmlns:a16="http://schemas.microsoft.com/office/drawing/2014/main" id="{CFF175D2-2D4F-4570-80BE-7987D51BC95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2" name="Rectangle 31">
            <a:extLst>
              <a:ext uri="{FF2B5EF4-FFF2-40B4-BE49-F238E27FC236}">
                <a16:creationId xmlns:a16="http://schemas.microsoft.com/office/drawing/2014/main" id="{EF457973-5D4A-4303-977B-A8F2758E43AF}"/>
              </a:ext>
            </a:extLst>
          </p:cNvPr>
          <p:cNvSpPr/>
          <p:nvPr/>
        </p:nvSpPr>
        <p:spPr>
          <a:xfrm>
            <a:off x="1966" y="0"/>
            <a:ext cx="2993588" cy="4445491"/>
          </a:xfrm>
          <a:prstGeom prst="rect">
            <a:avLst/>
          </a:prstGeom>
          <a:solidFill>
            <a:srgbClr val="71B7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Verdana"/>
              <a:ea typeface="+mn-ea"/>
              <a:cs typeface="+mn-cs"/>
            </a:endParaRPr>
          </a:p>
        </p:txBody>
      </p:sp>
      <p:cxnSp>
        <p:nvCxnSpPr>
          <p:cNvPr id="24" name="Straight Connector 23">
            <a:extLst>
              <a:ext uri="{FF2B5EF4-FFF2-40B4-BE49-F238E27FC236}">
                <a16:creationId xmlns:a16="http://schemas.microsoft.com/office/drawing/2014/main" id="{519893C7-537A-402A-8E00-7C75FE4CFA92}"/>
              </a:ext>
            </a:extLst>
          </p:cNvPr>
          <p:cNvCxnSpPr>
            <a:cxnSpLocks/>
          </p:cNvCxnSpPr>
          <p:nvPr/>
        </p:nvCxnSpPr>
        <p:spPr>
          <a:xfrm flipV="1">
            <a:off x="3069900" y="926100"/>
            <a:ext cx="5179433"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5" name="Title 1">
            <a:extLst>
              <a:ext uri="{FF2B5EF4-FFF2-40B4-BE49-F238E27FC236}">
                <a16:creationId xmlns:a16="http://schemas.microsoft.com/office/drawing/2014/main" id="{4B580D11-E7FF-4F7F-9C5E-72F4CF7E8656}"/>
              </a:ext>
            </a:extLst>
          </p:cNvPr>
          <p:cNvSpPr txBox="1">
            <a:spLocks/>
          </p:cNvSpPr>
          <p:nvPr/>
        </p:nvSpPr>
        <p:spPr bwMode="auto">
          <a:xfrm>
            <a:off x="303610" y="87475"/>
            <a:ext cx="2312000" cy="537533"/>
          </a:xfrm>
          <a:prstGeom prst="rect">
            <a:avLst/>
          </a:prstGeom>
          <a:noFill/>
          <a:ln>
            <a:noFill/>
          </a:ln>
        </p:spPr>
        <p:txBody>
          <a:bodyPr vert="horz" wrap="square" lIns="0" tIns="34287" rIns="68573" bIns="34287" numCol="1" anchor="b" anchorCtr="0" compatLnSpc="1">
            <a:prstTxWarp prst="textNoShape">
              <a:avLst/>
            </a:prstTxWarp>
          </a:bodyPr>
          <a:lstStyle>
            <a:lvl1pPr algn="l" defTabSz="60952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a:lstStyle>
          <a:p>
            <a:pPr marL="0" marR="0" lvl="0" indent="0" algn="l" defTabSz="609525" rtl="0" eaLnBrk="1" fontAlgn="base" latinLnBrk="0" hangingPunct="1">
              <a:lnSpc>
                <a:spcPct val="100000"/>
              </a:lnSpc>
              <a:spcBef>
                <a:spcPct val="0"/>
              </a:spcBef>
              <a:spcAft>
                <a:spcPct val="0"/>
              </a:spcAft>
              <a:buClrTx/>
              <a:buSzTx/>
              <a:buFontTx/>
              <a:buNone/>
              <a:tabLst/>
              <a:defRPr/>
            </a:pPr>
            <a:r>
              <a:rPr kumimoji="0" lang="en-US" sz="1500" b="0" i="0" u="none" strike="noStrike" kern="1200" cap="none" spc="0" normalizeH="0" baseline="0" noProof="0">
                <a:ln>
                  <a:noFill/>
                </a:ln>
                <a:solidFill>
                  <a:prstClr val="white"/>
                </a:solidFill>
                <a:effectLst/>
                <a:uLnTx/>
                <a:uFillTx/>
                <a:latin typeface="Verdana"/>
                <a:ea typeface="ＭＳ Ｐゴシック" charset="0"/>
              </a:rPr>
              <a:t>Identify Stakeholders for Pilot</a:t>
            </a:r>
          </a:p>
        </p:txBody>
      </p:sp>
      <p:sp>
        <p:nvSpPr>
          <p:cNvPr id="65" name="Rounded Rectangle 93">
            <a:extLst>
              <a:ext uri="{FF2B5EF4-FFF2-40B4-BE49-F238E27FC236}">
                <a16:creationId xmlns:a16="http://schemas.microsoft.com/office/drawing/2014/main" id="{01ABCAFC-D64B-4E43-A740-9A67189CE7E7}"/>
              </a:ext>
            </a:extLst>
          </p:cNvPr>
          <p:cNvSpPr/>
          <p:nvPr/>
        </p:nvSpPr>
        <p:spPr>
          <a:xfrm>
            <a:off x="411835" y="783044"/>
            <a:ext cx="1480787"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marL="0" marR="0" lvl="0" indent="0" algn="l" defTabSz="654542"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prstClr val="white"/>
                </a:solidFill>
                <a:effectLst/>
                <a:uLnTx/>
                <a:uFillTx/>
                <a:latin typeface="Verdana"/>
                <a:ea typeface="+mn-ea"/>
                <a:cs typeface="Arial"/>
              </a:rPr>
              <a:t>WHO</a:t>
            </a:r>
          </a:p>
        </p:txBody>
      </p:sp>
      <p:cxnSp>
        <p:nvCxnSpPr>
          <p:cNvPr id="76" name="Straight Connector 75">
            <a:extLst>
              <a:ext uri="{FF2B5EF4-FFF2-40B4-BE49-F238E27FC236}">
                <a16:creationId xmlns:a16="http://schemas.microsoft.com/office/drawing/2014/main" id="{81121338-3457-44E7-BB8C-7E50566F7974}"/>
              </a:ext>
            </a:extLst>
          </p:cNvPr>
          <p:cNvCxnSpPr>
            <a:cxnSpLocks/>
          </p:cNvCxnSpPr>
          <p:nvPr/>
        </p:nvCxnSpPr>
        <p:spPr>
          <a:xfrm flipV="1">
            <a:off x="1892621" y="925948"/>
            <a:ext cx="1058048" cy="2"/>
          </a:xfrm>
          <a:prstGeom prst="line">
            <a:avLst/>
          </a:prstGeom>
          <a:ln w="19050">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4A231C9C-E856-4496-B2C3-0B7D502FA26F}"/>
              </a:ext>
            </a:extLst>
          </p:cNvPr>
          <p:cNvGrpSpPr/>
          <p:nvPr/>
        </p:nvGrpSpPr>
        <p:grpSpPr>
          <a:xfrm>
            <a:off x="7405014" y="4531233"/>
            <a:ext cx="186825" cy="186825"/>
            <a:chOff x="9873352" y="6041644"/>
            <a:chExt cx="249100" cy="249100"/>
          </a:xfrm>
        </p:grpSpPr>
        <p:sp>
          <p:nvSpPr>
            <p:cNvPr id="43" name="Oval 42">
              <a:hlinkClick r:id="" action="ppaction://hlinkshowjump?jump=previousslide"/>
              <a:extLst>
                <a:ext uri="{FF2B5EF4-FFF2-40B4-BE49-F238E27FC236}">
                  <a16:creationId xmlns:a16="http://schemas.microsoft.com/office/drawing/2014/main" id="{289A2E35-A408-4783-82C6-C8A241DEC399}"/>
                </a:ext>
              </a:extLst>
            </p:cNvPr>
            <p:cNvSpPr/>
            <p:nvPr userDrawn="1"/>
          </p:nvSpPr>
          <p:spPr>
            <a:xfrm>
              <a:off x="9873352" y="6041644"/>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49" name="Group 48">
              <a:extLst>
                <a:ext uri="{FF2B5EF4-FFF2-40B4-BE49-F238E27FC236}">
                  <a16:creationId xmlns:a16="http://schemas.microsoft.com/office/drawing/2014/main" id="{F7DD0C77-F7DE-4B43-ACC3-C26AB8ACAB0B}"/>
                </a:ext>
              </a:extLst>
            </p:cNvPr>
            <p:cNvGrpSpPr/>
            <p:nvPr userDrawn="1"/>
          </p:nvGrpSpPr>
          <p:grpSpPr>
            <a:xfrm>
              <a:off x="9971776" y="6136088"/>
              <a:ext cx="41137" cy="66044"/>
              <a:chOff x="3345327" y="4804129"/>
              <a:chExt cx="74099" cy="118964"/>
            </a:xfrm>
          </p:grpSpPr>
          <p:cxnSp>
            <p:nvCxnSpPr>
              <p:cNvPr id="50" name="Straight Connector 49">
                <a:hlinkClick r:id="" action="ppaction://hlinkshowjump?jump=previousslide"/>
                <a:extLst>
                  <a:ext uri="{FF2B5EF4-FFF2-40B4-BE49-F238E27FC236}">
                    <a16:creationId xmlns:a16="http://schemas.microsoft.com/office/drawing/2014/main" id="{ED8954DA-9AFA-407B-8EF7-FE316B1C565A}"/>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hlinkClick r:id="" action="ppaction://hlinkshowjump?jump=previousslide"/>
                <a:extLst>
                  <a:ext uri="{FF2B5EF4-FFF2-40B4-BE49-F238E27FC236}">
                    <a16:creationId xmlns:a16="http://schemas.microsoft.com/office/drawing/2014/main" id="{E50C27E1-0303-4D00-B91B-B9C06C212AA2}"/>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58" name="Group 57">
            <a:extLst>
              <a:ext uri="{FF2B5EF4-FFF2-40B4-BE49-F238E27FC236}">
                <a16:creationId xmlns:a16="http://schemas.microsoft.com/office/drawing/2014/main" id="{1A966707-230C-40B8-8D31-95A66C749111}"/>
              </a:ext>
            </a:extLst>
          </p:cNvPr>
          <p:cNvGrpSpPr/>
          <p:nvPr/>
        </p:nvGrpSpPr>
        <p:grpSpPr>
          <a:xfrm>
            <a:off x="7642346" y="4531233"/>
            <a:ext cx="186825" cy="186825"/>
            <a:chOff x="10189795" y="6045160"/>
            <a:chExt cx="249100" cy="249100"/>
          </a:xfrm>
        </p:grpSpPr>
        <p:sp>
          <p:nvSpPr>
            <p:cNvPr id="59" name="Oval 58">
              <a:hlinkClick r:id="" action="ppaction://hlinkshowjump?jump=nextslide"/>
              <a:extLst>
                <a:ext uri="{FF2B5EF4-FFF2-40B4-BE49-F238E27FC236}">
                  <a16:creationId xmlns:a16="http://schemas.microsoft.com/office/drawing/2014/main" id="{EA454687-9CB0-48A1-8DE7-020D3F43AF7B}"/>
                </a:ext>
              </a:extLst>
            </p:cNvPr>
            <p:cNvSpPr/>
            <p:nvPr userDrawn="1"/>
          </p:nvSpPr>
          <p:spPr>
            <a:xfrm>
              <a:off x="10189795" y="6045160"/>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60" name="Group 59">
              <a:extLst>
                <a:ext uri="{FF2B5EF4-FFF2-40B4-BE49-F238E27FC236}">
                  <a16:creationId xmlns:a16="http://schemas.microsoft.com/office/drawing/2014/main" id="{2F5C2ADC-9267-4C5D-AB93-BBAB9FD6E6F0}"/>
                </a:ext>
              </a:extLst>
            </p:cNvPr>
            <p:cNvGrpSpPr/>
            <p:nvPr userDrawn="1"/>
          </p:nvGrpSpPr>
          <p:grpSpPr>
            <a:xfrm flipH="1" flipV="1">
              <a:off x="10297292" y="6133992"/>
              <a:ext cx="41137" cy="66044"/>
              <a:chOff x="3345327" y="4804129"/>
              <a:chExt cx="74099" cy="118964"/>
            </a:xfrm>
          </p:grpSpPr>
          <p:cxnSp>
            <p:nvCxnSpPr>
              <p:cNvPr id="61" name="Straight Connector 60">
                <a:hlinkClick r:id="" action="ppaction://hlinkshowjump?jump=nextslide"/>
                <a:extLst>
                  <a:ext uri="{FF2B5EF4-FFF2-40B4-BE49-F238E27FC236}">
                    <a16:creationId xmlns:a16="http://schemas.microsoft.com/office/drawing/2014/main" id="{226224C6-6A6C-4735-9297-B5498688E1FC}"/>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hlinkClick r:id="" action="ppaction://hlinkshowjump?jump=nextslide"/>
                <a:extLst>
                  <a:ext uri="{FF2B5EF4-FFF2-40B4-BE49-F238E27FC236}">
                    <a16:creationId xmlns:a16="http://schemas.microsoft.com/office/drawing/2014/main" id="{7863FFE2-99AC-44F4-9C24-6C5A69FEE7E1}"/>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sp>
        <p:nvSpPr>
          <p:cNvPr id="64" name="Oval 20">
            <a:extLst>
              <a:ext uri="{FF2B5EF4-FFF2-40B4-BE49-F238E27FC236}">
                <a16:creationId xmlns:a16="http://schemas.microsoft.com/office/drawing/2014/main" id="{738F8DA2-7CCF-4D3C-B0B6-4C117C1ACCD2}"/>
              </a:ext>
            </a:extLst>
          </p:cNvPr>
          <p:cNvSpPr/>
          <p:nvPr/>
        </p:nvSpPr>
        <p:spPr>
          <a:xfrm>
            <a:off x="125709" y="694902"/>
            <a:ext cx="456300" cy="455879"/>
          </a:xfrm>
          <a:prstGeom prst="ellipse">
            <a:avLst/>
          </a:prstGeom>
          <a:solidFill>
            <a:schemeClr val="bg1"/>
          </a:solidFill>
          <a:ln w="19050" cap="flat" cmpd="sng" algn="ctr">
            <a:solidFill>
              <a:schemeClr val="tx2"/>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75" b="0" i="0" u="none" strike="noStrike" kern="0" cap="none" spc="0" normalizeH="0" baseline="0" noProof="0">
              <a:ln>
                <a:noFill/>
              </a:ln>
              <a:solidFill>
                <a:prstClr val="white"/>
              </a:solidFill>
              <a:effectLst/>
              <a:uLnTx/>
              <a:uFillTx/>
              <a:latin typeface="Verdana"/>
              <a:ea typeface="+mn-ea"/>
              <a:cs typeface="+mn-cs"/>
            </a:endParaRPr>
          </a:p>
        </p:txBody>
      </p:sp>
      <p:grpSp>
        <p:nvGrpSpPr>
          <p:cNvPr id="44" name="Group 43">
            <a:extLst>
              <a:ext uri="{FF2B5EF4-FFF2-40B4-BE49-F238E27FC236}">
                <a16:creationId xmlns:a16="http://schemas.microsoft.com/office/drawing/2014/main" id="{A8DEF5E1-A18D-4C43-2550-40AA6C291EF2}"/>
              </a:ext>
            </a:extLst>
          </p:cNvPr>
          <p:cNvGrpSpPr/>
          <p:nvPr/>
        </p:nvGrpSpPr>
        <p:grpSpPr>
          <a:xfrm>
            <a:off x="179084" y="843299"/>
            <a:ext cx="335080" cy="188652"/>
            <a:chOff x="5753233" y="98648"/>
            <a:chExt cx="528260" cy="324155"/>
          </a:xfrm>
          <a:solidFill>
            <a:schemeClr val="tx2"/>
          </a:solidFill>
        </p:grpSpPr>
        <p:sp>
          <p:nvSpPr>
            <p:cNvPr id="46" name="Freeform 286">
              <a:extLst>
                <a:ext uri="{FF2B5EF4-FFF2-40B4-BE49-F238E27FC236}">
                  <a16:creationId xmlns:a16="http://schemas.microsoft.com/office/drawing/2014/main" id="{6DC13D0E-2416-EC73-755B-542999A3D8A1}"/>
                </a:ext>
              </a:extLst>
            </p:cNvPr>
            <p:cNvSpPr>
              <a:spLocks/>
            </p:cNvSpPr>
            <p:nvPr/>
          </p:nvSpPr>
          <p:spPr bwMode="auto">
            <a:xfrm>
              <a:off x="5753233" y="211945"/>
              <a:ext cx="197167" cy="122738"/>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0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39" y="7"/>
                    <a:pt x="42" y="12"/>
                  </a:cubicBezTo>
                  <a:cubicBezTo>
                    <a:pt x="44" y="18"/>
                    <a:pt x="45" y="25"/>
                    <a:pt x="40" y="30"/>
                  </a:cubicBezTo>
                  <a:cubicBezTo>
                    <a:pt x="37" y="32"/>
                    <a:pt x="33" y="33"/>
                    <a:pt x="30" y="33"/>
                  </a:cubicBezTo>
                  <a:cubicBezTo>
                    <a:pt x="23" y="33"/>
                    <a:pt x="17" y="33"/>
                    <a:pt x="11" y="32"/>
                  </a:cubicBezTo>
                  <a:cubicBezTo>
                    <a:pt x="9" y="32"/>
                    <a:pt x="1" y="30"/>
                    <a:pt x="0" y="30"/>
                  </a:cubicBezTo>
                  <a:cubicBezTo>
                    <a:pt x="0" y="30"/>
                    <a:pt x="0" y="29"/>
                    <a:pt x="0" y="29"/>
                  </a:cubicBezTo>
                  <a:cubicBezTo>
                    <a:pt x="0" y="21"/>
                    <a:pt x="0" y="21"/>
                    <a:pt x="0" y="21"/>
                  </a:cubicBezTo>
                  <a:cubicBezTo>
                    <a:pt x="0" y="13"/>
                    <a:pt x="5" y="4"/>
                    <a:pt x="14" y="1"/>
                  </a:cubicBezTo>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47" name="Oval 287">
              <a:extLst>
                <a:ext uri="{FF2B5EF4-FFF2-40B4-BE49-F238E27FC236}">
                  <a16:creationId xmlns:a16="http://schemas.microsoft.com/office/drawing/2014/main" id="{D2FF6672-1CED-0D07-D9BD-32D68CB2CA3B}"/>
                </a:ext>
              </a:extLst>
            </p:cNvPr>
            <p:cNvSpPr>
              <a:spLocks noChangeArrowheads="1"/>
            </p:cNvSpPr>
            <p:nvPr/>
          </p:nvSpPr>
          <p:spPr bwMode="auto">
            <a:xfrm>
              <a:off x="5792294" y="111237"/>
              <a:ext cx="106025" cy="111724"/>
            </a:xfrm>
            <a:prstGeom prst="ellipse">
              <a:avLst/>
            </a:prstGeom>
            <a:grp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48" name="Freeform 288">
              <a:extLst>
                <a:ext uri="{FF2B5EF4-FFF2-40B4-BE49-F238E27FC236}">
                  <a16:creationId xmlns:a16="http://schemas.microsoft.com/office/drawing/2014/main" id="{698F0FEA-A910-E0C5-4EDB-451E42BFB339}"/>
                </a:ext>
              </a:extLst>
            </p:cNvPr>
            <p:cNvSpPr>
              <a:spLocks/>
            </p:cNvSpPr>
            <p:nvPr/>
          </p:nvSpPr>
          <p:spPr bwMode="auto">
            <a:xfrm>
              <a:off x="6082465" y="199356"/>
              <a:ext cx="199028" cy="124312"/>
            </a:xfrm>
            <a:custGeom>
              <a:avLst/>
              <a:gdLst>
                <a:gd name="T0" fmla="*/ 29 w 45"/>
                <a:gd name="T1" fmla="*/ 0 h 33"/>
                <a:gd name="T2" fmla="*/ 42 w 45"/>
                <a:gd name="T3" fmla="*/ 12 h 33"/>
                <a:gd name="T4" fmla="*/ 40 w 45"/>
                <a:gd name="T5" fmla="*/ 30 h 33"/>
                <a:gd name="T6" fmla="*/ 30 w 45"/>
                <a:gd name="T7" fmla="*/ 33 h 33"/>
                <a:gd name="T8" fmla="*/ 11 w 45"/>
                <a:gd name="T9" fmla="*/ 32 h 33"/>
                <a:gd name="T10" fmla="*/ 0 w 45"/>
                <a:gd name="T11" fmla="*/ 31 h 33"/>
                <a:gd name="T12" fmla="*/ 0 w 45"/>
                <a:gd name="T13" fmla="*/ 29 h 33"/>
                <a:gd name="T14" fmla="*/ 0 w 45"/>
                <a:gd name="T15" fmla="*/ 21 h 33"/>
                <a:gd name="T16" fmla="*/ 14 w 45"/>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29" y="0"/>
                  </a:moveTo>
                  <a:cubicBezTo>
                    <a:pt x="35" y="2"/>
                    <a:pt x="40" y="7"/>
                    <a:pt x="42" y="12"/>
                  </a:cubicBezTo>
                  <a:cubicBezTo>
                    <a:pt x="45" y="18"/>
                    <a:pt x="45" y="25"/>
                    <a:pt x="40" y="30"/>
                  </a:cubicBezTo>
                  <a:cubicBezTo>
                    <a:pt x="37" y="32"/>
                    <a:pt x="34" y="33"/>
                    <a:pt x="30" y="33"/>
                  </a:cubicBezTo>
                  <a:cubicBezTo>
                    <a:pt x="24" y="33"/>
                    <a:pt x="17" y="33"/>
                    <a:pt x="11" y="32"/>
                  </a:cubicBezTo>
                  <a:cubicBezTo>
                    <a:pt x="9" y="32"/>
                    <a:pt x="1" y="30"/>
                    <a:pt x="0" y="31"/>
                  </a:cubicBezTo>
                  <a:cubicBezTo>
                    <a:pt x="0" y="30"/>
                    <a:pt x="0" y="29"/>
                    <a:pt x="0" y="29"/>
                  </a:cubicBezTo>
                  <a:cubicBezTo>
                    <a:pt x="0" y="21"/>
                    <a:pt x="0" y="21"/>
                    <a:pt x="0" y="21"/>
                  </a:cubicBezTo>
                  <a:cubicBezTo>
                    <a:pt x="0" y="13"/>
                    <a:pt x="6" y="4"/>
                    <a:pt x="14" y="1"/>
                  </a:cubicBezTo>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51" name="Oval 289">
              <a:extLst>
                <a:ext uri="{FF2B5EF4-FFF2-40B4-BE49-F238E27FC236}">
                  <a16:creationId xmlns:a16="http://schemas.microsoft.com/office/drawing/2014/main" id="{2D2C194D-250E-001C-478C-BD8F7E636641}"/>
                </a:ext>
              </a:extLst>
            </p:cNvPr>
            <p:cNvSpPr>
              <a:spLocks noChangeArrowheads="1"/>
            </p:cNvSpPr>
            <p:nvPr/>
          </p:nvSpPr>
          <p:spPr bwMode="auto">
            <a:xfrm>
              <a:off x="6127107" y="98648"/>
              <a:ext cx="106025" cy="113297"/>
            </a:xfrm>
            <a:prstGeom prst="ellipse">
              <a:avLst/>
            </a:prstGeom>
            <a:grp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52" name="Freeform 290">
              <a:extLst>
                <a:ext uri="{FF2B5EF4-FFF2-40B4-BE49-F238E27FC236}">
                  <a16:creationId xmlns:a16="http://schemas.microsoft.com/office/drawing/2014/main" id="{B9A2580A-EEAA-60CB-4967-74587CB15932}"/>
                </a:ext>
              </a:extLst>
            </p:cNvPr>
            <p:cNvSpPr>
              <a:spLocks/>
            </p:cNvSpPr>
            <p:nvPr/>
          </p:nvSpPr>
          <p:spPr bwMode="auto">
            <a:xfrm>
              <a:off x="5885297" y="256005"/>
              <a:ext cx="264130" cy="166798"/>
            </a:xfrm>
            <a:custGeom>
              <a:avLst/>
              <a:gdLst>
                <a:gd name="T0" fmla="*/ 39 w 60"/>
                <a:gd name="T1" fmla="*/ 0 h 45"/>
                <a:gd name="T2" fmla="*/ 56 w 60"/>
                <a:gd name="T3" fmla="*/ 16 h 45"/>
                <a:gd name="T4" fmla="*/ 53 w 60"/>
                <a:gd name="T5" fmla="*/ 39 h 45"/>
                <a:gd name="T6" fmla="*/ 40 w 60"/>
                <a:gd name="T7" fmla="*/ 44 h 45"/>
                <a:gd name="T8" fmla="*/ 15 w 60"/>
                <a:gd name="T9" fmla="*/ 43 h 45"/>
                <a:gd name="T10" fmla="*/ 0 w 60"/>
                <a:gd name="T11" fmla="*/ 41 h 45"/>
                <a:gd name="T12" fmla="*/ 0 w 60"/>
                <a:gd name="T13" fmla="*/ 39 h 45"/>
                <a:gd name="T14" fmla="*/ 0 w 60"/>
                <a:gd name="T15" fmla="*/ 29 h 45"/>
                <a:gd name="T16" fmla="*/ 19 w 60"/>
                <a:gd name="T17"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45">
                  <a:moveTo>
                    <a:pt x="39" y="0"/>
                  </a:moveTo>
                  <a:cubicBezTo>
                    <a:pt x="46" y="3"/>
                    <a:pt x="53" y="9"/>
                    <a:pt x="56" y="16"/>
                  </a:cubicBezTo>
                  <a:cubicBezTo>
                    <a:pt x="59" y="24"/>
                    <a:pt x="60" y="34"/>
                    <a:pt x="53" y="39"/>
                  </a:cubicBezTo>
                  <a:cubicBezTo>
                    <a:pt x="50" y="42"/>
                    <a:pt x="45" y="44"/>
                    <a:pt x="40" y="44"/>
                  </a:cubicBezTo>
                  <a:cubicBezTo>
                    <a:pt x="32" y="45"/>
                    <a:pt x="23" y="44"/>
                    <a:pt x="15" y="43"/>
                  </a:cubicBezTo>
                  <a:cubicBezTo>
                    <a:pt x="12" y="42"/>
                    <a:pt x="2" y="40"/>
                    <a:pt x="0" y="41"/>
                  </a:cubicBezTo>
                  <a:cubicBezTo>
                    <a:pt x="0" y="40"/>
                    <a:pt x="0" y="39"/>
                    <a:pt x="0" y="39"/>
                  </a:cubicBezTo>
                  <a:cubicBezTo>
                    <a:pt x="0" y="29"/>
                    <a:pt x="0" y="29"/>
                    <a:pt x="0" y="29"/>
                  </a:cubicBezTo>
                  <a:cubicBezTo>
                    <a:pt x="0" y="17"/>
                    <a:pt x="7" y="5"/>
                    <a:pt x="19" y="1"/>
                  </a:cubicBezTo>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53" name="Freeform 291">
              <a:extLst>
                <a:ext uri="{FF2B5EF4-FFF2-40B4-BE49-F238E27FC236}">
                  <a16:creationId xmlns:a16="http://schemas.microsoft.com/office/drawing/2014/main" id="{941CFFD6-E506-D31D-30EC-359F7CF16942}"/>
                </a:ext>
              </a:extLst>
            </p:cNvPr>
            <p:cNvSpPr>
              <a:spLocks/>
            </p:cNvSpPr>
            <p:nvPr/>
          </p:nvSpPr>
          <p:spPr bwMode="auto">
            <a:xfrm>
              <a:off x="5942960" y="122252"/>
              <a:ext cx="139506" cy="147915"/>
            </a:xfrm>
            <a:custGeom>
              <a:avLst/>
              <a:gdLst>
                <a:gd name="T0" fmla="*/ 32 w 32"/>
                <a:gd name="T1" fmla="*/ 20 h 40"/>
                <a:gd name="T2" fmla="*/ 16 w 32"/>
                <a:gd name="T3" fmla="*/ 40 h 40"/>
                <a:gd name="T4" fmla="*/ 0 w 32"/>
                <a:gd name="T5" fmla="*/ 20 h 40"/>
                <a:gd name="T6" fmla="*/ 16 w 32"/>
                <a:gd name="T7" fmla="*/ 0 h 40"/>
                <a:gd name="T8" fmla="*/ 32 w 32"/>
                <a:gd name="T9" fmla="*/ 20 h 40"/>
              </a:gdLst>
              <a:ahLst/>
              <a:cxnLst>
                <a:cxn ang="0">
                  <a:pos x="T0" y="T1"/>
                </a:cxn>
                <a:cxn ang="0">
                  <a:pos x="T2" y="T3"/>
                </a:cxn>
                <a:cxn ang="0">
                  <a:pos x="T4" y="T5"/>
                </a:cxn>
                <a:cxn ang="0">
                  <a:pos x="T6" y="T7"/>
                </a:cxn>
                <a:cxn ang="0">
                  <a:pos x="T8" y="T9"/>
                </a:cxn>
              </a:cxnLst>
              <a:rect l="0" t="0" r="r" b="b"/>
              <a:pathLst>
                <a:path w="32" h="40">
                  <a:moveTo>
                    <a:pt x="32" y="20"/>
                  </a:moveTo>
                  <a:cubicBezTo>
                    <a:pt x="32" y="31"/>
                    <a:pt x="25" y="40"/>
                    <a:pt x="16" y="40"/>
                  </a:cubicBezTo>
                  <a:cubicBezTo>
                    <a:pt x="7" y="40"/>
                    <a:pt x="0" y="31"/>
                    <a:pt x="0" y="20"/>
                  </a:cubicBezTo>
                  <a:cubicBezTo>
                    <a:pt x="0" y="9"/>
                    <a:pt x="7" y="0"/>
                    <a:pt x="16" y="0"/>
                  </a:cubicBezTo>
                  <a:cubicBezTo>
                    <a:pt x="24" y="0"/>
                    <a:pt x="32" y="9"/>
                    <a:pt x="32" y="20"/>
                  </a:cubicBez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grpSp>
      <p:sp>
        <p:nvSpPr>
          <p:cNvPr id="54" name="Rectangle 53">
            <a:extLst>
              <a:ext uri="{FF2B5EF4-FFF2-40B4-BE49-F238E27FC236}">
                <a16:creationId xmlns:a16="http://schemas.microsoft.com/office/drawing/2014/main" id="{C33EFD47-266A-8F5A-1D1C-56A3D9BDE1AA}"/>
              </a:ext>
            </a:extLst>
          </p:cNvPr>
          <p:cNvSpPr/>
          <p:nvPr/>
        </p:nvSpPr>
        <p:spPr>
          <a:xfrm>
            <a:off x="4593871" y="828003"/>
            <a:ext cx="2125878" cy="204580"/>
          </a:xfrm>
          <a:prstGeom prst="rect">
            <a:avLst/>
          </a:prstGeom>
          <a:solidFill>
            <a:schemeClr val="bg1"/>
          </a:solidFill>
        </p:spPr>
        <p:txBody>
          <a:bodyPr wrap="square"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nl-NL" sz="1200" b="1" i="0" u="none" strike="noStrike" kern="1200" cap="none" spc="0" normalizeH="0" baseline="0" noProof="0">
                <a:ln>
                  <a:noFill/>
                </a:ln>
                <a:solidFill>
                  <a:srgbClr val="002C6C"/>
                </a:solidFill>
                <a:effectLst/>
                <a:uLnTx/>
                <a:uFillTx/>
                <a:latin typeface="Verdana"/>
                <a:ea typeface="Times New Roman" panose="02020603050405020304" pitchFamily="18" charset="0"/>
                <a:cs typeface="+mn-cs"/>
              </a:rPr>
              <a:t>STAKEHOLDERS</a:t>
            </a:r>
          </a:p>
        </p:txBody>
      </p:sp>
      <p:grpSp>
        <p:nvGrpSpPr>
          <p:cNvPr id="3" name="Group 2">
            <a:extLst>
              <a:ext uri="{FF2B5EF4-FFF2-40B4-BE49-F238E27FC236}">
                <a16:creationId xmlns:a16="http://schemas.microsoft.com/office/drawing/2014/main" id="{35489B4A-3C1C-F79A-2D70-C3724A467179}"/>
              </a:ext>
            </a:extLst>
          </p:cNvPr>
          <p:cNvGrpSpPr/>
          <p:nvPr/>
        </p:nvGrpSpPr>
        <p:grpSpPr>
          <a:xfrm>
            <a:off x="1799208" y="4531579"/>
            <a:ext cx="5302641" cy="195507"/>
            <a:chOff x="1799208" y="4531579"/>
            <a:chExt cx="5302641" cy="195507"/>
          </a:xfrm>
        </p:grpSpPr>
        <p:sp>
          <p:nvSpPr>
            <p:cNvPr id="35" name="AutoShape 2">
              <a:hlinkClick r:id="" action="ppaction://noaction"/>
              <a:extLst>
                <a:ext uri="{FF2B5EF4-FFF2-40B4-BE49-F238E27FC236}">
                  <a16:creationId xmlns:a16="http://schemas.microsoft.com/office/drawing/2014/main" id="{6B9FA025-4A4F-41C0-8B84-B0D6544E3AAA}"/>
                </a:ext>
              </a:extLst>
            </p:cNvPr>
            <p:cNvSpPr>
              <a:spLocks noChangeArrowheads="1"/>
            </p:cNvSpPr>
            <p:nvPr/>
          </p:nvSpPr>
          <p:spPr bwMode="gray">
            <a:xfrm>
              <a:off x="3057027"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a:ln>
                    <a:noFill/>
                  </a:ln>
                  <a:solidFill>
                    <a:srgbClr val="888B8D">
                      <a:lumMod val="60000"/>
                      <a:lumOff val="40000"/>
                    </a:srgbClr>
                  </a:solidFill>
                  <a:effectLst/>
                  <a:uLnTx/>
                  <a:uFillTx/>
                  <a:latin typeface="Verdana"/>
                  <a:ea typeface="+mn-ea"/>
                  <a:cs typeface="+mn-cs"/>
                </a:rPr>
                <a:t>WHY</a:t>
              </a:r>
            </a:p>
          </p:txBody>
        </p:sp>
        <p:sp>
          <p:nvSpPr>
            <p:cNvPr id="38" name="AutoShape 2">
              <a:hlinkClick r:id="" action="ppaction://noaction"/>
              <a:extLst>
                <a:ext uri="{FF2B5EF4-FFF2-40B4-BE49-F238E27FC236}">
                  <a16:creationId xmlns:a16="http://schemas.microsoft.com/office/drawing/2014/main" id="{2C77409A-41F1-4707-9428-C297D84D948D}"/>
                </a:ext>
              </a:extLst>
            </p:cNvPr>
            <p:cNvSpPr>
              <a:spLocks noChangeArrowheads="1"/>
            </p:cNvSpPr>
            <p:nvPr/>
          </p:nvSpPr>
          <p:spPr bwMode="gray">
            <a:xfrm>
              <a:off x="4680554" y="4535155"/>
              <a:ext cx="797767" cy="185652"/>
            </a:xfrm>
            <a:prstGeom prst="roundRect">
              <a:avLst>
                <a:gd name="adj" fmla="val 50000"/>
              </a:avLst>
            </a:prstGeom>
            <a:solidFill>
              <a:srgbClr val="71B790"/>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1" i="0" u="none" strike="noStrike" kern="1200" cap="none" spc="0" normalizeH="0" baseline="0" noProof="0">
                  <a:ln>
                    <a:noFill/>
                  </a:ln>
                  <a:solidFill>
                    <a:prstClr val="white"/>
                  </a:solidFill>
                  <a:effectLst/>
                  <a:uLnTx/>
                  <a:uFillTx/>
                  <a:latin typeface="Verdana"/>
                  <a:ea typeface="+mn-ea"/>
                  <a:cs typeface="+mn-cs"/>
                </a:rPr>
                <a:t>WHO</a:t>
              </a:r>
            </a:p>
          </p:txBody>
        </p:sp>
        <p:sp>
          <p:nvSpPr>
            <p:cNvPr id="66" name="AutoShape 2">
              <a:hlinkClick r:id="" action="ppaction://noaction"/>
              <a:extLst>
                <a:ext uri="{FF2B5EF4-FFF2-40B4-BE49-F238E27FC236}">
                  <a16:creationId xmlns:a16="http://schemas.microsoft.com/office/drawing/2014/main" id="{C498679A-3D2D-B2E3-AF94-AF598B3CBC6C}"/>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a:ln>
                    <a:noFill/>
                  </a:ln>
                  <a:solidFill>
                    <a:srgbClr val="888B8D">
                      <a:lumMod val="60000"/>
                      <a:lumOff val="40000"/>
                    </a:srgbClr>
                  </a:solidFill>
                  <a:effectLst/>
                  <a:uLnTx/>
                  <a:uFillTx/>
                  <a:latin typeface="Verdana"/>
                  <a:ea typeface="+mn-ea"/>
                  <a:cs typeface="+mn-cs"/>
                </a:rPr>
                <a:t>WHAT</a:t>
              </a:r>
            </a:p>
          </p:txBody>
        </p:sp>
        <p:sp>
          <p:nvSpPr>
            <p:cNvPr id="67" name="AutoShape 2">
              <a:hlinkClick r:id="" action="ppaction://noaction"/>
              <a:extLst>
                <a:ext uri="{FF2B5EF4-FFF2-40B4-BE49-F238E27FC236}">
                  <a16:creationId xmlns:a16="http://schemas.microsoft.com/office/drawing/2014/main" id="{252A0CA6-1344-5808-3AD9-36DCB9BE976F}"/>
                </a:ext>
              </a:extLst>
            </p:cNvPr>
            <p:cNvSpPr>
              <a:spLocks noChangeArrowheads="1"/>
            </p:cNvSpPr>
            <p:nvPr/>
          </p:nvSpPr>
          <p:spPr bwMode="gray">
            <a:xfrm>
              <a:off x="2245264"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a:ln>
                    <a:noFill/>
                  </a:ln>
                  <a:solidFill>
                    <a:srgbClr val="888B8D">
                      <a:lumMod val="60000"/>
                      <a:lumOff val="40000"/>
                    </a:srgbClr>
                  </a:solidFill>
                  <a:effectLst/>
                  <a:uLnTx/>
                  <a:uFillTx/>
                  <a:latin typeface="Verdana"/>
                  <a:ea typeface="+mn-ea"/>
                  <a:cs typeface="+mn-cs"/>
                </a:rPr>
                <a:t>GENERAL</a:t>
              </a:r>
            </a:p>
          </p:txBody>
        </p:sp>
        <p:sp>
          <p:nvSpPr>
            <p:cNvPr id="69" name="AutoShape 2">
              <a:hlinkClick r:id="" action="ppaction://noaction"/>
              <a:extLst>
                <a:ext uri="{FF2B5EF4-FFF2-40B4-BE49-F238E27FC236}">
                  <a16:creationId xmlns:a16="http://schemas.microsoft.com/office/drawing/2014/main" id="{519456F0-6590-6111-F8A7-80DC8DCE4312}"/>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a:ln>
                    <a:noFill/>
                  </a:ln>
                  <a:solidFill>
                    <a:srgbClr val="888B8D">
                      <a:lumMod val="60000"/>
                      <a:lumOff val="40000"/>
                    </a:srgbClr>
                  </a:solidFill>
                  <a:effectLst/>
                  <a:uLnTx/>
                  <a:uFillTx/>
                  <a:latin typeface="Verdana"/>
                  <a:ea typeface="+mn-ea"/>
                  <a:cs typeface="+mn-cs"/>
                </a:rPr>
                <a:t>HOW</a:t>
              </a:r>
            </a:p>
          </p:txBody>
        </p:sp>
        <p:sp>
          <p:nvSpPr>
            <p:cNvPr id="70" name="AutoShape 2">
              <a:hlinkClick r:id="" action="ppaction://noaction"/>
              <a:extLst>
                <a:ext uri="{FF2B5EF4-FFF2-40B4-BE49-F238E27FC236}">
                  <a16:creationId xmlns:a16="http://schemas.microsoft.com/office/drawing/2014/main" id="{195B0366-4896-FB18-97BC-002A1FE9A133}"/>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a:ln>
                    <a:noFill/>
                  </a:ln>
                  <a:solidFill>
                    <a:srgbClr val="888B8D">
                      <a:lumMod val="60000"/>
                      <a:lumOff val="40000"/>
                    </a:srgbClr>
                  </a:solidFill>
                  <a:effectLst/>
                  <a:uLnTx/>
                  <a:uFillTx/>
                  <a:latin typeface="Verdana"/>
                  <a:ea typeface="+mn-ea"/>
                  <a:cs typeface="+mn-cs"/>
                </a:rPr>
                <a:t>REPORT &amp; LEARN</a:t>
              </a:r>
            </a:p>
          </p:txBody>
        </p:sp>
        <p:pic>
          <p:nvPicPr>
            <p:cNvPr id="71" name="Picture 70">
              <a:hlinkClick r:id="" action="ppaction://noaction"/>
              <a:extLst>
                <a:ext uri="{FF2B5EF4-FFF2-40B4-BE49-F238E27FC236}">
                  <a16:creationId xmlns:a16="http://schemas.microsoft.com/office/drawing/2014/main" id="{40F7F607-1F0F-5FC4-5597-E024F4BDACB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42152" y="4531579"/>
              <a:ext cx="189116" cy="189117"/>
            </a:xfrm>
            <a:prstGeom prst="rect">
              <a:avLst/>
            </a:prstGeom>
          </p:spPr>
        </p:pic>
        <p:sp>
          <p:nvSpPr>
            <p:cNvPr id="72" name="Arrow: Right 71">
              <a:hlinkClick r:id="" action="ppaction://hlinkshowjump?jump=lastslideviewed"/>
              <a:extLst>
                <a:ext uri="{FF2B5EF4-FFF2-40B4-BE49-F238E27FC236}">
                  <a16:creationId xmlns:a16="http://schemas.microsoft.com/office/drawing/2014/main" id="{0EEF7655-F734-8364-219D-AD6F8A6630E1}"/>
                </a:ext>
              </a:extLst>
            </p:cNvPr>
            <p:cNvSpPr/>
            <p:nvPr/>
          </p:nvSpPr>
          <p:spPr>
            <a:xfrm rot="10800000">
              <a:off x="1799208" y="4541436"/>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grpSp>
      <p:sp>
        <p:nvSpPr>
          <p:cNvPr id="40" name="Slide Number Placeholder 5">
            <a:extLst>
              <a:ext uri="{FF2B5EF4-FFF2-40B4-BE49-F238E27FC236}">
                <a16:creationId xmlns:a16="http://schemas.microsoft.com/office/drawing/2014/main" id="{A3AFAEFB-4527-4BF6-A235-103E7A9B79DE}"/>
              </a:ext>
            </a:extLst>
          </p:cNvPr>
          <p:cNvSpPr txBox="1">
            <a:spLocks/>
          </p:cNvSpPr>
          <p:nvPr/>
        </p:nvSpPr>
        <p:spPr>
          <a:xfrm>
            <a:off x="8447486" y="4717318"/>
            <a:ext cx="368763" cy="19250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fld id="{4472AB7F-E8D0-4874-A9B8-335B68DC5F05}" type="slidenum">
              <a:rPr kumimoji="0" lang="en-US" sz="698" b="0" i="0" u="none" strike="noStrike" kern="1200" cap="none" spc="0" normalizeH="0" baseline="0" noProof="0" smtClean="0">
                <a:ln>
                  <a:noFill/>
                </a:ln>
                <a:solidFill>
                  <a:srgbClr val="454545"/>
                </a:solidFill>
                <a:effectLst/>
                <a:uLnTx/>
                <a:uFillTx/>
                <a:latin typeface="Verdana"/>
                <a:ea typeface="+mn-ea"/>
                <a:cs typeface="+mn-cs"/>
              </a:rPr>
              <a:pPr marL="0" marR="0" lvl="0" indent="0" algn="l" defTabSz="914400" rtl="0" eaLnBrk="1" fontAlgn="base" latinLnBrk="0" hangingPunct="1">
                <a:lnSpc>
                  <a:spcPct val="100000"/>
                </a:lnSpc>
                <a:spcBef>
                  <a:spcPts val="0"/>
                </a:spcBef>
                <a:spcAft>
                  <a:spcPct val="0"/>
                </a:spcAft>
                <a:buClrTx/>
                <a:buSzTx/>
                <a:buFontTx/>
                <a:buNone/>
                <a:tabLst/>
                <a:defRPr/>
              </a:pPr>
              <a:t>7</a:t>
            </a:fld>
            <a:endParaRPr kumimoji="0" lang="en-US" sz="698" b="0" i="0" u="none" strike="noStrike" kern="1200" cap="none" spc="0" normalizeH="0" baseline="0" noProof="0">
              <a:ln>
                <a:noFill/>
              </a:ln>
              <a:solidFill>
                <a:srgbClr val="454545"/>
              </a:solidFill>
              <a:effectLst/>
              <a:uLnTx/>
              <a:uFillTx/>
              <a:latin typeface="Verdana"/>
              <a:ea typeface="+mn-ea"/>
              <a:cs typeface="+mn-cs"/>
            </a:endParaRPr>
          </a:p>
        </p:txBody>
      </p:sp>
      <p:sp>
        <p:nvSpPr>
          <p:cNvPr id="6" name="Rectangle 5">
            <a:extLst>
              <a:ext uri="{FF2B5EF4-FFF2-40B4-BE49-F238E27FC236}">
                <a16:creationId xmlns:a16="http://schemas.microsoft.com/office/drawing/2014/main" id="{AB583DFB-5061-4D72-2061-486C05F197DA}"/>
              </a:ext>
            </a:extLst>
          </p:cNvPr>
          <p:cNvSpPr/>
          <p:nvPr/>
        </p:nvSpPr>
        <p:spPr>
          <a:xfrm>
            <a:off x="7348163" y="4445491"/>
            <a:ext cx="588366" cy="329066"/>
          </a:xfrm>
          <a:prstGeom prst="rect">
            <a:avLst/>
          </a:prstGeom>
          <a:solidFill>
            <a:schemeClr val="bg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sp>
        <p:nvSpPr>
          <p:cNvPr id="8" name="Rectangle 7">
            <a:extLst>
              <a:ext uri="{FF2B5EF4-FFF2-40B4-BE49-F238E27FC236}">
                <a16:creationId xmlns:a16="http://schemas.microsoft.com/office/drawing/2014/main" id="{AD642E27-2C55-199F-23F9-9A92223971D8}"/>
              </a:ext>
            </a:extLst>
          </p:cNvPr>
          <p:cNvSpPr/>
          <p:nvPr/>
        </p:nvSpPr>
        <p:spPr>
          <a:xfrm>
            <a:off x="7348163" y="4445491"/>
            <a:ext cx="588366" cy="329066"/>
          </a:xfrm>
          <a:prstGeom prst="rect">
            <a:avLst/>
          </a:prstGeom>
          <a:solidFill>
            <a:schemeClr val="bg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sp>
        <p:nvSpPr>
          <p:cNvPr id="101" name="TextBox 100">
            <a:extLst>
              <a:ext uri="{FF2B5EF4-FFF2-40B4-BE49-F238E27FC236}">
                <a16:creationId xmlns:a16="http://schemas.microsoft.com/office/drawing/2014/main" id="{9536EF9B-2DE2-5D44-956C-B5D521E197CD}"/>
              </a:ext>
            </a:extLst>
          </p:cNvPr>
          <p:cNvSpPr txBox="1"/>
          <p:nvPr/>
        </p:nvSpPr>
        <p:spPr>
          <a:xfrm>
            <a:off x="5864722" y="1022578"/>
            <a:ext cx="1575057" cy="430887"/>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2C6C"/>
                </a:solidFill>
                <a:effectLst/>
                <a:uLnTx/>
                <a:uFillTx/>
                <a:latin typeface="Verdana"/>
                <a:ea typeface="+mn-ea"/>
                <a:cs typeface="+mn-cs"/>
              </a:rPr>
              <a:t>Manufacturers/ Brand Owners</a:t>
            </a:r>
            <a:endParaRPr kumimoji="0" lang="en-GB" sz="1100" b="0" i="0" u="none" strike="noStrike" kern="1200" cap="none" spc="0" normalizeH="0" baseline="0" noProof="0">
              <a:ln>
                <a:noFill/>
              </a:ln>
              <a:solidFill>
                <a:srgbClr val="002C6C"/>
              </a:solidFill>
              <a:effectLst/>
              <a:uLnTx/>
              <a:uFillTx/>
              <a:latin typeface="Verdana"/>
              <a:ea typeface="+mn-ea"/>
              <a:cs typeface="+mn-cs"/>
            </a:endParaRPr>
          </a:p>
        </p:txBody>
      </p:sp>
      <p:sp>
        <p:nvSpPr>
          <p:cNvPr id="148" name="TextBox 147">
            <a:extLst>
              <a:ext uri="{FF2B5EF4-FFF2-40B4-BE49-F238E27FC236}">
                <a16:creationId xmlns:a16="http://schemas.microsoft.com/office/drawing/2014/main" id="{1D00796C-2477-AFFA-6A8A-62D58F65A2E8}"/>
              </a:ext>
            </a:extLst>
          </p:cNvPr>
          <p:cNvSpPr txBox="1"/>
          <p:nvPr/>
        </p:nvSpPr>
        <p:spPr>
          <a:xfrm>
            <a:off x="7097580" y="1148511"/>
            <a:ext cx="1575057" cy="261610"/>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2C6C"/>
                </a:solidFill>
                <a:effectLst/>
                <a:uLnTx/>
                <a:uFillTx/>
                <a:latin typeface="Verdana"/>
                <a:ea typeface="+mn-ea"/>
                <a:cs typeface="+mn-cs"/>
              </a:rPr>
              <a:t>Retailers</a:t>
            </a:r>
            <a:endParaRPr kumimoji="0" lang="en-GB" sz="1100" b="0" i="0" u="none" strike="noStrike" kern="1200" cap="none" spc="0" normalizeH="0" baseline="0" noProof="0">
              <a:ln>
                <a:noFill/>
              </a:ln>
              <a:solidFill>
                <a:srgbClr val="002C6C"/>
              </a:solidFill>
              <a:effectLst/>
              <a:uLnTx/>
              <a:uFillTx/>
              <a:latin typeface="Verdana"/>
              <a:ea typeface="+mn-ea"/>
              <a:cs typeface="+mn-cs"/>
            </a:endParaRPr>
          </a:p>
        </p:txBody>
      </p:sp>
      <p:sp>
        <p:nvSpPr>
          <p:cNvPr id="150" name="TextBox 149">
            <a:extLst>
              <a:ext uri="{FF2B5EF4-FFF2-40B4-BE49-F238E27FC236}">
                <a16:creationId xmlns:a16="http://schemas.microsoft.com/office/drawing/2014/main" id="{5C57C8EA-4130-A0FC-2770-EC435CC58E76}"/>
              </a:ext>
            </a:extLst>
          </p:cNvPr>
          <p:cNvSpPr txBox="1"/>
          <p:nvPr/>
        </p:nvSpPr>
        <p:spPr>
          <a:xfrm>
            <a:off x="5891285" y="2735126"/>
            <a:ext cx="1575057" cy="261610"/>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2C6C"/>
                </a:solidFill>
                <a:effectLst/>
                <a:uLnTx/>
                <a:uFillTx/>
                <a:latin typeface="Verdana"/>
                <a:ea typeface="+mn-ea"/>
                <a:cs typeface="+mn-cs"/>
              </a:rPr>
              <a:t>Solution Providers</a:t>
            </a:r>
            <a:endParaRPr kumimoji="0" lang="en-GB" sz="1100" b="0" i="0" u="none" strike="noStrike" kern="1200" cap="none" spc="0" normalizeH="0" baseline="0" noProof="0">
              <a:ln>
                <a:noFill/>
              </a:ln>
              <a:solidFill>
                <a:srgbClr val="002C6C"/>
              </a:solidFill>
              <a:effectLst/>
              <a:uLnTx/>
              <a:uFillTx/>
              <a:latin typeface="Verdana"/>
              <a:ea typeface="+mn-ea"/>
              <a:cs typeface="+mn-cs"/>
            </a:endParaRPr>
          </a:p>
        </p:txBody>
      </p:sp>
      <p:sp>
        <p:nvSpPr>
          <p:cNvPr id="152" name="TextBox 151">
            <a:extLst>
              <a:ext uri="{FF2B5EF4-FFF2-40B4-BE49-F238E27FC236}">
                <a16:creationId xmlns:a16="http://schemas.microsoft.com/office/drawing/2014/main" id="{D6AE6E19-815C-BF7D-6F04-A669B6AC6E08}"/>
              </a:ext>
            </a:extLst>
          </p:cNvPr>
          <p:cNvSpPr txBox="1"/>
          <p:nvPr/>
        </p:nvSpPr>
        <p:spPr>
          <a:xfrm>
            <a:off x="7191805" y="2742243"/>
            <a:ext cx="1575057" cy="261610"/>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2C6C"/>
                </a:solidFill>
                <a:effectLst/>
                <a:uLnTx/>
                <a:uFillTx/>
                <a:latin typeface="Verdana"/>
                <a:ea typeface="+mn-ea"/>
                <a:cs typeface="+mn-cs"/>
              </a:rPr>
              <a:t>Local GS1 Office</a:t>
            </a:r>
            <a:endParaRPr kumimoji="0" lang="en-GB" sz="1100" b="0" i="0" u="none" strike="noStrike" kern="1200" cap="none" spc="0" normalizeH="0" baseline="0" noProof="0">
              <a:ln>
                <a:noFill/>
              </a:ln>
              <a:solidFill>
                <a:srgbClr val="002C6C"/>
              </a:solidFill>
              <a:effectLst/>
              <a:uLnTx/>
              <a:uFillTx/>
              <a:latin typeface="Verdana"/>
              <a:ea typeface="+mn-ea"/>
              <a:cs typeface="+mn-cs"/>
            </a:endParaRPr>
          </a:p>
        </p:txBody>
      </p:sp>
      <p:pic>
        <p:nvPicPr>
          <p:cNvPr id="9" name="Picture 8">
            <a:extLst>
              <a:ext uri="{FF2B5EF4-FFF2-40B4-BE49-F238E27FC236}">
                <a16:creationId xmlns:a16="http://schemas.microsoft.com/office/drawing/2014/main" id="{6423F843-B17B-9790-E50C-C441DCD3D78B}"/>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7492148" y="3176559"/>
            <a:ext cx="924477" cy="756390"/>
          </a:xfrm>
          <a:prstGeom prst="rect">
            <a:avLst/>
          </a:prstGeom>
        </p:spPr>
      </p:pic>
      <p:pic>
        <p:nvPicPr>
          <p:cNvPr id="4" name="Picture 3">
            <a:extLst>
              <a:ext uri="{FF2B5EF4-FFF2-40B4-BE49-F238E27FC236}">
                <a16:creationId xmlns:a16="http://schemas.microsoft.com/office/drawing/2014/main" id="{DE4067FB-AC29-BFC0-A09B-E2BFA21900F9}"/>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l="50687" r="3968" b="-281"/>
          <a:stretch/>
        </p:blipFill>
        <p:spPr>
          <a:xfrm>
            <a:off x="3115852" y="1453465"/>
            <a:ext cx="2485686" cy="2700326"/>
          </a:xfrm>
          <a:prstGeom prst="rect">
            <a:avLst/>
          </a:prstGeom>
        </p:spPr>
      </p:pic>
      <p:pic>
        <p:nvPicPr>
          <p:cNvPr id="7" name="Picture 6">
            <a:extLst>
              <a:ext uri="{FF2B5EF4-FFF2-40B4-BE49-F238E27FC236}">
                <a16:creationId xmlns:a16="http://schemas.microsoft.com/office/drawing/2014/main" id="{0A102DC3-4F9F-ACB1-6565-B3C3BA5ACC0D}"/>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l="50687" r="3968" b="-281"/>
          <a:stretch/>
        </p:blipFill>
        <p:spPr>
          <a:xfrm>
            <a:off x="6012027" y="1417238"/>
            <a:ext cx="1280446" cy="1391013"/>
          </a:xfrm>
          <a:prstGeom prst="rect">
            <a:avLst/>
          </a:prstGeom>
        </p:spPr>
      </p:pic>
      <p:pic>
        <p:nvPicPr>
          <p:cNvPr id="15" name="Picture 14">
            <a:extLst>
              <a:ext uri="{FF2B5EF4-FFF2-40B4-BE49-F238E27FC236}">
                <a16:creationId xmlns:a16="http://schemas.microsoft.com/office/drawing/2014/main" id="{DA3C0404-A7FF-8BD4-E71A-5A6E2384AB9D}"/>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l="50687" r="3968" b="-281"/>
          <a:stretch/>
        </p:blipFill>
        <p:spPr>
          <a:xfrm>
            <a:off x="7351421" y="1410121"/>
            <a:ext cx="1280446" cy="1391013"/>
          </a:xfrm>
          <a:prstGeom prst="rect">
            <a:avLst/>
          </a:prstGeom>
        </p:spPr>
      </p:pic>
      <p:pic>
        <p:nvPicPr>
          <p:cNvPr id="17" name="Picture 16">
            <a:extLst>
              <a:ext uri="{FF2B5EF4-FFF2-40B4-BE49-F238E27FC236}">
                <a16:creationId xmlns:a16="http://schemas.microsoft.com/office/drawing/2014/main" id="{C05FFFF4-8269-7C13-D625-5F3A35B56F3B}"/>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l="50687" r="3968" b="-281"/>
          <a:stretch/>
        </p:blipFill>
        <p:spPr>
          <a:xfrm>
            <a:off x="6012027" y="2943601"/>
            <a:ext cx="1280446" cy="1391013"/>
          </a:xfrm>
          <a:prstGeom prst="rect">
            <a:avLst/>
          </a:prstGeom>
        </p:spPr>
      </p:pic>
    </p:spTree>
    <p:extLst>
      <p:ext uri="{BB962C8B-B14F-4D97-AF65-F5344CB8AC3E}">
        <p14:creationId xmlns:p14="http://schemas.microsoft.com/office/powerpoint/2010/main" val="32362132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3AD92E4-2278-1151-87A6-8CAF2CD7CF01}"/>
              </a:ext>
            </a:extLst>
          </p:cNvPr>
          <p:cNvSpPr/>
          <p:nvPr/>
        </p:nvSpPr>
        <p:spPr>
          <a:xfrm>
            <a:off x="2915256" y="841104"/>
            <a:ext cx="5928707" cy="247957"/>
          </a:xfrm>
          <a:prstGeom prst="rect">
            <a:avLst/>
          </a:prstGeom>
          <a:solidFill>
            <a:schemeClr val="bg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013" b="0" i="0" u="none" strike="noStrike" kern="1200" cap="none" spc="0" normalizeH="0" baseline="0" noProof="0">
              <a:ln>
                <a:noFill/>
              </a:ln>
              <a:solidFill>
                <a:prstClr val="white"/>
              </a:solidFill>
              <a:effectLst/>
              <a:uLnTx/>
              <a:uFillTx/>
              <a:latin typeface="Verdana"/>
              <a:ea typeface="+mn-ea"/>
              <a:cs typeface="+mn-cs"/>
            </a:endParaRPr>
          </a:p>
        </p:txBody>
      </p:sp>
      <p:sp>
        <p:nvSpPr>
          <p:cNvPr id="67" name="Espace réservé du texte 3">
            <a:hlinkClick r:id="" action="ppaction://noaction"/>
            <a:extLst>
              <a:ext uri="{FF2B5EF4-FFF2-40B4-BE49-F238E27FC236}">
                <a16:creationId xmlns:a16="http://schemas.microsoft.com/office/drawing/2014/main" id="{CD212E17-D61D-E46D-4066-74105FCE570C}"/>
              </a:ext>
            </a:extLst>
          </p:cNvPr>
          <p:cNvSpPr txBox="1">
            <a:spLocks/>
          </p:cNvSpPr>
          <p:nvPr>
            <p:custDataLst>
              <p:tags r:id="rId1"/>
            </p:custDataLst>
          </p:nvPr>
        </p:nvSpPr>
        <p:spPr>
          <a:xfrm>
            <a:off x="0" y="-1"/>
            <a:ext cx="2986130" cy="4445485"/>
          </a:xfrm>
          <a:prstGeom prst="rect">
            <a:avLst/>
          </a:prstGeom>
          <a:solidFill>
            <a:srgbClr val="22BCB9"/>
          </a:solidFill>
        </p:spPr>
        <p:txBody>
          <a:bodyPr vert="horz" lIns="81000" tIns="0" rIns="81000" bIns="0" rtlCol="0" anchor="ctr" anchorCtr="0">
            <a:noAutofit/>
          </a:bodyPr>
          <a:lstStyle>
            <a:defPPr>
              <a:defRPr lang="pt-PT"/>
            </a:defPPr>
            <a:lvl1pPr indent="0">
              <a:lnSpc>
                <a:spcPct val="100000"/>
              </a:lnSpc>
              <a:spcBef>
                <a:spcPts val="600"/>
              </a:spcBef>
              <a:buFont typeface="Arial" panose="020B0604020202020204" pitchFamily="34" charset="0"/>
              <a:buNone/>
              <a:defRPr sz="2000">
                <a:latin typeface="+mj-lt"/>
              </a:defRPr>
            </a:lvl1pPr>
            <a:lvl2pPr marL="179388" marR="0" lvl="1" indent="-179388" fontAlgn="auto">
              <a:lnSpc>
                <a:spcPct val="100000"/>
              </a:lnSpc>
              <a:spcBef>
                <a:spcPts val="600"/>
              </a:spcBef>
              <a:spcAft>
                <a:spcPts val="0"/>
              </a:spcAft>
              <a:buClr>
                <a:srgbClr val="0070AD">
                  <a:lumMod val="100000"/>
                </a:srgbClr>
              </a:buClr>
              <a:buSzPct val="100000"/>
              <a:buFont typeface="Wingdings" panose="05000000000000000000" pitchFamily="2" charset="2"/>
              <a:buChar char="§"/>
              <a:tabLst/>
              <a:defRPr kumimoji="0" sz="1400" b="0" i="0" u="none" strike="noStrike" cap="none" spc="0" normalizeH="0" baseline="0">
                <a:ln>
                  <a:noFill/>
                </a:ln>
                <a:solidFill>
                  <a:prstClr val="black"/>
                </a:solidFill>
                <a:effectLst/>
                <a:uLnTx/>
                <a:uFillTx/>
              </a:defRPr>
            </a:lvl2pPr>
            <a:lvl3pPr marL="444500" indent="-177800">
              <a:lnSpc>
                <a:spcPct val="100000"/>
              </a:lnSpc>
              <a:spcBef>
                <a:spcPts val="600"/>
              </a:spcBef>
              <a:buClr>
                <a:schemeClr val="accent2"/>
              </a:buClr>
              <a:buFont typeface="Arial" panose="020B0604020202020204" pitchFamily="34" charset="0"/>
              <a:buChar char="•"/>
              <a:defRPr sz="1600">
                <a:latin typeface="+mj-lt"/>
              </a:defRPr>
            </a:lvl3pPr>
            <a:lvl4pPr marL="622300" indent="-177800">
              <a:lnSpc>
                <a:spcPct val="100000"/>
              </a:lnSpc>
              <a:spcBef>
                <a:spcPts val="600"/>
              </a:spcBef>
              <a:buClr>
                <a:schemeClr val="accent3"/>
              </a:buClr>
              <a:buFont typeface="Verdana" panose="020B0604030504040204" pitchFamily="34" charset="0"/>
              <a:buChar char="‒"/>
              <a:defRPr sz="1400">
                <a:latin typeface="+mj-lt"/>
              </a:defRPr>
            </a:lvl4pPr>
            <a:lvl5pPr marL="812800" indent="-190500">
              <a:lnSpc>
                <a:spcPct val="100000"/>
              </a:lnSpc>
              <a:spcBef>
                <a:spcPts val="600"/>
              </a:spcBef>
              <a:buClr>
                <a:schemeClr val="accent5"/>
              </a:buClr>
              <a:buFont typeface="Arial" panose="020B0604020202020204" pitchFamily="34" charset="0"/>
              <a:buChar char="•"/>
              <a:defRPr sz="1400">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1" indent="0" algn="ctr" defTabSz="685800" rtl="0" eaLnBrk="1" fontAlgn="auto" latinLnBrk="0" hangingPunct="1">
              <a:lnSpc>
                <a:spcPct val="100000"/>
              </a:lnSpc>
              <a:spcBef>
                <a:spcPts val="300"/>
              </a:spcBef>
              <a:spcAft>
                <a:spcPts val="0"/>
              </a:spcAft>
              <a:buClr>
                <a:srgbClr val="454545"/>
              </a:buClr>
              <a:buSzPct val="100000"/>
              <a:buFont typeface="Wingdings" panose="05000000000000000000" pitchFamily="2" charset="2"/>
              <a:buNone/>
              <a:tabLst/>
              <a:defRPr/>
            </a:pPr>
            <a:endParaRPr kumimoji="0" lang="en-US" sz="1350" b="1" i="0" u="none" strike="noStrike" kern="1200" cap="none" spc="0" normalizeH="0" baseline="0" noProof="0">
              <a:ln>
                <a:noFill/>
              </a:ln>
              <a:solidFill>
                <a:prstClr val="white"/>
              </a:solidFill>
              <a:effectLst/>
              <a:uLnTx/>
              <a:uFillTx/>
              <a:latin typeface="Verdana"/>
              <a:ea typeface="+mn-ea"/>
              <a:cs typeface="+mn-cs"/>
            </a:endParaRPr>
          </a:p>
        </p:txBody>
      </p:sp>
      <p:graphicFrame>
        <p:nvGraphicFramePr>
          <p:cNvPr id="5" name="Object 4" hidden="1">
            <a:extLst>
              <a:ext uri="{FF2B5EF4-FFF2-40B4-BE49-F238E27FC236}">
                <a16:creationId xmlns:a16="http://schemas.microsoft.com/office/drawing/2014/main" id="{CFF175D2-2D4F-4570-80BE-7987D51BC950}"/>
              </a:ext>
            </a:extLst>
          </p:cNvPr>
          <p:cNvGraphicFramePr>
            <a:graphicFrameLocks noChangeAspect="1"/>
          </p:cNvGraphicFramePr>
          <p:nvPr>
            <p:custDataLst>
              <p:tags r:id="rId2"/>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9" imgW="395" imgH="394" progId="TCLayout.ActiveDocument.1">
                  <p:embed/>
                </p:oleObj>
              </mc:Choice>
              <mc:Fallback>
                <p:oleObj name="think-cell Slide" r:id="rId9" imgW="395" imgH="394" progId="TCLayout.ActiveDocument.1">
                  <p:embed/>
                  <p:pic>
                    <p:nvPicPr>
                      <p:cNvPr id="5" name="Object 4" hidden="1">
                        <a:extLst>
                          <a:ext uri="{FF2B5EF4-FFF2-40B4-BE49-F238E27FC236}">
                            <a16:creationId xmlns:a16="http://schemas.microsoft.com/office/drawing/2014/main" id="{CFF175D2-2D4F-4570-80BE-7987D51BC950}"/>
                          </a:ext>
                        </a:extLst>
                      </p:cNvPr>
                      <p:cNvPicPr/>
                      <p:nvPr/>
                    </p:nvPicPr>
                    <p:blipFill>
                      <a:blip r:embed="rId10"/>
                      <a:stretch>
                        <a:fillRect/>
                      </a:stretch>
                    </p:blipFill>
                    <p:spPr>
                      <a:xfrm>
                        <a:off x="1191" y="1191"/>
                        <a:ext cx="1191" cy="1191"/>
                      </a:xfrm>
                      <a:prstGeom prst="rect">
                        <a:avLst/>
                      </a:prstGeom>
                    </p:spPr>
                  </p:pic>
                </p:oleObj>
              </mc:Fallback>
            </mc:AlternateContent>
          </a:graphicData>
        </a:graphic>
      </p:graphicFrame>
      <p:cxnSp>
        <p:nvCxnSpPr>
          <p:cNvPr id="24" name="Straight Connector 23">
            <a:extLst>
              <a:ext uri="{FF2B5EF4-FFF2-40B4-BE49-F238E27FC236}">
                <a16:creationId xmlns:a16="http://schemas.microsoft.com/office/drawing/2014/main" id="{519893C7-537A-402A-8E00-7C75FE4CFA92}"/>
              </a:ext>
            </a:extLst>
          </p:cNvPr>
          <p:cNvCxnSpPr>
            <a:cxnSpLocks/>
          </p:cNvCxnSpPr>
          <p:nvPr/>
        </p:nvCxnSpPr>
        <p:spPr>
          <a:xfrm flipV="1">
            <a:off x="3069900" y="926100"/>
            <a:ext cx="5179433"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5" name="Title 1">
            <a:extLst>
              <a:ext uri="{FF2B5EF4-FFF2-40B4-BE49-F238E27FC236}">
                <a16:creationId xmlns:a16="http://schemas.microsoft.com/office/drawing/2014/main" id="{4B580D11-E7FF-4F7F-9C5E-72F4CF7E8656}"/>
              </a:ext>
            </a:extLst>
          </p:cNvPr>
          <p:cNvSpPr txBox="1">
            <a:spLocks/>
          </p:cNvSpPr>
          <p:nvPr/>
        </p:nvSpPr>
        <p:spPr bwMode="auto">
          <a:xfrm>
            <a:off x="303609" y="87475"/>
            <a:ext cx="8210829" cy="537533"/>
          </a:xfrm>
          <a:prstGeom prst="rect">
            <a:avLst/>
          </a:prstGeom>
          <a:noFill/>
          <a:ln>
            <a:noFill/>
          </a:ln>
        </p:spPr>
        <p:txBody>
          <a:bodyPr vert="horz" wrap="square" lIns="0" tIns="34287" rIns="68573" bIns="34287" numCol="1" anchor="b" anchorCtr="0" compatLnSpc="1">
            <a:prstTxWarp prst="textNoShape">
              <a:avLst/>
            </a:prstTxWarp>
          </a:bodyPr>
          <a:lstStyle>
            <a:lvl1pPr algn="l" defTabSz="60952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a:lstStyle>
          <a:p>
            <a:pPr marL="0" marR="0" lvl="0" indent="0" algn="l" defTabSz="609525" rtl="0" eaLnBrk="1" fontAlgn="base" latinLnBrk="0" hangingPunct="1">
              <a:lnSpc>
                <a:spcPct val="100000"/>
              </a:lnSpc>
              <a:spcBef>
                <a:spcPct val="0"/>
              </a:spcBef>
              <a:spcAft>
                <a:spcPct val="0"/>
              </a:spcAft>
              <a:buClrTx/>
              <a:buSzTx/>
              <a:buFontTx/>
              <a:buNone/>
              <a:tabLst/>
              <a:defRPr/>
            </a:pPr>
            <a:r>
              <a:rPr kumimoji="0" lang="en-US" sz="1500" b="0" i="0" u="none" strike="noStrike" kern="1200" cap="none" spc="0" normalizeH="0" baseline="0" noProof="0">
                <a:ln>
                  <a:noFill/>
                </a:ln>
                <a:solidFill>
                  <a:prstClr val="white"/>
                </a:solidFill>
                <a:effectLst/>
                <a:uLnTx/>
                <a:uFillTx/>
                <a:latin typeface="Verdana"/>
                <a:ea typeface="ＭＳ Ｐゴシック" charset="0"/>
              </a:rPr>
              <a:t>Set Up Pilot</a:t>
            </a:r>
          </a:p>
        </p:txBody>
      </p:sp>
      <p:sp>
        <p:nvSpPr>
          <p:cNvPr id="65" name="Rounded Rectangle 93">
            <a:extLst>
              <a:ext uri="{FF2B5EF4-FFF2-40B4-BE49-F238E27FC236}">
                <a16:creationId xmlns:a16="http://schemas.microsoft.com/office/drawing/2014/main" id="{01ABCAFC-D64B-4E43-A740-9A67189CE7E7}"/>
              </a:ext>
            </a:extLst>
          </p:cNvPr>
          <p:cNvSpPr/>
          <p:nvPr/>
        </p:nvSpPr>
        <p:spPr>
          <a:xfrm>
            <a:off x="411835" y="783044"/>
            <a:ext cx="1480787"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marL="0" marR="0" lvl="0" indent="0" algn="l" defTabSz="654542"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prstClr val="white"/>
                </a:solidFill>
                <a:effectLst/>
                <a:uLnTx/>
                <a:uFillTx/>
                <a:latin typeface="Verdana"/>
                <a:ea typeface="+mn-ea"/>
                <a:cs typeface="Arial"/>
              </a:rPr>
              <a:t>HOW</a:t>
            </a:r>
          </a:p>
        </p:txBody>
      </p:sp>
      <p:cxnSp>
        <p:nvCxnSpPr>
          <p:cNvPr id="76" name="Straight Connector 75">
            <a:extLst>
              <a:ext uri="{FF2B5EF4-FFF2-40B4-BE49-F238E27FC236}">
                <a16:creationId xmlns:a16="http://schemas.microsoft.com/office/drawing/2014/main" id="{81121338-3457-44E7-BB8C-7E50566F7974}"/>
              </a:ext>
            </a:extLst>
          </p:cNvPr>
          <p:cNvCxnSpPr>
            <a:cxnSpLocks/>
          </p:cNvCxnSpPr>
          <p:nvPr/>
        </p:nvCxnSpPr>
        <p:spPr>
          <a:xfrm flipV="1">
            <a:off x="1892621" y="925948"/>
            <a:ext cx="1058048" cy="2"/>
          </a:xfrm>
          <a:prstGeom prst="line">
            <a:avLst/>
          </a:prstGeom>
          <a:ln w="19050">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4A231C9C-E856-4496-B2C3-0B7D502FA26F}"/>
              </a:ext>
            </a:extLst>
          </p:cNvPr>
          <p:cNvGrpSpPr/>
          <p:nvPr/>
        </p:nvGrpSpPr>
        <p:grpSpPr>
          <a:xfrm>
            <a:off x="7405014" y="4531233"/>
            <a:ext cx="186825" cy="186825"/>
            <a:chOff x="9873352" y="6041644"/>
            <a:chExt cx="249100" cy="249100"/>
          </a:xfrm>
        </p:grpSpPr>
        <p:sp>
          <p:nvSpPr>
            <p:cNvPr id="43" name="Oval 42">
              <a:hlinkClick r:id="" action="ppaction://hlinkshowjump?jump=previousslide"/>
              <a:extLst>
                <a:ext uri="{FF2B5EF4-FFF2-40B4-BE49-F238E27FC236}">
                  <a16:creationId xmlns:a16="http://schemas.microsoft.com/office/drawing/2014/main" id="{289A2E35-A408-4783-82C6-C8A241DEC399}"/>
                </a:ext>
              </a:extLst>
            </p:cNvPr>
            <p:cNvSpPr/>
            <p:nvPr userDrawn="1"/>
          </p:nvSpPr>
          <p:spPr>
            <a:xfrm>
              <a:off x="9873352" y="6041644"/>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49" name="Group 48">
              <a:extLst>
                <a:ext uri="{FF2B5EF4-FFF2-40B4-BE49-F238E27FC236}">
                  <a16:creationId xmlns:a16="http://schemas.microsoft.com/office/drawing/2014/main" id="{F7DD0C77-F7DE-4B43-ACC3-C26AB8ACAB0B}"/>
                </a:ext>
              </a:extLst>
            </p:cNvPr>
            <p:cNvGrpSpPr/>
            <p:nvPr userDrawn="1"/>
          </p:nvGrpSpPr>
          <p:grpSpPr>
            <a:xfrm>
              <a:off x="9971776" y="6136088"/>
              <a:ext cx="41137" cy="66044"/>
              <a:chOff x="3345327" y="4804129"/>
              <a:chExt cx="74099" cy="118964"/>
            </a:xfrm>
          </p:grpSpPr>
          <p:cxnSp>
            <p:nvCxnSpPr>
              <p:cNvPr id="50" name="Straight Connector 49">
                <a:hlinkClick r:id="" action="ppaction://hlinkshowjump?jump=previousslide"/>
                <a:extLst>
                  <a:ext uri="{FF2B5EF4-FFF2-40B4-BE49-F238E27FC236}">
                    <a16:creationId xmlns:a16="http://schemas.microsoft.com/office/drawing/2014/main" id="{ED8954DA-9AFA-407B-8EF7-FE316B1C565A}"/>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hlinkClick r:id="" action="ppaction://hlinkshowjump?jump=previousslide"/>
                <a:extLst>
                  <a:ext uri="{FF2B5EF4-FFF2-40B4-BE49-F238E27FC236}">
                    <a16:creationId xmlns:a16="http://schemas.microsoft.com/office/drawing/2014/main" id="{E50C27E1-0303-4D00-B91B-B9C06C212AA2}"/>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58" name="Group 57">
            <a:extLst>
              <a:ext uri="{FF2B5EF4-FFF2-40B4-BE49-F238E27FC236}">
                <a16:creationId xmlns:a16="http://schemas.microsoft.com/office/drawing/2014/main" id="{1A966707-230C-40B8-8D31-95A66C749111}"/>
              </a:ext>
            </a:extLst>
          </p:cNvPr>
          <p:cNvGrpSpPr/>
          <p:nvPr/>
        </p:nvGrpSpPr>
        <p:grpSpPr>
          <a:xfrm>
            <a:off x="7642346" y="4531233"/>
            <a:ext cx="186825" cy="186825"/>
            <a:chOff x="10189795" y="6045160"/>
            <a:chExt cx="249100" cy="249100"/>
          </a:xfrm>
        </p:grpSpPr>
        <p:sp>
          <p:nvSpPr>
            <p:cNvPr id="59" name="Oval 58">
              <a:hlinkClick r:id="" action="ppaction://hlinkshowjump?jump=nextslide"/>
              <a:extLst>
                <a:ext uri="{FF2B5EF4-FFF2-40B4-BE49-F238E27FC236}">
                  <a16:creationId xmlns:a16="http://schemas.microsoft.com/office/drawing/2014/main" id="{EA454687-9CB0-48A1-8DE7-020D3F43AF7B}"/>
                </a:ext>
              </a:extLst>
            </p:cNvPr>
            <p:cNvSpPr/>
            <p:nvPr userDrawn="1"/>
          </p:nvSpPr>
          <p:spPr>
            <a:xfrm>
              <a:off x="10189795" y="6045160"/>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60" name="Group 59">
              <a:extLst>
                <a:ext uri="{FF2B5EF4-FFF2-40B4-BE49-F238E27FC236}">
                  <a16:creationId xmlns:a16="http://schemas.microsoft.com/office/drawing/2014/main" id="{2F5C2ADC-9267-4C5D-AB93-BBAB9FD6E6F0}"/>
                </a:ext>
              </a:extLst>
            </p:cNvPr>
            <p:cNvGrpSpPr/>
            <p:nvPr userDrawn="1"/>
          </p:nvGrpSpPr>
          <p:grpSpPr>
            <a:xfrm flipH="1" flipV="1">
              <a:off x="10297292" y="6133992"/>
              <a:ext cx="41137" cy="66044"/>
              <a:chOff x="3345327" y="4804129"/>
              <a:chExt cx="74099" cy="118964"/>
            </a:xfrm>
          </p:grpSpPr>
          <p:cxnSp>
            <p:nvCxnSpPr>
              <p:cNvPr id="61" name="Straight Connector 60">
                <a:hlinkClick r:id="" action="ppaction://hlinkshowjump?jump=nextslide"/>
                <a:extLst>
                  <a:ext uri="{FF2B5EF4-FFF2-40B4-BE49-F238E27FC236}">
                    <a16:creationId xmlns:a16="http://schemas.microsoft.com/office/drawing/2014/main" id="{226224C6-6A6C-4735-9297-B5498688E1FC}"/>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hlinkClick r:id="" action="ppaction://hlinkshowjump?jump=nextslide"/>
                <a:extLst>
                  <a:ext uri="{FF2B5EF4-FFF2-40B4-BE49-F238E27FC236}">
                    <a16:creationId xmlns:a16="http://schemas.microsoft.com/office/drawing/2014/main" id="{7863FFE2-99AC-44F4-9C24-6C5A69FEE7E1}"/>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sp>
        <p:nvSpPr>
          <p:cNvPr id="64" name="Oval 20">
            <a:extLst>
              <a:ext uri="{FF2B5EF4-FFF2-40B4-BE49-F238E27FC236}">
                <a16:creationId xmlns:a16="http://schemas.microsoft.com/office/drawing/2014/main" id="{738F8DA2-7CCF-4D3C-B0B6-4C117C1ACCD2}"/>
              </a:ext>
            </a:extLst>
          </p:cNvPr>
          <p:cNvSpPr/>
          <p:nvPr/>
        </p:nvSpPr>
        <p:spPr>
          <a:xfrm>
            <a:off x="125709" y="694902"/>
            <a:ext cx="456300" cy="455879"/>
          </a:xfrm>
          <a:prstGeom prst="ellipse">
            <a:avLst/>
          </a:prstGeom>
          <a:solidFill>
            <a:schemeClr val="bg1"/>
          </a:solidFill>
          <a:ln w="19050" cap="flat" cmpd="sng" algn="ctr">
            <a:solidFill>
              <a:schemeClr val="tx2"/>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75" b="0" i="0" u="none" strike="noStrike" kern="0" cap="none" spc="0" normalizeH="0" baseline="0" noProof="0">
              <a:ln>
                <a:noFill/>
              </a:ln>
              <a:solidFill>
                <a:prstClr val="white"/>
              </a:solidFill>
              <a:effectLst/>
              <a:uLnTx/>
              <a:uFillTx/>
              <a:latin typeface="Verdana"/>
              <a:ea typeface="+mn-ea"/>
              <a:cs typeface="+mn-cs"/>
            </a:endParaRPr>
          </a:p>
        </p:txBody>
      </p:sp>
      <p:grpSp>
        <p:nvGrpSpPr>
          <p:cNvPr id="7" name="Group 6">
            <a:extLst>
              <a:ext uri="{FF2B5EF4-FFF2-40B4-BE49-F238E27FC236}">
                <a16:creationId xmlns:a16="http://schemas.microsoft.com/office/drawing/2014/main" id="{E3D1F8EA-5D46-683D-99C9-5C68F45D39AA}"/>
              </a:ext>
            </a:extLst>
          </p:cNvPr>
          <p:cNvGrpSpPr/>
          <p:nvPr/>
        </p:nvGrpSpPr>
        <p:grpSpPr>
          <a:xfrm>
            <a:off x="3983809" y="1955509"/>
            <a:ext cx="3604246" cy="434022"/>
            <a:chOff x="3983809" y="1955509"/>
            <a:chExt cx="3604246" cy="434022"/>
          </a:xfrm>
        </p:grpSpPr>
        <p:sp>
          <p:nvSpPr>
            <p:cNvPr id="47" name="Eingekerbter Richtungspfeil 10">
              <a:extLst>
                <a:ext uri="{FF2B5EF4-FFF2-40B4-BE49-F238E27FC236}">
                  <a16:creationId xmlns:a16="http://schemas.microsoft.com/office/drawing/2014/main" id="{99566DE9-98D8-6A88-BAA4-C7D3280C6D3A}"/>
                </a:ext>
              </a:extLst>
            </p:cNvPr>
            <p:cNvSpPr/>
            <p:nvPr>
              <p:custDataLst>
                <p:tags r:id="rId6"/>
              </p:custDataLst>
            </p:nvPr>
          </p:nvSpPr>
          <p:spPr bwMode="auto">
            <a:xfrm rot="5400000">
              <a:off x="4179499" y="1759819"/>
              <a:ext cx="434022" cy="825402"/>
            </a:xfrm>
            <a:prstGeom prst="chevron">
              <a:avLst>
                <a:gd name="adj" fmla="val 17963"/>
              </a:avLst>
            </a:prstGeom>
            <a:solidFill>
              <a:schemeClr val="tx2"/>
            </a:solidFill>
            <a:ln w="9525" cmpd="sng">
              <a:noFill/>
              <a:prstDash val="solid"/>
              <a:miter lim="800000"/>
              <a:headEnd/>
              <a:tailEnd/>
            </a:ln>
            <a:effectLst/>
          </p:spPr>
          <p:txBody>
            <a:bodyPr vert="vert270" lIns="108000" tIns="81000" rIns="108000" bIns="81000" anchor="ctr"/>
            <a:lstStyle/>
            <a:p>
              <a:pPr marL="0" marR="0" lvl="0" indent="0" algn="ctr" defTabSz="685783" rtl="0" eaLnBrk="1" fontAlgn="auto"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Verdana"/>
                  <a:ea typeface="+mn-ea"/>
                  <a:cs typeface="+mn-cs"/>
                </a:rPr>
                <a:t>2</a:t>
              </a:r>
            </a:p>
          </p:txBody>
        </p:sp>
        <p:sp>
          <p:nvSpPr>
            <p:cNvPr id="48" name="Rectangle 47">
              <a:extLst>
                <a:ext uri="{FF2B5EF4-FFF2-40B4-BE49-F238E27FC236}">
                  <a16:creationId xmlns:a16="http://schemas.microsoft.com/office/drawing/2014/main" id="{645DF423-2A77-086D-D1F0-645FD2BF4C46}"/>
                </a:ext>
              </a:extLst>
            </p:cNvPr>
            <p:cNvSpPr/>
            <p:nvPr/>
          </p:nvSpPr>
          <p:spPr>
            <a:xfrm>
              <a:off x="4910067" y="1955510"/>
              <a:ext cx="2677988" cy="354421"/>
            </a:xfrm>
            <a:prstGeom prst="rect">
              <a:avLst/>
            </a:prstGeom>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2C6C"/>
                  </a:solidFill>
                  <a:effectLst/>
                  <a:uLnTx/>
                  <a:uFillTx/>
                  <a:latin typeface="Verdana"/>
                  <a:ea typeface="+mn-ea"/>
                  <a:cs typeface="+mn-cs"/>
                </a:rPr>
                <a:t>Prepare &amp; Mobilize</a:t>
              </a:r>
            </a:p>
          </p:txBody>
        </p:sp>
        <p:cxnSp>
          <p:nvCxnSpPr>
            <p:cNvPr id="53" name="Straight Connector 52">
              <a:extLst>
                <a:ext uri="{FF2B5EF4-FFF2-40B4-BE49-F238E27FC236}">
                  <a16:creationId xmlns:a16="http://schemas.microsoft.com/office/drawing/2014/main" id="{E3C7432A-3766-A67C-5CF5-992D6960C1AA}"/>
                </a:ext>
              </a:extLst>
            </p:cNvPr>
            <p:cNvCxnSpPr/>
            <p:nvPr/>
          </p:nvCxnSpPr>
          <p:spPr>
            <a:xfrm>
              <a:off x="4910067" y="2352234"/>
              <a:ext cx="2677988"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24A23202-654A-FB15-39D8-DDF9E0678287}"/>
              </a:ext>
            </a:extLst>
          </p:cNvPr>
          <p:cNvGrpSpPr/>
          <p:nvPr/>
        </p:nvGrpSpPr>
        <p:grpSpPr>
          <a:xfrm>
            <a:off x="3983809" y="1516481"/>
            <a:ext cx="3604246" cy="434022"/>
            <a:chOff x="3983809" y="1516481"/>
            <a:chExt cx="3604246" cy="434022"/>
          </a:xfrm>
        </p:grpSpPr>
        <p:sp>
          <p:nvSpPr>
            <p:cNvPr id="44" name="Eingekerbter Richtungspfeil 10">
              <a:extLst>
                <a:ext uri="{FF2B5EF4-FFF2-40B4-BE49-F238E27FC236}">
                  <a16:creationId xmlns:a16="http://schemas.microsoft.com/office/drawing/2014/main" id="{6438770E-1DCB-1A04-DA2F-0B052129BCD3}"/>
                </a:ext>
              </a:extLst>
            </p:cNvPr>
            <p:cNvSpPr/>
            <p:nvPr>
              <p:custDataLst>
                <p:tags r:id="rId5"/>
              </p:custDataLst>
            </p:nvPr>
          </p:nvSpPr>
          <p:spPr bwMode="auto">
            <a:xfrm rot="5400000">
              <a:off x="4179499" y="1320791"/>
              <a:ext cx="434022" cy="825402"/>
            </a:xfrm>
            <a:prstGeom prst="chevron">
              <a:avLst>
                <a:gd name="adj" fmla="val 17963"/>
              </a:avLst>
            </a:prstGeom>
            <a:solidFill>
              <a:schemeClr val="tx2"/>
            </a:solidFill>
            <a:ln w="9525" cmpd="sng">
              <a:noFill/>
              <a:prstDash val="solid"/>
              <a:miter lim="800000"/>
              <a:headEnd/>
              <a:tailEnd/>
            </a:ln>
            <a:effectLst/>
          </p:spPr>
          <p:txBody>
            <a:bodyPr vert="vert270" lIns="108000" tIns="81000" rIns="108000" bIns="81000" anchor="ctr"/>
            <a:lstStyle/>
            <a:p>
              <a:pPr marL="0" marR="0" lvl="0" indent="0" algn="ctr" defTabSz="685783" rtl="0" eaLnBrk="1" fontAlgn="auto"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Verdana"/>
                  <a:ea typeface="+mn-ea"/>
                  <a:cs typeface="+mn-cs"/>
                </a:rPr>
                <a:t>1</a:t>
              </a:r>
            </a:p>
          </p:txBody>
        </p:sp>
        <p:sp>
          <p:nvSpPr>
            <p:cNvPr id="46" name="Rectangle 45">
              <a:extLst>
                <a:ext uri="{FF2B5EF4-FFF2-40B4-BE49-F238E27FC236}">
                  <a16:creationId xmlns:a16="http://schemas.microsoft.com/office/drawing/2014/main" id="{16B8F4FA-51A8-1481-A6F4-24EB0508A7D2}"/>
                </a:ext>
              </a:extLst>
            </p:cNvPr>
            <p:cNvSpPr/>
            <p:nvPr/>
          </p:nvSpPr>
          <p:spPr>
            <a:xfrm>
              <a:off x="4910067" y="1516482"/>
              <a:ext cx="2677988" cy="354421"/>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2C6C"/>
                  </a:solidFill>
                  <a:effectLst/>
                  <a:uLnTx/>
                  <a:uFillTx/>
                  <a:latin typeface="Verdana"/>
                  <a:ea typeface="+mn-ea"/>
                  <a:cs typeface="+mn-cs"/>
                </a:rPr>
                <a:t>Discovery</a:t>
              </a:r>
            </a:p>
          </p:txBody>
        </p:sp>
        <p:cxnSp>
          <p:nvCxnSpPr>
            <p:cNvPr id="54" name="Straight Connector 53">
              <a:extLst>
                <a:ext uri="{FF2B5EF4-FFF2-40B4-BE49-F238E27FC236}">
                  <a16:creationId xmlns:a16="http://schemas.microsoft.com/office/drawing/2014/main" id="{3FAA71B9-9E2E-74D1-4C41-729EA93A4E2E}"/>
                </a:ext>
              </a:extLst>
            </p:cNvPr>
            <p:cNvCxnSpPr/>
            <p:nvPr/>
          </p:nvCxnSpPr>
          <p:spPr>
            <a:xfrm>
              <a:off x="4910067" y="1913205"/>
              <a:ext cx="2677988"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1990371A-DD92-9FF8-6DEA-D5638CA96026}"/>
              </a:ext>
            </a:extLst>
          </p:cNvPr>
          <p:cNvGrpSpPr/>
          <p:nvPr/>
        </p:nvGrpSpPr>
        <p:grpSpPr>
          <a:xfrm>
            <a:off x="3983296" y="2819433"/>
            <a:ext cx="3634023" cy="434022"/>
            <a:chOff x="3983296" y="2820347"/>
            <a:chExt cx="3634023" cy="434022"/>
          </a:xfrm>
        </p:grpSpPr>
        <p:sp>
          <p:nvSpPr>
            <p:cNvPr id="55" name="Eingekerbter Richtungspfeil 10">
              <a:extLst>
                <a:ext uri="{FF2B5EF4-FFF2-40B4-BE49-F238E27FC236}">
                  <a16:creationId xmlns:a16="http://schemas.microsoft.com/office/drawing/2014/main" id="{5ACC85D9-7190-3469-5506-451832AE9AFF}"/>
                </a:ext>
              </a:extLst>
            </p:cNvPr>
            <p:cNvSpPr/>
            <p:nvPr>
              <p:custDataLst>
                <p:tags r:id="rId4"/>
              </p:custDataLst>
            </p:nvPr>
          </p:nvSpPr>
          <p:spPr bwMode="auto">
            <a:xfrm rot="5400000">
              <a:off x="4178986" y="2624657"/>
              <a:ext cx="434022" cy="825402"/>
            </a:xfrm>
            <a:prstGeom prst="chevron">
              <a:avLst>
                <a:gd name="adj" fmla="val 17963"/>
              </a:avLst>
            </a:prstGeom>
            <a:solidFill>
              <a:schemeClr val="tx2"/>
            </a:solidFill>
            <a:ln w="9525" cmpd="sng">
              <a:noFill/>
              <a:prstDash val="solid"/>
              <a:miter lim="800000"/>
              <a:headEnd/>
              <a:tailEnd/>
            </a:ln>
            <a:effectLst/>
          </p:spPr>
          <p:txBody>
            <a:bodyPr vert="vert270" lIns="108000" tIns="81000" rIns="108000" bIns="81000" anchor="ctr"/>
            <a:lstStyle/>
            <a:p>
              <a:pPr marL="0" marR="0" lvl="0" indent="0" algn="ctr" defTabSz="685783" rtl="0" eaLnBrk="1" fontAlgn="auto"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Verdana"/>
                  <a:ea typeface="+mn-ea"/>
                  <a:cs typeface="+mn-cs"/>
                </a:rPr>
                <a:t>4</a:t>
              </a:r>
            </a:p>
          </p:txBody>
        </p:sp>
        <p:sp>
          <p:nvSpPr>
            <p:cNvPr id="56" name="Rectangle 55">
              <a:extLst>
                <a:ext uri="{FF2B5EF4-FFF2-40B4-BE49-F238E27FC236}">
                  <a16:creationId xmlns:a16="http://schemas.microsoft.com/office/drawing/2014/main" id="{6A34C449-19D4-4B48-6184-032B7E808777}"/>
                </a:ext>
              </a:extLst>
            </p:cNvPr>
            <p:cNvSpPr/>
            <p:nvPr/>
          </p:nvSpPr>
          <p:spPr>
            <a:xfrm>
              <a:off x="4939331" y="2821074"/>
              <a:ext cx="2677988" cy="354421"/>
            </a:xfrm>
            <a:prstGeom prst="rect">
              <a:avLst/>
            </a:prstGeom>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1" indent="0" algn="ctr" defTabSz="685783"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2C6C"/>
                  </a:solidFill>
                  <a:effectLst/>
                  <a:uLnTx/>
                  <a:uFillTx/>
                  <a:latin typeface="Verdana"/>
                  <a:ea typeface="+mn-ea"/>
                  <a:cs typeface="+mn-cs"/>
                </a:rPr>
                <a:t>Report &amp; Learn</a:t>
              </a:r>
            </a:p>
          </p:txBody>
        </p:sp>
      </p:grpSp>
      <p:grpSp>
        <p:nvGrpSpPr>
          <p:cNvPr id="9" name="Group 8">
            <a:extLst>
              <a:ext uri="{FF2B5EF4-FFF2-40B4-BE49-F238E27FC236}">
                <a16:creationId xmlns:a16="http://schemas.microsoft.com/office/drawing/2014/main" id="{21AEFF3F-CDF1-25B4-3094-15E891EB2553}"/>
              </a:ext>
            </a:extLst>
          </p:cNvPr>
          <p:cNvGrpSpPr/>
          <p:nvPr/>
        </p:nvGrpSpPr>
        <p:grpSpPr>
          <a:xfrm>
            <a:off x="3983296" y="2394538"/>
            <a:ext cx="3634023" cy="434022"/>
            <a:chOff x="3983296" y="2394538"/>
            <a:chExt cx="3634023" cy="434022"/>
          </a:xfrm>
        </p:grpSpPr>
        <p:sp>
          <p:nvSpPr>
            <p:cNvPr id="51" name="Eingekerbter Richtungspfeil 10">
              <a:extLst>
                <a:ext uri="{FF2B5EF4-FFF2-40B4-BE49-F238E27FC236}">
                  <a16:creationId xmlns:a16="http://schemas.microsoft.com/office/drawing/2014/main" id="{6AF735B1-3996-9AB9-85BC-3E918BD98C00}"/>
                </a:ext>
              </a:extLst>
            </p:cNvPr>
            <p:cNvSpPr/>
            <p:nvPr>
              <p:custDataLst>
                <p:tags r:id="rId3"/>
              </p:custDataLst>
            </p:nvPr>
          </p:nvSpPr>
          <p:spPr bwMode="auto">
            <a:xfrm rot="5400000">
              <a:off x="4178986" y="2198848"/>
              <a:ext cx="434022" cy="825402"/>
            </a:xfrm>
            <a:prstGeom prst="chevron">
              <a:avLst>
                <a:gd name="adj" fmla="val 17963"/>
              </a:avLst>
            </a:prstGeom>
            <a:solidFill>
              <a:schemeClr val="tx2"/>
            </a:solidFill>
            <a:ln w="9525" cmpd="sng">
              <a:noFill/>
              <a:prstDash val="solid"/>
              <a:miter lim="800000"/>
              <a:headEnd/>
              <a:tailEnd/>
            </a:ln>
            <a:effectLst/>
          </p:spPr>
          <p:txBody>
            <a:bodyPr vert="vert270" lIns="108000" tIns="81000" rIns="108000" bIns="81000" anchor="ctr"/>
            <a:lstStyle/>
            <a:p>
              <a:pPr marL="0" marR="0" lvl="0" indent="0" algn="ctr" defTabSz="685783" rtl="0" eaLnBrk="1" fontAlgn="auto"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Verdana"/>
                  <a:ea typeface="+mn-ea"/>
                  <a:cs typeface="+mn-cs"/>
                </a:rPr>
                <a:t>3</a:t>
              </a:r>
            </a:p>
          </p:txBody>
        </p:sp>
        <p:sp>
          <p:nvSpPr>
            <p:cNvPr id="52" name="Rectangle 51">
              <a:extLst>
                <a:ext uri="{FF2B5EF4-FFF2-40B4-BE49-F238E27FC236}">
                  <a16:creationId xmlns:a16="http://schemas.microsoft.com/office/drawing/2014/main" id="{5BD06324-B71B-86A0-1E48-3A38E55946D5}"/>
                </a:ext>
              </a:extLst>
            </p:cNvPr>
            <p:cNvSpPr/>
            <p:nvPr/>
          </p:nvSpPr>
          <p:spPr>
            <a:xfrm>
              <a:off x="4910067" y="2394539"/>
              <a:ext cx="2677988" cy="354421"/>
            </a:xfrm>
            <a:prstGeom prst="rect">
              <a:avLst/>
            </a:prstGeom>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1" indent="0" algn="ctr" defTabSz="685783"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2C6C"/>
                  </a:solidFill>
                  <a:effectLst/>
                  <a:uLnTx/>
                  <a:uFillTx/>
                  <a:latin typeface="Verdana"/>
                  <a:ea typeface="+mn-ea"/>
                  <a:cs typeface="+mn-cs"/>
                </a:rPr>
                <a:t>Execute</a:t>
              </a:r>
            </a:p>
          </p:txBody>
        </p:sp>
        <p:cxnSp>
          <p:nvCxnSpPr>
            <p:cNvPr id="66" name="Straight Connector 65">
              <a:extLst>
                <a:ext uri="{FF2B5EF4-FFF2-40B4-BE49-F238E27FC236}">
                  <a16:creationId xmlns:a16="http://schemas.microsoft.com/office/drawing/2014/main" id="{84EA1F3E-6ADD-2AC9-0D19-1E30A83A41F5}"/>
                </a:ext>
              </a:extLst>
            </p:cNvPr>
            <p:cNvCxnSpPr/>
            <p:nvPr/>
          </p:nvCxnSpPr>
          <p:spPr>
            <a:xfrm>
              <a:off x="4939331" y="2780177"/>
              <a:ext cx="2677988"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pic>
        <p:nvPicPr>
          <p:cNvPr id="69" name="Graphic 68" descr="Gears with solid fill">
            <a:extLst>
              <a:ext uri="{FF2B5EF4-FFF2-40B4-BE49-F238E27FC236}">
                <a16:creationId xmlns:a16="http://schemas.microsoft.com/office/drawing/2014/main" id="{96B04269-2587-AB62-3A73-56DC67E487B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40023" y="712112"/>
            <a:ext cx="427671" cy="427671"/>
          </a:xfrm>
          <a:prstGeom prst="rect">
            <a:avLst/>
          </a:prstGeom>
        </p:spPr>
      </p:pic>
      <p:sp>
        <p:nvSpPr>
          <p:cNvPr id="70" name="Rectangle 69">
            <a:extLst>
              <a:ext uri="{FF2B5EF4-FFF2-40B4-BE49-F238E27FC236}">
                <a16:creationId xmlns:a16="http://schemas.microsoft.com/office/drawing/2014/main" id="{8CEAA9BE-1B8B-7F2D-3DCF-8F75BEC3A43C}"/>
              </a:ext>
            </a:extLst>
          </p:cNvPr>
          <p:cNvSpPr/>
          <p:nvPr/>
        </p:nvSpPr>
        <p:spPr>
          <a:xfrm>
            <a:off x="5054612" y="828003"/>
            <a:ext cx="2125878" cy="204580"/>
          </a:xfrm>
          <a:prstGeom prst="rect">
            <a:avLst/>
          </a:prstGeom>
          <a:solidFill>
            <a:schemeClr val="bg1"/>
          </a:solidFill>
        </p:spPr>
        <p:txBody>
          <a:bodyPr wrap="square"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nl-NL" sz="1200" b="1" i="0" u="none" strike="noStrike" kern="1200" cap="none" spc="0" normalizeH="0" baseline="0" noProof="0">
                <a:ln>
                  <a:noFill/>
                </a:ln>
                <a:solidFill>
                  <a:srgbClr val="002C6C"/>
                </a:solidFill>
                <a:effectLst/>
                <a:uLnTx/>
                <a:uFillTx/>
                <a:latin typeface="Verdana"/>
                <a:ea typeface="Times New Roman" panose="02020603050405020304" pitchFamily="18" charset="0"/>
                <a:cs typeface="+mn-cs"/>
              </a:rPr>
              <a:t>Pilot Steps</a:t>
            </a:r>
          </a:p>
        </p:txBody>
      </p:sp>
      <p:grpSp>
        <p:nvGrpSpPr>
          <p:cNvPr id="4" name="Group 3">
            <a:extLst>
              <a:ext uri="{FF2B5EF4-FFF2-40B4-BE49-F238E27FC236}">
                <a16:creationId xmlns:a16="http://schemas.microsoft.com/office/drawing/2014/main" id="{D780CFE4-9AB3-1F89-4AEA-1F3AB985E8DF}"/>
              </a:ext>
            </a:extLst>
          </p:cNvPr>
          <p:cNvGrpSpPr/>
          <p:nvPr/>
        </p:nvGrpSpPr>
        <p:grpSpPr>
          <a:xfrm>
            <a:off x="1799208" y="4531579"/>
            <a:ext cx="5302641" cy="195507"/>
            <a:chOff x="1799208" y="4531579"/>
            <a:chExt cx="5302641" cy="195507"/>
          </a:xfrm>
        </p:grpSpPr>
        <p:sp>
          <p:nvSpPr>
            <p:cNvPr id="39" name="AutoShape 2">
              <a:hlinkClick r:id="" action="ppaction://noaction"/>
              <a:extLst>
                <a:ext uri="{FF2B5EF4-FFF2-40B4-BE49-F238E27FC236}">
                  <a16:creationId xmlns:a16="http://schemas.microsoft.com/office/drawing/2014/main" id="{47C0D0C9-D71F-406C-86EA-4A9ADF459CEC}"/>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a:ln>
                    <a:noFill/>
                  </a:ln>
                  <a:solidFill>
                    <a:srgbClr val="888B8D">
                      <a:lumMod val="60000"/>
                      <a:lumOff val="40000"/>
                    </a:srgbClr>
                  </a:solidFill>
                  <a:effectLst/>
                  <a:uLnTx/>
                  <a:uFillTx/>
                  <a:latin typeface="Verdana"/>
                  <a:ea typeface="+mn-ea"/>
                  <a:cs typeface="+mn-cs"/>
                </a:rPr>
                <a:t>HOW</a:t>
              </a:r>
            </a:p>
          </p:txBody>
        </p:sp>
        <p:sp>
          <p:nvSpPr>
            <p:cNvPr id="118" name="AutoShape 2">
              <a:hlinkClick r:id="" action="ppaction://noaction"/>
              <a:extLst>
                <a:ext uri="{FF2B5EF4-FFF2-40B4-BE49-F238E27FC236}">
                  <a16:creationId xmlns:a16="http://schemas.microsoft.com/office/drawing/2014/main" id="{7A3DB301-83FA-B230-3962-802C41C56C34}"/>
                </a:ext>
              </a:extLst>
            </p:cNvPr>
            <p:cNvSpPr>
              <a:spLocks noChangeArrowheads="1"/>
            </p:cNvSpPr>
            <p:nvPr/>
          </p:nvSpPr>
          <p:spPr bwMode="gray">
            <a:xfrm>
              <a:off x="5492320" y="4535045"/>
              <a:ext cx="797767" cy="185652"/>
            </a:xfrm>
            <a:prstGeom prst="roundRect">
              <a:avLst>
                <a:gd name="adj" fmla="val 50000"/>
              </a:avLst>
            </a:prstGeom>
            <a:solidFill>
              <a:srgbClr val="22BCB9"/>
            </a:solidFill>
            <a:ln w="10795">
              <a:noFill/>
              <a:round/>
              <a:headEnd/>
              <a:tailEnd/>
            </a:ln>
            <a:effectLst/>
          </p:spPr>
          <p:txBody>
            <a:bodyPr vert="horz" wrap="none" lIns="0" tIns="0" rIns="0" bIns="0" anchor="ctr" anchorCtr="0">
              <a:noAutofit/>
            </a:bodyPr>
            <a:lstStyle/>
            <a:p>
              <a:pPr marL="0" marR="0" lvl="0" indent="0" algn="ctr" defTabSz="685783" rtl="0" eaLnBrk="1" fontAlgn="auto" latinLnBrk="0" hangingPunct="1">
                <a:lnSpc>
                  <a:spcPct val="95000"/>
                </a:lnSpc>
                <a:spcBef>
                  <a:spcPts val="0"/>
                </a:spcBef>
                <a:spcAft>
                  <a:spcPts val="0"/>
                </a:spcAft>
                <a:buClrTx/>
                <a:buSzTx/>
                <a:buFontTx/>
                <a:buNone/>
                <a:tabLst/>
                <a:defRPr/>
              </a:pPr>
              <a:r>
                <a:rPr kumimoji="0" lang="en-US" sz="525" b="1" i="0" u="none" strike="noStrike" kern="1200" cap="none" spc="0" normalizeH="0" baseline="0" noProof="0">
                  <a:ln>
                    <a:noFill/>
                  </a:ln>
                  <a:solidFill>
                    <a:prstClr val="white"/>
                  </a:solidFill>
                  <a:effectLst/>
                  <a:uLnTx/>
                  <a:uFillTx/>
                  <a:latin typeface="Verdana"/>
                  <a:ea typeface="+mn-ea"/>
                  <a:cs typeface="+mn-cs"/>
                </a:rPr>
                <a:t>HOW</a:t>
              </a:r>
            </a:p>
          </p:txBody>
        </p:sp>
        <p:sp>
          <p:nvSpPr>
            <p:cNvPr id="120" name="AutoShape 2">
              <a:hlinkClick r:id="" action="ppaction://noaction"/>
              <a:extLst>
                <a:ext uri="{FF2B5EF4-FFF2-40B4-BE49-F238E27FC236}">
                  <a16:creationId xmlns:a16="http://schemas.microsoft.com/office/drawing/2014/main" id="{55C54B5B-1AA0-F038-714F-9EF8F49A519B}"/>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a:ln>
                    <a:noFill/>
                  </a:ln>
                  <a:solidFill>
                    <a:srgbClr val="888B8D">
                      <a:lumMod val="60000"/>
                      <a:lumOff val="40000"/>
                    </a:srgbClr>
                  </a:solidFill>
                  <a:effectLst/>
                  <a:uLnTx/>
                  <a:uFillTx/>
                  <a:latin typeface="Verdana"/>
                  <a:ea typeface="+mn-ea"/>
                  <a:cs typeface="+mn-cs"/>
                </a:rPr>
                <a:t>WHO</a:t>
              </a:r>
            </a:p>
          </p:txBody>
        </p:sp>
        <p:sp>
          <p:nvSpPr>
            <p:cNvPr id="71" name="AutoShape 2">
              <a:hlinkClick r:id="" action="ppaction://noaction"/>
              <a:extLst>
                <a:ext uri="{FF2B5EF4-FFF2-40B4-BE49-F238E27FC236}">
                  <a16:creationId xmlns:a16="http://schemas.microsoft.com/office/drawing/2014/main" id="{8F9BA65D-7996-1D0B-699F-59C249872B82}"/>
                </a:ext>
              </a:extLst>
            </p:cNvPr>
            <p:cNvSpPr>
              <a:spLocks noChangeArrowheads="1"/>
            </p:cNvSpPr>
            <p:nvPr/>
          </p:nvSpPr>
          <p:spPr bwMode="gray">
            <a:xfrm>
              <a:off x="3057027"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a:ln>
                    <a:noFill/>
                  </a:ln>
                  <a:solidFill>
                    <a:srgbClr val="888B8D">
                      <a:lumMod val="60000"/>
                      <a:lumOff val="40000"/>
                    </a:srgbClr>
                  </a:solidFill>
                  <a:effectLst/>
                  <a:uLnTx/>
                  <a:uFillTx/>
                  <a:latin typeface="Verdana"/>
                  <a:ea typeface="+mn-ea"/>
                  <a:cs typeface="+mn-cs"/>
                </a:rPr>
                <a:t>WHY</a:t>
              </a:r>
            </a:p>
          </p:txBody>
        </p:sp>
        <p:sp>
          <p:nvSpPr>
            <p:cNvPr id="73" name="AutoShape 2">
              <a:hlinkClick r:id="" action="ppaction://noaction"/>
              <a:extLst>
                <a:ext uri="{FF2B5EF4-FFF2-40B4-BE49-F238E27FC236}">
                  <a16:creationId xmlns:a16="http://schemas.microsoft.com/office/drawing/2014/main" id="{16F512C5-9930-2FFC-397D-988AEA9EAFAF}"/>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a:ln>
                    <a:noFill/>
                  </a:ln>
                  <a:solidFill>
                    <a:srgbClr val="888B8D">
                      <a:lumMod val="60000"/>
                      <a:lumOff val="40000"/>
                    </a:srgbClr>
                  </a:solidFill>
                  <a:effectLst/>
                  <a:uLnTx/>
                  <a:uFillTx/>
                  <a:latin typeface="Verdana"/>
                  <a:ea typeface="+mn-ea"/>
                  <a:cs typeface="+mn-cs"/>
                </a:rPr>
                <a:t>WHAT</a:t>
              </a:r>
            </a:p>
          </p:txBody>
        </p:sp>
        <p:sp>
          <p:nvSpPr>
            <p:cNvPr id="74" name="AutoShape 2">
              <a:hlinkClick r:id="" action="ppaction://noaction"/>
              <a:extLst>
                <a:ext uri="{FF2B5EF4-FFF2-40B4-BE49-F238E27FC236}">
                  <a16:creationId xmlns:a16="http://schemas.microsoft.com/office/drawing/2014/main" id="{B70573A1-7C47-6B58-FC26-3E4DF5279ADC}"/>
                </a:ext>
              </a:extLst>
            </p:cNvPr>
            <p:cNvSpPr>
              <a:spLocks noChangeArrowheads="1"/>
            </p:cNvSpPr>
            <p:nvPr/>
          </p:nvSpPr>
          <p:spPr bwMode="gray">
            <a:xfrm>
              <a:off x="2245264"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a:ln>
                    <a:noFill/>
                  </a:ln>
                  <a:solidFill>
                    <a:srgbClr val="888B8D">
                      <a:lumMod val="60000"/>
                      <a:lumOff val="40000"/>
                    </a:srgbClr>
                  </a:solidFill>
                  <a:effectLst/>
                  <a:uLnTx/>
                  <a:uFillTx/>
                  <a:latin typeface="Verdana"/>
                  <a:ea typeface="+mn-ea"/>
                  <a:cs typeface="+mn-cs"/>
                </a:rPr>
                <a:t>GENERAL</a:t>
              </a:r>
            </a:p>
          </p:txBody>
        </p:sp>
        <p:sp>
          <p:nvSpPr>
            <p:cNvPr id="77" name="AutoShape 2">
              <a:hlinkClick r:id="" action="ppaction://noaction"/>
              <a:extLst>
                <a:ext uri="{FF2B5EF4-FFF2-40B4-BE49-F238E27FC236}">
                  <a16:creationId xmlns:a16="http://schemas.microsoft.com/office/drawing/2014/main" id="{0D0A7F45-5EC3-62D0-2CE5-F30FE18F0B20}"/>
                </a:ext>
              </a:extLst>
            </p:cNvPr>
            <p:cNvSpPr>
              <a:spLocks noChangeArrowheads="1"/>
            </p:cNvSpPr>
            <p:nvPr/>
          </p:nvSpPr>
          <p:spPr bwMode="gray">
            <a:xfrm>
              <a:off x="6304082"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a:ln>
                    <a:noFill/>
                  </a:ln>
                  <a:solidFill>
                    <a:srgbClr val="888B8D">
                      <a:lumMod val="60000"/>
                      <a:lumOff val="40000"/>
                    </a:srgbClr>
                  </a:solidFill>
                  <a:effectLst/>
                  <a:uLnTx/>
                  <a:uFillTx/>
                  <a:latin typeface="Verdana"/>
                  <a:ea typeface="+mn-ea"/>
                  <a:cs typeface="+mn-cs"/>
                </a:rPr>
                <a:t>REPORT &amp; LEARN</a:t>
              </a:r>
            </a:p>
          </p:txBody>
        </p:sp>
        <p:pic>
          <p:nvPicPr>
            <p:cNvPr id="78" name="Picture 77">
              <a:hlinkClick r:id="" action="ppaction://noaction"/>
              <a:extLst>
                <a:ext uri="{FF2B5EF4-FFF2-40B4-BE49-F238E27FC236}">
                  <a16:creationId xmlns:a16="http://schemas.microsoft.com/office/drawing/2014/main" id="{399F22D6-8B1E-B2DE-1634-D7027907362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042152" y="4531579"/>
              <a:ext cx="189116" cy="189117"/>
            </a:xfrm>
            <a:prstGeom prst="rect">
              <a:avLst/>
            </a:prstGeom>
          </p:spPr>
        </p:pic>
        <p:sp>
          <p:nvSpPr>
            <p:cNvPr id="79" name="Arrow: Right 78">
              <a:hlinkClick r:id="" action="ppaction://hlinkshowjump?jump=lastslideviewed"/>
              <a:extLst>
                <a:ext uri="{FF2B5EF4-FFF2-40B4-BE49-F238E27FC236}">
                  <a16:creationId xmlns:a16="http://schemas.microsoft.com/office/drawing/2014/main" id="{22F2B89A-453A-0E7E-840C-AD4BB88E9AC6}"/>
                </a:ext>
              </a:extLst>
            </p:cNvPr>
            <p:cNvSpPr/>
            <p:nvPr/>
          </p:nvSpPr>
          <p:spPr>
            <a:xfrm rot="10800000">
              <a:off x="1799208" y="4541436"/>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grpSp>
      <p:sp>
        <p:nvSpPr>
          <p:cNvPr id="63" name="Slide Number Placeholder 5">
            <a:extLst>
              <a:ext uri="{FF2B5EF4-FFF2-40B4-BE49-F238E27FC236}">
                <a16:creationId xmlns:a16="http://schemas.microsoft.com/office/drawing/2014/main" id="{ED23FE9E-3F33-4EDB-921C-5AC929A73050}"/>
              </a:ext>
            </a:extLst>
          </p:cNvPr>
          <p:cNvSpPr txBox="1">
            <a:spLocks/>
          </p:cNvSpPr>
          <p:nvPr/>
        </p:nvSpPr>
        <p:spPr>
          <a:xfrm>
            <a:off x="8447486" y="4717318"/>
            <a:ext cx="368763" cy="19250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fld id="{4472AB7F-E8D0-4874-A9B8-335B68DC5F05}" type="slidenum">
              <a:rPr kumimoji="0" lang="en-US" sz="698" b="0" i="0" u="none" strike="noStrike" kern="1200" cap="none" spc="0" normalizeH="0" baseline="0" noProof="0" smtClean="0">
                <a:ln>
                  <a:noFill/>
                </a:ln>
                <a:solidFill>
                  <a:srgbClr val="454545"/>
                </a:solidFill>
                <a:effectLst/>
                <a:uLnTx/>
                <a:uFillTx/>
                <a:latin typeface="Verdana"/>
                <a:ea typeface="+mn-ea"/>
                <a:cs typeface="+mn-cs"/>
              </a:rPr>
              <a:pPr marL="0" marR="0" lvl="0" indent="0" algn="l" defTabSz="914400" rtl="0" eaLnBrk="1" fontAlgn="base" latinLnBrk="0" hangingPunct="1">
                <a:lnSpc>
                  <a:spcPct val="100000"/>
                </a:lnSpc>
                <a:spcBef>
                  <a:spcPts val="0"/>
                </a:spcBef>
                <a:spcAft>
                  <a:spcPct val="0"/>
                </a:spcAft>
                <a:buClrTx/>
                <a:buSzTx/>
                <a:buFontTx/>
                <a:buNone/>
                <a:tabLst/>
                <a:defRPr/>
              </a:pPr>
              <a:t>8</a:t>
            </a:fld>
            <a:endParaRPr kumimoji="0" lang="en-US" sz="698" b="0" i="0" u="none" strike="noStrike" kern="1200" cap="none" spc="0" normalizeH="0" baseline="0" noProof="0">
              <a:ln>
                <a:noFill/>
              </a:ln>
              <a:solidFill>
                <a:srgbClr val="454545"/>
              </a:solidFill>
              <a:effectLst/>
              <a:uLnTx/>
              <a:uFillTx/>
              <a:latin typeface="Verdana"/>
              <a:ea typeface="+mn-ea"/>
              <a:cs typeface="+mn-cs"/>
            </a:endParaRPr>
          </a:p>
        </p:txBody>
      </p:sp>
      <p:sp>
        <p:nvSpPr>
          <p:cNvPr id="6" name="Rectangle 5">
            <a:extLst>
              <a:ext uri="{FF2B5EF4-FFF2-40B4-BE49-F238E27FC236}">
                <a16:creationId xmlns:a16="http://schemas.microsoft.com/office/drawing/2014/main" id="{80B3E774-1EF9-B66C-E616-526430045D48}"/>
              </a:ext>
            </a:extLst>
          </p:cNvPr>
          <p:cNvSpPr/>
          <p:nvPr/>
        </p:nvSpPr>
        <p:spPr>
          <a:xfrm>
            <a:off x="7348163" y="4445491"/>
            <a:ext cx="588366" cy="329066"/>
          </a:xfrm>
          <a:prstGeom prst="rect">
            <a:avLst/>
          </a:prstGeom>
          <a:solidFill>
            <a:schemeClr val="bg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spTree>
    <p:extLst>
      <p:ext uri="{BB962C8B-B14F-4D97-AF65-F5344CB8AC3E}">
        <p14:creationId xmlns:p14="http://schemas.microsoft.com/office/powerpoint/2010/main" val="35640814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9" name="Straight Connector 68">
            <a:extLst>
              <a:ext uri="{FF2B5EF4-FFF2-40B4-BE49-F238E27FC236}">
                <a16:creationId xmlns:a16="http://schemas.microsoft.com/office/drawing/2014/main" id="{2B89742C-C9DC-40C1-AEAA-87A777DBF2A2}"/>
              </a:ext>
            </a:extLst>
          </p:cNvPr>
          <p:cNvCxnSpPr>
            <a:cxnSpLocks/>
          </p:cNvCxnSpPr>
          <p:nvPr/>
        </p:nvCxnSpPr>
        <p:spPr>
          <a:xfrm flipV="1">
            <a:off x="3069900" y="926100"/>
            <a:ext cx="5179433" cy="0"/>
          </a:xfrm>
          <a:prstGeom prst="line">
            <a:avLst/>
          </a:prstGeom>
          <a:ln w="1905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A5C40996-74A0-45C3-AD14-40279A3F29AC}"/>
              </a:ext>
            </a:extLst>
          </p:cNvPr>
          <p:cNvSpPr/>
          <p:nvPr/>
        </p:nvSpPr>
        <p:spPr>
          <a:xfrm>
            <a:off x="1966" y="-11359"/>
            <a:ext cx="2993588" cy="4445491"/>
          </a:xfrm>
          <a:prstGeom prst="rect">
            <a:avLst/>
          </a:prstGeom>
          <a:solidFill>
            <a:srgbClr val="8DB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Verdana"/>
              <a:ea typeface="+mn-ea"/>
              <a:cs typeface="+mn-cs"/>
            </a:endParaRPr>
          </a:p>
        </p:txBody>
      </p:sp>
      <p:sp>
        <p:nvSpPr>
          <p:cNvPr id="7" name="Title 1">
            <a:extLst>
              <a:ext uri="{FF2B5EF4-FFF2-40B4-BE49-F238E27FC236}">
                <a16:creationId xmlns:a16="http://schemas.microsoft.com/office/drawing/2014/main" id="{B7E3CED6-E3D4-4124-84D3-031096F9305F}"/>
              </a:ext>
            </a:extLst>
          </p:cNvPr>
          <p:cNvSpPr txBox="1">
            <a:spLocks/>
          </p:cNvSpPr>
          <p:nvPr/>
        </p:nvSpPr>
        <p:spPr bwMode="auto">
          <a:xfrm>
            <a:off x="303609" y="87475"/>
            <a:ext cx="8210829" cy="537533"/>
          </a:xfrm>
          <a:prstGeom prst="rect">
            <a:avLst/>
          </a:prstGeom>
          <a:noFill/>
          <a:ln>
            <a:noFill/>
          </a:ln>
        </p:spPr>
        <p:txBody>
          <a:bodyPr vert="horz" wrap="square" lIns="0" tIns="34287" rIns="68573" bIns="34287" numCol="1" anchor="b" anchorCtr="0" compatLnSpc="1">
            <a:prstTxWarp prst="textNoShape">
              <a:avLst/>
            </a:prstTxWarp>
          </a:bodyPr>
          <a:lstStyle>
            <a:lvl1pPr algn="l" defTabSz="60952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defTabSz="609525"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609525"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6pPr>
            <a:lvl7pPr marL="1219050"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7pPr>
            <a:lvl8pPr marL="1828576"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8pPr>
            <a:lvl9pPr marL="2438102" algn="l" defTabSz="609525" rtl="0" eaLnBrk="1" fontAlgn="base" hangingPunct="1">
              <a:spcBef>
                <a:spcPct val="0"/>
              </a:spcBef>
              <a:spcAft>
                <a:spcPct val="0"/>
              </a:spcAft>
              <a:defRPr sz="3467">
                <a:solidFill>
                  <a:srgbClr val="002C6C"/>
                </a:solidFill>
                <a:latin typeface="Arial" charset="0"/>
                <a:ea typeface="ＭＳ Ｐゴシック" charset="0"/>
                <a:cs typeface="ＭＳ Ｐゴシック" charset="0"/>
              </a:defRPr>
            </a:lvl9pPr>
          </a:lstStyle>
          <a:p>
            <a:pPr marL="0" marR="0" lvl="0" indent="0" algn="l" defTabSz="609525" rtl="0" eaLnBrk="1" fontAlgn="base" latinLnBrk="0" hangingPunct="1">
              <a:lnSpc>
                <a:spcPct val="100000"/>
              </a:lnSpc>
              <a:spcBef>
                <a:spcPct val="0"/>
              </a:spcBef>
              <a:spcAft>
                <a:spcPct val="0"/>
              </a:spcAft>
              <a:buClrTx/>
              <a:buSzTx/>
              <a:buFontTx/>
              <a:buNone/>
              <a:tabLst/>
              <a:defRPr/>
            </a:pPr>
            <a:r>
              <a:rPr kumimoji="0" lang="en-US" sz="1500" b="0" i="0" u="none" strike="noStrike" kern="1200" cap="none" spc="0" normalizeH="0" baseline="0" noProof="0">
                <a:ln>
                  <a:noFill/>
                </a:ln>
                <a:solidFill>
                  <a:prstClr val="white"/>
                </a:solidFill>
                <a:effectLst/>
                <a:uLnTx/>
                <a:uFillTx/>
                <a:latin typeface="Verdana"/>
                <a:ea typeface="ＭＳ Ｐゴシック" charset="0"/>
              </a:rPr>
              <a:t>Reporting &amp; Learning</a:t>
            </a:r>
          </a:p>
        </p:txBody>
      </p:sp>
      <p:sp>
        <p:nvSpPr>
          <p:cNvPr id="161" name="Rectangle 160">
            <a:extLst>
              <a:ext uri="{FF2B5EF4-FFF2-40B4-BE49-F238E27FC236}">
                <a16:creationId xmlns:a16="http://schemas.microsoft.com/office/drawing/2014/main" id="{9367CCFA-54C0-4261-8085-E422DD1ABA7D}"/>
              </a:ext>
            </a:extLst>
          </p:cNvPr>
          <p:cNvSpPr>
            <a:spLocks/>
          </p:cNvSpPr>
          <p:nvPr/>
        </p:nvSpPr>
        <p:spPr>
          <a:xfrm>
            <a:off x="3399299" y="1215016"/>
            <a:ext cx="5292123" cy="462331"/>
          </a:xfrm>
          <a:prstGeom prst="rect">
            <a:avLst/>
          </a:prstGeom>
          <a:noFill/>
          <a:ln w="12700" cap="flat" cmpd="sng" algn="ctr">
            <a:noFill/>
            <a:prstDash val="solid"/>
          </a:ln>
          <a:effectLst/>
        </p:spPr>
        <p:txBody>
          <a:bodyPr wrap="square" tIns="54000" rtlCol="0" anchor="t">
            <a:spAutoFit/>
          </a:bodyPr>
          <a:lstStyle/>
          <a:p>
            <a:pPr marL="0" marR="0" lvl="1" indent="0" algn="l" defTabSz="685800" rtl="0" eaLnBrk="1" fontAlgn="base" latinLnBrk="0" hangingPunct="1">
              <a:lnSpc>
                <a:spcPct val="100000"/>
              </a:lnSpc>
              <a:spcBef>
                <a:spcPts val="0"/>
              </a:spcBef>
              <a:spcAft>
                <a:spcPts val="300"/>
              </a:spcAft>
              <a:buClr>
                <a:srgbClr val="8DB9CA"/>
              </a:buClr>
              <a:buSzTx/>
              <a:buFontTx/>
              <a:buNone/>
              <a:tabLst/>
              <a:defRPr/>
            </a:pPr>
            <a:r>
              <a:rPr kumimoji="0" lang="en-US" sz="1050" b="0" i="0" u="none" strike="noStrike" kern="1200" cap="none" spc="0" normalizeH="0" baseline="0" noProof="0">
                <a:ln>
                  <a:noFill/>
                </a:ln>
                <a:solidFill>
                  <a:srgbClr val="002C6C"/>
                </a:solidFill>
                <a:effectLst/>
                <a:uLnTx/>
                <a:uFillTx/>
                <a:latin typeface="Verdana"/>
                <a:ea typeface="+mn-ea"/>
                <a:cs typeface="+mn-cs"/>
              </a:rPr>
              <a:t>Tools available for sharing your 2D pilot with the GS1 community:</a:t>
            </a:r>
          </a:p>
          <a:p>
            <a:pPr marL="0" marR="0" lvl="1" indent="0" algn="l" defTabSz="685800" rtl="0" eaLnBrk="1" fontAlgn="base" latinLnBrk="0" hangingPunct="1">
              <a:lnSpc>
                <a:spcPct val="100000"/>
              </a:lnSpc>
              <a:spcBef>
                <a:spcPts val="0"/>
              </a:spcBef>
              <a:spcAft>
                <a:spcPts val="300"/>
              </a:spcAft>
              <a:buClr>
                <a:srgbClr val="8DB9CA"/>
              </a:buClr>
              <a:buSzTx/>
              <a:buFontTx/>
              <a:buNone/>
              <a:tabLst/>
              <a:defRPr/>
            </a:pPr>
            <a:endParaRPr kumimoji="0" lang="en-US" sz="1050" b="0" i="0" u="none" strike="noStrike" kern="1200" cap="none" spc="0" normalizeH="0" baseline="0" noProof="0">
              <a:ln>
                <a:noFill/>
              </a:ln>
              <a:solidFill>
                <a:srgbClr val="002C6C"/>
              </a:solidFill>
              <a:effectLst/>
              <a:uLnTx/>
              <a:uFillTx/>
              <a:latin typeface="Verdana"/>
              <a:ea typeface="+mn-ea"/>
              <a:cs typeface="+mn-cs"/>
            </a:endParaRPr>
          </a:p>
        </p:txBody>
      </p:sp>
      <p:sp>
        <p:nvSpPr>
          <p:cNvPr id="163" name="Rounded Rectangle 93">
            <a:extLst>
              <a:ext uri="{FF2B5EF4-FFF2-40B4-BE49-F238E27FC236}">
                <a16:creationId xmlns:a16="http://schemas.microsoft.com/office/drawing/2014/main" id="{1F790F16-0370-49DD-944C-B19C47A1982E}"/>
              </a:ext>
            </a:extLst>
          </p:cNvPr>
          <p:cNvSpPr/>
          <p:nvPr/>
        </p:nvSpPr>
        <p:spPr>
          <a:xfrm>
            <a:off x="3666418" y="783044"/>
            <a:ext cx="1480787"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marL="0" marR="0" lvl="0" indent="0" algn="l" defTabSz="654542"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prstClr val="white"/>
                </a:solidFill>
                <a:effectLst/>
                <a:uLnTx/>
                <a:uFillTx/>
                <a:latin typeface="Verdana"/>
                <a:ea typeface="+mn-ea"/>
                <a:cs typeface="Arial"/>
              </a:rPr>
              <a:t>SHARE</a:t>
            </a:r>
          </a:p>
        </p:txBody>
      </p:sp>
      <p:grpSp>
        <p:nvGrpSpPr>
          <p:cNvPr id="165" name="Group 164">
            <a:extLst>
              <a:ext uri="{FF2B5EF4-FFF2-40B4-BE49-F238E27FC236}">
                <a16:creationId xmlns:a16="http://schemas.microsoft.com/office/drawing/2014/main" id="{C28B03AE-1BEB-4D6D-B861-36970DC91F9F}"/>
              </a:ext>
            </a:extLst>
          </p:cNvPr>
          <p:cNvGrpSpPr/>
          <p:nvPr/>
        </p:nvGrpSpPr>
        <p:grpSpPr>
          <a:xfrm>
            <a:off x="3396767" y="698010"/>
            <a:ext cx="456300" cy="455879"/>
            <a:chOff x="4727848" y="1172232"/>
            <a:chExt cx="608400" cy="607839"/>
          </a:xfrm>
        </p:grpSpPr>
        <p:sp>
          <p:nvSpPr>
            <p:cNvPr id="183" name="Oval 20">
              <a:extLst>
                <a:ext uri="{FF2B5EF4-FFF2-40B4-BE49-F238E27FC236}">
                  <a16:creationId xmlns:a16="http://schemas.microsoft.com/office/drawing/2014/main" id="{4D340028-40E8-4C6D-B7B9-5DFC33ED72B6}"/>
                </a:ext>
              </a:extLst>
            </p:cNvPr>
            <p:cNvSpPr/>
            <p:nvPr/>
          </p:nvSpPr>
          <p:spPr>
            <a:xfrm>
              <a:off x="4727848" y="1172232"/>
              <a:ext cx="608400" cy="607839"/>
            </a:xfrm>
            <a:prstGeom prst="ellipse">
              <a:avLst/>
            </a:prstGeom>
            <a:solidFill>
              <a:schemeClr val="bg1"/>
            </a:solidFill>
            <a:ln w="19050" cap="flat" cmpd="sng" algn="ctr">
              <a:solidFill>
                <a:schemeClr val="tx2"/>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75" b="0" i="0" u="none" strike="noStrike" kern="0" cap="none" spc="0" normalizeH="0" baseline="0" noProof="0">
                <a:ln>
                  <a:noFill/>
                </a:ln>
                <a:solidFill>
                  <a:prstClr val="white"/>
                </a:solidFill>
                <a:effectLst/>
                <a:uLnTx/>
                <a:uFillTx/>
                <a:latin typeface="Verdana"/>
                <a:ea typeface="+mn-ea"/>
                <a:cs typeface="+mn-cs"/>
              </a:endParaRPr>
            </a:p>
          </p:txBody>
        </p:sp>
        <p:grpSp>
          <p:nvGrpSpPr>
            <p:cNvPr id="184" name="Groupe 355">
              <a:extLst>
                <a:ext uri="{FF2B5EF4-FFF2-40B4-BE49-F238E27FC236}">
                  <a16:creationId xmlns:a16="http://schemas.microsoft.com/office/drawing/2014/main" id="{275843DB-05DB-4A37-B19F-FB07390220B3}"/>
                </a:ext>
              </a:extLst>
            </p:cNvPr>
            <p:cNvGrpSpPr/>
            <p:nvPr/>
          </p:nvGrpSpPr>
          <p:grpSpPr>
            <a:xfrm>
              <a:off x="4869881" y="1285172"/>
              <a:ext cx="323920" cy="381923"/>
              <a:chOff x="9153875" y="3671977"/>
              <a:chExt cx="363537" cy="428625"/>
            </a:xfrm>
            <a:solidFill>
              <a:srgbClr val="007D74"/>
            </a:solidFill>
          </p:grpSpPr>
          <p:sp>
            <p:nvSpPr>
              <p:cNvPr id="185" name="Freeform 76">
                <a:extLst>
                  <a:ext uri="{FF2B5EF4-FFF2-40B4-BE49-F238E27FC236}">
                    <a16:creationId xmlns:a16="http://schemas.microsoft.com/office/drawing/2014/main" id="{2E3DDE06-D01B-4AA6-997E-4C091DC9D2FC}"/>
                  </a:ext>
                </a:extLst>
              </p:cNvPr>
              <p:cNvSpPr>
                <a:spLocks/>
              </p:cNvSpPr>
              <p:nvPr/>
            </p:nvSpPr>
            <p:spPr bwMode="auto">
              <a:xfrm>
                <a:off x="9330087" y="3671977"/>
                <a:ext cx="19050" cy="85725"/>
              </a:xfrm>
              <a:custGeom>
                <a:avLst/>
                <a:gdLst>
                  <a:gd name="T0" fmla="*/ 3 w 5"/>
                  <a:gd name="T1" fmla="*/ 23 h 23"/>
                  <a:gd name="T2" fmla="*/ 5 w 5"/>
                  <a:gd name="T3" fmla="*/ 21 h 23"/>
                  <a:gd name="T4" fmla="*/ 5 w 5"/>
                  <a:gd name="T5" fmla="*/ 2 h 23"/>
                  <a:gd name="T6" fmla="*/ 3 w 5"/>
                  <a:gd name="T7" fmla="*/ 0 h 23"/>
                  <a:gd name="T8" fmla="*/ 0 w 5"/>
                  <a:gd name="T9" fmla="*/ 2 h 23"/>
                  <a:gd name="T10" fmla="*/ 0 w 5"/>
                  <a:gd name="T11" fmla="*/ 21 h 23"/>
                  <a:gd name="T12" fmla="*/ 3 w 5"/>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5" h="23">
                    <a:moveTo>
                      <a:pt x="3" y="23"/>
                    </a:moveTo>
                    <a:cubicBezTo>
                      <a:pt x="4" y="23"/>
                      <a:pt x="5" y="22"/>
                      <a:pt x="5" y="21"/>
                    </a:cubicBezTo>
                    <a:cubicBezTo>
                      <a:pt x="5" y="2"/>
                      <a:pt x="5" y="2"/>
                      <a:pt x="5" y="2"/>
                    </a:cubicBezTo>
                    <a:cubicBezTo>
                      <a:pt x="5" y="1"/>
                      <a:pt x="4" y="0"/>
                      <a:pt x="3" y="0"/>
                    </a:cubicBezTo>
                    <a:cubicBezTo>
                      <a:pt x="1" y="0"/>
                      <a:pt x="0" y="1"/>
                      <a:pt x="0" y="2"/>
                    </a:cubicBezTo>
                    <a:cubicBezTo>
                      <a:pt x="0" y="21"/>
                      <a:pt x="0" y="21"/>
                      <a:pt x="0" y="21"/>
                    </a:cubicBezTo>
                    <a:cubicBezTo>
                      <a:pt x="0" y="22"/>
                      <a:pt x="1" y="23"/>
                      <a:pt x="3" y="23"/>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186" name="Freeform 77">
                <a:extLst>
                  <a:ext uri="{FF2B5EF4-FFF2-40B4-BE49-F238E27FC236}">
                    <a16:creationId xmlns:a16="http://schemas.microsoft.com/office/drawing/2014/main" id="{DC326712-F3B0-4286-B89C-04A34A7DA855}"/>
                  </a:ext>
                </a:extLst>
              </p:cNvPr>
              <p:cNvSpPr>
                <a:spLocks/>
              </p:cNvSpPr>
              <p:nvPr/>
            </p:nvSpPr>
            <p:spPr bwMode="auto">
              <a:xfrm>
                <a:off x="9157050" y="3765639"/>
                <a:ext cx="79375" cy="55563"/>
              </a:xfrm>
              <a:custGeom>
                <a:avLst/>
                <a:gdLst>
                  <a:gd name="T0" fmla="*/ 20 w 21"/>
                  <a:gd name="T1" fmla="*/ 10 h 15"/>
                  <a:gd name="T2" fmla="*/ 4 w 21"/>
                  <a:gd name="T3" fmla="*/ 1 h 15"/>
                  <a:gd name="T4" fmla="*/ 4 w 21"/>
                  <a:gd name="T5" fmla="*/ 1 h 15"/>
                  <a:gd name="T6" fmla="*/ 2 w 21"/>
                  <a:gd name="T7" fmla="*/ 1 h 15"/>
                  <a:gd name="T8" fmla="*/ 0 w 21"/>
                  <a:gd name="T9" fmla="*/ 2 h 15"/>
                  <a:gd name="T10" fmla="*/ 0 w 21"/>
                  <a:gd name="T11" fmla="*/ 4 h 15"/>
                  <a:gd name="T12" fmla="*/ 1 w 21"/>
                  <a:gd name="T13" fmla="*/ 5 h 15"/>
                  <a:gd name="T14" fmla="*/ 17 w 21"/>
                  <a:gd name="T15" fmla="*/ 14 h 15"/>
                  <a:gd name="T16" fmla="*/ 18 w 21"/>
                  <a:gd name="T17" fmla="*/ 15 h 15"/>
                  <a:gd name="T18" fmla="*/ 20 w 21"/>
                  <a:gd name="T19" fmla="*/ 13 h 15"/>
                  <a:gd name="T20" fmla="*/ 21 w 21"/>
                  <a:gd name="T21" fmla="*/ 12 h 15"/>
                  <a:gd name="T22" fmla="*/ 20 w 21"/>
                  <a:gd name="T23"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5">
                    <a:moveTo>
                      <a:pt x="20" y="10"/>
                    </a:moveTo>
                    <a:cubicBezTo>
                      <a:pt x="4" y="1"/>
                      <a:pt x="4" y="1"/>
                      <a:pt x="4" y="1"/>
                    </a:cubicBezTo>
                    <a:cubicBezTo>
                      <a:pt x="4" y="1"/>
                      <a:pt x="4" y="1"/>
                      <a:pt x="4" y="1"/>
                    </a:cubicBezTo>
                    <a:cubicBezTo>
                      <a:pt x="3" y="1"/>
                      <a:pt x="2" y="0"/>
                      <a:pt x="2" y="1"/>
                    </a:cubicBezTo>
                    <a:cubicBezTo>
                      <a:pt x="1" y="1"/>
                      <a:pt x="1" y="1"/>
                      <a:pt x="0" y="2"/>
                    </a:cubicBezTo>
                    <a:cubicBezTo>
                      <a:pt x="0" y="2"/>
                      <a:pt x="0" y="3"/>
                      <a:pt x="0" y="4"/>
                    </a:cubicBezTo>
                    <a:cubicBezTo>
                      <a:pt x="0" y="4"/>
                      <a:pt x="1" y="5"/>
                      <a:pt x="1" y="5"/>
                    </a:cubicBezTo>
                    <a:cubicBezTo>
                      <a:pt x="17" y="14"/>
                      <a:pt x="17" y="14"/>
                      <a:pt x="17" y="14"/>
                    </a:cubicBezTo>
                    <a:cubicBezTo>
                      <a:pt x="17" y="15"/>
                      <a:pt x="18" y="15"/>
                      <a:pt x="18" y="15"/>
                    </a:cubicBezTo>
                    <a:cubicBezTo>
                      <a:pt x="19" y="15"/>
                      <a:pt x="20" y="14"/>
                      <a:pt x="20" y="13"/>
                    </a:cubicBezTo>
                    <a:cubicBezTo>
                      <a:pt x="21" y="13"/>
                      <a:pt x="21" y="12"/>
                      <a:pt x="21" y="12"/>
                    </a:cubicBezTo>
                    <a:cubicBezTo>
                      <a:pt x="21" y="11"/>
                      <a:pt x="20" y="10"/>
                      <a:pt x="20" y="1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187" name="Freeform 78">
                <a:extLst>
                  <a:ext uri="{FF2B5EF4-FFF2-40B4-BE49-F238E27FC236}">
                    <a16:creationId xmlns:a16="http://schemas.microsoft.com/office/drawing/2014/main" id="{D7F5A576-A683-4F59-A237-5DEBFADA1589}"/>
                  </a:ext>
                </a:extLst>
              </p:cNvPr>
              <p:cNvSpPr>
                <a:spLocks/>
              </p:cNvSpPr>
              <p:nvPr/>
            </p:nvSpPr>
            <p:spPr bwMode="auto">
              <a:xfrm>
                <a:off x="9153875" y="3930739"/>
                <a:ext cx="77788" cy="52388"/>
              </a:xfrm>
              <a:custGeom>
                <a:avLst/>
                <a:gdLst>
                  <a:gd name="T0" fmla="*/ 19 w 21"/>
                  <a:gd name="T1" fmla="*/ 0 h 14"/>
                  <a:gd name="T2" fmla="*/ 17 w 21"/>
                  <a:gd name="T3" fmla="*/ 0 h 14"/>
                  <a:gd name="T4" fmla="*/ 1 w 21"/>
                  <a:gd name="T5" fmla="*/ 10 h 14"/>
                  <a:gd name="T6" fmla="*/ 0 w 21"/>
                  <a:gd name="T7" fmla="*/ 11 h 14"/>
                  <a:gd name="T8" fmla="*/ 0 w 21"/>
                  <a:gd name="T9" fmla="*/ 13 h 14"/>
                  <a:gd name="T10" fmla="*/ 3 w 21"/>
                  <a:gd name="T11" fmla="*/ 14 h 14"/>
                  <a:gd name="T12" fmla="*/ 4 w 21"/>
                  <a:gd name="T13" fmla="*/ 14 h 14"/>
                  <a:gd name="T14" fmla="*/ 20 w 21"/>
                  <a:gd name="T15" fmla="*/ 5 h 14"/>
                  <a:gd name="T16" fmla="*/ 21 w 21"/>
                  <a:gd name="T17" fmla="*/ 3 h 14"/>
                  <a:gd name="T18" fmla="*/ 21 w 21"/>
                  <a:gd name="T19" fmla="*/ 1 h 14"/>
                  <a:gd name="T20" fmla="*/ 19 w 21"/>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19" y="0"/>
                    </a:moveTo>
                    <a:cubicBezTo>
                      <a:pt x="18" y="0"/>
                      <a:pt x="18" y="0"/>
                      <a:pt x="17" y="0"/>
                    </a:cubicBezTo>
                    <a:cubicBezTo>
                      <a:pt x="1" y="10"/>
                      <a:pt x="1" y="10"/>
                      <a:pt x="1" y="10"/>
                    </a:cubicBezTo>
                    <a:cubicBezTo>
                      <a:pt x="1" y="10"/>
                      <a:pt x="0" y="11"/>
                      <a:pt x="0" y="11"/>
                    </a:cubicBezTo>
                    <a:cubicBezTo>
                      <a:pt x="0" y="12"/>
                      <a:pt x="0" y="12"/>
                      <a:pt x="0" y="13"/>
                    </a:cubicBezTo>
                    <a:cubicBezTo>
                      <a:pt x="1" y="14"/>
                      <a:pt x="2" y="14"/>
                      <a:pt x="3" y="14"/>
                    </a:cubicBezTo>
                    <a:cubicBezTo>
                      <a:pt x="3" y="14"/>
                      <a:pt x="3" y="14"/>
                      <a:pt x="4" y="14"/>
                    </a:cubicBezTo>
                    <a:cubicBezTo>
                      <a:pt x="20" y="5"/>
                      <a:pt x="20" y="5"/>
                      <a:pt x="20" y="5"/>
                    </a:cubicBezTo>
                    <a:cubicBezTo>
                      <a:pt x="20" y="4"/>
                      <a:pt x="21" y="4"/>
                      <a:pt x="21" y="3"/>
                    </a:cubicBezTo>
                    <a:cubicBezTo>
                      <a:pt x="21" y="3"/>
                      <a:pt x="21" y="2"/>
                      <a:pt x="21" y="1"/>
                    </a:cubicBezTo>
                    <a:cubicBezTo>
                      <a:pt x="20" y="1"/>
                      <a:pt x="20" y="0"/>
                      <a:pt x="19"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188" name="Freeform 79">
                <a:extLst>
                  <a:ext uri="{FF2B5EF4-FFF2-40B4-BE49-F238E27FC236}">
                    <a16:creationId xmlns:a16="http://schemas.microsoft.com/office/drawing/2014/main" id="{6CABD4D8-5358-4241-804C-2539B74C95C5}"/>
                  </a:ext>
                </a:extLst>
              </p:cNvPr>
              <p:cNvSpPr>
                <a:spLocks/>
              </p:cNvSpPr>
              <p:nvPr/>
            </p:nvSpPr>
            <p:spPr bwMode="auto">
              <a:xfrm>
                <a:off x="9434862" y="3938677"/>
                <a:ext cx="79375" cy="52388"/>
              </a:xfrm>
              <a:custGeom>
                <a:avLst/>
                <a:gdLst>
                  <a:gd name="T0" fmla="*/ 20 w 21"/>
                  <a:gd name="T1" fmla="*/ 9 h 14"/>
                  <a:gd name="T2" fmla="*/ 4 w 21"/>
                  <a:gd name="T3" fmla="*/ 0 h 14"/>
                  <a:gd name="T4" fmla="*/ 2 w 21"/>
                  <a:gd name="T5" fmla="*/ 0 h 14"/>
                  <a:gd name="T6" fmla="*/ 1 w 21"/>
                  <a:gd name="T7" fmla="*/ 1 h 14"/>
                  <a:gd name="T8" fmla="*/ 1 w 21"/>
                  <a:gd name="T9" fmla="*/ 3 h 14"/>
                  <a:gd name="T10" fmla="*/ 2 w 21"/>
                  <a:gd name="T11" fmla="*/ 4 h 14"/>
                  <a:gd name="T12" fmla="*/ 18 w 21"/>
                  <a:gd name="T13" fmla="*/ 13 h 14"/>
                  <a:gd name="T14" fmla="*/ 19 w 21"/>
                  <a:gd name="T15" fmla="*/ 14 h 14"/>
                  <a:gd name="T16" fmla="*/ 21 w 21"/>
                  <a:gd name="T17" fmla="*/ 13 h 14"/>
                  <a:gd name="T18" fmla="*/ 21 w 21"/>
                  <a:gd name="T19" fmla="*/ 11 h 14"/>
                  <a:gd name="T20" fmla="*/ 20 w 21"/>
                  <a:gd name="T2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0" y="9"/>
                    </a:moveTo>
                    <a:cubicBezTo>
                      <a:pt x="4" y="0"/>
                      <a:pt x="4" y="0"/>
                      <a:pt x="4" y="0"/>
                    </a:cubicBezTo>
                    <a:cubicBezTo>
                      <a:pt x="4" y="0"/>
                      <a:pt x="3" y="0"/>
                      <a:pt x="2" y="0"/>
                    </a:cubicBezTo>
                    <a:cubicBezTo>
                      <a:pt x="2" y="0"/>
                      <a:pt x="1" y="0"/>
                      <a:pt x="1" y="1"/>
                    </a:cubicBezTo>
                    <a:cubicBezTo>
                      <a:pt x="1" y="1"/>
                      <a:pt x="0" y="2"/>
                      <a:pt x="1" y="3"/>
                    </a:cubicBezTo>
                    <a:cubicBezTo>
                      <a:pt x="1" y="3"/>
                      <a:pt x="1" y="4"/>
                      <a:pt x="2" y="4"/>
                    </a:cubicBezTo>
                    <a:cubicBezTo>
                      <a:pt x="18" y="13"/>
                      <a:pt x="18" y="13"/>
                      <a:pt x="18" y="13"/>
                    </a:cubicBezTo>
                    <a:cubicBezTo>
                      <a:pt x="18" y="14"/>
                      <a:pt x="18" y="14"/>
                      <a:pt x="19" y="14"/>
                    </a:cubicBezTo>
                    <a:cubicBezTo>
                      <a:pt x="20" y="14"/>
                      <a:pt x="21" y="13"/>
                      <a:pt x="21" y="13"/>
                    </a:cubicBezTo>
                    <a:cubicBezTo>
                      <a:pt x="21" y="12"/>
                      <a:pt x="21" y="11"/>
                      <a:pt x="21" y="11"/>
                    </a:cubicBezTo>
                    <a:cubicBezTo>
                      <a:pt x="21" y="10"/>
                      <a:pt x="21" y="9"/>
                      <a:pt x="20" y="9"/>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189" name="Freeform 80">
                <a:extLst>
                  <a:ext uri="{FF2B5EF4-FFF2-40B4-BE49-F238E27FC236}">
                    <a16:creationId xmlns:a16="http://schemas.microsoft.com/office/drawing/2014/main" id="{63BC9C4B-7A20-41B1-8224-C0CB856C90CB}"/>
                  </a:ext>
                </a:extLst>
              </p:cNvPr>
              <p:cNvSpPr>
                <a:spLocks/>
              </p:cNvSpPr>
              <p:nvPr/>
            </p:nvSpPr>
            <p:spPr bwMode="auto">
              <a:xfrm>
                <a:off x="9438037" y="3773577"/>
                <a:ext cx="79375" cy="52388"/>
              </a:xfrm>
              <a:custGeom>
                <a:avLst/>
                <a:gdLst>
                  <a:gd name="T0" fmla="*/ 21 w 21"/>
                  <a:gd name="T1" fmla="*/ 1 h 14"/>
                  <a:gd name="T2" fmla="*/ 19 w 21"/>
                  <a:gd name="T3" fmla="*/ 0 h 14"/>
                  <a:gd name="T4" fmla="*/ 17 w 21"/>
                  <a:gd name="T5" fmla="*/ 0 h 14"/>
                  <a:gd name="T6" fmla="*/ 2 w 21"/>
                  <a:gd name="T7" fmla="*/ 10 h 14"/>
                  <a:gd name="T8" fmla="*/ 0 w 21"/>
                  <a:gd name="T9" fmla="*/ 11 h 14"/>
                  <a:gd name="T10" fmla="*/ 1 w 21"/>
                  <a:gd name="T11" fmla="*/ 13 h 14"/>
                  <a:gd name="T12" fmla="*/ 3 w 21"/>
                  <a:gd name="T13" fmla="*/ 14 h 14"/>
                  <a:gd name="T14" fmla="*/ 4 w 21"/>
                  <a:gd name="T15" fmla="*/ 14 h 14"/>
                  <a:gd name="T16" fmla="*/ 20 w 21"/>
                  <a:gd name="T17" fmla="*/ 5 h 14"/>
                  <a:gd name="T18" fmla="*/ 21 w 21"/>
                  <a:gd name="T19" fmla="*/ 3 h 14"/>
                  <a:gd name="T20" fmla="*/ 21 w 21"/>
                  <a:gd name="T21"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1" y="1"/>
                    </a:moveTo>
                    <a:cubicBezTo>
                      <a:pt x="21" y="1"/>
                      <a:pt x="20" y="0"/>
                      <a:pt x="19" y="0"/>
                    </a:cubicBezTo>
                    <a:cubicBezTo>
                      <a:pt x="19" y="0"/>
                      <a:pt x="18" y="0"/>
                      <a:pt x="17" y="0"/>
                    </a:cubicBezTo>
                    <a:cubicBezTo>
                      <a:pt x="2" y="10"/>
                      <a:pt x="2" y="10"/>
                      <a:pt x="2" y="10"/>
                    </a:cubicBezTo>
                    <a:cubicBezTo>
                      <a:pt x="1" y="10"/>
                      <a:pt x="1" y="10"/>
                      <a:pt x="0" y="11"/>
                    </a:cubicBezTo>
                    <a:cubicBezTo>
                      <a:pt x="0" y="12"/>
                      <a:pt x="0" y="12"/>
                      <a:pt x="1" y="13"/>
                    </a:cubicBezTo>
                    <a:cubicBezTo>
                      <a:pt x="1" y="14"/>
                      <a:pt x="2" y="14"/>
                      <a:pt x="3" y="14"/>
                    </a:cubicBezTo>
                    <a:cubicBezTo>
                      <a:pt x="3" y="14"/>
                      <a:pt x="4" y="14"/>
                      <a:pt x="4" y="14"/>
                    </a:cubicBezTo>
                    <a:cubicBezTo>
                      <a:pt x="20" y="5"/>
                      <a:pt x="20" y="5"/>
                      <a:pt x="20" y="5"/>
                    </a:cubicBezTo>
                    <a:cubicBezTo>
                      <a:pt x="21" y="4"/>
                      <a:pt x="21" y="4"/>
                      <a:pt x="21" y="3"/>
                    </a:cubicBezTo>
                    <a:cubicBezTo>
                      <a:pt x="21" y="3"/>
                      <a:pt x="21" y="2"/>
                      <a:pt x="21" y="1"/>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190" name="Freeform 81">
                <a:extLst>
                  <a:ext uri="{FF2B5EF4-FFF2-40B4-BE49-F238E27FC236}">
                    <a16:creationId xmlns:a16="http://schemas.microsoft.com/office/drawing/2014/main" id="{7F91EF8F-25A3-477D-A33C-37A4324031D4}"/>
                  </a:ext>
                </a:extLst>
              </p:cNvPr>
              <p:cNvSpPr>
                <a:spLocks noEditPoints="1"/>
              </p:cNvSpPr>
              <p:nvPr/>
            </p:nvSpPr>
            <p:spPr bwMode="auto">
              <a:xfrm>
                <a:off x="9220550" y="3776752"/>
                <a:ext cx="222250" cy="323850"/>
              </a:xfrm>
              <a:custGeom>
                <a:avLst/>
                <a:gdLst>
                  <a:gd name="T0" fmla="*/ 58 w 59"/>
                  <a:gd name="T1" fmla="*/ 31 h 86"/>
                  <a:gd name="T2" fmla="*/ 58 w 59"/>
                  <a:gd name="T3" fmla="*/ 26 h 86"/>
                  <a:gd name="T4" fmla="*/ 58 w 59"/>
                  <a:gd name="T5" fmla="*/ 25 h 86"/>
                  <a:gd name="T6" fmla="*/ 59 w 59"/>
                  <a:gd name="T7" fmla="*/ 18 h 86"/>
                  <a:gd name="T8" fmla="*/ 54 w 59"/>
                  <a:gd name="T9" fmla="*/ 11 h 86"/>
                  <a:gd name="T10" fmla="*/ 54 w 59"/>
                  <a:gd name="T11" fmla="*/ 11 h 86"/>
                  <a:gd name="T12" fmla="*/ 45 w 59"/>
                  <a:gd name="T13" fmla="*/ 3 h 86"/>
                  <a:gd name="T14" fmla="*/ 44 w 59"/>
                  <a:gd name="T15" fmla="*/ 3 h 86"/>
                  <a:gd name="T16" fmla="*/ 32 w 59"/>
                  <a:gd name="T17" fmla="*/ 0 h 86"/>
                  <a:gd name="T18" fmla="*/ 19 w 59"/>
                  <a:gd name="T19" fmla="*/ 3 h 86"/>
                  <a:gd name="T20" fmla="*/ 8 w 59"/>
                  <a:gd name="T21" fmla="*/ 40 h 86"/>
                  <a:gd name="T22" fmla="*/ 18 w 59"/>
                  <a:gd name="T23" fmla="*/ 51 h 86"/>
                  <a:gd name="T24" fmla="*/ 18 w 59"/>
                  <a:gd name="T25" fmla="*/ 61 h 86"/>
                  <a:gd name="T26" fmla="*/ 18 w 59"/>
                  <a:gd name="T27" fmla="*/ 61 h 86"/>
                  <a:gd name="T28" fmla="*/ 18 w 59"/>
                  <a:gd name="T29" fmla="*/ 61 h 86"/>
                  <a:gd name="T30" fmla="*/ 18 w 59"/>
                  <a:gd name="T31" fmla="*/ 74 h 86"/>
                  <a:gd name="T32" fmla="*/ 23 w 59"/>
                  <a:gd name="T33" fmla="*/ 81 h 86"/>
                  <a:gd name="T34" fmla="*/ 31 w 59"/>
                  <a:gd name="T35" fmla="*/ 86 h 86"/>
                  <a:gd name="T36" fmla="*/ 40 w 59"/>
                  <a:gd name="T37" fmla="*/ 81 h 86"/>
                  <a:gd name="T38" fmla="*/ 45 w 59"/>
                  <a:gd name="T39" fmla="*/ 74 h 86"/>
                  <a:gd name="T40" fmla="*/ 45 w 59"/>
                  <a:gd name="T41" fmla="*/ 52 h 86"/>
                  <a:gd name="T42" fmla="*/ 45 w 59"/>
                  <a:gd name="T43" fmla="*/ 52 h 86"/>
                  <a:gd name="T44" fmla="*/ 52 w 59"/>
                  <a:gd name="T45" fmla="*/ 46 h 86"/>
                  <a:gd name="T46" fmla="*/ 55 w 59"/>
                  <a:gd name="T47" fmla="*/ 41 h 86"/>
                  <a:gd name="T48" fmla="*/ 58 w 59"/>
                  <a:gd name="T49" fmla="*/ 31 h 86"/>
                  <a:gd name="T50" fmla="*/ 58 w 59"/>
                  <a:gd name="T51" fmla="*/ 31 h 86"/>
                  <a:gd name="T52" fmla="*/ 17 w 59"/>
                  <a:gd name="T53" fmla="*/ 28 h 86"/>
                  <a:gd name="T54" fmla="*/ 16 w 59"/>
                  <a:gd name="T55" fmla="*/ 30 h 86"/>
                  <a:gd name="T56" fmla="*/ 15 w 59"/>
                  <a:gd name="T57" fmla="*/ 28 h 86"/>
                  <a:gd name="T58" fmla="*/ 34 w 59"/>
                  <a:gd name="T59" fmla="*/ 10 h 86"/>
                  <a:gd name="T60" fmla="*/ 35 w 59"/>
                  <a:gd name="T61" fmla="*/ 11 h 86"/>
                  <a:gd name="T62" fmla="*/ 34 w 59"/>
                  <a:gd name="T63" fmla="*/ 12 h 86"/>
                  <a:gd name="T64" fmla="*/ 17 w 59"/>
                  <a:gd name="T65" fmla="*/ 28 h 86"/>
                  <a:gd name="T66" fmla="*/ 42 w 59"/>
                  <a:gd name="T67" fmla="*/ 74 h 86"/>
                  <a:gd name="T68" fmla="*/ 38 w 59"/>
                  <a:gd name="T69" fmla="*/ 79 h 86"/>
                  <a:gd name="T70" fmla="*/ 37 w 59"/>
                  <a:gd name="T71" fmla="*/ 80 h 86"/>
                  <a:gd name="T72" fmla="*/ 37 w 59"/>
                  <a:gd name="T73" fmla="*/ 80 h 86"/>
                  <a:gd name="T74" fmla="*/ 31 w 59"/>
                  <a:gd name="T75" fmla="*/ 83 h 86"/>
                  <a:gd name="T76" fmla="*/ 26 w 59"/>
                  <a:gd name="T77" fmla="*/ 80 h 86"/>
                  <a:gd name="T78" fmla="*/ 26 w 59"/>
                  <a:gd name="T79" fmla="*/ 80 h 86"/>
                  <a:gd name="T80" fmla="*/ 25 w 59"/>
                  <a:gd name="T81" fmla="*/ 79 h 86"/>
                  <a:gd name="T82" fmla="*/ 21 w 59"/>
                  <a:gd name="T83" fmla="*/ 74 h 86"/>
                  <a:gd name="T84" fmla="*/ 21 w 59"/>
                  <a:gd name="T85" fmla="*/ 62 h 86"/>
                  <a:gd name="T86" fmla="*/ 42 w 59"/>
                  <a:gd name="T87" fmla="*/ 62 h 86"/>
                  <a:gd name="T88" fmla="*/ 42 w 59"/>
                  <a:gd name="T89" fmla="*/ 7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 h="86">
                    <a:moveTo>
                      <a:pt x="58" y="31"/>
                    </a:moveTo>
                    <a:cubicBezTo>
                      <a:pt x="58" y="29"/>
                      <a:pt x="58" y="27"/>
                      <a:pt x="58" y="26"/>
                    </a:cubicBezTo>
                    <a:cubicBezTo>
                      <a:pt x="58" y="25"/>
                      <a:pt x="58" y="25"/>
                      <a:pt x="58" y="25"/>
                    </a:cubicBezTo>
                    <a:cubicBezTo>
                      <a:pt x="58" y="22"/>
                      <a:pt x="59" y="20"/>
                      <a:pt x="59" y="18"/>
                    </a:cubicBezTo>
                    <a:cubicBezTo>
                      <a:pt x="59" y="18"/>
                      <a:pt x="58" y="15"/>
                      <a:pt x="54" y="11"/>
                    </a:cubicBezTo>
                    <a:cubicBezTo>
                      <a:pt x="54" y="11"/>
                      <a:pt x="54" y="11"/>
                      <a:pt x="54" y="11"/>
                    </a:cubicBezTo>
                    <a:cubicBezTo>
                      <a:pt x="52" y="8"/>
                      <a:pt x="49" y="5"/>
                      <a:pt x="45" y="3"/>
                    </a:cubicBezTo>
                    <a:cubicBezTo>
                      <a:pt x="44" y="3"/>
                      <a:pt x="44" y="3"/>
                      <a:pt x="44" y="3"/>
                    </a:cubicBezTo>
                    <a:cubicBezTo>
                      <a:pt x="40" y="1"/>
                      <a:pt x="36" y="0"/>
                      <a:pt x="32" y="0"/>
                    </a:cubicBezTo>
                    <a:cubicBezTo>
                      <a:pt x="27" y="0"/>
                      <a:pt x="23" y="1"/>
                      <a:pt x="19" y="3"/>
                    </a:cubicBezTo>
                    <a:cubicBezTo>
                      <a:pt x="5" y="11"/>
                      <a:pt x="0" y="27"/>
                      <a:pt x="8" y="40"/>
                    </a:cubicBezTo>
                    <a:cubicBezTo>
                      <a:pt x="10" y="45"/>
                      <a:pt x="14" y="49"/>
                      <a:pt x="18" y="51"/>
                    </a:cubicBezTo>
                    <a:cubicBezTo>
                      <a:pt x="18" y="61"/>
                      <a:pt x="18" y="61"/>
                      <a:pt x="18" y="61"/>
                    </a:cubicBezTo>
                    <a:cubicBezTo>
                      <a:pt x="18" y="61"/>
                      <a:pt x="18" y="61"/>
                      <a:pt x="18" y="61"/>
                    </a:cubicBezTo>
                    <a:cubicBezTo>
                      <a:pt x="18" y="61"/>
                      <a:pt x="18" y="61"/>
                      <a:pt x="18" y="61"/>
                    </a:cubicBezTo>
                    <a:cubicBezTo>
                      <a:pt x="18" y="74"/>
                      <a:pt x="18" y="74"/>
                      <a:pt x="18" y="74"/>
                    </a:cubicBezTo>
                    <a:cubicBezTo>
                      <a:pt x="18" y="77"/>
                      <a:pt x="20" y="79"/>
                      <a:pt x="23" y="81"/>
                    </a:cubicBezTo>
                    <a:cubicBezTo>
                      <a:pt x="24" y="83"/>
                      <a:pt x="27" y="86"/>
                      <a:pt x="31" y="86"/>
                    </a:cubicBezTo>
                    <a:cubicBezTo>
                      <a:pt x="36" y="86"/>
                      <a:pt x="39" y="83"/>
                      <a:pt x="40" y="81"/>
                    </a:cubicBezTo>
                    <a:cubicBezTo>
                      <a:pt x="43" y="79"/>
                      <a:pt x="45" y="77"/>
                      <a:pt x="45" y="74"/>
                    </a:cubicBezTo>
                    <a:cubicBezTo>
                      <a:pt x="45" y="52"/>
                      <a:pt x="45" y="52"/>
                      <a:pt x="45" y="52"/>
                    </a:cubicBezTo>
                    <a:cubicBezTo>
                      <a:pt x="45" y="52"/>
                      <a:pt x="45" y="52"/>
                      <a:pt x="45" y="52"/>
                    </a:cubicBezTo>
                    <a:cubicBezTo>
                      <a:pt x="47" y="50"/>
                      <a:pt x="50" y="48"/>
                      <a:pt x="52" y="46"/>
                    </a:cubicBezTo>
                    <a:cubicBezTo>
                      <a:pt x="53" y="45"/>
                      <a:pt x="54" y="43"/>
                      <a:pt x="55" y="41"/>
                    </a:cubicBezTo>
                    <a:cubicBezTo>
                      <a:pt x="56" y="38"/>
                      <a:pt x="57" y="34"/>
                      <a:pt x="58" y="31"/>
                    </a:cubicBezTo>
                    <a:cubicBezTo>
                      <a:pt x="58" y="31"/>
                      <a:pt x="58" y="31"/>
                      <a:pt x="58" y="31"/>
                    </a:cubicBezTo>
                    <a:moveTo>
                      <a:pt x="17" y="28"/>
                    </a:moveTo>
                    <a:cubicBezTo>
                      <a:pt x="17" y="29"/>
                      <a:pt x="17" y="30"/>
                      <a:pt x="16" y="30"/>
                    </a:cubicBezTo>
                    <a:cubicBezTo>
                      <a:pt x="16" y="30"/>
                      <a:pt x="15" y="29"/>
                      <a:pt x="15" y="28"/>
                    </a:cubicBezTo>
                    <a:cubicBezTo>
                      <a:pt x="15" y="18"/>
                      <a:pt x="23" y="10"/>
                      <a:pt x="34" y="10"/>
                    </a:cubicBezTo>
                    <a:cubicBezTo>
                      <a:pt x="35" y="10"/>
                      <a:pt x="35" y="10"/>
                      <a:pt x="35" y="11"/>
                    </a:cubicBezTo>
                    <a:cubicBezTo>
                      <a:pt x="35" y="11"/>
                      <a:pt x="35" y="12"/>
                      <a:pt x="34" y="12"/>
                    </a:cubicBezTo>
                    <a:cubicBezTo>
                      <a:pt x="25" y="12"/>
                      <a:pt x="17" y="19"/>
                      <a:pt x="17" y="28"/>
                    </a:cubicBezTo>
                    <a:moveTo>
                      <a:pt x="42" y="74"/>
                    </a:moveTo>
                    <a:cubicBezTo>
                      <a:pt x="42" y="76"/>
                      <a:pt x="40" y="78"/>
                      <a:pt x="38" y="79"/>
                    </a:cubicBezTo>
                    <a:cubicBezTo>
                      <a:pt x="37" y="79"/>
                      <a:pt x="37" y="80"/>
                      <a:pt x="37" y="80"/>
                    </a:cubicBezTo>
                    <a:cubicBezTo>
                      <a:pt x="37" y="80"/>
                      <a:pt x="37" y="80"/>
                      <a:pt x="37" y="80"/>
                    </a:cubicBezTo>
                    <a:cubicBezTo>
                      <a:pt x="37" y="82"/>
                      <a:pt x="35" y="83"/>
                      <a:pt x="31" y="83"/>
                    </a:cubicBezTo>
                    <a:cubicBezTo>
                      <a:pt x="28" y="83"/>
                      <a:pt x="26" y="82"/>
                      <a:pt x="26" y="80"/>
                    </a:cubicBezTo>
                    <a:cubicBezTo>
                      <a:pt x="26" y="80"/>
                      <a:pt x="26" y="80"/>
                      <a:pt x="26" y="80"/>
                    </a:cubicBezTo>
                    <a:cubicBezTo>
                      <a:pt x="26" y="80"/>
                      <a:pt x="25" y="79"/>
                      <a:pt x="25" y="79"/>
                    </a:cubicBezTo>
                    <a:cubicBezTo>
                      <a:pt x="22" y="78"/>
                      <a:pt x="21" y="76"/>
                      <a:pt x="21" y="74"/>
                    </a:cubicBezTo>
                    <a:cubicBezTo>
                      <a:pt x="21" y="62"/>
                      <a:pt x="21" y="62"/>
                      <a:pt x="21" y="62"/>
                    </a:cubicBezTo>
                    <a:cubicBezTo>
                      <a:pt x="42" y="62"/>
                      <a:pt x="42" y="62"/>
                      <a:pt x="42" y="62"/>
                    </a:cubicBezTo>
                    <a:lnTo>
                      <a:pt x="42" y="7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grpSp>
      </p:grpSp>
      <p:cxnSp>
        <p:nvCxnSpPr>
          <p:cNvPr id="72" name="Straight Connector 71">
            <a:extLst>
              <a:ext uri="{FF2B5EF4-FFF2-40B4-BE49-F238E27FC236}">
                <a16:creationId xmlns:a16="http://schemas.microsoft.com/office/drawing/2014/main" id="{4D975BE0-A734-4193-9757-C3E4651BA5B4}"/>
              </a:ext>
            </a:extLst>
          </p:cNvPr>
          <p:cNvCxnSpPr>
            <a:cxnSpLocks/>
          </p:cNvCxnSpPr>
          <p:nvPr/>
        </p:nvCxnSpPr>
        <p:spPr>
          <a:xfrm flipV="1">
            <a:off x="1892621" y="925948"/>
            <a:ext cx="1058048" cy="2"/>
          </a:xfrm>
          <a:prstGeom prst="line">
            <a:avLst/>
          </a:prstGeom>
          <a:ln w="19050">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79" name="Group 78">
            <a:extLst>
              <a:ext uri="{FF2B5EF4-FFF2-40B4-BE49-F238E27FC236}">
                <a16:creationId xmlns:a16="http://schemas.microsoft.com/office/drawing/2014/main" id="{380AA203-39A8-49A4-ACA4-2D3BD751D80E}"/>
              </a:ext>
            </a:extLst>
          </p:cNvPr>
          <p:cNvGrpSpPr/>
          <p:nvPr/>
        </p:nvGrpSpPr>
        <p:grpSpPr>
          <a:xfrm>
            <a:off x="7405014" y="4531233"/>
            <a:ext cx="186825" cy="186825"/>
            <a:chOff x="9873352" y="6041644"/>
            <a:chExt cx="249100" cy="249100"/>
          </a:xfrm>
        </p:grpSpPr>
        <p:sp>
          <p:nvSpPr>
            <p:cNvPr id="80" name="Oval 79">
              <a:hlinkClick r:id="" action="ppaction://hlinkshowjump?jump=previousslide"/>
              <a:extLst>
                <a:ext uri="{FF2B5EF4-FFF2-40B4-BE49-F238E27FC236}">
                  <a16:creationId xmlns:a16="http://schemas.microsoft.com/office/drawing/2014/main" id="{4BD31E6C-A2A7-4EA7-B20B-D31641249EE3}"/>
                </a:ext>
              </a:extLst>
            </p:cNvPr>
            <p:cNvSpPr/>
            <p:nvPr userDrawn="1"/>
          </p:nvSpPr>
          <p:spPr>
            <a:xfrm>
              <a:off x="9873352" y="6041644"/>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81" name="Group 80">
              <a:extLst>
                <a:ext uri="{FF2B5EF4-FFF2-40B4-BE49-F238E27FC236}">
                  <a16:creationId xmlns:a16="http://schemas.microsoft.com/office/drawing/2014/main" id="{2EAF8886-BB4E-4188-A8E0-3653CEB2773A}"/>
                </a:ext>
              </a:extLst>
            </p:cNvPr>
            <p:cNvGrpSpPr/>
            <p:nvPr userDrawn="1"/>
          </p:nvGrpSpPr>
          <p:grpSpPr>
            <a:xfrm>
              <a:off x="9971776" y="6136088"/>
              <a:ext cx="41137" cy="66044"/>
              <a:chOff x="3345327" y="4804129"/>
              <a:chExt cx="74099" cy="118964"/>
            </a:xfrm>
          </p:grpSpPr>
          <p:cxnSp>
            <p:nvCxnSpPr>
              <p:cNvPr id="82" name="Straight Connector 81">
                <a:hlinkClick r:id="" action="ppaction://hlinkshowjump?jump=previousslide"/>
                <a:extLst>
                  <a:ext uri="{FF2B5EF4-FFF2-40B4-BE49-F238E27FC236}">
                    <a16:creationId xmlns:a16="http://schemas.microsoft.com/office/drawing/2014/main" id="{11925439-5366-4C02-AB31-4024BA9CD515}"/>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a:hlinkClick r:id="" action="ppaction://hlinkshowjump?jump=previousslide"/>
                <a:extLst>
                  <a:ext uri="{FF2B5EF4-FFF2-40B4-BE49-F238E27FC236}">
                    <a16:creationId xmlns:a16="http://schemas.microsoft.com/office/drawing/2014/main" id="{88BEB5F0-B41F-4660-9704-A40F44201EA7}"/>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84" name="Group 83">
            <a:extLst>
              <a:ext uri="{FF2B5EF4-FFF2-40B4-BE49-F238E27FC236}">
                <a16:creationId xmlns:a16="http://schemas.microsoft.com/office/drawing/2014/main" id="{88909B16-B6B1-4FC3-B22E-5D93B040FFE4}"/>
              </a:ext>
            </a:extLst>
          </p:cNvPr>
          <p:cNvGrpSpPr/>
          <p:nvPr/>
        </p:nvGrpSpPr>
        <p:grpSpPr>
          <a:xfrm>
            <a:off x="7642346" y="4531233"/>
            <a:ext cx="186825" cy="186825"/>
            <a:chOff x="10189795" y="6045160"/>
            <a:chExt cx="249100" cy="249100"/>
          </a:xfrm>
        </p:grpSpPr>
        <p:sp>
          <p:nvSpPr>
            <p:cNvPr id="85" name="Oval 84">
              <a:hlinkClick r:id="" action="ppaction://hlinkshowjump?jump=nextslide"/>
              <a:extLst>
                <a:ext uri="{FF2B5EF4-FFF2-40B4-BE49-F238E27FC236}">
                  <a16:creationId xmlns:a16="http://schemas.microsoft.com/office/drawing/2014/main" id="{DDD0C56A-A95A-4954-A54D-08E794258CE0}"/>
                </a:ext>
              </a:extLst>
            </p:cNvPr>
            <p:cNvSpPr/>
            <p:nvPr userDrawn="1"/>
          </p:nvSpPr>
          <p:spPr>
            <a:xfrm>
              <a:off x="10189795" y="6045160"/>
              <a:ext cx="249100" cy="249100"/>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Verdana"/>
                <a:ea typeface="+mn-ea"/>
                <a:cs typeface="+mn-cs"/>
              </a:endParaRPr>
            </a:p>
          </p:txBody>
        </p:sp>
        <p:grpSp>
          <p:nvGrpSpPr>
            <p:cNvPr id="86" name="Group 85">
              <a:extLst>
                <a:ext uri="{FF2B5EF4-FFF2-40B4-BE49-F238E27FC236}">
                  <a16:creationId xmlns:a16="http://schemas.microsoft.com/office/drawing/2014/main" id="{14871696-08C8-4EDE-A661-EBDEF68A00AA}"/>
                </a:ext>
              </a:extLst>
            </p:cNvPr>
            <p:cNvGrpSpPr/>
            <p:nvPr userDrawn="1"/>
          </p:nvGrpSpPr>
          <p:grpSpPr>
            <a:xfrm flipH="1" flipV="1">
              <a:off x="10297292" y="6133992"/>
              <a:ext cx="41137" cy="66044"/>
              <a:chOff x="3345327" y="4804129"/>
              <a:chExt cx="74099" cy="118964"/>
            </a:xfrm>
          </p:grpSpPr>
          <p:cxnSp>
            <p:nvCxnSpPr>
              <p:cNvPr id="87" name="Straight Connector 86">
                <a:hlinkClick r:id="" action="ppaction://hlinkshowjump?jump=nextslide"/>
                <a:extLst>
                  <a:ext uri="{FF2B5EF4-FFF2-40B4-BE49-F238E27FC236}">
                    <a16:creationId xmlns:a16="http://schemas.microsoft.com/office/drawing/2014/main" id="{C67F8644-6C7E-411D-AD08-3A9B8052E2F1}"/>
                  </a:ext>
                </a:extLst>
              </p:cNvPr>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a:hlinkClick r:id="" action="ppaction://hlinkshowjump?jump=nextslide"/>
                <a:extLst>
                  <a:ext uri="{FF2B5EF4-FFF2-40B4-BE49-F238E27FC236}">
                    <a16:creationId xmlns:a16="http://schemas.microsoft.com/office/drawing/2014/main" id="{16CC7639-43BA-4812-A2FC-E0BC33368F9C}"/>
                  </a:ext>
                </a:extLst>
              </p:cNvPr>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2" name="Group 1">
            <a:extLst>
              <a:ext uri="{FF2B5EF4-FFF2-40B4-BE49-F238E27FC236}">
                <a16:creationId xmlns:a16="http://schemas.microsoft.com/office/drawing/2014/main" id="{1FC163AD-B148-E8AC-98E4-F053E83172EF}"/>
              </a:ext>
            </a:extLst>
          </p:cNvPr>
          <p:cNvGrpSpPr/>
          <p:nvPr/>
        </p:nvGrpSpPr>
        <p:grpSpPr>
          <a:xfrm>
            <a:off x="1799208" y="4531579"/>
            <a:ext cx="5302636" cy="195507"/>
            <a:chOff x="1799208" y="4531579"/>
            <a:chExt cx="5302636" cy="195507"/>
          </a:xfrm>
        </p:grpSpPr>
        <p:sp>
          <p:nvSpPr>
            <p:cNvPr id="76" name="AutoShape 2">
              <a:hlinkClick r:id="" action="ppaction://noaction"/>
              <a:extLst>
                <a:ext uri="{FF2B5EF4-FFF2-40B4-BE49-F238E27FC236}">
                  <a16:creationId xmlns:a16="http://schemas.microsoft.com/office/drawing/2014/main" id="{B15907CE-578E-4FE7-90EA-78375A62ECE8}"/>
                </a:ext>
              </a:extLst>
            </p:cNvPr>
            <p:cNvSpPr>
              <a:spLocks noChangeArrowheads="1"/>
            </p:cNvSpPr>
            <p:nvPr/>
          </p:nvSpPr>
          <p:spPr bwMode="gray">
            <a:xfrm>
              <a:off x="5492315" y="4535045"/>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a:ln>
                    <a:noFill/>
                  </a:ln>
                  <a:solidFill>
                    <a:srgbClr val="888B8D">
                      <a:lumMod val="60000"/>
                      <a:lumOff val="40000"/>
                    </a:srgbClr>
                  </a:solidFill>
                  <a:effectLst/>
                  <a:uLnTx/>
                  <a:uFillTx/>
                  <a:latin typeface="Verdana"/>
                  <a:ea typeface="+mn-ea"/>
                  <a:cs typeface="+mn-cs"/>
                </a:rPr>
                <a:t>HOW</a:t>
              </a:r>
            </a:p>
          </p:txBody>
        </p:sp>
        <p:sp>
          <p:nvSpPr>
            <p:cNvPr id="77" name="AutoShape 2">
              <a:hlinkClick r:id="" action="ppaction://noaction"/>
              <a:extLst>
                <a:ext uri="{FF2B5EF4-FFF2-40B4-BE49-F238E27FC236}">
                  <a16:creationId xmlns:a16="http://schemas.microsoft.com/office/drawing/2014/main" id="{8134BF4B-7DA7-4024-9C9E-D0AAF9ADC823}"/>
                </a:ext>
              </a:extLst>
            </p:cNvPr>
            <p:cNvSpPr>
              <a:spLocks noChangeArrowheads="1"/>
            </p:cNvSpPr>
            <p:nvPr/>
          </p:nvSpPr>
          <p:spPr bwMode="gray">
            <a:xfrm>
              <a:off x="6304077" y="4535045"/>
              <a:ext cx="797767" cy="185652"/>
            </a:xfrm>
            <a:prstGeom prst="roundRect">
              <a:avLst>
                <a:gd name="adj" fmla="val 50000"/>
              </a:avLst>
            </a:prstGeom>
            <a:solidFill>
              <a:srgbClr val="8DB9CA"/>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1" i="0" u="none" strike="noStrike" kern="1200" cap="none" spc="0" normalizeH="0" baseline="0" noProof="0">
                  <a:ln>
                    <a:noFill/>
                  </a:ln>
                  <a:solidFill>
                    <a:prstClr val="white"/>
                  </a:solidFill>
                  <a:effectLst/>
                  <a:uLnTx/>
                  <a:uFillTx/>
                  <a:latin typeface="Verdana"/>
                  <a:ea typeface="+mn-ea"/>
                  <a:cs typeface="+mn-cs"/>
                </a:rPr>
                <a:t>REPORT &amp; LEARN</a:t>
              </a:r>
            </a:p>
          </p:txBody>
        </p:sp>
        <p:sp>
          <p:nvSpPr>
            <p:cNvPr id="96" name="AutoShape 2">
              <a:hlinkClick r:id="" action="ppaction://noaction"/>
              <a:extLst>
                <a:ext uri="{FF2B5EF4-FFF2-40B4-BE49-F238E27FC236}">
                  <a16:creationId xmlns:a16="http://schemas.microsoft.com/office/drawing/2014/main" id="{94835F45-2AA5-49E4-F036-A3EB02661228}"/>
                </a:ext>
              </a:extLst>
            </p:cNvPr>
            <p:cNvSpPr>
              <a:spLocks noChangeArrowheads="1"/>
            </p:cNvSpPr>
            <p:nvPr/>
          </p:nvSpPr>
          <p:spPr bwMode="gray">
            <a:xfrm>
              <a:off x="5492319" y="453504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a:ln>
                    <a:noFill/>
                  </a:ln>
                  <a:solidFill>
                    <a:srgbClr val="888B8D">
                      <a:lumMod val="60000"/>
                      <a:lumOff val="40000"/>
                    </a:srgbClr>
                  </a:solidFill>
                  <a:effectLst/>
                  <a:uLnTx/>
                  <a:uFillTx/>
                  <a:latin typeface="Verdana"/>
                  <a:ea typeface="+mn-ea"/>
                  <a:cs typeface="+mn-cs"/>
                </a:rPr>
                <a:t>HOW</a:t>
              </a:r>
            </a:p>
          </p:txBody>
        </p:sp>
        <p:sp>
          <p:nvSpPr>
            <p:cNvPr id="98" name="AutoShape 2">
              <a:hlinkClick r:id="" action="ppaction://noaction"/>
              <a:extLst>
                <a:ext uri="{FF2B5EF4-FFF2-40B4-BE49-F238E27FC236}">
                  <a16:creationId xmlns:a16="http://schemas.microsoft.com/office/drawing/2014/main" id="{E7CE802C-729A-F934-6365-C460EBA8AE89}"/>
                </a:ext>
              </a:extLst>
            </p:cNvPr>
            <p:cNvSpPr>
              <a:spLocks noChangeArrowheads="1"/>
            </p:cNvSpPr>
            <p:nvPr/>
          </p:nvSpPr>
          <p:spPr bwMode="gray">
            <a:xfrm>
              <a:off x="4680557" y="4535154"/>
              <a:ext cx="797767" cy="185652"/>
            </a:xfrm>
            <a:prstGeom prst="roundRect">
              <a:avLst>
                <a:gd name="adj" fmla="val 50000"/>
              </a:avLst>
            </a:prstGeom>
            <a:solidFill>
              <a:schemeClr val="bg1">
                <a:lumMod val="95000"/>
              </a:schemeClr>
            </a:solidFill>
            <a:ln w="10795">
              <a:noFill/>
              <a:round/>
              <a:headEnd/>
              <a:tailEnd/>
            </a:ln>
            <a:effectLst/>
          </p:spPr>
          <p:txBody>
            <a:bodyPr vert="horz" wrap="non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a:ln>
                    <a:noFill/>
                  </a:ln>
                  <a:solidFill>
                    <a:srgbClr val="888B8D">
                      <a:lumMod val="60000"/>
                      <a:lumOff val="40000"/>
                    </a:srgbClr>
                  </a:solidFill>
                  <a:effectLst/>
                  <a:uLnTx/>
                  <a:uFillTx/>
                  <a:latin typeface="Verdana"/>
                  <a:ea typeface="+mn-ea"/>
                  <a:cs typeface="+mn-cs"/>
                </a:rPr>
                <a:t>WHO</a:t>
              </a:r>
            </a:p>
          </p:txBody>
        </p:sp>
        <p:sp>
          <p:nvSpPr>
            <p:cNvPr id="99" name="AutoShape 2">
              <a:hlinkClick r:id="" action="ppaction://noaction"/>
              <a:extLst>
                <a:ext uri="{FF2B5EF4-FFF2-40B4-BE49-F238E27FC236}">
                  <a16:creationId xmlns:a16="http://schemas.microsoft.com/office/drawing/2014/main" id="{D45C6CF0-2456-962D-B52F-54F488D30C5C}"/>
                </a:ext>
              </a:extLst>
            </p:cNvPr>
            <p:cNvSpPr>
              <a:spLocks noChangeArrowheads="1"/>
            </p:cNvSpPr>
            <p:nvPr/>
          </p:nvSpPr>
          <p:spPr bwMode="gray">
            <a:xfrm>
              <a:off x="3057027"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a:ln>
                    <a:noFill/>
                  </a:ln>
                  <a:solidFill>
                    <a:srgbClr val="888B8D">
                      <a:lumMod val="60000"/>
                      <a:lumOff val="40000"/>
                    </a:srgbClr>
                  </a:solidFill>
                  <a:effectLst/>
                  <a:uLnTx/>
                  <a:uFillTx/>
                  <a:latin typeface="Verdana"/>
                  <a:ea typeface="+mn-ea"/>
                  <a:cs typeface="+mn-cs"/>
                </a:rPr>
                <a:t>WHY</a:t>
              </a:r>
            </a:p>
          </p:txBody>
        </p:sp>
        <p:sp>
          <p:nvSpPr>
            <p:cNvPr id="100" name="AutoShape 2">
              <a:hlinkClick r:id="" action="ppaction://noaction"/>
              <a:extLst>
                <a:ext uri="{FF2B5EF4-FFF2-40B4-BE49-F238E27FC236}">
                  <a16:creationId xmlns:a16="http://schemas.microsoft.com/office/drawing/2014/main" id="{42F5785B-8FE3-ABE1-32D0-1DD79A8B7A8B}"/>
                </a:ext>
              </a:extLst>
            </p:cNvPr>
            <p:cNvSpPr>
              <a:spLocks noChangeArrowheads="1"/>
            </p:cNvSpPr>
            <p:nvPr/>
          </p:nvSpPr>
          <p:spPr bwMode="gray">
            <a:xfrm>
              <a:off x="3868793" y="4535154"/>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a:ln>
                    <a:noFill/>
                  </a:ln>
                  <a:solidFill>
                    <a:srgbClr val="888B8D">
                      <a:lumMod val="60000"/>
                      <a:lumOff val="40000"/>
                    </a:srgbClr>
                  </a:solidFill>
                  <a:effectLst/>
                  <a:uLnTx/>
                  <a:uFillTx/>
                  <a:latin typeface="Verdana"/>
                  <a:ea typeface="+mn-ea"/>
                  <a:cs typeface="+mn-cs"/>
                </a:rPr>
                <a:t>WHAT</a:t>
              </a:r>
            </a:p>
          </p:txBody>
        </p:sp>
        <p:sp>
          <p:nvSpPr>
            <p:cNvPr id="101" name="AutoShape 2">
              <a:hlinkClick r:id="" action="ppaction://noaction"/>
              <a:extLst>
                <a:ext uri="{FF2B5EF4-FFF2-40B4-BE49-F238E27FC236}">
                  <a16:creationId xmlns:a16="http://schemas.microsoft.com/office/drawing/2014/main" id="{A646B533-1193-6352-57CA-026D609291A3}"/>
                </a:ext>
              </a:extLst>
            </p:cNvPr>
            <p:cNvSpPr>
              <a:spLocks noChangeArrowheads="1"/>
            </p:cNvSpPr>
            <p:nvPr/>
          </p:nvSpPr>
          <p:spPr bwMode="gray">
            <a:xfrm>
              <a:off x="2245264" y="4535155"/>
              <a:ext cx="797767" cy="185652"/>
            </a:xfrm>
            <a:prstGeom prst="roundRect">
              <a:avLst>
                <a:gd name="adj" fmla="val 50000"/>
              </a:avLst>
            </a:prstGeom>
            <a:solidFill>
              <a:schemeClr val="bg1">
                <a:lumMod val="95000"/>
              </a:schemeClr>
            </a:solidFill>
            <a:ln w="10795">
              <a:noFill/>
              <a:round/>
              <a:headEnd/>
              <a:tailEnd/>
            </a:ln>
            <a:effectLst/>
          </p:spPr>
          <p:txBody>
            <a:bodyPr vert="horz" wrap="square" lIns="0" tIns="0" rIns="0" bIns="0" anchor="ctr" anchorCtr="0">
              <a:noAutofit/>
            </a:bodyPr>
            <a:lstStyle/>
            <a:p>
              <a:pPr marL="0" marR="0" lvl="0" indent="0" algn="ctr" defTabSz="685800" rtl="0" eaLnBrk="1" fontAlgn="auto" latinLnBrk="0" hangingPunct="1">
                <a:lnSpc>
                  <a:spcPct val="95000"/>
                </a:lnSpc>
                <a:spcBef>
                  <a:spcPts val="0"/>
                </a:spcBef>
                <a:spcAft>
                  <a:spcPts val="0"/>
                </a:spcAft>
                <a:buClrTx/>
                <a:buSzTx/>
                <a:buFontTx/>
                <a:buNone/>
                <a:tabLst/>
                <a:defRPr/>
              </a:pPr>
              <a:r>
                <a:rPr kumimoji="0" lang="en-US" sz="525" b="0" i="0" u="none" strike="noStrike" kern="1200" cap="none" spc="0" normalizeH="0" baseline="0" noProof="0">
                  <a:ln>
                    <a:noFill/>
                  </a:ln>
                  <a:solidFill>
                    <a:srgbClr val="888B8D">
                      <a:lumMod val="60000"/>
                      <a:lumOff val="40000"/>
                    </a:srgbClr>
                  </a:solidFill>
                  <a:effectLst/>
                  <a:uLnTx/>
                  <a:uFillTx/>
                  <a:latin typeface="Verdana"/>
                  <a:ea typeface="+mn-ea"/>
                  <a:cs typeface="+mn-cs"/>
                </a:rPr>
                <a:t>GENERAL</a:t>
              </a:r>
            </a:p>
          </p:txBody>
        </p:sp>
        <p:pic>
          <p:nvPicPr>
            <p:cNvPr id="103" name="Picture 102">
              <a:hlinkClick r:id="" action="ppaction://noaction"/>
              <a:extLst>
                <a:ext uri="{FF2B5EF4-FFF2-40B4-BE49-F238E27FC236}">
                  <a16:creationId xmlns:a16="http://schemas.microsoft.com/office/drawing/2014/main" id="{47ADA005-7284-AFE6-88B1-07370078F7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2152" y="4531579"/>
              <a:ext cx="189116" cy="189117"/>
            </a:xfrm>
            <a:prstGeom prst="rect">
              <a:avLst/>
            </a:prstGeom>
          </p:spPr>
        </p:pic>
        <p:sp>
          <p:nvSpPr>
            <p:cNvPr id="105" name="Arrow: Right 104">
              <a:hlinkClick r:id="" action="ppaction://hlinkshowjump?jump=lastslideviewed"/>
              <a:extLst>
                <a:ext uri="{FF2B5EF4-FFF2-40B4-BE49-F238E27FC236}">
                  <a16:creationId xmlns:a16="http://schemas.microsoft.com/office/drawing/2014/main" id="{B768016A-D6EE-4920-5C61-05E84E534858}"/>
                </a:ext>
              </a:extLst>
            </p:cNvPr>
            <p:cNvSpPr/>
            <p:nvPr/>
          </p:nvSpPr>
          <p:spPr>
            <a:xfrm rot="10800000">
              <a:off x="1799208" y="4541436"/>
              <a:ext cx="186825" cy="185650"/>
            </a:xfrm>
            <a:prstGeom prst="rightArrow">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grpSp>
      <p:sp>
        <p:nvSpPr>
          <p:cNvPr id="94" name="Rounded Rectangle 93">
            <a:extLst>
              <a:ext uri="{FF2B5EF4-FFF2-40B4-BE49-F238E27FC236}">
                <a16:creationId xmlns:a16="http://schemas.microsoft.com/office/drawing/2014/main" id="{6212978B-01F6-4A5A-A7D7-FD87CF87AAD9}"/>
              </a:ext>
            </a:extLst>
          </p:cNvPr>
          <p:cNvSpPr/>
          <p:nvPr/>
        </p:nvSpPr>
        <p:spPr>
          <a:xfrm>
            <a:off x="411835" y="783044"/>
            <a:ext cx="1480787" cy="285809"/>
          </a:xfrm>
          <a:prstGeom prst="roundRect">
            <a:avLst>
              <a:gd name="adj" fmla="val 50000"/>
            </a:avLst>
          </a:prstGeom>
          <a:solidFill>
            <a:schemeClr val="tx2"/>
          </a:solidFill>
          <a:ln w="19050" cap="flat" cmpd="sng" algn="ctr">
            <a:noFill/>
            <a:prstDash val="solid"/>
          </a:ln>
          <a:effectLst/>
        </p:spPr>
        <p:txBody>
          <a:bodyPr wrap="square" lIns="342900" tIns="0" rIns="25769" bIns="0" rtlCol="0" anchor="ctr"/>
          <a:lstStyle/>
          <a:p>
            <a:pPr marL="0" marR="0" lvl="0" indent="0" algn="l" defTabSz="654542"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prstClr val="white"/>
                </a:solidFill>
                <a:effectLst/>
                <a:uLnTx/>
                <a:uFillTx/>
                <a:latin typeface="Verdana"/>
                <a:ea typeface="+mn-ea"/>
                <a:cs typeface="Arial"/>
              </a:rPr>
              <a:t>REPORTING</a:t>
            </a:r>
          </a:p>
        </p:txBody>
      </p:sp>
      <p:sp>
        <p:nvSpPr>
          <p:cNvPr id="95" name="Oval 20">
            <a:extLst>
              <a:ext uri="{FF2B5EF4-FFF2-40B4-BE49-F238E27FC236}">
                <a16:creationId xmlns:a16="http://schemas.microsoft.com/office/drawing/2014/main" id="{E6FBB61F-4ADB-43F8-A5ED-CF4605C81332}"/>
              </a:ext>
            </a:extLst>
          </p:cNvPr>
          <p:cNvSpPr/>
          <p:nvPr/>
        </p:nvSpPr>
        <p:spPr>
          <a:xfrm>
            <a:off x="125709" y="694902"/>
            <a:ext cx="456300" cy="455879"/>
          </a:xfrm>
          <a:prstGeom prst="ellipse">
            <a:avLst/>
          </a:prstGeom>
          <a:solidFill>
            <a:schemeClr val="bg1"/>
          </a:solidFill>
          <a:ln w="19050" cap="flat" cmpd="sng" algn="ctr">
            <a:solidFill>
              <a:schemeClr val="tx2"/>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75" b="0" i="0" u="none" strike="noStrike" kern="0" cap="none" spc="0" normalizeH="0" baseline="0" noProof="0">
              <a:ln>
                <a:noFill/>
              </a:ln>
              <a:solidFill>
                <a:prstClr val="white"/>
              </a:solidFill>
              <a:effectLst/>
              <a:uLnTx/>
              <a:uFillTx/>
              <a:latin typeface="Verdana"/>
              <a:ea typeface="+mn-ea"/>
              <a:cs typeface="+mn-cs"/>
            </a:endParaRPr>
          </a:p>
        </p:txBody>
      </p:sp>
      <p:grpSp>
        <p:nvGrpSpPr>
          <p:cNvPr id="97" name="Groupe 243">
            <a:extLst>
              <a:ext uri="{FF2B5EF4-FFF2-40B4-BE49-F238E27FC236}">
                <a16:creationId xmlns:a16="http://schemas.microsoft.com/office/drawing/2014/main" id="{1697A546-38D3-45FD-8286-6C7DBC4E0853}"/>
              </a:ext>
            </a:extLst>
          </p:cNvPr>
          <p:cNvGrpSpPr/>
          <p:nvPr/>
        </p:nvGrpSpPr>
        <p:grpSpPr>
          <a:xfrm>
            <a:off x="244831" y="794065"/>
            <a:ext cx="212594" cy="249503"/>
            <a:chOff x="7826375" y="766763"/>
            <a:chExt cx="412750" cy="501651"/>
          </a:xfrm>
          <a:solidFill>
            <a:schemeClr val="tx2"/>
          </a:solidFill>
        </p:grpSpPr>
        <p:sp>
          <p:nvSpPr>
            <p:cNvPr id="102" name="Freeform 103">
              <a:extLst>
                <a:ext uri="{FF2B5EF4-FFF2-40B4-BE49-F238E27FC236}">
                  <a16:creationId xmlns:a16="http://schemas.microsoft.com/office/drawing/2014/main" id="{CE63DAD3-72C7-48F0-B23F-8A23CE9DE992}"/>
                </a:ext>
              </a:extLst>
            </p:cNvPr>
            <p:cNvSpPr>
              <a:spLocks/>
            </p:cNvSpPr>
            <p:nvPr/>
          </p:nvSpPr>
          <p:spPr bwMode="auto">
            <a:xfrm>
              <a:off x="7861300" y="1184276"/>
              <a:ext cx="344488" cy="33338"/>
            </a:xfrm>
            <a:custGeom>
              <a:avLst/>
              <a:gdLst>
                <a:gd name="T0" fmla="*/ 0 w 102"/>
                <a:gd name="T1" fmla="*/ 10 h 10"/>
                <a:gd name="T2" fmla="*/ 91 w 102"/>
                <a:gd name="T3" fmla="*/ 10 h 10"/>
                <a:gd name="T4" fmla="*/ 102 w 102"/>
                <a:gd name="T5" fmla="*/ 0 h 10"/>
                <a:gd name="T6" fmla="*/ 102 w 102"/>
                <a:gd name="T7" fmla="*/ 0 h 10"/>
                <a:gd name="T8" fmla="*/ 0 w 102"/>
                <a:gd name="T9" fmla="*/ 0 h 10"/>
                <a:gd name="T10" fmla="*/ 0 w 102"/>
                <a:gd name="T11" fmla="*/ 10 h 10"/>
              </a:gdLst>
              <a:ahLst/>
              <a:cxnLst>
                <a:cxn ang="0">
                  <a:pos x="T0" y="T1"/>
                </a:cxn>
                <a:cxn ang="0">
                  <a:pos x="T2" y="T3"/>
                </a:cxn>
                <a:cxn ang="0">
                  <a:pos x="T4" y="T5"/>
                </a:cxn>
                <a:cxn ang="0">
                  <a:pos x="T6" y="T7"/>
                </a:cxn>
                <a:cxn ang="0">
                  <a:pos x="T8" y="T9"/>
                </a:cxn>
                <a:cxn ang="0">
                  <a:pos x="T10" y="T11"/>
                </a:cxn>
              </a:cxnLst>
              <a:rect l="0" t="0" r="r" b="b"/>
              <a:pathLst>
                <a:path w="102" h="10">
                  <a:moveTo>
                    <a:pt x="0" y="10"/>
                  </a:moveTo>
                  <a:cubicBezTo>
                    <a:pt x="91" y="10"/>
                    <a:pt x="91" y="10"/>
                    <a:pt x="91" y="10"/>
                  </a:cubicBezTo>
                  <a:cubicBezTo>
                    <a:pt x="97" y="10"/>
                    <a:pt x="102" y="5"/>
                    <a:pt x="102" y="0"/>
                  </a:cubicBezTo>
                  <a:cubicBezTo>
                    <a:pt x="102" y="0"/>
                    <a:pt x="102" y="0"/>
                    <a:pt x="102" y="0"/>
                  </a:cubicBezTo>
                  <a:cubicBezTo>
                    <a:pt x="0" y="0"/>
                    <a:pt x="0" y="0"/>
                    <a:pt x="0" y="0"/>
                  </a:cubicBez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106" name="Freeform 104">
              <a:extLst>
                <a:ext uri="{FF2B5EF4-FFF2-40B4-BE49-F238E27FC236}">
                  <a16:creationId xmlns:a16="http://schemas.microsoft.com/office/drawing/2014/main" id="{EC8FAA98-E6B8-4216-AA61-53B557A16A42}"/>
                </a:ext>
              </a:extLst>
            </p:cNvPr>
            <p:cNvSpPr>
              <a:spLocks/>
            </p:cNvSpPr>
            <p:nvPr/>
          </p:nvSpPr>
          <p:spPr bwMode="auto">
            <a:xfrm>
              <a:off x="7826375" y="1231901"/>
              <a:ext cx="412750" cy="36513"/>
            </a:xfrm>
            <a:custGeom>
              <a:avLst/>
              <a:gdLst>
                <a:gd name="T0" fmla="*/ 0 w 122"/>
                <a:gd name="T1" fmla="*/ 0 h 11"/>
                <a:gd name="T2" fmla="*/ 0 w 122"/>
                <a:gd name="T3" fmla="*/ 11 h 11"/>
                <a:gd name="T4" fmla="*/ 112 w 122"/>
                <a:gd name="T5" fmla="*/ 11 h 11"/>
                <a:gd name="T6" fmla="*/ 122 w 122"/>
                <a:gd name="T7" fmla="*/ 0 h 11"/>
                <a:gd name="T8" fmla="*/ 122 w 122"/>
                <a:gd name="T9" fmla="*/ 0 h 11"/>
                <a:gd name="T10" fmla="*/ 0 w 122"/>
                <a:gd name="T11" fmla="*/ 0 h 11"/>
              </a:gdLst>
              <a:ahLst/>
              <a:cxnLst>
                <a:cxn ang="0">
                  <a:pos x="T0" y="T1"/>
                </a:cxn>
                <a:cxn ang="0">
                  <a:pos x="T2" y="T3"/>
                </a:cxn>
                <a:cxn ang="0">
                  <a:pos x="T4" y="T5"/>
                </a:cxn>
                <a:cxn ang="0">
                  <a:pos x="T6" y="T7"/>
                </a:cxn>
                <a:cxn ang="0">
                  <a:pos x="T8" y="T9"/>
                </a:cxn>
                <a:cxn ang="0">
                  <a:pos x="T10" y="T11"/>
                </a:cxn>
              </a:cxnLst>
              <a:rect l="0" t="0" r="r" b="b"/>
              <a:pathLst>
                <a:path w="122" h="11">
                  <a:moveTo>
                    <a:pt x="0" y="0"/>
                  </a:moveTo>
                  <a:cubicBezTo>
                    <a:pt x="0" y="11"/>
                    <a:pt x="0" y="11"/>
                    <a:pt x="0" y="11"/>
                  </a:cubicBezTo>
                  <a:cubicBezTo>
                    <a:pt x="112" y="11"/>
                    <a:pt x="112" y="11"/>
                    <a:pt x="112" y="11"/>
                  </a:cubicBezTo>
                  <a:cubicBezTo>
                    <a:pt x="118" y="11"/>
                    <a:pt x="122" y="6"/>
                    <a:pt x="122" y="0"/>
                  </a:cubicBezTo>
                  <a:cubicBezTo>
                    <a:pt x="122" y="0"/>
                    <a:pt x="122" y="0"/>
                    <a:pt x="122"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107" name="Freeform 105">
              <a:extLst>
                <a:ext uri="{FF2B5EF4-FFF2-40B4-BE49-F238E27FC236}">
                  <a16:creationId xmlns:a16="http://schemas.microsoft.com/office/drawing/2014/main" id="{E30AE798-320D-449B-8CCF-F80936002354}"/>
                </a:ext>
              </a:extLst>
            </p:cNvPr>
            <p:cNvSpPr>
              <a:spLocks/>
            </p:cNvSpPr>
            <p:nvPr/>
          </p:nvSpPr>
          <p:spPr bwMode="auto">
            <a:xfrm>
              <a:off x="7870825" y="955676"/>
              <a:ext cx="325438" cy="30163"/>
            </a:xfrm>
            <a:custGeom>
              <a:avLst/>
              <a:gdLst>
                <a:gd name="T0" fmla="*/ 96 w 96"/>
                <a:gd name="T1" fmla="*/ 0 h 9"/>
                <a:gd name="T2" fmla="*/ 0 w 96"/>
                <a:gd name="T3" fmla="*/ 0 h 9"/>
                <a:gd name="T4" fmla="*/ 0 w 96"/>
                <a:gd name="T5" fmla="*/ 9 h 9"/>
                <a:gd name="T6" fmla="*/ 87 w 96"/>
                <a:gd name="T7" fmla="*/ 9 h 9"/>
                <a:gd name="T8" fmla="*/ 96 w 96"/>
                <a:gd name="T9" fmla="*/ 0 h 9"/>
              </a:gdLst>
              <a:ahLst/>
              <a:cxnLst>
                <a:cxn ang="0">
                  <a:pos x="T0" y="T1"/>
                </a:cxn>
                <a:cxn ang="0">
                  <a:pos x="T2" y="T3"/>
                </a:cxn>
                <a:cxn ang="0">
                  <a:pos x="T4" y="T5"/>
                </a:cxn>
                <a:cxn ang="0">
                  <a:pos x="T6" y="T7"/>
                </a:cxn>
                <a:cxn ang="0">
                  <a:pos x="T8" y="T9"/>
                </a:cxn>
              </a:cxnLst>
              <a:rect l="0" t="0" r="r" b="b"/>
              <a:pathLst>
                <a:path w="96" h="9">
                  <a:moveTo>
                    <a:pt x="96" y="0"/>
                  </a:moveTo>
                  <a:cubicBezTo>
                    <a:pt x="0" y="0"/>
                    <a:pt x="0" y="0"/>
                    <a:pt x="0" y="0"/>
                  </a:cubicBezTo>
                  <a:cubicBezTo>
                    <a:pt x="0" y="9"/>
                    <a:pt x="0" y="9"/>
                    <a:pt x="0" y="9"/>
                  </a:cubicBezTo>
                  <a:cubicBezTo>
                    <a:pt x="87" y="9"/>
                    <a:pt x="87" y="9"/>
                    <a:pt x="87" y="9"/>
                  </a:cubicBezTo>
                  <a:cubicBezTo>
                    <a:pt x="92" y="9"/>
                    <a:pt x="96" y="5"/>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108" name="Freeform 106">
              <a:extLst>
                <a:ext uri="{FF2B5EF4-FFF2-40B4-BE49-F238E27FC236}">
                  <a16:creationId xmlns:a16="http://schemas.microsoft.com/office/drawing/2014/main" id="{09BF18D4-3149-4AE2-9939-9DD827B5B376}"/>
                </a:ext>
              </a:extLst>
            </p:cNvPr>
            <p:cNvSpPr>
              <a:spLocks/>
            </p:cNvSpPr>
            <p:nvPr/>
          </p:nvSpPr>
          <p:spPr bwMode="auto">
            <a:xfrm>
              <a:off x="7900988" y="1003301"/>
              <a:ext cx="58738" cy="163513"/>
            </a:xfrm>
            <a:custGeom>
              <a:avLst/>
              <a:gdLst>
                <a:gd name="T0" fmla="*/ 17 w 17"/>
                <a:gd name="T1" fmla="*/ 48 h 48"/>
                <a:gd name="T2" fmla="*/ 17 w 17"/>
                <a:gd name="T3" fmla="*/ 9 h 48"/>
                <a:gd name="T4" fmla="*/ 8 w 17"/>
                <a:gd name="T5" fmla="*/ 0 h 48"/>
                <a:gd name="T6" fmla="*/ 0 w 17"/>
                <a:gd name="T7" fmla="*/ 0 h 48"/>
                <a:gd name="T8" fmla="*/ 0 w 17"/>
                <a:gd name="T9" fmla="*/ 37 h 48"/>
                <a:gd name="T10" fmla="*/ 11 w 17"/>
                <a:gd name="T11" fmla="*/ 48 h 48"/>
                <a:gd name="T12" fmla="*/ 17 w 17"/>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7" h="48">
                  <a:moveTo>
                    <a:pt x="17" y="48"/>
                  </a:moveTo>
                  <a:cubicBezTo>
                    <a:pt x="17" y="9"/>
                    <a:pt x="17" y="9"/>
                    <a:pt x="17" y="9"/>
                  </a:cubicBezTo>
                  <a:cubicBezTo>
                    <a:pt x="17" y="4"/>
                    <a:pt x="13" y="0"/>
                    <a:pt x="8" y="0"/>
                  </a:cubicBezTo>
                  <a:cubicBezTo>
                    <a:pt x="0" y="0"/>
                    <a:pt x="0" y="0"/>
                    <a:pt x="0" y="0"/>
                  </a:cubicBezTo>
                  <a:cubicBezTo>
                    <a:pt x="0" y="37"/>
                    <a:pt x="0" y="37"/>
                    <a:pt x="0" y="37"/>
                  </a:cubicBezTo>
                  <a:cubicBezTo>
                    <a:pt x="0" y="43"/>
                    <a:pt x="5" y="48"/>
                    <a:pt x="11" y="48"/>
                  </a:cubicBezTo>
                  <a:lnTo>
                    <a:pt x="17"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109" name="Rectangle 107">
              <a:extLst>
                <a:ext uri="{FF2B5EF4-FFF2-40B4-BE49-F238E27FC236}">
                  <a16:creationId xmlns:a16="http://schemas.microsoft.com/office/drawing/2014/main" id="{1ABE26ED-C8C4-42E8-BDAF-4821FD806720}"/>
                </a:ext>
              </a:extLst>
            </p:cNvPr>
            <p:cNvSpPr>
              <a:spLocks noChangeArrowheads="1"/>
            </p:cNvSpPr>
            <p:nvPr/>
          </p:nvSpPr>
          <p:spPr bwMode="auto">
            <a:xfrm>
              <a:off x="8002588" y="1003301"/>
              <a:ext cx="61913" cy="163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110" name="Freeform 108">
              <a:extLst>
                <a:ext uri="{FF2B5EF4-FFF2-40B4-BE49-F238E27FC236}">
                  <a16:creationId xmlns:a16="http://schemas.microsoft.com/office/drawing/2014/main" id="{143F6EA2-F518-472B-ACAD-ED5A06EAD63D}"/>
                </a:ext>
              </a:extLst>
            </p:cNvPr>
            <p:cNvSpPr>
              <a:spLocks/>
            </p:cNvSpPr>
            <p:nvPr/>
          </p:nvSpPr>
          <p:spPr bwMode="auto">
            <a:xfrm>
              <a:off x="8107363" y="1003301"/>
              <a:ext cx="58738" cy="163513"/>
            </a:xfrm>
            <a:custGeom>
              <a:avLst/>
              <a:gdLst>
                <a:gd name="T0" fmla="*/ 17 w 17"/>
                <a:gd name="T1" fmla="*/ 38 h 48"/>
                <a:gd name="T2" fmla="*/ 17 w 17"/>
                <a:gd name="T3" fmla="*/ 0 h 48"/>
                <a:gd name="T4" fmla="*/ 7 w 17"/>
                <a:gd name="T5" fmla="*/ 0 h 48"/>
                <a:gd name="T6" fmla="*/ 0 w 17"/>
                <a:gd name="T7" fmla="*/ 7 h 48"/>
                <a:gd name="T8" fmla="*/ 0 w 17"/>
                <a:gd name="T9" fmla="*/ 48 h 48"/>
                <a:gd name="T10" fmla="*/ 7 w 17"/>
                <a:gd name="T11" fmla="*/ 48 h 48"/>
                <a:gd name="T12" fmla="*/ 17 w 17"/>
                <a:gd name="T13" fmla="*/ 38 h 48"/>
              </a:gdLst>
              <a:ahLst/>
              <a:cxnLst>
                <a:cxn ang="0">
                  <a:pos x="T0" y="T1"/>
                </a:cxn>
                <a:cxn ang="0">
                  <a:pos x="T2" y="T3"/>
                </a:cxn>
                <a:cxn ang="0">
                  <a:pos x="T4" y="T5"/>
                </a:cxn>
                <a:cxn ang="0">
                  <a:pos x="T6" y="T7"/>
                </a:cxn>
                <a:cxn ang="0">
                  <a:pos x="T8" y="T9"/>
                </a:cxn>
                <a:cxn ang="0">
                  <a:pos x="T10" y="T11"/>
                </a:cxn>
                <a:cxn ang="0">
                  <a:pos x="T12" y="T13"/>
                </a:cxn>
              </a:cxnLst>
              <a:rect l="0" t="0" r="r" b="b"/>
              <a:pathLst>
                <a:path w="17" h="48">
                  <a:moveTo>
                    <a:pt x="17" y="38"/>
                  </a:moveTo>
                  <a:cubicBezTo>
                    <a:pt x="17" y="0"/>
                    <a:pt x="17" y="0"/>
                    <a:pt x="17" y="0"/>
                  </a:cubicBezTo>
                  <a:cubicBezTo>
                    <a:pt x="7" y="0"/>
                    <a:pt x="7" y="0"/>
                    <a:pt x="7" y="0"/>
                  </a:cubicBezTo>
                  <a:cubicBezTo>
                    <a:pt x="3" y="0"/>
                    <a:pt x="0" y="3"/>
                    <a:pt x="0" y="7"/>
                  </a:cubicBezTo>
                  <a:cubicBezTo>
                    <a:pt x="0" y="48"/>
                    <a:pt x="0" y="48"/>
                    <a:pt x="0" y="48"/>
                  </a:cubicBezTo>
                  <a:cubicBezTo>
                    <a:pt x="7" y="48"/>
                    <a:pt x="7" y="48"/>
                    <a:pt x="7" y="48"/>
                  </a:cubicBezTo>
                  <a:cubicBezTo>
                    <a:pt x="13" y="48"/>
                    <a:pt x="17" y="44"/>
                    <a:pt x="17"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111" name="Freeform 109">
              <a:extLst>
                <a:ext uri="{FF2B5EF4-FFF2-40B4-BE49-F238E27FC236}">
                  <a16:creationId xmlns:a16="http://schemas.microsoft.com/office/drawing/2014/main" id="{7E3EBD4F-0EFB-4446-AEAE-5EB55523E936}"/>
                </a:ext>
              </a:extLst>
            </p:cNvPr>
            <p:cNvSpPr>
              <a:spLocks/>
            </p:cNvSpPr>
            <p:nvPr/>
          </p:nvSpPr>
          <p:spPr bwMode="auto">
            <a:xfrm>
              <a:off x="7826375" y="766763"/>
              <a:ext cx="412750" cy="174625"/>
            </a:xfrm>
            <a:custGeom>
              <a:avLst/>
              <a:gdLst>
                <a:gd name="T0" fmla="*/ 122 w 122"/>
                <a:gd name="T1" fmla="*/ 43 h 51"/>
                <a:gd name="T2" fmla="*/ 61 w 122"/>
                <a:gd name="T3" fmla="*/ 0 h 51"/>
                <a:gd name="T4" fmla="*/ 1 w 122"/>
                <a:gd name="T5" fmla="*/ 42 h 51"/>
                <a:gd name="T6" fmla="*/ 0 w 122"/>
                <a:gd name="T7" fmla="*/ 44 h 51"/>
                <a:gd name="T8" fmla="*/ 0 w 122"/>
                <a:gd name="T9" fmla="*/ 51 h 51"/>
                <a:gd name="T10" fmla="*/ 114 w 122"/>
                <a:gd name="T11" fmla="*/ 51 h 51"/>
                <a:gd name="T12" fmla="*/ 122 w 122"/>
                <a:gd name="T13" fmla="*/ 43 h 51"/>
              </a:gdLst>
              <a:ahLst/>
              <a:cxnLst>
                <a:cxn ang="0">
                  <a:pos x="T0" y="T1"/>
                </a:cxn>
                <a:cxn ang="0">
                  <a:pos x="T2" y="T3"/>
                </a:cxn>
                <a:cxn ang="0">
                  <a:pos x="T4" y="T5"/>
                </a:cxn>
                <a:cxn ang="0">
                  <a:pos x="T6" y="T7"/>
                </a:cxn>
                <a:cxn ang="0">
                  <a:pos x="T8" y="T9"/>
                </a:cxn>
                <a:cxn ang="0">
                  <a:pos x="T10" y="T11"/>
                </a:cxn>
                <a:cxn ang="0">
                  <a:pos x="T12" y="T13"/>
                </a:cxn>
              </a:cxnLst>
              <a:rect l="0" t="0" r="r" b="b"/>
              <a:pathLst>
                <a:path w="122" h="51">
                  <a:moveTo>
                    <a:pt x="122" y="43"/>
                  </a:moveTo>
                  <a:cubicBezTo>
                    <a:pt x="61" y="0"/>
                    <a:pt x="61" y="0"/>
                    <a:pt x="61" y="0"/>
                  </a:cubicBezTo>
                  <a:cubicBezTo>
                    <a:pt x="1" y="42"/>
                    <a:pt x="1" y="42"/>
                    <a:pt x="1" y="42"/>
                  </a:cubicBezTo>
                  <a:cubicBezTo>
                    <a:pt x="0" y="42"/>
                    <a:pt x="0" y="43"/>
                    <a:pt x="0" y="44"/>
                  </a:cubicBezTo>
                  <a:cubicBezTo>
                    <a:pt x="0" y="51"/>
                    <a:pt x="0" y="51"/>
                    <a:pt x="0" y="51"/>
                  </a:cubicBezTo>
                  <a:cubicBezTo>
                    <a:pt x="114" y="51"/>
                    <a:pt x="114" y="51"/>
                    <a:pt x="114" y="51"/>
                  </a:cubicBezTo>
                  <a:cubicBezTo>
                    <a:pt x="119" y="51"/>
                    <a:pt x="122" y="47"/>
                    <a:pt x="122"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112" name="Rectangle 110">
              <a:extLst>
                <a:ext uri="{FF2B5EF4-FFF2-40B4-BE49-F238E27FC236}">
                  <a16:creationId xmlns:a16="http://schemas.microsoft.com/office/drawing/2014/main" id="{B115B3A9-E16F-411F-B4ED-AA67AC138BE9}"/>
                </a:ext>
              </a:extLst>
            </p:cNvPr>
            <p:cNvSpPr>
              <a:spLocks noChangeArrowheads="1"/>
            </p:cNvSpPr>
            <p:nvPr/>
          </p:nvSpPr>
          <p:spPr bwMode="auto">
            <a:xfrm>
              <a:off x="7918450" y="1019176"/>
              <a:ext cx="6350" cy="130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113" name="Rectangle 111">
              <a:extLst>
                <a:ext uri="{FF2B5EF4-FFF2-40B4-BE49-F238E27FC236}">
                  <a16:creationId xmlns:a16="http://schemas.microsoft.com/office/drawing/2014/main" id="{48AE0402-C728-4D88-B79E-C999AE1900F8}"/>
                </a:ext>
              </a:extLst>
            </p:cNvPr>
            <p:cNvSpPr>
              <a:spLocks noChangeArrowheads="1"/>
            </p:cNvSpPr>
            <p:nvPr/>
          </p:nvSpPr>
          <p:spPr bwMode="auto">
            <a:xfrm>
              <a:off x="8020050" y="1019176"/>
              <a:ext cx="6350" cy="130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114" name="Rectangle 112">
              <a:extLst>
                <a:ext uri="{FF2B5EF4-FFF2-40B4-BE49-F238E27FC236}">
                  <a16:creationId xmlns:a16="http://schemas.microsoft.com/office/drawing/2014/main" id="{A5008BE3-2EC9-4BFD-BAEC-1D640470F555}"/>
                </a:ext>
              </a:extLst>
            </p:cNvPr>
            <p:cNvSpPr>
              <a:spLocks noChangeArrowheads="1"/>
            </p:cNvSpPr>
            <p:nvPr/>
          </p:nvSpPr>
          <p:spPr bwMode="auto">
            <a:xfrm>
              <a:off x="8124825" y="1019176"/>
              <a:ext cx="3175" cy="130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sp>
          <p:nvSpPr>
            <p:cNvPr id="115" name="Freeform 113">
              <a:extLst>
                <a:ext uri="{FF2B5EF4-FFF2-40B4-BE49-F238E27FC236}">
                  <a16:creationId xmlns:a16="http://schemas.microsoft.com/office/drawing/2014/main" id="{3D2703EC-BFDA-44C2-ABE7-6F37E104642C}"/>
                </a:ext>
              </a:extLst>
            </p:cNvPr>
            <p:cNvSpPr>
              <a:spLocks/>
            </p:cNvSpPr>
            <p:nvPr/>
          </p:nvSpPr>
          <p:spPr bwMode="auto">
            <a:xfrm>
              <a:off x="7996238" y="828676"/>
              <a:ext cx="71438" cy="74613"/>
            </a:xfrm>
            <a:custGeom>
              <a:avLst/>
              <a:gdLst>
                <a:gd name="T0" fmla="*/ 21 w 21"/>
                <a:gd name="T1" fmla="*/ 10 h 22"/>
                <a:gd name="T2" fmla="*/ 16 w 21"/>
                <a:gd name="T3" fmla="*/ 3 h 22"/>
                <a:gd name="T4" fmla="*/ 8 w 21"/>
                <a:gd name="T5" fmla="*/ 1 h 22"/>
                <a:gd name="T6" fmla="*/ 7 w 21"/>
                <a:gd name="T7" fmla="*/ 1 h 22"/>
                <a:gd name="T8" fmla="*/ 7 w 21"/>
                <a:gd name="T9" fmla="*/ 1 h 22"/>
                <a:gd name="T10" fmla="*/ 3 w 21"/>
                <a:gd name="T11" fmla="*/ 5 h 22"/>
                <a:gd name="T12" fmla="*/ 6 w 21"/>
                <a:gd name="T13" fmla="*/ 19 h 22"/>
                <a:gd name="T14" fmla="*/ 20 w 21"/>
                <a:gd name="T15" fmla="*/ 15 h 22"/>
                <a:gd name="T16" fmla="*/ 21 w 21"/>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2">
                  <a:moveTo>
                    <a:pt x="21" y="10"/>
                  </a:moveTo>
                  <a:cubicBezTo>
                    <a:pt x="21" y="7"/>
                    <a:pt x="16" y="5"/>
                    <a:pt x="16" y="3"/>
                  </a:cubicBezTo>
                  <a:cubicBezTo>
                    <a:pt x="16" y="3"/>
                    <a:pt x="13" y="0"/>
                    <a:pt x="8" y="1"/>
                  </a:cubicBezTo>
                  <a:cubicBezTo>
                    <a:pt x="8" y="1"/>
                    <a:pt x="7" y="1"/>
                    <a:pt x="7" y="1"/>
                  </a:cubicBezTo>
                  <a:cubicBezTo>
                    <a:pt x="7" y="1"/>
                    <a:pt x="7" y="1"/>
                    <a:pt x="7" y="1"/>
                  </a:cubicBezTo>
                  <a:cubicBezTo>
                    <a:pt x="5" y="2"/>
                    <a:pt x="4" y="4"/>
                    <a:pt x="3" y="5"/>
                  </a:cubicBezTo>
                  <a:cubicBezTo>
                    <a:pt x="0" y="10"/>
                    <a:pt x="1" y="16"/>
                    <a:pt x="6" y="19"/>
                  </a:cubicBezTo>
                  <a:cubicBezTo>
                    <a:pt x="11" y="22"/>
                    <a:pt x="17" y="20"/>
                    <a:pt x="20" y="15"/>
                  </a:cubicBezTo>
                  <a:cubicBezTo>
                    <a:pt x="21" y="14"/>
                    <a:pt x="21" y="12"/>
                    <a:pt x="2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grpSp>
      <p:sp>
        <p:nvSpPr>
          <p:cNvPr id="52" name="Slide Number Placeholder 5">
            <a:extLst>
              <a:ext uri="{FF2B5EF4-FFF2-40B4-BE49-F238E27FC236}">
                <a16:creationId xmlns:a16="http://schemas.microsoft.com/office/drawing/2014/main" id="{88D3641E-F60C-4A18-B114-77296B59A03A}"/>
              </a:ext>
            </a:extLst>
          </p:cNvPr>
          <p:cNvSpPr txBox="1">
            <a:spLocks/>
          </p:cNvSpPr>
          <p:nvPr/>
        </p:nvSpPr>
        <p:spPr>
          <a:xfrm>
            <a:off x="8447486" y="4717318"/>
            <a:ext cx="368763" cy="19250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fld id="{4472AB7F-E8D0-4874-A9B8-335B68DC5F05}" type="slidenum">
              <a:rPr kumimoji="0" lang="en-US" sz="698" b="0" i="0" u="none" strike="noStrike" kern="1200" cap="none" spc="0" normalizeH="0" baseline="0" noProof="0" smtClean="0">
                <a:ln>
                  <a:noFill/>
                </a:ln>
                <a:solidFill>
                  <a:srgbClr val="454545"/>
                </a:solidFill>
                <a:effectLst/>
                <a:uLnTx/>
                <a:uFillTx/>
                <a:latin typeface="Verdana"/>
                <a:ea typeface="+mn-ea"/>
                <a:cs typeface="+mn-cs"/>
              </a:rPr>
              <a:pPr marL="0" marR="0" lvl="0" indent="0" algn="l" defTabSz="914400" rtl="0" eaLnBrk="1" fontAlgn="base" latinLnBrk="0" hangingPunct="1">
                <a:lnSpc>
                  <a:spcPct val="100000"/>
                </a:lnSpc>
                <a:spcBef>
                  <a:spcPts val="0"/>
                </a:spcBef>
                <a:spcAft>
                  <a:spcPct val="0"/>
                </a:spcAft>
                <a:buClrTx/>
                <a:buSzTx/>
                <a:buFontTx/>
                <a:buNone/>
                <a:tabLst/>
                <a:defRPr/>
              </a:pPr>
              <a:t>9</a:t>
            </a:fld>
            <a:endParaRPr kumimoji="0" lang="en-US" sz="698" b="0" i="0" u="none" strike="noStrike" kern="1200" cap="none" spc="0" normalizeH="0" baseline="0" noProof="0">
              <a:ln>
                <a:noFill/>
              </a:ln>
              <a:solidFill>
                <a:srgbClr val="454545"/>
              </a:solidFill>
              <a:effectLst/>
              <a:uLnTx/>
              <a:uFillTx/>
              <a:latin typeface="Verdana"/>
              <a:ea typeface="+mn-ea"/>
              <a:cs typeface="+mn-cs"/>
            </a:endParaRPr>
          </a:p>
        </p:txBody>
      </p:sp>
      <p:pic>
        <p:nvPicPr>
          <p:cNvPr id="6" name="Picture 5">
            <a:extLst>
              <a:ext uri="{FF2B5EF4-FFF2-40B4-BE49-F238E27FC236}">
                <a16:creationId xmlns:a16="http://schemas.microsoft.com/office/drawing/2014/main" id="{6C0D01FB-71D3-8C10-3192-F78BB6CC727B}"/>
              </a:ext>
            </a:extLst>
          </p:cNvPr>
          <p:cNvPicPr>
            <a:picLocks noChangeAspect="1"/>
          </p:cNvPicPr>
          <p:nvPr/>
        </p:nvPicPr>
        <p:blipFill rotWithShape="1">
          <a:blip r:embed="rId4"/>
          <a:srcRect l="27197" t="24081" r="6718" b="28776"/>
          <a:stretch/>
        </p:blipFill>
        <p:spPr>
          <a:xfrm>
            <a:off x="3106882" y="1578147"/>
            <a:ext cx="3857398" cy="1834483"/>
          </a:xfrm>
          <a:prstGeom prst="rect">
            <a:avLst/>
          </a:prstGeom>
        </p:spPr>
      </p:pic>
      <p:pic>
        <p:nvPicPr>
          <p:cNvPr id="9" name="Picture 8">
            <a:extLst>
              <a:ext uri="{FF2B5EF4-FFF2-40B4-BE49-F238E27FC236}">
                <a16:creationId xmlns:a16="http://schemas.microsoft.com/office/drawing/2014/main" id="{5FB431D4-47A2-EC95-C293-D1028388E08F}"/>
              </a:ext>
            </a:extLst>
          </p:cNvPr>
          <p:cNvPicPr>
            <a:picLocks noChangeAspect="1"/>
          </p:cNvPicPr>
          <p:nvPr/>
        </p:nvPicPr>
        <p:blipFill rotWithShape="1">
          <a:blip r:embed="rId5"/>
          <a:srcRect l="27572" t="23729" r="8759" b="27990"/>
          <a:stretch/>
        </p:blipFill>
        <p:spPr>
          <a:xfrm>
            <a:off x="4182153" y="1985092"/>
            <a:ext cx="3635555" cy="1837944"/>
          </a:xfrm>
          <a:prstGeom prst="rect">
            <a:avLst/>
          </a:prstGeom>
        </p:spPr>
      </p:pic>
      <p:pic>
        <p:nvPicPr>
          <p:cNvPr id="11" name="Picture 10">
            <a:extLst>
              <a:ext uri="{FF2B5EF4-FFF2-40B4-BE49-F238E27FC236}">
                <a16:creationId xmlns:a16="http://schemas.microsoft.com/office/drawing/2014/main" id="{E179C321-36E9-EEE6-0744-32137206ADDE}"/>
              </a:ext>
            </a:extLst>
          </p:cNvPr>
          <p:cNvPicPr>
            <a:picLocks noChangeAspect="1"/>
          </p:cNvPicPr>
          <p:nvPr/>
        </p:nvPicPr>
        <p:blipFill rotWithShape="1">
          <a:blip r:embed="rId6"/>
          <a:srcRect l="27871" t="22207" r="6944" b="27314"/>
          <a:stretch/>
        </p:blipFill>
        <p:spPr>
          <a:xfrm>
            <a:off x="5035581" y="2390727"/>
            <a:ext cx="3719481" cy="1920240"/>
          </a:xfrm>
          <a:prstGeom prst="rect">
            <a:avLst/>
          </a:prstGeom>
        </p:spPr>
      </p:pic>
      <p:sp>
        <p:nvSpPr>
          <p:cNvPr id="13" name="Rectangle 12">
            <a:extLst>
              <a:ext uri="{FF2B5EF4-FFF2-40B4-BE49-F238E27FC236}">
                <a16:creationId xmlns:a16="http://schemas.microsoft.com/office/drawing/2014/main" id="{4BFB15C3-F036-CBB0-9A7B-C029A524690F}"/>
              </a:ext>
            </a:extLst>
          </p:cNvPr>
          <p:cNvSpPr/>
          <p:nvPr/>
        </p:nvSpPr>
        <p:spPr>
          <a:xfrm>
            <a:off x="7348163" y="4445491"/>
            <a:ext cx="588366" cy="329066"/>
          </a:xfrm>
          <a:prstGeom prst="rect">
            <a:avLst/>
          </a:prstGeom>
          <a:solidFill>
            <a:schemeClr val="bg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spTree>
    <p:extLst>
      <p:ext uri="{BB962C8B-B14F-4D97-AF65-F5344CB8AC3E}">
        <p14:creationId xmlns:p14="http://schemas.microsoft.com/office/powerpoint/2010/main" val="8968540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EE4P_STYLE_ID" val="c7af6dba-f870-40c6-a7fb-5991d73382cc"/>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EE4P_TEMPLATESTYLE" val="5"/>
</p:tagLst>
</file>

<file path=ppt/tags/tag101.xml><?xml version="1.0" encoding="utf-8"?>
<p:tagLst xmlns:a="http://schemas.openxmlformats.org/drawingml/2006/main" xmlns:r="http://schemas.openxmlformats.org/officeDocument/2006/relationships" xmlns:p="http://schemas.openxmlformats.org/presentationml/2006/main">
  <p:tag name="EE4P_TEMPLATESTYLE" val="5"/>
</p:tagLst>
</file>

<file path=ppt/tags/tag102.xml><?xml version="1.0" encoding="utf-8"?>
<p:tagLst xmlns:a="http://schemas.openxmlformats.org/drawingml/2006/main" xmlns:r="http://schemas.openxmlformats.org/officeDocument/2006/relationships" xmlns:p="http://schemas.openxmlformats.org/presentationml/2006/main">
  <p:tag name="EE4P_TEMPLATESTYLE" val="5"/>
</p:tagLst>
</file>

<file path=ppt/tags/tag103.xml><?xml version="1.0" encoding="utf-8"?>
<p:tagLst xmlns:a="http://schemas.openxmlformats.org/drawingml/2006/main" xmlns:r="http://schemas.openxmlformats.org/officeDocument/2006/relationships" xmlns:p="http://schemas.openxmlformats.org/presentationml/2006/main">
  <p:tag name="EE4P_TEMPLATESTYLE" val="5"/>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EE4P_TEMPLATESTYLE" val="5"/>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EE4P_TEMPLATESTYLE" val="5"/>
</p:tagLst>
</file>

<file path=ppt/tags/tag114.xml><?xml version="1.0" encoding="utf-8"?>
<p:tagLst xmlns:a="http://schemas.openxmlformats.org/drawingml/2006/main" xmlns:r="http://schemas.openxmlformats.org/officeDocument/2006/relationships" xmlns:p="http://schemas.openxmlformats.org/presentationml/2006/main">
  <p:tag name="EE4P_TEMPLATESTYLE" val="5"/>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EE4P_TEMPLATESTYLE" val="5"/>
</p:tagLst>
</file>

<file path=ppt/tags/tag119.xml><?xml version="1.0" encoding="utf-8"?>
<p:tagLst xmlns:a="http://schemas.openxmlformats.org/drawingml/2006/main" xmlns:r="http://schemas.openxmlformats.org/officeDocument/2006/relationships" xmlns:p="http://schemas.openxmlformats.org/presentationml/2006/main">
  <p:tag name="EE4P_TEMPLATESTYLE" val="5"/>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BULLETS" val="true"/>
</p:tagLst>
</file>

<file path=ppt/tags/tag122.xml><?xml version="1.0" encoding="utf-8"?>
<p:tagLst xmlns:a="http://schemas.openxmlformats.org/drawingml/2006/main" xmlns:r="http://schemas.openxmlformats.org/officeDocument/2006/relationships" xmlns:p="http://schemas.openxmlformats.org/presentationml/2006/main">
  <p:tag name="BULLETS" val="tru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EE4P_TEMPLATESTYLE" val="5"/>
</p:tagLst>
</file>

<file path=ppt/tags/tag126.xml><?xml version="1.0" encoding="utf-8"?>
<p:tagLst xmlns:a="http://schemas.openxmlformats.org/drawingml/2006/main" xmlns:r="http://schemas.openxmlformats.org/officeDocument/2006/relationships" xmlns:p="http://schemas.openxmlformats.org/presentationml/2006/main">
  <p:tag name="EE4P_TEMPLATESTYLE" val="5"/>
</p:tagLst>
</file>

<file path=ppt/tags/tag127.xml><?xml version="1.0" encoding="utf-8"?>
<p:tagLst xmlns:a="http://schemas.openxmlformats.org/drawingml/2006/main" xmlns:r="http://schemas.openxmlformats.org/officeDocument/2006/relationships" xmlns:p="http://schemas.openxmlformats.org/presentationml/2006/main">
  <p:tag name="EE4P_TEMPLATESTYLE" val="5"/>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EE4P_TEMPLATESTYLE" val="3"/>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EE4P_TEMPLATESTYLE" val="3"/>
</p:tagLst>
</file>

<file path=ppt/tags/tag131.xml><?xml version="1.0" encoding="utf-8"?>
<p:tagLst xmlns:a="http://schemas.openxmlformats.org/drawingml/2006/main" xmlns:r="http://schemas.openxmlformats.org/officeDocument/2006/relationships" xmlns:p="http://schemas.openxmlformats.org/presentationml/2006/main">
  <p:tag name="EE4P_TEMPLATESTYLE" val="3"/>
</p:tagLst>
</file>

<file path=ppt/tags/tag132.xml><?xml version="1.0" encoding="utf-8"?>
<p:tagLst xmlns:a="http://schemas.openxmlformats.org/drawingml/2006/main" xmlns:r="http://schemas.openxmlformats.org/officeDocument/2006/relationships" xmlns:p="http://schemas.openxmlformats.org/presentationml/2006/main">
  <p:tag name="EE4P_TEMPLATESTYLE" val="3"/>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EE4P_TEMPLATESTYLE" val="3"/>
</p:tagLst>
</file>

<file path=ppt/tags/tag135.xml><?xml version="1.0" encoding="utf-8"?>
<p:tagLst xmlns:a="http://schemas.openxmlformats.org/drawingml/2006/main" xmlns:r="http://schemas.openxmlformats.org/officeDocument/2006/relationships" xmlns:p="http://schemas.openxmlformats.org/presentationml/2006/main">
  <p:tag name="EE4P_TEMPLATESTYLE" val="3"/>
</p:tagLst>
</file>

<file path=ppt/tags/tag136.xml><?xml version="1.0" encoding="utf-8"?>
<p:tagLst xmlns:a="http://schemas.openxmlformats.org/drawingml/2006/main" xmlns:r="http://schemas.openxmlformats.org/officeDocument/2006/relationships" xmlns:p="http://schemas.openxmlformats.org/presentationml/2006/main">
  <p:tag name="EE4P_TEMPLATESTYLE" val="3"/>
</p:tagLst>
</file>

<file path=ppt/tags/tag137.xml><?xml version="1.0" encoding="utf-8"?>
<p:tagLst xmlns:a="http://schemas.openxmlformats.org/drawingml/2006/main" xmlns:r="http://schemas.openxmlformats.org/officeDocument/2006/relationships" xmlns:p="http://schemas.openxmlformats.org/presentationml/2006/main">
  <p:tag name="EE4P_TEMPLATESTYLE" val="3"/>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EE4P_TEMPLATESTYLE" val="3"/>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EE4P_TEMPLATESTYLE" val="3"/>
</p:tagLst>
</file>

<file path=ppt/tags/tag141.xml><?xml version="1.0" encoding="utf-8"?>
<p:tagLst xmlns:a="http://schemas.openxmlformats.org/drawingml/2006/main" xmlns:r="http://schemas.openxmlformats.org/officeDocument/2006/relationships" xmlns:p="http://schemas.openxmlformats.org/presentationml/2006/main">
  <p:tag name="EE4P_TEMPLATESTYLE" val="3"/>
</p:tagLst>
</file>

<file path=ppt/tags/tag142.xml><?xml version="1.0" encoding="utf-8"?>
<p:tagLst xmlns:a="http://schemas.openxmlformats.org/drawingml/2006/main" xmlns:r="http://schemas.openxmlformats.org/officeDocument/2006/relationships" xmlns:p="http://schemas.openxmlformats.org/presentationml/2006/main">
  <p:tag name="EE4P_TEMPLATESTYLE" val="3"/>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EE4P_TEMPLATESTYLE" val="3"/>
</p:tagLst>
</file>

<file path=ppt/tags/tag145.xml><?xml version="1.0" encoding="utf-8"?>
<p:tagLst xmlns:a="http://schemas.openxmlformats.org/drawingml/2006/main" xmlns:r="http://schemas.openxmlformats.org/officeDocument/2006/relationships" xmlns:p="http://schemas.openxmlformats.org/presentationml/2006/main">
  <p:tag name="EE4P_TEMPLATESTYLE" val="3"/>
</p:tagLst>
</file>

<file path=ppt/tags/tag146.xml><?xml version="1.0" encoding="utf-8"?>
<p:tagLst xmlns:a="http://schemas.openxmlformats.org/drawingml/2006/main" xmlns:r="http://schemas.openxmlformats.org/officeDocument/2006/relationships" xmlns:p="http://schemas.openxmlformats.org/presentationml/2006/main">
  <p:tag name="EE4P_TEMPLATESTYLE" val="3"/>
</p:tagLst>
</file>

<file path=ppt/tags/tag147.xml><?xml version="1.0" encoding="utf-8"?>
<p:tagLst xmlns:a="http://schemas.openxmlformats.org/drawingml/2006/main" xmlns:r="http://schemas.openxmlformats.org/officeDocument/2006/relationships" xmlns:p="http://schemas.openxmlformats.org/presentationml/2006/main">
  <p:tag name="EE4P_TEMPLATESTYLE" val="3"/>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EE4P_TEMPLATESTYLE" val="3"/>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EE4P_TEMPLATESTYLE" val="3"/>
</p:tagLst>
</file>

<file path=ppt/tags/tag151.xml><?xml version="1.0" encoding="utf-8"?>
<p:tagLst xmlns:a="http://schemas.openxmlformats.org/drawingml/2006/main" xmlns:r="http://schemas.openxmlformats.org/officeDocument/2006/relationships" xmlns:p="http://schemas.openxmlformats.org/presentationml/2006/main">
  <p:tag name="EE4P_TEMPLATESTYLE" val="3"/>
</p:tagLst>
</file>

<file path=ppt/tags/tag152.xml><?xml version="1.0" encoding="utf-8"?>
<p:tagLst xmlns:a="http://schemas.openxmlformats.org/drawingml/2006/main" xmlns:r="http://schemas.openxmlformats.org/officeDocument/2006/relationships" xmlns:p="http://schemas.openxmlformats.org/presentationml/2006/main">
  <p:tag name="EE4P_TEMPLATESTYLE" val="3"/>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4.xml><?xml version="1.0" encoding="utf-8"?>
<p:tagLst xmlns:a="http://schemas.openxmlformats.org/drawingml/2006/main" xmlns:r="http://schemas.openxmlformats.org/officeDocument/2006/relationships" xmlns:p="http://schemas.openxmlformats.org/presentationml/2006/main">
  <p:tag name="EE4P_TEMPLATESTYLE" val="5"/>
</p:tagLst>
</file>

<file path=ppt/tags/tag155.xml><?xml version="1.0" encoding="utf-8"?>
<p:tagLst xmlns:a="http://schemas.openxmlformats.org/drawingml/2006/main" xmlns:r="http://schemas.openxmlformats.org/officeDocument/2006/relationships" xmlns:p="http://schemas.openxmlformats.org/presentationml/2006/main">
  <p:tag name="EE4P_TEMPLATESTYLE" val="5"/>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EE4P_TEMPLATESTYLE" val="5"/>
</p:tagLst>
</file>

<file path=ppt/tags/tag57.xml><?xml version="1.0" encoding="utf-8"?>
<p:tagLst xmlns:a="http://schemas.openxmlformats.org/drawingml/2006/main" xmlns:r="http://schemas.openxmlformats.org/officeDocument/2006/relationships" xmlns:p="http://schemas.openxmlformats.org/presentationml/2006/main">
  <p:tag name="EE4P_TEMPLATESTYLE" val="5"/>
</p:tagLst>
</file>

<file path=ppt/tags/tag58.xml><?xml version="1.0" encoding="utf-8"?>
<p:tagLst xmlns:a="http://schemas.openxmlformats.org/drawingml/2006/main" xmlns:r="http://schemas.openxmlformats.org/officeDocument/2006/relationships" xmlns:p="http://schemas.openxmlformats.org/presentationml/2006/main">
  <p:tag name="EE4P_TEMPLATESTYLE" val="5"/>
</p:tagLst>
</file>

<file path=ppt/tags/tag59.xml><?xml version="1.0" encoding="utf-8"?>
<p:tagLst xmlns:a="http://schemas.openxmlformats.org/drawingml/2006/main" xmlns:r="http://schemas.openxmlformats.org/officeDocument/2006/relationships" xmlns:p="http://schemas.openxmlformats.org/presentationml/2006/main">
  <p:tag name="EE4P_TEMPLATESTYLE" val="5"/>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EE4P_TEMPLATESTYLE" val="5"/>
</p:tagLst>
</file>

<file path=ppt/tags/tag61.xml><?xml version="1.0" encoding="utf-8"?>
<p:tagLst xmlns:a="http://schemas.openxmlformats.org/drawingml/2006/main" xmlns:r="http://schemas.openxmlformats.org/officeDocument/2006/relationships" xmlns:p="http://schemas.openxmlformats.org/presentationml/2006/main">
  <p:tag name="EE4P_TEMPLATESTYLE" val="5"/>
</p:tagLst>
</file>

<file path=ppt/tags/tag62.xml><?xml version="1.0" encoding="utf-8"?>
<p:tagLst xmlns:a="http://schemas.openxmlformats.org/drawingml/2006/main" xmlns:r="http://schemas.openxmlformats.org/officeDocument/2006/relationships" xmlns:p="http://schemas.openxmlformats.org/presentationml/2006/main">
  <p:tag name="EE4P_TEMPLATESTYLE" val="5"/>
</p:tagLst>
</file>

<file path=ppt/tags/tag63.xml><?xml version="1.0" encoding="utf-8"?>
<p:tagLst xmlns:a="http://schemas.openxmlformats.org/drawingml/2006/main" xmlns:r="http://schemas.openxmlformats.org/officeDocument/2006/relationships" xmlns:p="http://schemas.openxmlformats.org/presentationml/2006/main">
  <p:tag name="EE4P_TEMPLATESTYLE" val="5"/>
</p:tagLst>
</file>

<file path=ppt/tags/tag64.xml><?xml version="1.0" encoding="utf-8"?>
<p:tagLst xmlns:a="http://schemas.openxmlformats.org/drawingml/2006/main" xmlns:r="http://schemas.openxmlformats.org/officeDocument/2006/relationships" xmlns:p="http://schemas.openxmlformats.org/presentationml/2006/main">
  <p:tag name="EE4P_TEMPLATESTYLE" val="5"/>
</p:tagLst>
</file>

<file path=ppt/tags/tag65.xml><?xml version="1.0" encoding="utf-8"?>
<p:tagLst xmlns:a="http://schemas.openxmlformats.org/drawingml/2006/main" xmlns:r="http://schemas.openxmlformats.org/officeDocument/2006/relationships" xmlns:p="http://schemas.openxmlformats.org/presentationml/2006/main">
  <p:tag name="EE4P_TEMPLATESTYLE" val="5"/>
</p:tagLst>
</file>

<file path=ppt/tags/tag66.xml><?xml version="1.0" encoding="utf-8"?>
<p:tagLst xmlns:a="http://schemas.openxmlformats.org/drawingml/2006/main" xmlns:r="http://schemas.openxmlformats.org/officeDocument/2006/relationships" xmlns:p="http://schemas.openxmlformats.org/presentationml/2006/main">
  <p:tag name="EE4P_TEMPLATESTYLE" val="5"/>
</p:tagLst>
</file>

<file path=ppt/tags/tag67.xml><?xml version="1.0" encoding="utf-8"?>
<p:tagLst xmlns:a="http://schemas.openxmlformats.org/drawingml/2006/main" xmlns:r="http://schemas.openxmlformats.org/officeDocument/2006/relationships" xmlns:p="http://schemas.openxmlformats.org/presentationml/2006/main">
  <p:tag name="EE4P_TEMPLATESTYLE" val="5"/>
</p:tagLst>
</file>

<file path=ppt/tags/tag68.xml><?xml version="1.0" encoding="utf-8"?>
<p:tagLst xmlns:a="http://schemas.openxmlformats.org/drawingml/2006/main" xmlns:r="http://schemas.openxmlformats.org/officeDocument/2006/relationships" xmlns:p="http://schemas.openxmlformats.org/presentationml/2006/main">
  <p:tag name="EE4P_TEMPLATESTYLE" val="5"/>
</p:tagLst>
</file>

<file path=ppt/tags/tag69.xml><?xml version="1.0" encoding="utf-8"?>
<p:tagLst xmlns:a="http://schemas.openxmlformats.org/drawingml/2006/main" xmlns:r="http://schemas.openxmlformats.org/officeDocument/2006/relationships" xmlns:p="http://schemas.openxmlformats.org/presentationml/2006/main">
  <p:tag name="EE4P_TEMPLATESTYLE" val="5"/>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EE4P_TEMPLATESTYLE" val="5"/>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EE4P_TEMPLATESTYLE" val="5"/>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EE4P_TEMPLATESTYLE" val="3"/>
</p:tagLst>
</file>

<file path=ppt/tags/tag76.xml><?xml version="1.0" encoding="utf-8"?>
<p:tagLst xmlns:a="http://schemas.openxmlformats.org/drawingml/2006/main" xmlns:r="http://schemas.openxmlformats.org/officeDocument/2006/relationships" xmlns:p="http://schemas.openxmlformats.org/presentationml/2006/main">
  <p:tag name="EE4P_TEMPLATESTYLE" val="3"/>
</p:tagLst>
</file>

<file path=ppt/tags/tag77.xml><?xml version="1.0" encoding="utf-8"?>
<p:tagLst xmlns:a="http://schemas.openxmlformats.org/drawingml/2006/main" xmlns:r="http://schemas.openxmlformats.org/officeDocument/2006/relationships" xmlns:p="http://schemas.openxmlformats.org/presentationml/2006/main">
  <p:tag name="EE4P_TEMPLATESTYLE" val="3"/>
</p:tagLst>
</file>

<file path=ppt/tags/tag78.xml><?xml version="1.0" encoding="utf-8"?>
<p:tagLst xmlns:a="http://schemas.openxmlformats.org/drawingml/2006/main" xmlns:r="http://schemas.openxmlformats.org/officeDocument/2006/relationships" xmlns:p="http://schemas.openxmlformats.org/presentationml/2006/main">
  <p:tag name="EE4P_TEMPLATESTYLE" val="3"/>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EE4P_TEMPLATESTYLE" val="5"/>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EE4P_TEMPLATESTYLE" val="5"/>
</p:tagLst>
</file>

<file path=ppt/tags/tag86.xml><?xml version="1.0" encoding="utf-8"?>
<p:tagLst xmlns:a="http://schemas.openxmlformats.org/drawingml/2006/main" xmlns:r="http://schemas.openxmlformats.org/officeDocument/2006/relationships" xmlns:p="http://schemas.openxmlformats.org/presentationml/2006/main">
  <p:tag name="EE4P_TEMPLATESTYLE" val="5"/>
</p:tagLst>
</file>

<file path=ppt/tags/tag87.xml><?xml version="1.0" encoding="utf-8"?>
<p:tagLst xmlns:a="http://schemas.openxmlformats.org/drawingml/2006/main" xmlns:r="http://schemas.openxmlformats.org/officeDocument/2006/relationships" xmlns:p="http://schemas.openxmlformats.org/presentationml/2006/main">
  <p:tag name="EE4P_TEMPLATESTYLE" val="5"/>
</p:tagLst>
</file>

<file path=ppt/tags/tag88.xml><?xml version="1.0" encoding="utf-8"?>
<p:tagLst xmlns:a="http://schemas.openxmlformats.org/drawingml/2006/main" xmlns:r="http://schemas.openxmlformats.org/officeDocument/2006/relationships" xmlns:p="http://schemas.openxmlformats.org/presentationml/2006/main">
  <p:tag name="EE4P_TEMPLATESTYLE" val="5"/>
</p:tagLst>
</file>

<file path=ppt/tags/tag89.xml><?xml version="1.0" encoding="utf-8"?>
<p:tagLst xmlns:a="http://schemas.openxmlformats.org/drawingml/2006/main" xmlns:r="http://schemas.openxmlformats.org/officeDocument/2006/relationships" xmlns:p="http://schemas.openxmlformats.org/presentationml/2006/main">
  <p:tag name="EE4P_TEMPLATESTYLE" val="5"/>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EE4P_TEMPLATESTYLE" val="5"/>
</p:tagLst>
</file>

<file path=ppt/tags/tag91.xml><?xml version="1.0" encoding="utf-8"?>
<p:tagLst xmlns:a="http://schemas.openxmlformats.org/drawingml/2006/main" xmlns:r="http://schemas.openxmlformats.org/officeDocument/2006/relationships" xmlns:p="http://schemas.openxmlformats.org/presentationml/2006/main">
  <p:tag name="EE4P_TEMPLATESTYLE" val="5"/>
</p:tagLst>
</file>

<file path=ppt/tags/tag92.xml><?xml version="1.0" encoding="utf-8"?>
<p:tagLst xmlns:a="http://schemas.openxmlformats.org/drawingml/2006/main" xmlns:r="http://schemas.openxmlformats.org/officeDocument/2006/relationships" xmlns:p="http://schemas.openxmlformats.org/presentationml/2006/main">
  <p:tag name="EE4P_TEMPLATESTYLE" val="5"/>
</p:tagLst>
</file>

<file path=ppt/tags/tag93.xml><?xml version="1.0" encoding="utf-8"?>
<p:tagLst xmlns:a="http://schemas.openxmlformats.org/drawingml/2006/main" xmlns:r="http://schemas.openxmlformats.org/officeDocument/2006/relationships" xmlns:p="http://schemas.openxmlformats.org/presentationml/2006/main">
  <p:tag name="EE4P_TEMPLATESTYLE" val="5"/>
</p:tagLst>
</file>

<file path=ppt/tags/tag94.xml><?xml version="1.0" encoding="utf-8"?>
<p:tagLst xmlns:a="http://schemas.openxmlformats.org/drawingml/2006/main" xmlns:r="http://schemas.openxmlformats.org/officeDocument/2006/relationships" xmlns:p="http://schemas.openxmlformats.org/presentationml/2006/main">
  <p:tag name="EE4P_TEMPLATESTYLE" val="5"/>
</p:tagLst>
</file>

<file path=ppt/tags/tag95.xml><?xml version="1.0" encoding="utf-8"?>
<p:tagLst xmlns:a="http://schemas.openxmlformats.org/drawingml/2006/main" xmlns:r="http://schemas.openxmlformats.org/officeDocument/2006/relationships" xmlns:p="http://schemas.openxmlformats.org/presentationml/2006/main">
  <p:tag name="EE4P_TEMPLATESTYLE" val="5"/>
</p:tagLst>
</file>

<file path=ppt/tags/tag96.xml><?xml version="1.0" encoding="utf-8"?>
<p:tagLst xmlns:a="http://schemas.openxmlformats.org/drawingml/2006/main" xmlns:r="http://schemas.openxmlformats.org/officeDocument/2006/relationships" xmlns:p="http://schemas.openxmlformats.org/presentationml/2006/main">
  <p:tag name="EE4P_TEMPLATESTYLE" val="5"/>
</p:tagLst>
</file>

<file path=ppt/tags/tag97.xml><?xml version="1.0" encoding="utf-8"?>
<p:tagLst xmlns:a="http://schemas.openxmlformats.org/drawingml/2006/main" xmlns:r="http://schemas.openxmlformats.org/officeDocument/2006/relationships" xmlns:p="http://schemas.openxmlformats.org/presentationml/2006/main">
  <p:tag name="EE4P_TEMPLATESTYLE" val="5"/>
</p:tagLst>
</file>

<file path=ppt/tags/tag98.xml><?xml version="1.0" encoding="utf-8"?>
<p:tagLst xmlns:a="http://schemas.openxmlformats.org/drawingml/2006/main" xmlns:r="http://schemas.openxmlformats.org/officeDocument/2006/relationships" xmlns:p="http://schemas.openxmlformats.org/presentationml/2006/main">
  <p:tag name="EE4P_TEMPLATESTYLE" val="5"/>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itle">
  <a:themeElements>
    <a:clrScheme name="GS1 Global Palette">
      <a:dk1>
        <a:srgbClr val="454545"/>
      </a:dk1>
      <a:lt1>
        <a:sysClr val="window" lastClr="FFFFFF"/>
      </a:lt1>
      <a:dk2>
        <a:srgbClr val="002C6C"/>
      </a:dk2>
      <a:lt2>
        <a:srgbClr val="888B8D"/>
      </a:lt2>
      <a:accent1>
        <a:srgbClr val="F26334"/>
      </a:accent1>
      <a:accent2>
        <a:srgbClr val="00B6DE"/>
      </a:accent2>
      <a:accent3>
        <a:srgbClr val="7AC143"/>
      </a:accent3>
      <a:accent4>
        <a:srgbClr val="F05587"/>
      </a:accent4>
      <a:accent5>
        <a:srgbClr val="FBB034"/>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26334"/>
        </a:solidFill>
        <a:ln w="25400" cap="flat" cmpd="sng" algn="ctr">
          <a:noFill/>
          <a:prstDash val="solid"/>
        </a:ln>
        <a:effectLst/>
      </a:spPr>
      <a:bodyPr rtlCol="0" anchor="ctr"/>
      <a:lstStyle>
        <a:defPPr marL="0" marR="0" indent="0" algn="ctr" defTabSz="914400" eaLnBrk="1" fontAlgn="auto" latinLnBrk="0" hangingPunct="1">
          <a:lnSpc>
            <a:spcPct val="100000"/>
          </a:lnSpc>
          <a:spcBef>
            <a:spcPts val="0"/>
          </a:spcBef>
          <a:spcAft>
            <a:spcPts val="0"/>
          </a:spcAft>
          <a:buClrTx/>
          <a:buSzTx/>
          <a:buFontTx/>
          <a:buNone/>
          <a:tabLst/>
          <a:defRPr kumimoji="0" sz="1800" b="0" i="0" u="none" strike="noStrike" kern="0" cap="none" spc="0" normalizeH="0" baseline="0" noProof="0">
            <a:ln>
              <a:noFill/>
            </a:ln>
            <a:solidFill>
              <a:sysClr val="window" lastClr="FFFFFF"/>
            </a:solidFill>
            <a:effectLst/>
            <a:uLnTx/>
            <a:uFillTx/>
            <a:latin typeface="Verdana"/>
            <a:ea typeface="+mn-ea"/>
            <a:cs typeface="+mn-cs"/>
          </a:defRPr>
        </a:defPPr>
      </a:lstStyle>
    </a:spDef>
    <a:lnDef>
      <a:spPr>
        <a:ln w="12700">
          <a:tailEnd type="none"/>
        </a:ln>
        <a:effectLst/>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GS1 Blue">
      <a:srgbClr val="002C6C"/>
    </a:custClr>
    <a:custClr name="GS1 Orange">
      <a:srgbClr val="F26334"/>
    </a:custClr>
    <a:custClr name="GS1 Dark Gray">
      <a:srgbClr val="454545"/>
    </a:custClr>
    <a:custClr name="GS1 Dark Medium Gray">
      <a:srgbClr val="888B8D"/>
    </a:custClr>
    <a:custClr name="GS1 Light Medium Gray">
      <a:srgbClr val="B1B3B3"/>
    </a:custClr>
    <a:custClr name="GS1 Light Gray">
      <a:srgbClr val="F4F4F4"/>
    </a:custClr>
    <a:custClr name="GS1 Raspberry">
      <a:srgbClr val="F05587"/>
    </a:custClr>
    <a:custClr name="GS1 Purple">
      <a:srgbClr val="BF83B9"/>
    </a:custClr>
    <a:custClr name="GS1 Lavender">
      <a:srgbClr val="AF96D4"/>
    </a:custClr>
    <a:custClr name="GS1 Slate">
      <a:srgbClr val="89AADB"/>
    </a:custClr>
    <a:custClr name="GS1 Sky">
      <a:srgbClr val="00B6DE"/>
    </a:custClr>
    <a:custClr name="GS1 Link">
      <a:srgbClr val="008DBD"/>
    </a:custClr>
    <a:custClr name="GS1 Mist">
      <a:srgbClr val="8DB9CA"/>
    </a:custClr>
    <a:custClr name="GS1 Teal">
      <a:srgbClr val="22BCB9"/>
    </a:custClr>
    <a:custClr name="GS1 Mint">
      <a:srgbClr val="71B790"/>
    </a:custClr>
    <a:custClr name="GS1 Grass">
      <a:srgbClr val="7AC143"/>
    </a:custClr>
    <a:custClr name="GS1 Forest">
      <a:srgbClr val="00B74F"/>
    </a:custClr>
    <a:custClr name="GS1 Olive">
      <a:srgbClr val="9DBB68"/>
    </a:custClr>
    <a:custClr name="GS1 Lime">
      <a:srgbClr val="C1D82F"/>
    </a:custClr>
    <a:custClr name="GS1 Gold">
      <a:srgbClr val="C4B000"/>
    </a:custClr>
    <a:custClr name="GS1 Peach">
      <a:srgbClr val="FBB034"/>
    </a:custClr>
    <a:custClr name="GS1 Tangerine">
      <a:srgbClr val="FF8200"/>
    </a:custClr>
    <a:custClr name="GS1 Honey">
      <a:srgbClr val="B78B20"/>
    </a:custClr>
    <a:custClr name="GS1 Terracotta">
      <a:srgbClr val="D3875F"/>
    </a:custClr>
  </a:custClrLst>
  <a:extLst>
    <a:ext uri="{05A4C25C-085E-4340-85A3-A5531E510DB2}">
      <thm15:themeFamily xmlns:thm15="http://schemas.microsoft.com/office/thememl/2012/main" name="GS1_Template_PPT_Corporate_16-9_2018-01-08 [Read-Only]" id="{33058D58-F593-4324-AAD0-76C2BF5F0B31}" vid="{76DDE033-2EEC-4602-BE79-8EA5B5C13E61}"/>
    </a:ext>
  </a:extLst>
</a:theme>
</file>

<file path=ppt/theme/theme2.xml><?xml version="1.0" encoding="utf-8"?>
<a:theme xmlns:a="http://schemas.openxmlformats.org/drawingml/2006/main" name="Content">
  <a:themeElements>
    <a:clrScheme name="GS1 Global Palette">
      <a:dk1>
        <a:srgbClr val="454545"/>
      </a:dk1>
      <a:lt1>
        <a:sysClr val="window" lastClr="FFFFFF"/>
      </a:lt1>
      <a:dk2>
        <a:srgbClr val="002C6C"/>
      </a:dk2>
      <a:lt2>
        <a:srgbClr val="888B8D"/>
      </a:lt2>
      <a:accent1>
        <a:srgbClr val="F26334"/>
      </a:accent1>
      <a:accent2>
        <a:srgbClr val="00B6DE"/>
      </a:accent2>
      <a:accent3>
        <a:srgbClr val="7AC143"/>
      </a:accent3>
      <a:accent4>
        <a:srgbClr val="F05587"/>
      </a:accent4>
      <a:accent5>
        <a:srgbClr val="FBB034"/>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GS1 Blue">
      <a:srgbClr val="002C6C"/>
    </a:custClr>
    <a:custClr name="GS1 Orange">
      <a:srgbClr val="F26334"/>
    </a:custClr>
    <a:custClr name="GS1 Dark Gray">
      <a:srgbClr val="454545"/>
    </a:custClr>
    <a:custClr name="GS1 Dark Medium Gray">
      <a:srgbClr val="888B8D"/>
    </a:custClr>
    <a:custClr name="GS1 Light Medium Gray">
      <a:srgbClr val="B1B3B3"/>
    </a:custClr>
    <a:custClr name="GS1 Light Gray">
      <a:srgbClr val="F4F4F4"/>
    </a:custClr>
    <a:custClr name="GS1 Raspberry">
      <a:srgbClr val="F05587"/>
    </a:custClr>
    <a:custClr name="GS1 Purple">
      <a:srgbClr val="BF83B9"/>
    </a:custClr>
    <a:custClr name="GS1 Lavender">
      <a:srgbClr val="AF96D4"/>
    </a:custClr>
    <a:custClr name="GS1 Slate">
      <a:srgbClr val="89AADB"/>
    </a:custClr>
    <a:custClr name="GS1 Sky">
      <a:srgbClr val="00B6DE"/>
    </a:custClr>
    <a:custClr name="GS1 Link">
      <a:srgbClr val="008DBD"/>
    </a:custClr>
    <a:custClr name="GS1 Mist">
      <a:srgbClr val="8DB9CA"/>
    </a:custClr>
    <a:custClr name="GS1 Teal">
      <a:srgbClr val="22BCB9"/>
    </a:custClr>
    <a:custClr name="GS1 Mint">
      <a:srgbClr val="71B790"/>
    </a:custClr>
    <a:custClr name="GS1 Grass">
      <a:srgbClr val="7AC143"/>
    </a:custClr>
    <a:custClr name="GS1 Forest">
      <a:srgbClr val="00B74F"/>
    </a:custClr>
    <a:custClr name="GS1 Olive">
      <a:srgbClr val="9DBB68"/>
    </a:custClr>
    <a:custClr name="GS1 Lime">
      <a:srgbClr val="C1D82F"/>
    </a:custClr>
    <a:custClr name="GS1 Gold">
      <a:srgbClr val="C4B000"/>
    </a:custClr>
    <a:custClr name="GS1 Peach">
      <a:srgbClr val="FBB034"/>
    </a:custClr>
    <a:custClr name="GS1 Tangerine">
      <a:srgbClr val="FF8200"/>
    </a:custClr>
    <a:custClr name="GS1 Honey">
      <a:srgbClr val="B78B20"/>
    </a:custClr>
    <a:custClr name="GS1 Terracotta">
      <a:srgbClr val="D3875F"/>
    </a:custClr>
  </a:custClrLst>
  <a:extLst>
    <a:ext uri="{05A4C25C-085E-4340-85A3-A5531E510DB2}">
      <thm15:themeFamily xmlns:thm15="http://schemas.microsoft.com/office/thememl/2012/main" name="GS1_Template_PPT_Corporate_16-9_2018-01-08 [Read-Only]" id="{33058D58-F593-4324-AAD0-76C2BF5F0B31}" vid="{20D5ABD5-6EE3-4287-835B-DC408A2F1412}"/>
    </a:ext>
  </a:extLst>
</a:theme>
</file>

<file path=ppt/theme/theme3.xml><?xml version="1.0" encoding="utf-8"?>
<a:theme xmlns:a="http://schemas.openxmlformats.org/drawingml/2006/main" name="18_Content">
  <a:themeElements>
    <a:clrScheme name="GS1 Global Palette">
      <a:dk1>
        <a:srgbClr val="454545"/>
      </a:dk1>
      <a:lt1>
        <a:sysClr val="window" lastClr="FFFFFF"/>
      </a:lt1>
      <a:dk2>
        <a:srgbClr val="002C6C"/>
      </a:dk2>
      <a:lt2>
        <a:srgbClr val="888B8D"/>
      </a:lt2>
      <a:accent1>
        <a:srgbClr val="F26334"/>
      </a:accent1>
      <a:accent2>
        <a:srgbClr val="00B6DE"/>
      </a:accent2>
      <a:accent3>
        <a:srgbClr val="7AC143"/>
      </a:accent3>
      <a:accent4>
        <a:srgbClr val="F05587"/>
      </a:accent4>
      <a:accent5>
        <a:srgbClr val="FBB034"/>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GS1 Blue">
      <a:srgbClr val="002C6C"/>
    </a:custClr>
    <a:custClr name="GS1 Orange">
      <a:srgbClr val="F26334"/>
    </a:custClr>
    <a:custClr name="GS1 Dark Gray">
      <a:srgbClr val="454545"/>
    </a:custClr>
    <a:custClr name="GS1 Dark Medium Gray">
      <a:srgbClr val="888B8D"/>
    </a:custClr>
    <a:custClr name="GS1 Light Medium Gray">
      <a:srgbClr val="B1B3B3"/>
    </a:custClr>
    <a:custClr name="GS1 Light Gray">
      <a:srgbClr val="F4F4F4"/>
    </a:custClr>
    <a:custClr name="GS1 Raspberry">
      <a:srgbClr val="F05587"/>
    </a:custClr>
    <a:custClr name="GS1 Purple">
      <a:srgbClr val="BF83B9"/>
    </a:custClr>
    <a:custClr name="GS1 Lavender">
      <a:srgbClr val="AF96D4"/>
    </a:custClr>
    <a:custClr name="GS1 Slate">
      <a:srgbClr val="89AADB"/>
    </a:custClr>
    <a:custClr name="GS1 Sky">
      <a:srgbClr val="00B6DE"/>
    </a:custClr>
    <a:custClr name="GS1 Link">
      <a:srgbClr val="008DBD"/>
    </a:custClr>
    <a:custClr name="GS1 Mist">
      <a:srgbClr val="8DB9CA"/>
    </a:custClr>
    <a:custClr name="GS1 Teal">
      <a:srgbClr val="22BCB9"/>
    </a:custClr>
    <a:custClr name="GS1 Mint">
      <a:srgbClr val="71B790"/>
    </a:custClr>
    <a:custClr name="GS1 Grass">
      <a:srgbClr val="7AC143"/>
    </a:custClr>
    <a:custClr name="GS1 Forest">
      <a:srgbClr val="00B74F"/>
    </a:custClr>
    <a:custClr name="GS1 Olive">
      <a:srgbClr val="9DBB68"/>
    </a:custClr>
    <a:custClr name="GS1 Lime">
      <a:srgbClr val="C1D82F"/>
    </a:custClr>
    <a:custClr name="GS1 Gold">
      <a:srgbClr val="C4B000"/>
    </a:custClr>
    <a:custClr name="GS1 Peach">
      <a:srgbClr val="FBB034"/>
    </a:custClr>
    <a:custClr name="GS1 Tangerine">
      <a:srgbClr val="FF8200"/>
    </a:custClr>
    <a:custClr name="GS1 Honey">
      <a:srgbClr val="B78B20"/>
    </a:custClr>
    <a:custClr name="GS1 Terracotta">
      <a:srgbClr val="D3875F"/>
    </a:custClr>
  </a:custClrLst>
  <a:extLst>
    <a:ext uri="{05A4C25C-085E-4340-85A3-A5531E510DB2}">
      <thm15:themeFamily xmlns:thm15="http://schemas.microsoft.com/office/thememl/2012/main" name="Presentation1" id="{4EEEA848-CE8B-4019-9859-27B804BF0E95}" vid="{718C36A3-F70D-4374-8978-CA5DEEEDBD6A}"/>
    </a:ext>
  </a:extLst>
</a:theme>
</file>

<file path=ppt/theme/theme4.xml><?xml version="1.0" encoding="utf-8"?>
<a:theme xmlns:a="http://schemas.openxmlformats.org/drawingml/2006/main" name="1_Content">
  <a:themeElements>
    <a:clrScheme name="GS1 Global Palette">
      <a:dk1>
        <a:srgbClr val="454545"/>
      </a:dk1>
      <a:lt1>
        <a:sysClr val="window" lastClr="FFFFFF"/>
      </a:lt1>
      <a:dk2>
        <a:srgbClr val="002C6C"/>
      </a:dk2>
      <a:lt2>
        <a:srgbClr val="888B8D"/>
      </a:lt2>
      <a:accent1>
        <a:srgbClr val="F26334"/>
      </a:accent1>
      <a:accent2>
        <a:srgbClr val="00B6DE"/>
      </a:accent2>
      <a:accent3>
        <a:srgbClr val="7AC143"/>
      </a:accent3>
      <a:accent4>
        <a:srgbClr val="F05587"/>
      </a:accent4>
      <a:accent5>
        <a:srgbClr val="FBB034"/>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GS1 Blue">
      <a:srgbClr val="002C6C"/>
    </a:custClr>
    <a:custClr name="GS1 Orange">
      <a:srgbClr val="F26334"/>
    </a:custClr>
    <a:custClr name="GS1 Dark Gray">
      <a:srgbClr val="454545"/>
    </a:custClr>
    <a:custClr name="GS1 Dark Medium Gray">
      <a:srgbClr val="888B8D"/>
    </a:custClr>
    <a:custClr name="GS1 Light Medium Gray">
      <a:srgbClr val="B1B3B3"/>
    </a:custClr>
    <a:custClr name="GS1 Light Gray">
      <a:srgbClr val="F4F4F4"/>
    </a:custClr>
    <a:custClr name="GS1 Raspberry">
      <a:srgbClr val="F05587"/>
    </a:custClr>
    <a:custClr name="GS1 Purple">
      <a:srgbClr val="BF83B9"/>
    </a:custClr>
    <a:custClr name="GS1 Lavender">
      <a:srgbClr val="AF96D4"/>
    </a:custClr>
    <a:custClr name="GS1 Slate">
      <a:srgbClr val="89AADB"/>
    </a:custClr>
    <a:custClr name="GS1 Sky">
      <a:srgbClr val="00B6DE"/>
    </a:custClr>
    <a:custClr name="GS1 Link">
      <a:srgbClr val="008DBD"/>
    </a:custClr>
    <a:custClr name="GS1 Mist">
      <a:srgbClr val="8DB9CA"/>
    </a:custClr>
    <a:custClr name="GS1 Teal">
      <a:srgbClr val="22BCB9"/>
    </a:custClr>
    <a:custClr name="GS1 Mint">
      <a:srgbClr val="71B790"/>
    </a:custClr>
    <a:custClr name="GS1 Grass">
      <a:srgbClr val="7AC143"/>
    </a:custClr>
    <a:custClr name="GS1 Forest">
      <a:srgbClr val="00B74F"/>
    </a:custClr>
    <a:custClr name="GS1 Olive">
      <a:srgbClr val="9DBB68"/>
    </a:custClr>
    <a:custClr name="GS1 Lime">
      <a:srgbClr val="C1D82F"/>
    </a:custClr>
    <a:custClr name="GS1 Gold">
      <a:srgbClr val="C4B000"/>
    </a:custClr>
    <a:custClr name="GS1 Peach">
      <a:srgbClr val="FBB034"/>
    </a:custClr>
    <a:custClr name="GS1 Tangerine">
      <a:srgbClr val="FF8200"/>
    </a:custClr>
    <a:custClr name="GS1 Honey">
      <a:srgbClr val="B78B20"/>
    </a:custClr>
    <a:custClr name="GS1 Terracotta">
      <a:srgbClr val="D3875F"/>
    </a:custClr>
  </a:custClrLst>
  <a:extLst>
    <a:ext uri="{05A4C25C-085E-4340-85A3-A5531E510DB2}">
      <thm15:themeFamily xmlns:thm15="http://schemas.microsoft.com/office/thememl/2012/main" name="GS1_Template_PPT_Corporate_16-9_2018-01-08 [Read-Only]" id="{33058D58-F593-4324-AAD0-76C2BF5F0B31}" vid="{20D5ABD5-6EE3-4287-835B-DC408A2F1412}"/>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4F38FF595D6D341A6828CA7BDF7D2FD" ma:contentTypeVersion="14" ma:contentTypeDescription="Create a new document." ma:contentTypeScope="" ma:versionID="9a27cd1b8b58981f79223b3adf5769d7">
  <xsd:schema xmlns:xsd="http://www.w3.org/2001/XMLSchema" xmlns:xs="http://www.w3.org/2001/XMLSchema" xmlns:p="http://schemas.microsoft.com/office/2006/metadata/properties" xmlns:ns2="9605c04a-8c64-47ba-9645-510c07b39b26" xmlns:ns3="55e7a26e-f7d7-4b80-93a0-5ea587405c86" targetNamespace="http://schemas.microsoft.com/office/2006/metadata/properties" ma:root="true" ma:fieldsID="280495edded20520380a4b8f5a606f8c" ns2:_="" ns3:_="">
    <xsd:import namespace="9605c04a-8c64-47ba-9645-510c07b39b26"/>
    <xsd:import namespace="55e7a26e-f7d7-4b80-93a0-5ea587405c8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MediaServiceAutoTags" minOccurs="0"/>
                <xsd:element ref="ns2:lcf76f155ced4ddcb4097134ff3c332f" minOccurs="0"/>
                <xsd:element ref="ns3:TaxCatchAll"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05c04a-8c64-47ba-9645-510c07b39b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3892e53a-9b3c-4010-9cd1-82aa4eeb88e7" ma:termSetId="09814cd3-568e-fe90-9814-8d621ff8fb84" ma:anchorId="fba54fb3-c3e1-fe81-a776-ca4b69148c4d" ma:open="true" ma:isKeyword="false">
      <xsd:complexType>
        <xsd:sequence>
          <xsd:element ref="pc:Terms" minOccurs="0" maxOccurs="1"/>
        </xsd:sequence>
      </xsd:complex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5e7a26e-f7d7-4b80-93a0-5ea587405c8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4fc5e381-749c-426b-9743-b5ed2f5ef63b}" ma:internalName="TaxCatchAll" ma:showField="CatchAllData" ma:web="55e7a26e-f7d7-4b80-93a0-5ea587405c8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9605c04a-8c64-47ba-9645-510c07b39b26" xsi:nil="true"/>
    <SharedWithUsers xmlns="55e7a26e-f7d7-4b80-93a0-5ea587405c86">
      <UserInfo>
        <DisplayName>Ana Paula Vendramini Maniero</DisplayName>
        <AccountId>22</AccountId>
        <AccountType/>
      </UserInfo>
      <UserInfo>
        <DisplayName>Elena Tomanovich</DisplayName>
        <AccountId>23</AccountId>
        <AccountType/>
      </UserInfo>
      <UserInfo>
        <DisplayName>Christine Carina</DisplayName>
        <AccountId>187</AccountId>
        <AccountType/>
      </UserInfo>
    </SharedWithUsers>
    <TaxCatchAll xmlns="55e7a26e-f7d7-4b80-93a0-5ea587405c86" xsi:nil="true"/>
    <lcf76f155ced4ddcb4097134ff3c332f xmlns="9605c04a-8c64-47ba-9645-510c07b39b26">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7959D08-2010-4552-9550-4D3C3AD1A7DD}">
  <ds:schemaRefs>
    <ds:schemaRef ds:uri="55e7a26e-f7d7-4b80-93a0-5ea587405c86"/>
    <ds:schemaRef ds:uri="9605c04a-8c64-47ba-9645-510c07b39b2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AE05676-60C0-472D-B05F-CEF7E226E1C4}">
  <ds:schemaRefs>
    <ds:schemaRef ds:uri="55e7a26e-f7d7-4b80-93a0-5ea587405c86"/>
    <ds:schemaRef ds:uri="9605c04a-8c64-47ba-9645-510c07b39b2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6D58D8A-5597-4DA9-9ACA-F191C12CC53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TotalTime>
  <Words>11200</Words>
  <Application>Microsoft Office PowerPoint</Application>
  <PresentationFormat>On-screen Show (16:9)</PresentationFormat>
  <Paragraphs>1984</Paragraphs>
  <Slides>69</Slides>
  <Notes>66</Notes>
  <HiddenSlides>0</HiddenSlides>
  <MMClips>6</MMClips>
  <ScaleCrop>false</ScaleCrop>
  <HeadingPairs>
    <vt:vector size="4" baseType="variant">
      <vt:variant>
        <vt:lpstr>Theme</vt:lpstr>
      </vt:variant>
      <vt:variant>
        <vt:i4>4</vt:i4>
      </vt:variant>
      <vt:variant>
        <vt:lpstr>Slide Titles</vt:lpstr>
      </vt:variant>
      <vt:variant>
        <vt:i4>69</vt:i4>
      </vt:variant>
    </vt:vector>
  </HeadingPairs>
  <TitlesOfParts>
    <vt:vector size="73" baseType="lpstr">
      <vt:lpstr>Title</vt:lpstr>
      <vt:lpstr>Content</vt:lpstr>
      <vt:lpstr>18_Content</vt:lpstr>
      <vt:lpstr>1_Content</vt:lpstr>
      <vt:lpstr>How to use this Pilot Toolkit slide deck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PowerPoint Presentation</vt:lpstr>
      <vt:lpstr>PowerPoint Presentation</vt:lpstr>
      <vt:lpstr>PowerPoint Presentation</vt:lpstr>
      <vt:lpstr>Manual</vt:lpstr>
      <vt:lpstr>MANUAL</vt:lpstr>
      <vt:lpstr>PowerPoint Presentation</vt:lpstr>
      <vt:lpstr>Collaborative model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Benefits A number of possible consumer benefits leading to increased revenue</vt:lpstr>
      <vt:lpstr>Benefits Possible operational benefits leading to a reduction in cost and working capital</vt:lpstr>
      <vt:lpstr>PowerPoint Presentation</vt:lpstr>
      <vt:lpstr>Benefits Possible operational benefits leading to a reduction in cost and working capital</vt:lpstr>
      <vt:lpstr>PowerPoint Presentation</vt:lpstr>
      <vt:lpstr>PowerPoint Presentation</vt:lpstr>
      <vt:lpstr>Cost Logic Introducing 2D can require investment in different areas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Barcode &amp; Data Scope Use cases including supporting data attributes</vt:lpstr>
      <vt:lpstr>PowerPoint Presentation</vt:lpstr>
      <vt:lpstr>Value chain Think about the E2E impact in the whole value chain and all process, data and IT touchpoints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Discovery Project Phase Overview</vt:lpstr>
      <vt:lpstr>Prepare &amp; Mobilize Project Phase Overview</vt:lpstr>
      <vt:lpstr>Execute Project Phase Overview</vt:lpstr>
      <vt:lpstr>Report &amp; Learn Project Phase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Report &amp; Learn 2D Pilot tracker</vt:lpstr>
      <vt:lpstr>Report &amp; Learn 2D Pilot Report for repository</vt:lpstr>
      <vt:lpstr>Report &amp; Learn Additional Template for Detailed Storytelling   Download online: https://www.gs1.org/docs/retail/2D_pilot_storytelling_template.docx</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Lori Schrop</dc:creator>
  <cp:lastModifiedBy>Kevin Stark</cp:lastModifiedBy>
  <cp:revision>2</cp:revision>
  <cp:lastPrinted>2022-06-23T15:11:11Z</cp:lastPrinted>
  <dcterms:created xsi:type="dcterms:W3CDTF">2022-02-28T20:15:27Z</dcterms:created>
  <dcterms:modified xsi:type="dcterms:W3CDTF">2023-02-10T13:15:46Z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0x01010094F38FF595D6D341A6828CA7BDF7D2FD</vt:lpwstr>
  </property>
  <property fmtid="{D5CDD505-2E9C-101B-9397-08002B2CF9AE}" pid="3" name="Order">
    <vt:r8>11800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MediaServiceImageTags">
    <vt:lpwstr/>
  </property>
</Properties>
</file>