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9" r:id="rId1"/>
    <p:sldMasterId id="2147483810" r:id="rId2"/>
    <p:sldMasterId id="2147483860" r:id="rId3"/>
    <p:sldMasterId id="2147483750" r:id="rId4"/>
  </p:sldMasterIdLst>
  <p:notesMasterIdLst>
    <p:notesMasterId r:id="rId18"/>
  </p:notesMasterIdLst>
  <p:sldIdLst>
    <p:sldId id="256" r:id="rId5"/>
    <p:sldId id="262" r:id="rId6"/>
    <p:sldId id="263" r:id="rId7"/>
    <p:sldId id="350" r:id="rId8"/>
    <p:sldId id="351" r:id="rId9"/>
    <p:sldId id="359" r:id="rId10"/>
    <p:sldId id="352" r:id="rId11"/>
    <p:sldId id="353" r:id="rId12"/>
    <p:sldId id="354" r:id="rId13"/>
    <p:sldId id="360" r:id="rId14"/>
    <p:sldId id="355" r:id="rId15"/>
    <p:sldId id="357" r:id="rId16"/>
    <p:sldId id="336" r:id="rId17"/>
  </p:sldIdLst>
  <p:sldSz cx="9144000" cy="5143500" type="screen16x9"/>
  <p:notesSz cx="6858000" cy="9144000"/>
  <p:defaultTextStyle>
    <a:defPPr>
      <a:defRPr lang="en-US"/>
    </a:defPPr>
    <a:lvl1pPr marL="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6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2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7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32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7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43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 userDrawn="1">
          <p15:clr>
            <a:srgbClr val="A4A3A4"/>
          </p15:clr>
        </p15:guide>
        <p15:guide id="2" pos="300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20" autoAdjust="0"/>
    <p:restoredTop sz="85850" autoAdjust="0"/>
  </p:normalViewPr>
  <p:slideViewPr>
    <p:cSldViewPr>
      <p:cViewPr varScale="1">
        <p:scale>
          <a:sx n="171" d="100"/>
          <a:sy n="171" d="100"/>
        </p:scale>
        <p:origin x="672" y="168"/>
      </p:cViewPr>
      <p:guideLst>
        <p:guide orient="horz" pos="1872"/>
        <p:guide pos="300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529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81F23-20C3-7647-B336-AD4B52A5A78D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B8EAE-8016-F64B-92C7-66E7338AD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752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 Visua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578611" y="2147713"/>
            <a:ext cx="6473961" cy="5453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18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/>
              <a:t>Title of Presentation</a:t>
            </a:r>
            <a:br>
              <a:rPr lang="en-GB" noProof="0"/>
            </a:br>
            <a:r>
              <a:rPr lang="en-GB" noProof="0"/>
              <a:t>Second Line Title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78619" y="2789594"/>
            <a:ext cx="6473954" cy="4216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75017" y="3301487"/>
            <a:ext cx="6469241" cy="258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589667" y="3408320"/>
            <a:ext cx="6462906" cy="39113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20000"/>
              </a:lnSpc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Presenter Name, Title, Company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89648" y="3833759"/>
            <a:ext cx="6462925" cy="15378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Date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626363" y="1814425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25009" y="1232301"/>
            <a:ext cx="4063787" cy="54654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47675" y="1231199"/>
            <a:ext cx="3892250" cy="30494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</p:spTree>
    <p:extLst>
      <p:ext uri="{BB962C8B-B14F-4D97-AF65-F5344CB8AC3E}">
        <p14:creationId xmlns:p14="http://schemas.microsoft.com/office/powerpoint/2010/main" val="4148670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-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25009" y="1232301"/>
            <a:ext cx="4063787" cy="54654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626363" y="1814425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47675" y="1231199"/>
            <a:ext cx="3892250" cy="225899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47675" y="3486852"/>
            <a:ext cx="3890647" cy="803284"/>
          </a:xfrm>
          <a:prstGeom prst="rect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3600" rIns="144000" bIns="144000" rtlCol="0" anchor="t" anchorCtr="0"/>
          <a:lstStyle/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 dirty="0">
              <a:solidFill>
                <a:schemeClr val="bg1"/>
              </a:solidFill>
            </a:endParaRPr>
          </a:p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 dirty="0">
              <a:solidFill>
                <a:schemeClr val="bg1"/>
              </a:solidFill>
            </a:endParaRPr>
          </a:p>
          <a:p>
            <a:pPr algn="l">
              <a:lnSpc>
                <a:spcPct val="110000"/>
              </a:lnSpc>
            </a:pPr>
            <a:endParaRPr lang="en-GB" sz="900" b="0" i="1" noProof="0" dirty="0">
              <a:solidFill>
                <a:schemeClr val="bg1"/>
              </a:solidFill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580261"/>
            <a:ext cx="3733800" cy="609600"/>
          </a:xfrm>
          <a:prstGeom prst="rect">
            <a:avLst/>
          </a:prstGeom>
        </p:spPr>
        <p:txBody>
          <a:bodyPr vert="horz" lIns="0" tIns="0" rIns="0" bIns="0"/>
          <a:lstStyle>
            <a:lvl1pPr marL="74250" marR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900" b="0" i="1" baseline="0">
                <a:solidFill>
                  <a:schemeClr val="bg1"/>
                </a:solidFill>
              </a:defRPr>
            </a:lvl1pPr>
            <a:lvl2pPr>
              <a:defRPr sz="1100" b="0" i="1">
                <a:solidFill>
                  <a:schemeClr val="bg1"/>
                </a:solidFill>
              </a:defRPr>
            </a:lvl2pPr>
            <a:lvl3pPr>
              <a:defRPr sz="1100" b="0" i="1">
                <a:solidFill>
                  <a:schemeClr val="bg1"/>
                </a:solidFill>
              </a:defRPr>
            </a:lvl3pPr>
            <a:lvl4pPr>
              <a:defRPr sz="1100" b="0" i="1">
                <a:solidFill>
                  <a:schemeClr val="bg1"/>
                </a:solidFill>
              </a:defRPr>
            </a:lvl4pPr>
            <a:lvl5pPr>
              <a:defRPr sz="1100" b="0" i="1">
                <a:solidFill>
                  <a:schemeClr val="bg1"/>
                </a:solidFill>
              </a:defRPr>
            </a:lvl5pPr>
          </a:lstStyle>
          <a:p>
            <a:pPr marL="74250" marR="0" lvl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GB" sz="1100" b="0" i="1" noProof="0" dirty="0">
                <a:solidFill>
                  <a:schemeClr val="bg1"/>
                </a:solidFill>
              </a:rPr>
              <a:t>Caption or</a:t>
            </a:r>
            <a:r>
              <a:rPr lang="en-GB" sz="1100" b="0" i="1" baseline="0" noProof="0" dirty="0">
                <a:solidFill>
                  <a:schemeClr val="bg1"/>
                </a:solidFill>
              </a:rPr>
              <a:t> credit for a photo could be put in this space. </a:t>
            </a:r>
            <a:r>
              <a:rPr lang="en-GB" sz="1100" b="0" i="1" noProof="0" dirty="0">
                <a:solidFill>
                  <a:schemeClr val="bg1"/>
                </a:solidFill>
              </a:rPr>
              <a:t>You may adjust the height of this box</a:t>
            </a:r>
            <a:r>
              <a:rPr lang="en-GB" sz="1100" b="0" i="1" baseline="0" noProof="0" dirty="0">
                <a:solidFill>
                  <a:schemeClr val="bg1"/>
                </a:solidFill>
              </a:rPr>
              <a:t> to accommodate more or less text. Suggested number of lines of text is no less than two and no more than four.</a:t>
            </a:r>
            <a:endParaRPr lang="en-GB" sz="1100" b="0" i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305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51704" y="1225685"/>
            <a:ext cx="4063787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53058" y="1814425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795557" y="1231199"/>
            <a:ext cx="3892250" cy="30494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</p:spTree>
    <p:extLst>
      <p:ext uri="{BB962C8B-B14F-4D97-AF65-F5344CB8AC3E}">
        <p14:creationId xmlns:p14="http://schemas.microsoft.com/office/powerpoint/2010/main" val="1165652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 -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51704" y="1225685"/>
            <a:ext cx="4063787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53058" y="1814425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 dirty="0"/>
              <a:t>Add text here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795557" y="1231199"/>
            <a:ext cx="3892250" cy="225899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4795557" y="3486852"/>
            <a:ext cx="3890647" cy="803284"/>
          </a:xfrm>
          <a:prstGeom prst="rect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3600" rIns="144000" bIns="144000" rtlCol="0" anchor="t" anchorCtr="0"/>
          <a:lstStyle/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 dirty="0">
              <a:solidFill>
                <a:schemeClr val="bg1"/>
              </a:solidFill>
            </a:endParaRPr>
          </a:p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 dirty="0">
              <a:solidFill>
                <a:schemeClr val="bg1"/>
              </a:solidFill>
            </a:endParaRPr>
          </a:p>
          <a:p>
            <a:pPr algn="l">
              <a:lnSpc>
                <a:spcPct val="110000"/>
              </a:lnSpc>
            </a:pPr>
            <a:endParaRPr lang="en-GB" sz="900" b="0" i="1" noProof="0" dirty="0">
              <a:solidFill>
                <a:schemeClr val="bg1"/>
              </a:solidFill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876800" y="3580261"/>
            <a:ext cx="3733800" cy="609600"/>
          </a:xfrm>
          <a:prstGeom prst="rect">
            <a:avLst/>
          </a:prstGeom>
        </p:spPr>
        <p:txBody>
          <a:bodyPr vert="horz" lIns="0" tIns="0" rIns="0" bIns="0"/>
          <a:lstStyle>
            <a:lvl1pPr marL="74250" marR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900" b="0" i="1">
                <a:solidFill>
                  <a:schemeClr val="bg1"/>
                </a:solidFill>
              </a:defRPr>
            </a:lvl1pPr>
            <a:lvl2pPr>
              <a:defRPr sz="1100" b="0" i="1">
                <a:solidFill>
                  <a:schemeClr val="bg1"/>
                </a:solidFill>
              </a:defRPr>
            </a:lvl2pPr>
            <a:lvl3pPr>
              <a:defRPr sz="1100" b="0" i="1">
                <a:solidFill>
                  <a:schemeClr val="bg1"/>
                </a:solidFill>
              </a:defRPr>
            </a:lvl3pPr>
            <a:lvl4pPr>
              <a:defRPr sz="1100" b="0" i="1">
                <a:solidFill>
                  <a:schemeClr val="bg1"/>
                </a:solidFill>
              </a:defRPr>
            </a:lvl4pPr>
            <a:lvl5pPr>
              <a:defRPr sz="1100" b="0" i="1">
                <a:solidFill>
                  <a:schemeClr val="bg1"/>
                </a:solidFill>
              </a:defRPr>
            </a:lvl5pPr>
          </a:lstStyle>
          <a:p>
            <a:pPr marL="74250" marR="0" lvl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GB" sz="1100" b="0" i="1" noProof="0" dirty="0">
                <a:solidFill>
                  <a:schemeClr val="bg1"/>
                </a:solidFill>
              </a:rPr>
              <a:t>Caption or</a:t>
            </a:r>
            <a:r>
              <a:rPr lang="en-GB" sz="1100" b="0" i="1" baseline="0" noProof="0" dirty="0">
                <a:solidFill>
                  <a:schemeClr val="bg1"/>
                </a:solidFill>
              </a:rPr>
              <a:t> credit for a photo could be put in this space. </a:t>
            </a:r>
            <a:r>
              <a:rPr lang="en-GB" sz="1100" b="0" i="1" noProof="0" dirty="0">
                <a:solidFill>
                  <a:schemeClr val="bg1"/>
                </a:solidFill>
              </a:rPr>
              <a:t>You may adjust the height of this box</a:t>
            </a:r>
            <a:r>
              <a:rPr lang="en-GB" sz="1100" b="0" i="1" baseline="0" noProof="0" dirty="0">
                <a:solidFill>
                  <a:schemeClr val="bg1"/>
                </a:solidFill>
              </a:rPr>
              <a:t> to accommodate more or less text. Suggested number of lines of text is no less than two and no more than four.</a:t>
            </a:r>
            <a:endParaRPr lang="en-GB" sz="1100" b="0" i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63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3642" y="1827361"/>
            <a:ext cx="3904707" cy="244967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4776839" y="1827361"/>
            <a:ext cx="3916516" cy="244967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51705" y="1225685"/>
            <a:ext cx="39072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76485" y="1225685"/>
            <a:ext cx="39072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325303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46424" y="1091047"/>
            <a:ext cx="8235758" cy="3319317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500"/>
            </a:lvl1pPr>
            <a:lvl2pPr>
              <a:lnSpc>
                <a:spcPct val="150000"/>
              </a:lnSpc>
              <a:defRPr sz="1500"/>
            </a:lvl2pPr>
            <a:lvl3pPr>
              <a:lnSpc>
                <a:spcPct val="150000"/>
              </a:lnSpc>
              <a:defRPr sz="1500"/>
            </a:lvl3pPr>
            <a:lvl4pPr>
              <a:lnSpc>
                <a:spcPct val="150000"/>
              </a:lnSpc>
              <a:defRPr sz="1500"/>
            </a:lvl4pPr>
            <a:lvl5pPr>
              <a:lnSpc>
                <a:spcPct val="150000"/>
              </a:lnSpc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Agenda Slide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13313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2000" y="1183585"/>
            <a:ext cx="0" cy="3106181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 flipV="1">
            <a:off x="441258" y="2733872"/>
            <a:ext cx="8252098" cy="280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0645" y="1184815"/>
            <a:ext cx="3958108" cy="13728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100"/>
            </a:lvl1pPr>
            <a:lvl2pPr>
              <a:lnSpc>
                <a:spcPct val="100000"/>
              </a:lnSpc>
              <a:spcBef>
                <a:spcPts val="400"/>
              </a:spcBef>
              <a:defRPr sz="1100"/>
            </a:lvl2pPr>
            <a:lvl3pPr>
              <a:lnSpc>
                <a:spcPct val="100000"/>
              </a:lnSpc>
              <a:spcBef>
                <a:spcPts val="400"/>
              </a:spcBef>
              <a:defRPr sz="1100"/>
            </a:lvl3pPr>
            <a:lvl4pPr>
              <a:lnSpc>
                <a:spcPct val="100000"/>
              </a:lnSpc>
              <a:spcBef>
                <a:spcPts val="400"/>
              </a:spcBef>
              <a:defRPr sz="1100"/>
            </a:lvl4pPr>
            <a:lvl5pPr>
              <a:lnSpc>
                <a:spcPct val="100000"/>
              </a:lnSpc>
              <a:spcBef>
                <a:spcPts val="400"/>
              </a:spcBef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46869" y="1184815"/>
            <a:ext cx="3946485" cy="13728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100"/>
            </a:lvl1pPr>
            <a:lvl2pPr>
              <a:lnSpc>
                <a:spcPct val="100000"/>
              </a:lnSpc>
              <a:spcBef>
                <a:spcPts val="400"/>
              </a:spcBef>
              <a:defRPr sz="1100"/>
            </a:lvl2pPr>
            <a:lvl3pPr>
              <a:lnSpc>
                <a:spcPct val="100000"/>
              </a:lnSpc>
              <a:spcBef>
                <a:spcPts val="400"/>
              </a:spcBef>
              <a:defRPr sz="1100"/>
            </a:lvl3pPr>
            <a:lvl4pPr>
              <a:lnSpc>
                <a:spcPct val="100000"/>
              </a:lnSpc>
              <a:spcBef>
                <a:spcPts val="400"/>
              </a:spcBef>
              <a:defRPr sz="1100"/>
            </a:lvl4pPr>
            <a:lvl5pPr>
              <a:lnSpc>
                <a:spcPct val="100000"/>
              </a:lnSpc>
              <a:spcBef>
                <a:spcPts val="400"/>
              </a:spcBef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0645" y="2902858"/>
            <a:ext cx="3958108" cy="13728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100"/>
            </a:lvl1pPr>
            <a:lvl2pPr>
              <a:lnSpc>
                <a:spcPct val="100000"/>
              </a:lnSpc>
              <a:spcBef>
                <a:spcPts val="400"/>
              </a:spcBef>
              <a:defRPr sz="1100"/>
            </a:lvl2pPr>
            <a:lvl3pPr>
              <a:lnSpc>
                <a:spcPct val="100000"/>
              </a:lnSpc>
              <a:spcBef>
                <a:spcPts val="400"/>
              </a:spcBef>
              <a:defRPr sz="1100"/>
            </a:lvl3pPr>
            <a:lvl4pPr>
              <a:lnSpc>
                <a:spcPct val="100000"/>
              </a:lnSpc>
              <a:spcBef>
                <a:spcPts val="400"/>
              </a:spcBef>
              <a:defRPr sz="1100"/>
            </a:lvl4pPr>
            <a:lvl5pPr>
              <a:lnSpc>
                <a:spcPct val="100000"/>
              </a:lnSpc>
              <a:spcBef>
                <a:spcPts val="400"/>
              </a:spcBef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46869" y="2902858"/>
            <a:ext cx="3946485" cy="1372810"/>
          </a:xfrm>
          <a:prstGeom prst="rect">
            <a:avLst/>
          </a:prstGeom>
        </p:spPr>
        <p:txBody>
          <a:bodyPr lIns="9144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100" kern="1200"/>
            </a:lvl1pPr>
            <a:lvl2pPr>
              <a:lnSpc>
                <a:spcPct val="100000"/>
              </a:lnSpc>
              <a:spcBef>
                <a:spcPts val="400"/>
              </a:spcBef>
              <a:defRPr sz="1100"/>
            </a:lvl2pPr>
            <a:lvl3pPr>
              <a:lnSpc>
                <a:spcPct val="100000"/>
              </a:lnSpc>
              <a:spcBef>
                <a:spcPts val="400"/>
              </a:spcBef>
              <a:defRPr sz="1100" kern="1200"/>
            </a:lvl3pPr>
            <a:lvl4pPr>
              <a:lnSpc>
                <a:spcPct val="100000"/>
              </a:lnSpc>
              <a:spcBef>
                <a:spcPts val="400"/>
              </a:spcBef>
              <a:defRPr sz="1100" kern="1200"/>
            </a:lvl4pPr>
            <a:lvl5pPr>
              <a:lnSpc>
                <a:spcPct val="100000"/>
              </a:lnSpc>
              <a:spcBef>
                <a:spcPts val="400"/>
              </a:spcBef>
              <a:defRPr sz="1100" kern="12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7984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0" y="1183585"/>
            <a:ext cx="0" cy="3106181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flipH="1" flipV="1">
            <a:off x="441258" y="2733872"/>
            <a:ext cx="8252098" cy="280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0645" y="1506801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51705" y="1187777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730160" y="1506801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731220" y="1187777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450645" y="3153953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51705" y="2834929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4730160" y="3153953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731220" y="2834929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088636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i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451277" y="1328359"/>
            <a:ext cx="3046381" cy="728332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3830320" y="1249032"/>
            <a:ext cx="4859760" cy="9173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GB" noProof="0"/>
              <a:t>Add text here</a:t>
            </a:r>
          </a:p>
          <a:p>
            <a:pPr lvl="0"/>
            <a:endParaRPr lang="en-GB" noProof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451277" y="2387789"/>
            <a:ext cx="3046381" cy="728332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3830320" y="2308462"/>
            <a:ext cx="4859760" cy="9173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GB" noProof="0"/>
              <a:t>Add text here</a:t>
            </a:r>
          </a:p>
          <a:p>
            <a:pPr lvl="0"/>
            <a:endParaRPr lang="en-GB" noProof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451277" y="3447219"/>
            <a:ext cx="3046381" cy="728332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5" hasCustomPrompt="1"/>
          </p:nvPr>
        </p:nvSpPr>
        <p:spPr>
          <a:xfrm>
            <a:off x="3830320" y="3367892"/>
            <a:ext cx="4859760" cy="9173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GB" noProof="0"/>
              <a:t>Add text here</a:t>
            </a:r>
          </a:p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00445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ie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449431" y="1175640"/>
            <a:ext cx="3949192" cy="60198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224" y="1853280"/>
            <a:ext cx="3957672" cy="1438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lnSpc>
                <a:spcPts val="1800"/>
              </a:lnSpc>
              <a:defRPr sz="1200"/>
            </a:lvl2pPr>
            <a:lvl3pPr>
              <a:lnSpc>
                <a:spcPts val="1800"/>
              </a:lnSpc>
              <a:defRPr sz="1200"/>
            </a:lvl3pPr>
            <a:lvl4pPr>
              <a:lnSpc>
                <a:spcPts val="1800"/>
              </a:lnSpc>
              <a:defRPr sz="1200"/>
            </a:lvl4pPr>
            <a:lvl5pPr>
              <a:lnSpc>
                <a:spcPts val="1800"/>
              </a:lnSpc>
              <a:defRPr sz="12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47736" y="3426401"/>
            <a:ext cx="8246492" cy="96167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 sz="1800"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Click to edit text. Conclusion or summary based on the two boxes above may go here. The text in the box may be up to three lines in this space.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4737381" y="1175640"/>
            <a:ext cx="3949192" cy="60198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4734174" y="1853280"/>
            <a:ext cx="3957672" cy="1438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lnSpc>
                <a:spcPts val="1800"/>
              </a:lnSpc>
              <a:defRPr sz="1200"/>
            </a:lvl2pPr>
            <a:lvl3pPr>
              <a:lnSpc>
                <a:spcPts val="1800"/>
              </a:lnSpc>
              <a:defRPr sz="1200"/>
            </a:lvl3pPr>
            <a:lvl4pPr>
              <a:lnSpc>
                <a:spcPts val="1800"/>
              </a:lnSpc>
              <a:defRPr sz="1200"/>
            </a:lvl4pPr>
            <a:lvl5pPr>
              <a:lnSpc>
                <a:spcPts val="1800"/>
              </a:lnSpc>
              <a:defRPr sz="12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741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Bloc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>
          <a:xfrm>
            <a:off x="578611" y="2147713"/>
            <a:ext cx="7983283" cy="5453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18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/>
              <a:t>Title of Presentation</a:t>
            </a:r>
            <a:br>
              <a:rPr lang="en-GB" noProof="0"/>
            </a:br>
            <a:r>
              <a:rPr lang="en-GB" noProof="0"/>
              <a:t>Second Line Title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78619" y="2789594"/>
            <a:ext cx="7983274" cy="4216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575017" y="3301487"/>
            <a:ext cx="7977462" cy="387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589667" y="3408320"/>
            <a:ext cx="7969650" cy="39113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20000"/>
              </a:lnSpc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Presenter Name, Title, Company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89648" y="3833759"/>
            <a:ext cx="7969674" cy="15378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42178601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789827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4"/>
              </a:buClr>
              <a:defRPr sz="900"/>
            </a:lvl1pPr>
            <a:lvl2pPr marL="270000" indent="-136800">
              <a:lnSpc>
                <a:spcPct val="100000"/>
              </a:lnSpc>
              <a:buClr>
                <a:schemeClr val="accent4"/>
              </a:buClr>
              <a:defRPr sz="900"/>
            </a:lvl2pPr>
            <a:lvl3pPr marL="360000" indent="-136800" algn="l">
              <a:lnSpc>
                <a:spcPct val="100000"/>
              </a:lnSpc>
              <a:buClr>
                <a:schemeClr val="accent4"/>
              </a:buClr>
              <a:defRPr sz="900"/>
            </a:lvl3pPr>
            <a:lvl4pPr marL="511200" indent="-136800">
              <a:lnSpc>
                <a:spcPct val="100000"/>
              </a:lnSpc>
              <a:buClr>
                <a:schemeClr val="accent4"/>
              </a:buClr>
              <a:defRPr sz="900"/>
            </a:lvl4pPr>
            <a:lvl5pPr marL="655200" indent="-136800">
              <a:lnSpc>
                <a:spcPct val="100000"/>
              </a:lnSpc>
              <a:buClr>
                <a:schemeClr val="accent4"/>
              </a:buClr>
              <a:defRPr sz="9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449780" y="1175640"/>
            <a:ext cx="1891549" cy="601980"/>
          </a:xfrm>
          <a:prstGeom prst="rect">
            <a:avLst/>
          </a:prstGeom>
          <a:solidFill>
            <a:schemeClr val="accent3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edit title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4590764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2"/>
              </a:buClr>
              <a:defRPr sz="900"/>
            </a:lvl1pPr>
            <a:lvl2pPr marL="270000" indent="-136800">
              <a:lnSpc>
                <a:spcPct val="100000"/>
              </a:lnSpc>
              <a:buClr>
                <a:schemeClr val="accent2"/>
              </a:buClr>
              <a:defRPr sz="900"/>
            </a:lvl2pPr>
            <a:lvl3pPr marL="360000" indent="-136800" algn="l">
              <a:lnSpc>
                <a:spcPct val="100000"/>
              </a:lnSpc>
              <a:buClr>
                <a:schemeClr val="accent2"/>
              </a:buClr>
              <a:defRPr sz="900"/>
            </a:lvl3pPr>
            <a:lvl4pPr marL="511200" indent="-136800">
              <a:lnSpc>
                <a:spcPct val="100000"/>
              </a:lnSpc>
              <a:buClr>
                <a:schemeClr val="accent2"/>
              </a:buClr>
              <a:defRPr sz="900"/>
            </a:lvl4pPr>
            <a:lvl5pPr marL="655200" indent="-136800">
              <a:lnSpc>
                <a:spcPct val="100000"/>
              </a:lnSpc>
              <a:buClr>
                <a:schemeClr val="accent2"/>
              </a:buClr>
              <a:defRPr sz="9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2520125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5"/>
              </a:buClr>
              <a:defRPr sz="900"/>
            </a:lvl1pPr>
            <a:lvl2pPr marL="270000" indent="-136800">
              <a:lnSpc>
                <a:spcPct val="100000"/>
              </a:lnSpc>
              <a:buClr>
                <a:schemeClr val="accent5"/>
              </a:buClr>
              <a:defRPr sz="900"/>
            </a:lvl2pPr>
            <a:lvl3pPr marL="360000" indent="-136800" algn="l">
              <a:lnSpc>
                <a:spcPct val="100000"/>
              </a:lnSpc>
              <a:buClr>
                <a:schemeClr val="accent5"/>
              </a:buClr>
              <a:defRPr sz="900"/>
            </a:lvl3pPr>
            <a:lvl4pPr marL="511200" indent="-136800">
              <a:lnSpc>
                <a:spcPct val="100000"/>
              </a:lnSpc>
              <a:buClr>
                <a:schemeClr val="accent5"/>
              </a:buClr>
              <a:defRPr sz="900"/>
            </a:lvl4pPr>
            <a:lvl5pPr marL="655200" indent="-136800">
              <a:lnSpc>
                <a:spcPct val="100000"/>
              </a:lnSpc>
              <a:buClr>
                <a:schemeClr val="accent5"/>
              </a:buClr>
              <a:defRPr sz="9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449486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3"/>
              </a:buClr>
              <a:defRPr sz="900"/>
            </a:lvl1pPr>
            <a:lvl2pPr marL="270000" indent="-136800">
              <a:lnSpc>
                <a:spcPct val="100000"/>
              </a:lnSpc>
              <a:buClr>
                <a:schemeClr val="accent3"/>
              </a:buClr>
              <a:defRPr sz="900"/>
            </a:lvl2pPr>
            <a:lvl3pPr marL="360000" indent="-136800" algn="l">
              <a:lnSpc>
                <a:spcPct val="100000"/>
              </a:lnSpc>
              <a:buClr>
                <a:schemeClr val="accent3"/>
              </a:buClr>
              <a:defRPr sz="900"/>
            </a:lvl3pPr>
            <a:lvl4pPr marL="511200" indent="-136800">
              <a:lnSpc>
                <a:spcPct val="100000"/>
              </a:lnSpc>
              <a:buClr>
                <a:schemeClr val="accent3"/>
              </a:buClr>
              <a:defRPr sz="900"/>
            </a:lvl4pPr>
            <a:lvl5pPr marL="655200" indent="-136800">
              <a:lnSpc>
                <a:spcPct val="100000"/>
              </a:lnSpc>
              <a:buClr>
                <a:schemeClr val="accent3"/>
              </a:buClr>
              <a:defRPr sz="9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36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2523300" y="1175640"/>
            <a:ext cx="1891549" cy="601980"/>
          </a:xfrm>
          <a:prstGeom prst="rect">
            <a:avLst/>
          </a:prstGeom>
          <a:solidFill>
            <a:schemeClr val="accent5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edit title</a:t>
            </a:r>
          </a:p>
        </p:txBody>
      </p:sp>
      <p:sp>
        <p:nvSpPr>
          <p:cNvPr id="37" name="Text Placeholder 15"/>
          <p:cNvSpPr>
            <a:spLocks noGrp="1"/>
          </p:cNvSpPr>
          <p:nvPr>
            <p:ph type="body" sz="quarter" idx="32" hasCustomPrompt="1"/>
          </p:nvPr>
        </p:nvSpPr>
        <p:spPr>
          <a:xfrm>
            <a:off x="4588178" y="1175640"/>
            <a:ext cx="1891549" cy="601980"/>
          </a:xfrm>
          <a:prstGeom prst="rect">
            <a:avLst/>
          </a:prstGeom>
          <a:solidFill>
            <a:schemeClr val="accent2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edit title</a:t>
            </a:r>
          </a:p>
        </p:txBody>
      </p:sp>
      <p:sp>
        <p:nvSpPr>
          <p:cNvPr id="38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6798761" y="1175640"/>
            <a:ext cx="1891549" cy="601980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edit title</a:t>
            </a:r>
          </a:p>
        </p:txBody>
      </p:sp>
    </p:spTree>
    <p:extLst>
      <p:ext uri="{BB962C8B-B14F-4D97-AF65-F5344CB8AC3E}">
        <p14:creationId xmlns:p14="http://schemas.microsoft.com/office/powerpoint/2010/main" val="2225387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Contact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1727" y="1136673"/>
            <a:ext cx="8246851" cy="311874"/>
          </a:xfrm>
          <a:prstGeom prst="rect">
            <a:avLst/>
          </a:prstGeom>
        </p:spPr>
        <p:txBody>
          <a:bodyPr lIns="144000" rIns="144000">
            <a:normAutofit/>
          </a:bodyPr>
          <a:lstStyle>
            <a:lvl1pPr marL="0" indent="0">
              <a:buFontTx/>
              <a:buNone/>
              <a:defRPr sz="1400" b="1" i="0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idx="13" hasCustomPrompt="1"/>
          </p:nvPr>
        </p:nvSpPr>
        <p:spPr bwMode="auto">
          <a:xfrm>
            <a:off x="441727" y="1433950"/>
            <a:ext cx="8239912" cy="358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16" rIns="7200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r>
              <a:rPr lang="en-GB" noProof="0"/>
              <a:t>Title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idx="16" hasCustomPrompt="1"/>
          </p:nvPr>
        </p:nvSpPr>
        <p:spPr bwMode="auto">
          <a:xfrm>
            <a:off x="808397" y="2915286"/>
            <a:ext cx="7879636" cy="26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+00 (0)00 0000 0000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idx="17" hasCustomPrompt="1"/>
          </p:nvPr>
        </p:nvSpPr>
        <p:spPr bwMode="auto">
          <a:xfrm>
            <a:off x="441727" y="4060063"/>
            <a:ext cx="8239912" cy="28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16" rIns="7200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 b="1" i="0">
                <a:solidFill>
                  <a:schemeClr val="accent1"/>
                </a:solidFill>
              </a:defRPr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www.gs1.org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idx="19" hasCustomPrompt="1"/>
          </p:nvPr>
        </p:nvSpPr>
        <p:spPr bwMode="auto">
          <a:xfrm>
            <a:off x="808397" y="3671294"/>
            <a:ext cx="7879636" cy="25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name@gs1.org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idx="22" hasCustomPrompt="1"/>
          </p:nvPr>
        </p:nvSpPr>
        <p:spPr bwMode="auto">
          <a:xfrm>
            <a:off x="441727" y="1781209"/>
            <a:ext cx="8239912" cy="104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16" rIns="7200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 b="0" baseline="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GS1 Address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idx="27" hasCustomPrompt="1"/>
          </p:nvPr>
        </p:nvSpPr>
        <p:spPr bwMode="auto">
          <a:xfrm>
            <a:off x="808397" y="3167087"/>
            <a:ext cx="7879636" cy="26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+00 (0)00 0000 0000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idx="28" hasCustomPrompt="1"/>
          </p:nvPr>
        </p:nvSpPr>
        <p:spPr bwMode="auto">
          <a:xfrm>
            <a:off x="808397" y="3418888"/>
            <a:ext cx="7879636" cy="26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+00 (0)00 0000 0000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33" hasCustomPrompt="1"/>
          </p:nvPr>
        </p:nvSpPr>
        <p:spPr>
          <a:xfrm>
            <a:off x="444146" y="2916792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50" indent="0" algn="l">
              <a:buNone/>
              <a:defRPr sz="1200" b="1" i="0"/>
            </a:lvl1pPr>
          </a:lstStyle>
          <a:p>
            <a:pPr lvl="0"/>
            <a:r>
              <a:rPr lang="en-GB" noProof="0"/>
              <a:t>T</a:t>
            </a:r>
          </a:p>
        </p:txBody>
      </p:sp>
      <p:sp>
        <p:nvSpPr>
          <p:cNvPr id="42" name="Text Placeholder 40"/>
          <p:cNvSpPr>
            <a:spLocks noGrp="1"/>
          </p:cNvSpPr>
          <p:nvPr>
            <p:ph type="body" sz="quarter" idx="34" hasCustomPrompt="1"/>
          </p:nvPr>
        </p:nvSpPr>
        <p:spPr>
          <a:xfrm>
            <a:off x="444146" y="3166033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50" indent="0" algn="l">
              <a:buNone/>
              <a:defRPr sz="1200" b="1" i="0"/>
            </a:lvl1pPr>
          </a:lstStyle>
          <a:p>
            <a:pPr lvl="0"/>
            <a:r>
              <a:rPr lang="en-GB" noProof="0"/>
              <a:t>D</a:t>
            </a:r>
          </a:p>
        </p:txBody>
      </p:sp>
      <p:sp>
        <p:nvSpPr>
          <p:cNvPr id="43" name="Text Placeholder 40"/>
          <p:cNvSpPr>
            <a:spLocks noGrp="1"/>
          </p:cNvSpPr>
          <p:nvPr>
            <p:ph type="body" sz="quarter" idx="35" hasCustomPrompt="1"/>
          </p:nvPr>
        </p:nvSpPr>
        <p:spPr>
          <a:xfrm>
            <a:off x="444146" y="3418449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50" indent="0" algn="l">
              <a:buNone/>
              <a:defRPr sz="1200" b="1" i="0"/>
            </a:lvl1pPr>
          </a:lstStyle>
          <a:p>
            <a:pPr lvl="0"/>
            <a:r>
              <a:rPr lang="en-GB" noProof="0"/>
              <a:t>M</a:t>
            </a:r>
          </a:p>
        </p:txBody>
      </p:sp>
      <p:sp>
        <p:nvSpPr>
          <p:cNvPr id="44" name="Text Placeholder 40"/>
          <p:cNvSpPr>
            <a:spLocks noGrp="1"/>
          </p:cNvSpPr>
          <p:nvPr>
            <p:ph type="body" sz="quarter" idx="36" hasCustomPrompt="1"/>
          </p:nvPr>
        </p:nvSpPr>
        <p:spPr>
          <a:xfrm>
            <a:off x="444146" y="3671129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50" indent="0" algn="l">
              <a:buNone/>
              <a:defRPr sz="1200" b="1" i="0"/>
            </a:lvl1pPr>
          </a:lstStyle>
          <a:p>
            <a:pPr lvl="0"/>
            <a:r>
              <a:rPr lang="en-GB" noProof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82296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-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541838"/>
          </a:xfrm>
          <a:prstGeom prst="rect">
            <a:avLst/>
          </a:prstGeom>
        </p:spPr>
        <p:txBody>
          <a:bodyPr anchor="ctr" anchorCtr="0"/>
          <a:lstStyle>
            <a:lvl1pPr marL="74250" indent="0" algn="ctr">
              <a:buNone/>
              <a:defRPr/>
            </a:lvl1pPr>
          </a:lstStyle>
          <a:p>
            <a:r>
              <a:rPr lang="en-GB" noProof="0" dirty="0"/>
              <a:t>Click to insert image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26008"/>
            <a:ext cx="8237820" cy="1588542"/>
          </a:xfrm>
          <a:prstGeom prst="rect">
            <a:avLst/>
          </a:prstGeom>
        </p:spPr>
        <p:txBody>
          <a:bodyPr lIns="0" tIns="0" rIns="0" bIns="0"/>
          <a:lstStyle>
            <a:lvl1pPr marL="7425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  <a:lvl2pPr marL="272250" indent="0">
              <a:buNone/>
              <a:defRPr>
                <a:solidFill>
                  <a:schemeClr val="bg1"/>
                </a:solidFill>
              </a:defRPr>
            </a:lvl2pPr>
            <a:lvl3pPr marL="538650" indent="0">
              <a:buNone/>
              <a:defRPr>
                <a:solidFill>
                  <a:schemeClr val="bg1"/>
                </a:solidFill>
              </a:defRPr>
            </a:lvl3pPr>
            <a:lvl4pPr marL="822622" indent="0">
              <a:buNone/>
              <a:defRPr>
                <a:solidFill>
                  <a:schemeClr val="bg1"/>
                </a:solidFill>
              </a:defRPr>
            </a:lvl4pPr>
            <a:lvl5pPr marL="103862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header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4541292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26008"/>
            <a:ext cx="8237820" cy="1588542"/>
          </a:xfrm>
          <a:prstGeom prst="rect">
            <a:avLst/>
          </a:prstGeom>
        </p:spPr>
        <p:txBody>
          <a:bodyPr lIns="0" tIns="0" rIns="0" bIns="0"/>
          <a:lstStyle>
            <a:lvl1pPr marL="7425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  <a:lvl2pPr marL="272250" indent="0">
              <a:buNone/>
              <a:defRPr>
                <a:solidFill>
                  <a:schemeClr val="bg1"/>
                </a:solidFill>
              </a:defRPr>
            </a:lvl2pPr>
            <a:lvl3pPr marL="538650" indent="0">
              <a:buNone/>
              <a:defRPr>
                <a:solidFill>
                  <a:schemeClr val="bg1"/>
                </a:solidFill>
              </a:defRPr>
            </a:lvl3pPr>
            <a:lvl4pPr marL="822622" indent="0">
              <a:buNone/>
              <a:defRPr>
                <a:solidFill>
                  <a:schemeClr val="bg1"/>
                </a:solidFill>
              </a:defRPr>
            </a:lvl4pPr>
            <a:lvl5pPr marL="103862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header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4541292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26008"/>
            <a:ext cx="8237820" cy="1588542"/>
          </a:xfrm>
          <a:prstGeom prst="rect">
            <a:avLst/>
          </a:prstGeom>
        </p:spPr>
        <p:txBody>
          <a:bodyPr lIns="0" tIns="0" rIns="0" bIns="0"/>
          <a:lstStyle>
            <a:lvl1pPr marL="7425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  <a:lvl2pPr marL="272250" indent="0">
              <a:buNone/>
              <a:defRPr>
                <a:solidFill>
                  <a:schemeClr val="bg1"/>
                </a:solidFill>
              </a:defRPr>
            </a:lvl2pPr>
            <a:lvl3pPr marL="538650" indent="0">
              <a:buNone/>
              <a:defRPr>
                <a:solidFill>
                  <a:schemeClr val="bg1"/>
                </a:solidFill>
              </a:defRPr>
            </a:lvl3pPr>
            <a:lvl4pPr marL="822622" indent="0">
              <a:buNone/>
              <a:defRPr>
                <a:solidFill>
                  <a:schemeClr val="bg1"/>
                </a:solidFill>
              </a:defRPr>
            </a:lvl4pPr>
            <a:lvl5pPr marL="103862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header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4541292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26008"/>
            <a:ext cx="8237820" cy="1588542"/>
          </a:xfrm>
          <a:prstGeom prst="rect">
            <a:avLst/>
          </a:prstGeom>
        </p:spPr>
        <p:txBody>
          <a:bodyPr lIns="0" tIns="0" rIns="0" bIns="0"/>
          <a:lstStyle>
            <a:lvl1pPr marL="7425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  <a:lvl2pPr marL="272250" indent="0">
              <a:buNone/>
              <a:defRPr>
                <a:solidFill>
                  <a:schemeClr val="bg1"/>
                </a:solidFill>
              </a:defRPr>
            </a:lvl2pPr>
            <a:lvl3pPr marL="538650" indent="0">
              <a:buNone/>
              <a:defRPr>
                <a:solidFill>
                  <a:schemeClr val="bg1"/>
                </a:solidFill>
              </a:defRPr>
            </a:lvl3pPr>
            <a:lvl4pPr marL="822622" indent="0">
              <a:buNone/>
              <a:defRPr>
                <a:solidFill>
                  <a:schemeClr val="bg1"/>
                </a:solidFill>
              </a:defRPr>
            </a:lvl4pPr>
            <a:lvl5pPr marL="103862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header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Gr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4541292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26008"/>
            <a:ext cx="8237820" cy="1588542"/>
          </a:xfrm>
          <a:prstGeom prst="rect">
            <a:avLst/>
          </a:prstGeom>
        </p:spPr>
        <p:txBody>
          <a:bodyPr lIns="0" tIns="0" rIns="0" bIns="0"/>
          <a:lstStyle>
            <a:lvl1pPr marL="7425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  <a:lvl2pPr marL="272250" indent="0">
              <a:buNone/>
              <a:defRPr>
                <a:solidFill>
                  <a:schemeClr val="bg1"/>
                </a:solidFill>
              </a:defRPr>
            </a:lvl2pPr>
            <a:lvl3pPr marL="538650" indent="0">
              <a:buNone/>
              <a:defRPr>
                <a:solidFill>
                  <a:schemeClr val="bg1"/>
                </a:solidFill>
              </a:defRPr>
            </a:lvl3pPr>
            <a:lvl4pPr marL="822622" indent="0">
              <a:buNone/>
              <a:defRPr>
                <a:solidFill>
                  <a:schemeClr val="bg1"/>
                </a:solidFill>
              </a:defRPr>
            </a:lvl4pPr>
            <a:lvl5pPr marL="103862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header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4541292"/>
          </a:xfrm>
          <a:prstGeom prst="rect">
            <a:avLst/>
          </a:prstGeom>
          <a:solidFill>
            <a:srgbClr val="22BCB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26008"/>
            <a:ext cx="8237820" cy="1588542"/>
          </a:xfrm>
          <a:prstGeom prst="rect">
            <a:avLst/>
          </a:prstGeom>
        </p:spPr>
        <p:txBody>
          <a:bodyPr lIns="0" tIns="0" rIns="0" bIns="0"/>
          <a:lstStyle>
            <a:lvl1pPr marL="7425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  <a:lvl2pPr marL="272250" indent="0">
              <a:buNone/>
              <a:defRPr>
                <a:solidFill>
                  <a:schemeClr val="bg1"/>
                </a:solidFill>
              </a:defRPr>
            </a:lvl2pPr>
            <a:lvl3pPr marL="538650" indent="0">
              <a:buNone/>
              <a:defRPr>
                <a:solidFill>
                  <a:schemeClr val="bg1"/>
                </a:solidFill>
              </a:defRPr>
            </a:lvl3pPr>
            <a:lvl4pPr marL="822622" indent="0">
              <a:buNone/>
              <a:defRPr>
                <a:solidFill>
                  <a:schemeClr val="bg1"/>
                </a:solidFill>
              </a:defRPr>
            </a:lvl4pPr>
            <a:lvl5pPr marL="103862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header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- Editable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4541292"/>
          </a:xfrm>
          <a:prstGeom prst="rect">
            <a:avLst/>
          </a:prstGeom>
          <a:solidFill>
            <a:srgbClr val="888B8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26008"/>
            <a:ext cx="8237820" cy="1588542"/>
          </a:xfrm>
          <a:prstGeom prst="rect">
            <a:avLst/>
          </a:prstGeom>
        </p:spPr>
        <p:txBody>
          <a:bodyPr lIns="0" tIns="0" rIns="0" bIns="0"/>
          <a:lstStyle>
            <a:lvl1pPr marL="7425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  <a:lvl2pPr marL="272250" indent="0">
              <a:buNone/>
              <a:defRPr>
                <a:solidFill>
                  <a:schemeClr val="bg1"/>
                </a:solidFill>
              </a:defRPr>
            </a:lvl2pPr>
            <a:lvl3pPr marL="538650" indent="0">
              <a:buNone/>
              <a:defRPr>
                <a:solidFill>
                  <a:schemeClr val="bg1"/>
                </a:solidFill>
              </a:defRPr>
            </a:lvl3pPr>
            <a:lvl4pPr marL="822622" indent="0">
              <a:buNone/>
              <a:defRPr>
                <a:solidFill>
                  <a:schemeClr val="bg1"/>
                </a:solidFill>
              </a:defRPr>
            </a:lvl4pPr>
            <a:lvl5pPr marL="103862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Editable colour in master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723286" y="1551443"/>
            <a:ext cx="7715724" cy="6395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dirty="0"/>
              <a:t>Click to Add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>
          <a:xfrm>
            <a:off x="723282" y="704831"/>
            <a:ext cx="7715727" cy="66837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000"/>
              </a:lnSpc>
              <a:defRPr sz="2500" b="0" i="0" cap="none" spc="5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 dirty="0"/>
              <a:t>Divider Slide</a:t>
            </a:r>
            <a:br>
              <a:rPr lang="en-GB" noProof="0" dirty="0"/>
            </a:br>
            <a:r>
              <a:rPr lang="en-GB" noProof="0" dirty="0"/>
              <a:t>Second Line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52954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72651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Photo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48227" y="491338"/>
            <a:ext cx="8249982" cy="367529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Only Divider Slide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0288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723286" y="1551443"/>
            <a:ext cx="7715724" cy="6395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723282" y="704831"/>
            <a:ext cx="7715727" cy="66837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000"/>
              </a:lnSpc>
              <a:defRPr sz="2500" b="0" i="0" cap="none" spc="5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 dirty="0"/>
              <a:t>Divider Slide</a:t>
            </a:r>
            <a:br>
              <a:rPr lang="en-GB" noProof="0" dirty="0"/>
            </a:br>
            <a:r>
              <a:rPr lang="en-GB" noProof="0" dirty="0"/>
              <a:t>Second Line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66027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Photo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48227" y="500220"/>
            <a:ext cx="8249982" cy="367529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Only Divider Slide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784548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723286" y="1551443"/>
            <a:ext cx="7715724" cy="6395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dirty="0"/>
              <a:t>Click to Add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723282" y="704831"/>
            <a:ext cx="7715727" cy="66837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000"/>
              </a:lnSpc>
              <a:defRPr sz="2500" b="0" i="0" cap="none" spc="5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 dirty="0"/>
              <a:t>Divider Slide</a:t>
            </a:r>
            <a:br>
              <a:rPr lang="en-GB" noProof="0" dirty="0"/>
            </a:br>
            <a:r>
              <a:rPr lang="en-GB" noProof="0" dirty="0"/>
              <a:t>Second Line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0273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Photo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48227" y="500220"/>
            <a:ext cx="8249982" cy="367529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Photo Only Divider Slide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784548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able Colou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47854" y="413473"/>
            <a:ext cx="8247911" cy="3774272"/>
          </a:xfrm>
          <a:prstGeom prst="rect">
            <a:avLst/>
          </a:prstGeom>
          <a:solidFill>
            <a:srgbClr val="B1B3B3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723286" y="1551443"/>
            <a:ext cx="7715724" cy="6395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dirty="0"/>
              <a:t>Click to Add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723282" y="704831"/>
            <a:ext cx="7715727" cy="66837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000"/>
              </a:lnSpc>
              <a:defRPr sz="2500" b="0" i="0" cap="none" spc="5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 dirty="0"/>
              <a:t>Editable Colour in Master Divider Slide</a:t>
            </a:r>
            <a:br>
              <a:rPr lang="en-GB" noProof="0" dirty="0"/>
            </a:br>
            <a:r>
              <a:rPr lang="en-GB" noProof="0" dirty="0"/>
              <a:t>Second Line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130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1" hasCustomPrompt="1"/>
          </p:nvPr>
        </p:nvSpPr>
        <p:spPr bwMode="auto">
          <a:xfrm>
            <a:off x="447720" y="1091409"/>
            <a:ext cx="8241707" cy="331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 dirty="0"/>
              <a:t>Add text here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9122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736" y="1091939"/>
            <a:ext cx="8246492" cy="3735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7" name="Text Placeholder 2"/>
          <p:cNvSpPr>
            <a:spLocks noGrp="1"/>
          </p:cNvSpPr>
          <p:nvPr>
            <p:ph idx="15" hasCustomPrompt="1"/>
          </p:nvPr>
        </p:nvSpPr>
        <p:spPr bwMode="auto">
          <a:xfrm>
            <a:off x="447720" y="1555059"/>
            <a:ext cx="8241707" cy="284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 dirty="0"/>
              <a:t>Add text here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071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736" y="1091940"/>
            <a:ext cx="8246492" cy="6503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Click to edit text. Main idea, quote, or phrase two lines and under may go in this text box.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7" name="Text Placeholder 2"/>
          <p:cNvSpPr>
            <a:spLocks noGrp="1"/>
          </p:cNvSpPr>
          <p:nvPr>
            <p:ph idx="15" hasCustomPrompt="1"/>
          </p:nvPr>
        </p:nvSpPr>
        <p:spPr bwMode="auto">
          <a:xfrm>
            <a:off x="447720" y="1833518"/>
            <a:ext cx="8241707" cy="256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57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Line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736" y="1091940"/>
            <a:ext cx="8246492" cy="87087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 sz="1800" b="1" i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noProof="0"/>
              <a:t>Click to edit text. Main idea, quote, or phrase three lines and under may go in this text box. For text over three lines adjust the size of this box.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7" name="Text Placeholder 2"/>
          <p:cNvSpPr>
            <a:spLocks noGrp="1"/>
          </p:cNvSpPr>
          <p:nvPr>
            <p:ph idx="15" hasCustomPrompt="1"/>
          </p:nvPr>
        </p:nvSpPr>
        <p:spPr bwMode="auto">
          <a:xfrm>
            <a:off x="447720" y="2057401"/>
            <a:ext cx="8241707" cy="234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616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4995" y="1091572"/>
            <a:ext cx="3917637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5719" y="1674817"/>
            <a:ext cx="3916035" cy="272890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772025" y="1091572"/>
            <a:ext cx="3918272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773384" y="1674817"/>
            <a:ext cx="3916035" cy="272890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447485" y="4759630"/>
            <a:ext cx="247535" cy="150195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0935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47736" y="1091572"/>
            <a:ext cx="25113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 i="0" baseline="0"/>
            </a:lvl1pPr>
          </a:lstStyle>
          <a:p>
            <a:pPr lvl="0"/>
            <a:r>
              <a:rPr lang="en-GB" noProof="0"/>
              <a:t>Click to edit heading 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47736" y="1685518"/>
            <a:ext cx="2510617" cy="2719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272504" y="1091572"/>
            <a:ext cx="25113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 i="0" baseline="0"/>
            </a:lvl1pPr>
          </a:lstStyle>
          <a:p>
            <a:pPr lvl="0"/>
            <a:r>
              <a:rPr lang="en-GB" noProof="0"/>
              <a:t>Click to edit heading 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3272878" y="1685518"/>
            <a:ext cx="2510617" cy="2719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177676" y="1091572"/>
            <a:ext cx="25113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 i="0" baseline="0"/>
            </a:lvl1pPr>
          </a:lstStyle>
          <a:p>
            <a:pPr lvl="0"/>
            <a:r>
              <a:rPr lang="en-GB" noProof="0"/>
              <a:t>Click to edit heading 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6178050" y="1685518"/>
            <a:ext cx="2510617" cy="2719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0638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43" y="655719"/>
            <a:ext cx="2129612" cy="626216"/>
          </a:xfrm>
          <a:prstGeom prst="rect">
            <a:avLst/>
          </a:prstGeom>
        </p:spPr>
      </p:pic>
      <p:pic>
        <p:nvPicPr>
          <p:cNvPr id="9" name="Picture 8" descr="14GSGL0011_D08_PPT_Cover_Global-Language-of-Busines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50" y="965933"/>
            <a:ext cx="1429409" cy="7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1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51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47479" y="172643"/>
            <a:ext cx="8243942" cy="6796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Title</a:t>
            </a:r>
          </a:p>
        </p:txBody>
      </p:sp>
      <p:sp>
        <p:nvSpPr>
          <p:cNvPr id="15" name="Text Placeholder 19"/>
          <p:cNvSpPr txBox="1">
            <a:spLocks/>
          </p:cNvSpPr>
          <p:nvPr/>
        </p:nvSpPr>
        <p:spPr>
          <a:xfrm>
            <a:off x="5086351" y="4791985"/>
            <a:ext cx="2770356" cy="1010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600" b="0" kern="1200" cap="none" spc="0" baseline="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2pPr>
            <a:lvl3pPr marL="557784" indent="-285750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3pPr>
            <a:lvl4pPr marL="8229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4pPr>
            <a:lvl5pPr marL="10515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>
                <a:solidFill>
                  <a:srgbClr val="454545"/>
                </a:solidFill>
              </a:rPr>
              <a:t>© GS1</a:t>
            </a:r>
            <a:r>
              <a:rPr lang="en-GB" baseline="0" noProof="0" dirty="0">
                <a:solidFill>
                  <a:srgbClr val="454545"/>
                </a:solidFill>
              </a:rPr>
              <a:t> </a:t>
            </a:r>
            <a:r>
              <a:rPr lang="en-GB" noProof="0" dirty="0">
                <a:solidFill>
                  <a:srgbClr val="454545"/>
                </a:solidFill>
              </a:rPr>
              <a:t>2021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71" y="4646132"/>
            <a:ext cx="1312639" cy="385983"/>
          </a:xfrm>
          <a:prstGeom prst="rect">
            <a:avLst/>
          </a:prstGeom>
        </p:spPr>
      </p:pic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47485" y="4759630"/>
            <a:ext cx="247535" cy="15019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700" smtClean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5464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12" r:id="rId2"/>
    <p:sldLayoutId id="2147483813" r:id="rId3"/>
    <p:sldLayoutId id="2147483856" r:id="rId4"/>
    <p:sldLayoutId id="2147483857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9" r:id="rId14"/>
    <p:sldLayoutId id="2147483824" r:id="rId15"/>
    <p:sldLayoutId id="2147483826" r:id="rId16"/>
    <p:sldLayoutId id="2147483827" r:id="rId17"/>
    <p:sldLayoutId id="2147483828" r:id="rId18"/>
    <p:sldLayoutId id="2147483858" r:id="rId19"/>
  </p:sldLayoutIdLst>
  <p:hf hdr="0" ftr="0" dt="0"/>
  <p:txStyles>
    <p:titleStyle>
      <a:lvl1pPr algn="l" defTabSz="45715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kern="1200" cap="none" spc="0">
          <a:solidFill>
            <a:schemeClr val="tx2"/>
          </a:solidFill>
          <a:latin typeface="Verdana"/>
          <a:ea typeface="ＭＳ Ｐゴシック" charset="0"/>
          <a:cs typeface="Verdana"/>
        </a:defRPr>
      </a:lvl1pPr>
      <a:lvl2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155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6pPr>
      <a:lvl7pPr marL="914310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7pPr>
      <a:lvl8pPr marL="1371466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8pPr>
      <a:lvl9pPr marL="1828622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60000" marR="0" indent="-285750" algn="l" defTabSz="457155" rtl="0" eaLnBrk="1" fontAlgn="base" latinLnBrk="0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Tx/>
        <a:buFont typeface="Arial"/>
        <a:buChar char="•"/>
        <a:tabLst/>
        <a:defRPr sz="1700" b="0" i="0" kern="1200" baseline="0">
          <a:solidFill>
            <a:schemeClr val="tx2"/>
          </a:solidFill>
          <a:latin typeface="Verdana"/>
          <a:ea typeface="ＭＳ Ｐゴシック" charset="0"/>
          <a:cs typeface="Verdana"/>
        </a:defRPr>
      </a:lvl1pPr>
      <a:lvl2pPr marL="558000" marR="0" indent="-285750" algn="l" defTabSz="457155" rtl="0" eaLnBrk="1" fontAlgn="base" latinLnBrk="0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Tx/>
        <a:buFont typeface="Lucida Grande"/>
        <a:buChar char="­"/>
        <a:tabLst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2pPr>
      <a:lvl3pPr marL="824400" indent="-285750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Font typeface="Arial"/>
        <a:buChar char="•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3pPr>
      <a:lvl4pPr marL="1051200" indent="-228578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Font typeface="Lucida Grande"/>
        <a:buChar char="­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4pPr>
      <a:lvl5pPr marL="1267200" indent="-228578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/>
        <a:buChar char="•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5pPr>
      <a:lvl6pPr marL="2514354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9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65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21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6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2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7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2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7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43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9"/>
          <p:cNvSpPr txBox="1">
            <a:spLocks/>
          </p:cNvSpPr>
          <p:nvPr/>
        </p:nvSpPr>
        <p:spPr>
          <a:xfrm>
            <a:off x="5086351" y="4791985"/>
            <a:ext cx="2770356" cy="1010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600" b="0" kern="1200" cap="none" spc="0" baseline="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2pPr>
            <a:lvl3pPr marL="557784" indent="-285750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3pPr>
            <a:lvl4pPr marL="8229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4pPr>
            <a:lvl5pPr marL="10515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>
                <a:solidFill>
                  <a:srgbClr val="454545"/>
                </a:solidFill>
              </a:rPr>
              <a:t>© GS1</a:t>
            </a:r>
            <a:r>
              <a:rPr lang="en-GB" baseline="0" noProof="0" dirty="0">
                <a:solidFill>
                  <a:srgbClr val="454545"/>
                </a:solidFill>
              </a:rPr>
              <a:t> </a:t>
            </a:r>
            <a:r>
              <a:rPr lang="en-GB" noProof="0" dirty="0">
                <a:solidFill>
                  <a:srgbClr val="454545"/>
                </a:solidFill>
              </a:rPr>
              <a:t>2021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71" y="4646132"/>
            <a:ext cx="1312639" cy="385983"/>
          </a:xfrm>
          <a:prstGeom prst="rect">
            <a:avLst/>
          </a:prstGeom>
        </p:spPr>
      </p:pic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47485" y="4759630"/>
            <a:ext cx="247535" cy="15019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700" smtClean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28600" y="765253"/>
            <a:ext cx="8610600" cy="381000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9206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8" r:id="rId2"/>
    <p:sldLayoutId id="2147483872" r:id="rId3"/>
    <p:sldLayoutId id="2147483870" r:id="rId4"/>
    <p:sldLayoutId id="2147483874" r:id="rId5"/>
    <p:sldLayoutId id="2147483876" r:id="rId6"/>
    <p:sldLayoutId id="2147483878" r:id="rId7"/>
  </p:sldLayoutIdLst>
  <p:hf hdr="0" ftr="0" dt="0"/>
  <p:txStyles>
    <p:titleStyle>
      <a:lvl1pPr algn="l" defTabSz="457155" rtl="0" eaLnBrk="1" fontAlgn="base" hangingPunct="1">
        <a:spcBef>
          <a:spcPct val="0"/>
        </a:spcBef>
        <a:spcAft>
          <a:spcPct val="0"/>
        </a:spcAft>
        <a:defRPr sz="2500" kern="1200" cap="none" spc="0">
          <a:solidFill>
            <a:schemeClr val="tx2"/>
          </a:solidFill>
          <a:latin typeface="Verdana"/>
          <a:ea typeface="ＭＳ Ｐゴシック" charset="0"/>
          <a:cs typeface="Verdana"/>
        </a:defRPr>
      </a:lvl1pPr>
      <a:lvl2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155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6pPr>
      <a:lvl7pPr marL="914310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7pPr>
      <a:lvl8pPr marL="1371466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8pPr>
      <a:lvl9pPr marL="1828622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60000" marR="0" indent="-285750" algn="l" defTabSz="457155" rtl="0" eaLnBrk="1" fontAlgn="base" latinLnBrk="0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Tx/>
        <a:buFont typeface="Arial"/>
        <a:buChar char="•"/>
        <a:tabLst/>
        <a:defRPr sz="1700" b="0" i="0" kern="1200" baseline="0">
          <a:solidFill>
            <a:schemeClr val="tx2"/>
          </a:solidFill>
          <a:latin typeface="Verdana"/>
          <a:ea typeface="ＭＳ Ｐゴシック" charset="0"/>
          <a:cs typeface="Verdana"/>
        </a:defRPr>
      </a:lvl1pPr>
      <a:lvl2pPr marL="558000" marR="0" indent="-285750" algn="l" defTabSz="457155" rtl="0" eaLnBrk="1" fontAlgn="base" latinLnBrk="0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Tx/>
        <a:buFont typeface="Lucida Grande"/>
        <a:buChar char="­"/>
        <a:tabLst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2pPr>
      <a:lvl3pPr marL="824400" indent="-285750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Font typeface="Arial"/>
        <a:buChar char="•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3pPr>
      <a:lvl4pPr marL="1051200" indent="-228578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Font typeface="Lucida Grande"/>
        <a:buChar char="­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4pPr>
      <a:lvl5pPr marL="1267200" indent="-228578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/>
        <a:buChar char="•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5pPr>
      <a:lvl6pPr marL="2514354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9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65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21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6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2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7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2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7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43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9"/>
          <p:cNvSpPr txBox="1">
            <a:spLocks/>
          </p:cNvSpPr>
          <p:nvPr/>
        </p:nvSpPr>
        <p:spPr>
          <a:xfrm>
            <a:off x="5086351" y="4791985"/>
            <a:ext cx="2770356" cy="1010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600" b="0" kern="1200" cap="none" spc="0" baseline="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2pPr>
            <a:lvl3pPr marL="557784" indent="-285750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3pPr>
            <a:lvl4pPr marL="8229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4pPr>
            <a:lvl5pPr marL="10515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>
                <a:solidFill>
                  <a:srgbClr val="454545"/>
                </a:solidFill>
              </a:rPr>
              <a:t>© GS1</a:t>
            </a:r>
            <a:r>
              <a:rPr lang="en-GB" baseline="0" noProof="0" dirty="0">
                <a:solidFill>
                  <a:srgbClr val="454545"/>
                </a:solidFill>
              </a:rPr>
              <a:t> </a:t>
            </a:r>
            <a:r>
              <a:rPr lang="en-GB" noProof="0" dirty="0">
                <a:solidFill>
                  <a:srgbClr val="454545"/>
                </a:solidFill>
              </a:rPr>
              <a:t>2021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71" y="4646132"/>
            <a:ext cx="1312639" cy="385983"/>
          </a:xfrm>
          <a:prstGeom prst="rect">
            <a:avLst/>
          </a:prstGeom>
        </p:spPr>
      </p:pic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47485" y="4759630"/>
            <a:ext cx="247535" cy="15019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700" smtClean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1102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7" r:id="rId2"/>
    <p:sldLayoutId id="2147483793" r:id="rId3"/>
    <p:sldLayoutId id="2147483796" r:id="rId4"/>
    <p:sldLayoutId id="2147483794" r:id="rId5"/>
    <p:sldLayoutId id="2147483797" r:id="rId6"/>
    <p:sldLayoutId id="2147483859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1.org/sites/default/files/docs/gsmp/how_to_fill_out_codes_templates_i1-0_a_2021-02-25_0.docx" TargetMode="External"/><Relationship Id="rId2" Type="http://schemas.openxmlformats.org/officeDocument/2006/relationships/hyperlink" Target="https://www.gs1.org/sites/default/files/docs/gsmp/codes_gmd_template_feb_21.xlsx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gs1.org/sites/default/files/docs/gsmp/work_request_blank_question_template.doc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r.gs1.org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578611" y="2147713"/>
            <a:ext cx="6473961" cy="545372"/>
          </a:xfrm>
        </p:spPr>
        <p:txBody>
          <a:bodyPr/>
          <a:lstStyle/>
          <a:p>
            <a:r>
              <a:rPr lang="en-GB" dirty="0"/>
              <a:t>Preparing a Code work request template – Quick Guide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Steve Robba, Director of Standards Development, GS1 Global Office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February 2021</a:t>
            </a:r>
          </a:p>
        </p:txBody>
      </p:sp>
    </p:spTree>
    <p:extLst>
      <p:ext uri="{BB962C8B-B14F-4D97-AF65-F5344CB8AC3E}">
        <p14:creationId xmlns:p14="http://schemas.microsoft.com/office/powerpoint/2010/main" val="4011856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7260CD-F552-6E45-905D-8FB37C12D8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736" y="978989"/>
            <a:ext cx="8246492" cy="373561"/>
          </a:xfrm>
        </p:spPr>
        <p:txBody>
          <a:bodyPr/>
          <a:lstStyle/>
          <a:p>
            <a:r>
              <a:rPr lang="en-US" dirty="0"/>
              <a:t>Code Definition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023753-6CF1-8C48-B4B3-0F6FF08A4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Template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A5B44-F9AA-B741-B9A6-7410D3C035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10</a:t>
            </a:fld>
            <a:endParaRPr lang="en-GB" noProof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9A1B00-2558-F244-823D-C11636A9569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81000" y="1352550"/>
            <a:ext cx="5715000" cy="2848436"/>
          </a:xfrm>
        </p:spPr>
        <p:txBody>
          <a:bodyPr/>
          <a:lstStyle/>
          <a:p>
            <a:r>
              <a:rPr lang="en-GB" sz="1400" dirty="0"/>
              <a:t>Definitions SHALL NOT just repeat the code, except in special circumstances when there is a global understanding of the name. (This is very rare).</a:t>
            </a:r>
            <a:endParaRPr lang="en-US" sz="1400" dirty="0"/>
          </a:p>
          <a:p>
            <a:r>
              <a:rPr lang="en-GB" sz="1400" dirty="0"/>
              <a:t>A definition SHALL be able to be understood globally. Avoid using colloquial or local sayings.</a:t>
            </a:r>
            <a:endParaRPr lang="en-US" sz="1400" dirty="0"/>
          </a:p>
          <a:p>
            <a:r>
              <a:rPr lang="en-GB" sz="1400" dirty="0"/>
              <a:t>A change to a definition SHALL NOT use font colours nor strikethroughs to represent changes.</a:t>
            </a:r>
            <a:endParaRPr lang="en-US" sz="1400" dirty="0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1633A361-F2AB-AC48-A622-CC2CEF2BB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007941"/>
            <a:ext cx="1676400" cy="363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85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7260CD-F552-6E45-905D-8FB37C12D8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736" y="978989"/>
            <a:ext cx="8246492" cy="373561"/>
          </a:xfrm>
        </p:spPr>
        <p:txBody>
          <a:bodyPr/>
          <a:lstStyle/>
          <a:p>
            <a:r>
              <a:rPr lang="en-US" dirty="0"/>
              <a:t>Managing Agency, Based on Code List, Type of Management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023753-6CF1-8C48-B4B3-0F6FF08A4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Template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A5B44-F9AA-B741-B9A6-7410D3C035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11</a:t>
            </a:fld>
            <a:endParaRPr lang="en-GB" noProof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9A1B00-2558-F244-823D-C11636A9569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81000" y="1352550"/>
            <a:ext cx="4343400" cy="2848436"/>
          </a:xfrm>
        </p:spPr>
        <p:txBody>
          <a:bodyPr/>
          <a:lstStyle/>
          <a:p>
            <a:r>
              <a:rPr lang="en-US" b="1" dirty="0"/>
              <a:t>Managing Agency - </a:t>
            </a:r>
            <a:r>
              <a:rPr lang="en-US" dirty="0"/>
              <a:t>Unless this is a code list managed by another agency, please use “GS1”. Others ISO, Unified Code, UN Rec 20</a:t>
            </a:r>
          </a:p>
          <a:p>
            <a:r>
              <a:rPr lang="en-US" b="1" dirty="0"/>
              <a:t>Based on Code List </a:t>
            </a:r>
            <a:r>
              <a:rPr lang="en-US" dirty="0"/>
              <a:t>– Please use “N/A”, unless for another agency code list.</a:t>
            </a:r>
          </a:p>
          <a:p>
            <a:r>
              <a:rPr lang="en-US" b="1" dirty="0"/>
              <a:t>Type of Management </a:t>
            </a:r>
            <a:r>
              <a:rPr lang="en-US" dirty="0"/>
              <a:t>– Always use “N/A” from drop-down. We are no longer using this, so leaving blank is ok also.</a:t>
            </a:r>
          </a:p>
        </p:txBody>
      </p:sp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776C7CDF-E6C4-8946-B0F9-4D9A5D476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097" y="1513040"/>
            <a:ext cx="41656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65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7260CD-F552-6E45-905D-8FB37C12D8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736" y="978989"/>
            <a:ext cx="8246492" cy="373561"/>
          </a:xfrm>
        </p:spPr>
        <p:txBody>
          <a:bodyPr/>
          <a:lstStyle/>
          <a:p>
            <a:r>
              <a:rPr lang="en-US" dirty="0"/>
              <a:t>Comments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023753-6CF1-8C48-B4B3-0F6FF08A4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Template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A5B44-F9AA-B741-B9A6-7410D3C035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12</a:t>
            </a:fld>
            <a:endParaRPr lang="en-GB" noProof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9A1B00-2558-F244-823D-C11636A9569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81000" y="1352550"/>
            <a:ext cx="4343400" cy="2848436"/>
          </a:xfrm>
        </p:spPr>
        <p:txBody>
          <a:bodyPr/>
          <a:lstStyle/>
          <a:p>
            <a:r>
              <a:rPr lang="en-US" dirty="0"/>
              <a:t>This is mainly used to express the changed “from” the current standard and “to” the request.</a:t>
            </a:r>
          </a:p>
          <a:p>
            <a:r>
              <a:rPr lang="en-US" dirty="0"/>
              <a:t>The main changes only occur for </a:t>
            </a:r>
          </a:p>
          <a:p>
            <a:pPr lvl="1"/>
            <a:r>
              <a:rPr lang="en-US" dirty="0"/>
              <a:t>Code definitions</a:t>
            </a:r>
          </a:p>
          <a:p>
            <a:pPr lvl="1"/>
            <a:r>
              <a:rPr lang="en-US" dirty="0"/>
              <a:t>Code name</a:t>
            </a:r>
          </a:p>
          <a:p>
            <a:pPr lvl="1"/>
            <a:r>
              <a:rPr lang="en-US" dirty="0"/>
              <a:t>Code Value – needs a migration if changing.</a:t>
            </a:r>
          </a:p>
        </p:txBody>
      </p:sp>
      <p:pic>
        <p:nvPicPr>
          <p:cNvPr id="8" name="Picture 7" descr="Graphical user interface, text, chat or text message&#10;&#10;Description automatically generated">
            <a:extLst>
              <a:ext uri="{FF2B5EF4-FFF2-40B4-BE49-F238E27FC236}">
                <a16:creationId xmlns:a16="http://schemas.microsoft.com/office/drawing/2014/main" id="{436480E8-6EAE-9247-BFBF-90DC3115B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115" y="1008125"/>
            <a:ext cx="1714500" cy="396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95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13</a:t>
            </a:fld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11130" y="666750"/>
            <a:ext cx="8237820" cy="1588542"/>
          </a:xfrm>
        </p:spPr>
        <p:txBody>
          <a:bodyPr/>
          <a:lstStyle/>
          <a:p>
            <a:r>
              <a:rPr lang="en-GB" sz="3200" dirty="0"/>
              <a:t>Any questions please contact GSMP@gs1.org</a:t>
            </a:r>
          </a:p>
        </p:txBody>
      </p:sp>
    </p:spTree>
    <p:extLst>
      <p:ext uri="{BB962C8B-B14F-4D97-AF65-F5344CB8AC3E}">
        <p14:creationId xmlns:p14="http://schemas.microsoft.com/office/powerpoint/2010/main" val="74844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Preliminary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GB" dirty="0"/>
              <a:t>This guide is only to help prepare the Code template</a:t>
            </a:r>
          </a:p>
          <a:p>
            <a:pPr lvl="1"/>
            <a:r>
              <a:rPr lang="en-GB" dirty="0"/>
              <a:t>Quick download of template can be found: </a:t>
            </a:r>
          </a:p>
          <a:p>
            <a:pPr lvl="1"/>
            <a:r>
              <a:rPr lang="en-US" dirty="0">
                <a:hlinkClick r:id="rId2"/>
              </a:rPr>
              <a:t>https://www.gs1.org/sites/default/files/docs/gsmp/codes_gmd_template_feb_21.xlsx</a:t>
            </a:r>
            <a:endParaRPr lang="en-US" dirty="0"/>
          </a:p>
          <a:p>
            <a:r>
              <a:rPr lang="en-US" dirty="0"/>
              <a:t>The full guide with more examples and details can be found:</a:t>
            </a:r>
          </a:p>
          <a:p>
            <a:pPr lvl="1"/>
            <a:r>
              <a:rPr lang="en-US" dirty="0">
                <a:hlinkClick r:id="rId3"/>
              </a:rPr>
              <a:t>https://www.gs1.org/sites/default/files/docs/gsmp/how_to_fill_out_codes_templates_i1-0_a_2021-02-25_0.docx</a:t>
            </a:r>
            <a:endParaRPr lang="en-US" dirty="0"/>
          </a:p>
          <a:p>
            <a:r>
              <a:rPr lang="en-US" dirty="0"/>
              <a:t>To learn how to fill out a GS1 work request, please refer to “Work Request Form Guidance” </a:t>
            </a:r>
            <a:r>
              <a:rPr lang="en-US" dirty="0">
                <a:hlinkClick r:id="rId4"/>
              </a:rPr>
              <a:t>https://www.gs1.org/sites/default/files/docs/gsmp/work_request_blank_question_template.docx</a:t>
            </a:r>
            <a:endParaRPr lang="en-US" dirty="0"/>
          </a:p>
          <a:p>
            <a:r>
              <a:rPr lang="en-US" dirty="0">
                <a:highlight>
                  <a:srgbClr val="00FF00"/>
                </a:highlight>
              </a:rPr>
              <a:t>All entries in the document shall be made in English UK.</a:t>
            </a:r>
            <a:r>
              <a:rPr lang="en-US" dirty="0"/>
              <a:t> There are instances for formal names (Company names, Brands, etc.), when the original language may be used.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smtClean="0"/>
              <a:pPr fontAlgn="base">
                <a:spcAft>
                  <a:spcPct val="0"/>
                </a:spcAft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510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Download the Code template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smtClean="0"/>
              <a:pPr fontAlgn="base">
                <a:spcAft>
                  <a:spcPct val="0"/>
                </a:spcAft>
                <a:defRPr/>
              </a:pPr>
              <a:t>3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idx="15"/>
          </p:nvPr>
        </p:nvSpPr>
        <p:spPr>
          <a:xfrm>
            <a:off x="447720" y="1123950"/>
            <a:ext cx="8241707" cy="3279545"/>
          </a:xfrm>
        </p:spPr>
        <p:txBody>
          <a:bodyPr/>
          <a:lstStyle/>
          <a:p>
            <a:r>
              <a:rPr lang="en-GB" dirty="0"/>
              <a:t>Go to </a:t>
            </a:r>
            <a:r>
              <a:rPr lang="en-GB" dirty="0">
                <a:hlinkClick r:id="rId2"/>
              </a:rPr>
              <a:t>http://wr.gs1.org</a:t>
            </a:r>
            <a:endParaRPr lang="en-GB" dirty="0"/>
          </a:p>
          <a:p>
            <a:r>
              <a:rPr lang="en-GB" dirty="0"/>
              <a:t>Select “Templates”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/>
              <a:t>Requesting a GS1 Code</a:t>
            </a:r>
          </a:p>
          <a:p>
            <a:pPr marL="74250" indent="0">
              <a:buNone/>
            </a:pPr>
            <a:endParaRPr lang="en-GB"/>
          </a:p>
          <a:p>
            <a:r>
              <a:rPr lang="en-GB" dirty="0"/>
              <a:t>Click or Right click link for 2.3.1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2784D5F8-D893-E947-87D4-D4B1D28F7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012696"/>
            <a:ext cx="2667000" cy="1532570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C58B9736-E409-5341-B912-D81381F6E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8215" y="2639463"/>
            <a:ext cx="3776991" cy="229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56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7260CD-F552-6E45-905D-8FB37C12D8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Always begin entering at line 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023753-6CF1-8C48-B4B3-0F6FF08A4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Template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A5B44-F9AA-B741-B9A6-7410D3C035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4</a:t>
            </a:fld>
            <a:endParaRPr lang="en-GB" noProof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9A1B00-2558-F244-823D-C11636A95694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Never delete rows 1 through 4.</a:t>
            </a:r>
          </a:p>
          <a:p>
            <a:r>
              <a:rPr lang="en-US" dirty="0"/>
              <a:t>Row 1 the work request system uses to populate the proper fields in the system.</a:t>
            </a:r>
          </a:p>
          <a:p>
            <a:r>
              <a:rPr lang="en-US" dirty="0"/>
              <a:t>Row 2 &amp; 3 are provided as examples and quick directions.</a:t>
            </a:r>
          </a:p>
          <a:p>
            <a:r>
              <a:rPr lang="en-US" dirty="0"/>
              <a:t>Row 4 is the line to notify user to start at row 5.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893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7260CD-F552-6E45-905D-8FB37C12D8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Action &amp; Code List Name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023753-6CF1-8C48-B4B3-0F6FF08A4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Template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A5B44-F9AA-B741-B9A6-7410D3C035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5</a:t>
            </a:fld>
            <a:endParaRPr lang="en-GB" noProof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9A1B00-2558-F244-823D-C11636A9569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47720" y="1555059"/>
            <a:ext cx="4886280" cy="2848436"/>
          </a:xfrm>
        </p:spPr>
        <p:txBody>
          <a:bodyPr/>
          <a:lstStyle/>
          <a:p>
            <a:r>
              <a:rPr lang="en-US" b="1" dirty="0"/>
              <a:t>Action</a:t>
            </a:r>
            <a:r>
              <a:rPr lang="en-US" dirty="0"/>
              <a:t>: Simply select from the drop down:</a:t>
            </a:r>
          </a:p>
          <a:p>
            <a:pPr lvl="1"/>
            <a:r>
              <a:rPr lang="en-US" dirty="0"/>
              <a:t>ADD for a new code</a:t>
            </a:r>
          </a:p>
          <a:p>
            <a:pPr lvl="1"/>
            <a:r>
              <a:rPr lang="en-US" dirty="0"/>
              <a:t>CHANGE for a change to an existing code</a:t>
            </a:r>
          </a:p>
          <a:p>
            <a:pPr lvl="1"/>
            <a:r>
              <a:rPr lang="en-US" dirty="0"/>
              <a:t>DELETE to remove an existing code</a:t>
            </a:r>
          </a:p>
          <a:p>
            <a:r>
              <a:rPr lang="en-US" b="1" dirty="0"/>
              <a:t>Code List Name</a:t>
            </a:r>
            <a:r>
              <a:rPr lang="en-US" dirty="0"/>
              <a:t>: A drop-down to select the code list name.</a:t>
            </a:r>
          </a:p>
          <a:p>
            <a:pPr lvl="1"/>
            <a:r>
              <a:rPr lang="en-US" dirty="0"/>
              <a:t>Note: there are some extra codes at the end of the list not in alphabetical order.</a:t>
            </a:r>
          </a:p>
          <a:p>
            <a:pPr lvl="1"/>
            <a:r>
              <a:rPr lang="en-US" dirty="0"/>
              <a:t>If this is a new code list select “New”</a:t>
            </a:r>
          </a:p>
          <a:p>
            <a:pPr lvl="1"/>
            <a:r>
              <a:rPr lang="en-US" dirty="0"/>
              <a:t>If you cannot find a code list select “Code not listed”</a:t>
            </a:r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6BB5BDAC-2E07-984B-AC7B-09A50D8C4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013264"/>
            <a:ext cx="3276600" cy="367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14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7260CD-F552-6E45-905D-8FB37C12D8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Action general template instructions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023753-6CF1-8C48-B4B3-0F6FF08A4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Template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A5B44-F9AA-B741-B9A6-7410D3C035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6</a:t>
            </a:fld>
            <a:endParaRPr lang="en-GB" noProof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9A1B00-2558-F244-823D-C11636A9569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47720" y="1428750"/>
            <a:ext cx="4886280" cy="2848436"/>
          </a:xfrm>
        </p:spPr>
        <p:txBody>
          <a:bodyPr/>
          <a:lstStyle/>
          <a:p>
            <a:r>
              <a:rPr lang="en-US" b="1" dirty="0"/>
              <a:t>Action</a:t>
            </a:r>
            <a:r>
              <a:rPr lang="en-US" dirty="0"/>
              <a:t>: </a:t>
            </a:r>
          </a:p>
          <a:p>
            <a:pPr lvl="1"/>
            <a:r>
              <a:rPr lang="en-US" sz="1400" dirty="0"/>
              <a:t>ADD - Fill out all columns to the best of ability.</a:t>
            </a:r>
          </a:p>
          <a:p>
            <a:pPr lvl="1"/>
            <a:r>
              <a:rPr lang="en-US" sz="1400" dirty="0"/>
              <a:t>CHANGE – Fill out code list name and Code</a:t>
            </a:r>
          </a:p>
          <a:p>
            <a:pPr marL="538650" lvl="2" indent="0">
              <a:buNone/>
            </a:pPr>
            <a:r>
              <a:rPr lang="en-US" sz="1400" dirty="0"/>
              <a:t>And then what changed only. All columns do not need to be filled out. Do not use colour fonts or strikethroughs to demonstrate changes.</a:t>
            </a:r>
          </a:p>
          <a:p>
            <a:pPr lvl="1"/>
            <a:r>
              <a:rPr lang="en-US" sz="1400" dirty="0"/>
              <a:t>DELETE – A delete must come with a Change for the definition stating the code is being deprecated and instruction on what to use.</a:t>
            </a:r>
          </a:p>
          <a:p>
            <a:pPr lvl="2"/>
            <a:r>
              <a:rPr lang="en-US" sz="1400" dirty="0"/>
              <a:t>A migration form must be submitted for all deletions.</a:t>
            </a:r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6BB5BDAC-2E07-984B-AC7B-09A50D8C4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013264"/>
            <a:ext cx="3276600" cy="367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45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7260CD-F552-6E45-905D-8FB37C12D8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Attribute name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023753-6CF1-8C48-B4B3-0F6FF08A4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Template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A5B44-F9AA-B741-B9A6-7410D3C035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7</a:t>
            </a:fld>
            <a:endParaRPr lang="en-GB" noProof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9A1B00-2558-F244-823D-C11636A9569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95320" y="1505957"/>
            <a:ext cx="5724480" cy="2848436"/>
          </a:xfrm>
        </p:spPr>
        <p:txBody>
          <a:bodyPr/>
          <a:lstStyle/>
          <a:p>
            <a:r>
              <a:rPr lang="en-US" dirty="0"/>
              <a:t>Enter the attribute name that the code is going to be used for</a:t>
            </a:r>
          </a:p>
          <a:p>
            <a:pPr lvl="1"/>
            <a:r>
              <a:rPr lang="en-US" dirty="0"/>
              <a:t>If this is a new code list, then the attribute may be new. Enter the attribute name from the attribute template being requested.</a:t>
            </a:r>
          </a:p>
          <a:p>
            <a:pPr lvl="1"/>
            <a:r>
              <a:rPr lang="en-US" dirty="0"/>
              <a:t>Requests for </a:t>
            </a:r>
            <a:r>
              <a:rPr lang="en-US" dirty="0" err="1"/>
              <a:t>productCharacteristicsValueCodes</a:t>
            </a:r>
            <a:r>
              <a:rPr lang="en-US" dirty="0"/>
              <a:t> are no longer accepted due to the Global Data Model recommendation that they did not help B2C attribution.</a:t>
            </a:r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7AD1B5C4-61BC-CB45-AA1D-9BF78B2BA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102641"/>
            <a:ext cx="13589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3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7260CD-F552-6E45-905D-8FB37C12D8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736" y="978989"/>
            <a:ext cx="8246492" cy="373561"/>
          </a:xfrm>
        </p:spPr>
        <p:txBody>
          <a:bodyPr/>
          <a:lstStyle/>
          <a:p>
            <a:r>
              <a:rPr lang="en-US" dirty="0"/>
              <a:t>Code Value &amp; Code Name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023753-6CF1-8C48-B4B3-0F6FF08A4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Template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A5B44-F9AA-B741-B9A6-7410D3C035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8</a:t>
            </a:fld>
            <a:endParaRPr lang="en-GB" noProof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9A1B00-2558-F244-823D-C11636A9569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6558" y="1276350"/>
            <a:ext cx="4678841" cy="2848436"/>
          </a:xfrm>
        </p:spPr>
        <p:txBody>
          <a:bodyPr/>
          <a:lstStyle/>
          <a:p>
            <a:r>
              <a:rPr lang="en-US" sz="1400" b="1" dirty="0"/>
              <a:t>Code Value</a:t>
            </a:r>
            <a:r>
              <a:rPr lang="en-US" sz="1400" dirty="0"/>
              <a:t>: The code value format is all uppercase letters with an underscore between words.</a:t>
            </a:r>
          </a:p>
          <a:p>
            <a:pPr lvl="1"/>
            <a:r>
              <a:rPr lang="en-US" sz="1400" dirty="0"/>
              <a:t>Use Modeler suggested when not sure or want recommendation.</a:t>
            </a:r>
          </a:p>
          <a:p>
            <a:r>
              <a:rPr lang="en-US" sz="1400" b="1" dirty="0"/>
              <a:t>Code Name</a:t>
            </a:r>
            <a:r>
              <a:rPr lang="en-US" sz="1400" dirty="0"/>
              <a:t>: The format of a code name should follow typical use of capitalization of a name. Upper case should only be used to start a code name or if it is a formal name of something.</a:t>
            </a:r>
          </a:p>
          <a:p>
            <a:pPr lvl="1"/>
            <a:r>
              <a:rPr lang="en-US" sz="1400" dirty="0"/>
              <a:t>For Units of measure, we are using the following systems in this order:</a:t>
            </a:r>
          </a:p>
          <a:p>
            <a:pPr lvl="2"/>
            <a:r>
              <a:rPr lang="en-US" sz="1200" dirty="0"/>
              <a:t>Unified Codes – best to put Modeler suggested</a:t>
            </a:r>
          </a:p>
          <a:p>
            <a:pPr lvl="2"/>
            <a:r>
              <a:rPr lang="en-US" sz="1200" dirty="0"/>
              <a:t>UN Rec 20</a:t>
            </a:r>
          </a:p>
          <a:p>
            <a:pPr lvl="2"/>
            <a:r>
              <a:rPr lang="en-US" sz="1200" dirty="0"/>
              <a:t>GS1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7" name="Picture 6" descr="Timeline&#10;&#10;Description automatically generated">
            <a:extLst>
              <a:ext uri="{FF2B5EF4-FFF2-40B4-BE49-F238E27FC236}">
                <a16:creationId xmlns:a16="http://schemas.microsoft.com/office/drawing/2014/main" id="{ABC7C8B4-7D68-0B44-85E0-666C2F420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641" y="978989"/>
            <a:ext cx="3352800" cy="370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76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7260CD-F552-6E45-905D-8FB37C12D8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736" y="978989"/>
            <a:ext cx="8246492" cy="373561"/>
          </a:xfrm>
        </p:spPr>
        <p:txBody>
          <a:bodyPr/>
          <a:lstStyle/>
          <a:p>
            <a:r>
              <a:rPr lang="en-US" dirty="0"/>
              <a:t>Code Definition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023753-6CF1-8C48-B4B3-0F6FF08A4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Template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A5B44-F9AA-B741-B9A6-7410D3C035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9</a:t>
            </a:fld>
            <a:endParaRPr lang="en-GB" noProof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9A1B00-2558-F244-823D-C11636A9569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81000" y="1352550"/>
            <a:ext cx="5715000" cy="2848436"/>
          </a:xfrm>
        </p:spPr>
        <p:txBody>
          <a:bodyPr/>
          <a:lstStyle/>
          <a:p>
            <a:r>
              <a:rPr lang="en-US" sz="1400" dirty="0"/>
              <a:t>All new Code requests SHALL have a business friendly and succinct definition.</a:t>
            </a:r>
          </a:p>
          <a:p>
            <a:r>
              <a:rPr lang="en-GB" sz="1400" dirty="0"/>
              <a:t>All definitions SHALL have proper punctuation. Make sure you end sentences with a period “.”.</a:t>
            </a:r>
            <a:endParaRPr lang="en-US" sz="1400" dirty="0"/>
          </a:p>
          <a:p>
            <a:r>
              <a:rPr lang="en-GB" sz="1400" dirty="0"/>
              <a:t>All acronyms SHALL be in parenthesis after the full text of the acronym has been stated. </a:t>
            </a:r>
            <a:endParaRPr lang="en-US" sz="1400" dirty="0"/>
          </a:p>
          <a:p>
            <a:r>
              <a:rPr lang="en-GB" sz="1400" dirty="0"/>
              <a:t>All acronyms SHALL be extended to the full text in a definition.</a:t>
            </a:r>
            <a:endParaRPr lang="en-US" sz="1400" dirty="0"/>
          </a:p>
          <a:p>
            <a:r>
              <a:rPr lang="en-GB" sz="1400" dirty="0"/>
              <a:t>A definition should be able to give a visual representation of the code is a characteristic of a product.</a:t>
            </a:r>
          </a:p>
          <a:p>
            <a:pPr lvl="1"/>
            <a:r>
              <a:rPr lang="en-GB" sz="1400" dirty="0"/>
              <a:t>Continue next slide</a:t>
            </a:r>
            <a:endParaRPr lang="en-US" sz="1400" dirty="0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1633A361-F2AB-AC48-A622-CC2CEF2BB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007941"/>
            <a:ext cx="1676400" cy="363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3385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GS1 Global Palette">
      <a:dk1>
        <a:srgbClr val="454545"/>
      </a:dk1>
      <a:lt1>
        <a:sysClr val="window" lastClr="FFFFFF"/>
      </a:lt1>
      <a:dk2>
        <a:srgbClr val="002C6C"/>
      </a:dk2>
      <a:lt2>
        <a:srgbClr val="888B8D"/>
      </a:lt2>
      <a:accent1>
        <a:srgbClr val="F26334"/>
      </a:accent1>
      <a:accent2>
        <a:srgbClr val="00B6DE"/>
      </a:accent2>
      <a:accent3>
        <a:srgbClr val="7AC143"/>
      </a:accent3>
      <a:accent4>
        <a:srgbClr val="F05587"/>
      </a:accent4>
      <a:accent5>
        <a:srgbClr val="FBB034"/>
      </a:accent5>
      <a:accent6>
        <a:srgbClr val="BF83B9"/>
      </a:accent6>
      <a:hlink>
        <a:srgbClr val="008DBD"/>
      </a:hlink>
      <a:folHlink>
        <a:srgbClr val="008DBD"/>
      </a:folHlink>
    </a:clrScheme>
    <a:fontScheme name="GS1 Verdana">
      <a:majorFont>
        <a:latin typeface="Verdan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ajorFont>
      <a:minorFont>
        <a:latin typeface="Verdan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6334"/>
        </a:solidFill>
        <a:ln w="25400" cap="flat" cmpd="sng" algn="ctr">
          <a:noFill/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Verdana"/>
            <a:ea typeface="+mn-ea"/>
            <a:cs typeface="+mn-cs"/>
          </a:defRPr>
        </a:defPPr>
      </a:lstStyle>
    </a:spDef>
    <a:lnDef>
      <a:spPr>
        <a:ln w="12700"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GS1 Blue">
      <a:srgbClr val="002C6C"/>
    </a:custClr>
    <a:custClr name="GS1 Orange">
      <a:srgbClr val="F26334"/>
    </a:custClr>
    <a:custClr name="GS1 Dark Gray">
      <a:srgbClr val="454545"/>
    </a:custClr>
    <a:custClr name="GS1 Dark Medium Gray">
      <a:srgbClr val="888B8D"/>
    </a:custClr>
    <a:custClr name="GS1 Light Medium Gray">
      <a:srgbClr val="B1B3B3"/>
    </a:custClr>
    <a:custClr name="GS1 Light Gray">
      <a:srgbClr val="F4F4F4"/>
    </a:custClr>
    <a:custClr name="GS1 Raspberry">
      <a:srgbClr val="F05587"/>
    </a:custClr>
    <a:custClr name="GS1 Purple">
      <a:srgbClr val="BF83B9"/>
    </a:custClr>
    <a:custClr name="GS1 Lavender">
      <a:srgbClr val="AF96D4"/>
    </a:custClr>
    <a:custClr name="GS1 Slate">
      <a:srgbClr val="89AADB"/>
    </a:custClr>
    <a:custClr name="GS1 Sky">
      <a:srgbClr val="00B6DE"/>
    </a:custClr>
    <a:custClr name="GS1 Link">
      <a:srgbClr val="008DBD"/>
    </a:custClr>
    <a:custClr name="GS1 Mist">
      <a:srgbClr val="8DB9CA"/>
    </a:custClr>
    <a:custClr name="GS1 Teal">
      <a:srgbClr val="22BCB9"/>
    </a:custClr>
    <a:custClr name="GS1 Mint">
      <a:srgbClr val="71B790"/>
    </a:custClr>
    <a:custClr name="GS1 Grass">
      <a:srgbClr val="7AC143"/>
    </a:custClr>
    <a:custClr name="GS1 Forest">
      <a:srgbClr val="00B74F"/>
    </a:custClr>
    <a:custClr name="GS1 Olive">
      <a:srgbClr val="9DBB68"/>
    </a:custClr>
    <a:custClr name="GS1 Lime">
      <a:srgbClr val="C1D82F"/>
    </a:custClr>
    <a:custClr name="GS1 Gold">
      <a:srgbClr val="C4B000"/>
    </a:custClr>
    <a:custClr name="GS1 Peach">
      <a:srgbClr val="FBB034"/>
    </a:custClr>
    <a:custClr name="GS1 Tangerine">
      <a:srgbClr val="FF8200"/>
    </a:custClr>
    <a:custClr name="GS1 Honey">
      <a:srgbClr val="B78B20"/>
    </a:custClr>
    <a:custClr name="GS1 Terracotta">
      <a:srgbClr val="D3875F"/>
    </a:custClr>
  </a:custClrLst>
  <a:extLst>
    <a:ext uri="{05A4C25C-085E-4340-85A3-A5531E510DB2}">
      <thm15:themeFamily xmlns:thm15="http://schemas.microsoft.com/office/thememl/2012/main" name="Presentation1" id="{4EEEA848-CE8B-4019-9859-27B804BF0E95}" vid="{550DBB9B-A187-4B0A-98D4-B3A1FACF856F}"/>
    </a:ext>
  </a:extLst>
</a:theme>
</file>

<file path=ppt/theme/theme2.xml><?xml version="1.0" encoding="utf-8"?>
<a:theme xmlns:a="http://schemas.openxmlformats.org/drawingml/2006/main" name="Content">
  <a:themeElements>
    <a:clrScheme name="GS1 Global Palette">
      <a:dk1>
        <a:srgbClr val="454545"/>
      </a:dk1>
      <a:lt1>
        <a:sysClr val="window" lastClr="FFFFFF"/>
      </a:lt1>
      <a:dk2>
        <a:srgbClr val="002C6C"/>
      </a:dk2>
      <a:lt2>
        <a:srgbClr val="888B8D"/>
      </a:lt2>
      <a:accent1>
        <a:srgbClr val="F26334"/>
      </a:accent1>
      <a:accent2>
        <a:srgbClr val="00B6DE"/>
      </a:accent2>
      <a:accent3>
        <a:srgbClr val="7AC143"/>
      </a:accent3>
      <a:accent4>
        <a:srgbClr val="F05587"/>
      </a:accent4>
      <a:accent5>
        <a:srgbClr val="FBB034"/>
      </a:accent5>
      <a:accent6>
        <a:srgbClr val="BF83B9"/>
      </a:accent6>
      <a:hlink>
        <a:srgbClr val="008DBD"/>
      </a:hlink>
      <a:folHlink>
        <a:srgbClr val="008DBD"/>
      </a:folHlink>
    </a:clrScheme>
    <a:fontScheme name="GS1 Verdana">
      <a:majorFont>
        <a:latin typeface="Verdan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ajorFont>
      <a:minorFont>
        <a:latin typeface="Verdan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GS1 Blue">
      <a:srgbClr val="002C6C"/>
    </a:custClr>
    <a:custClr name="GS1 Orange">
      <a:srgbClr val="F26334"/>
    </a:custClr>
    <a:custClr name="GS1 Dark Gray">
      <a:srgbClr val="454545"/>
    </a:custClr>
    <a:custClr name="GS1 Dark Medium Gray">
      <a:srgbClr val="888B8D"/>
    </a:custClr>
    <a:custClr name="GS1 Light Medium Gray">
      <a:srgbClr val="B1B3B3"/>
    </a:custClr>
    <a:custClr name="GS1 Light Gray">
      <a:srgbClr val="F4F4F4"/>
    </a:custClr>
    <a:custClr name="GS1 Raspberry">
      <a:srgbClr val="F05587"/>
    </a:custClr>
    <a:custClr name="GS1 Purple">
      <a:srgbClr val="BF83B9"/>
    </a:custClr>
    <a:custClr name="GS1 Lavender">
      <a:srgbClr val="AF96D4"/>
    </a:custClr>
    <a:custClr name="GS1 Slate">
      <a:srgbClr val="89AADB"/>
    </a:custClr>
    <a:custClr name="GS1 Sky">
      <a:srgbClr val="00B6DE"/>
    </a:custClr>
    <a:custClr name="GS1 Link">
      <a:srgbClr val="008DBD"/>
    </a:custClr>
    <a:custClr name="GS1 Mist">
      <a:srgbClr val="8DB9CA"/>
    </a:custClr>
    <a:custClr name="GS1 Teal">
      <a:srgbClr val="22BCB9"/>
    </a:custClr>
    <a:custClr name="GS1 Mint">
      <a:srgbClr val="71B790"/>
    </a:custClr>
    <a:custClr name="GS1 Grass">
      <a:srgbClr val="7AC143"/>
    </a:custClr>
    <a:custClr name="GS1 Forest">
      <a:srgbClr val="00B74F"/>
    </a:custClr>
    <a:custClr name="GS1 Olive">
      <a:srgbClr val="9DBB68"/>
    </a:custClr>
    <a:custClr name="GS1 Lime">
      <a:srgbClr val="C1D82F"/>
    </a:custClr>
    <a:custClr name="GS1 Gold">
      <a:srgbClr val="C4B000"/>
    </a:custClr>
    <a:custClr name="GS1 Peach">
      <a:srgbClr val="FBB034"/>
    </a:custClr>
    <a:custClr name="GS1 Tangerine">
      <a:srgbClr val="FF8200"/>
    </a:custClr>
    <a:custClr name="GS1 Honey">
      <a:srgbClr val="B78B20"/>
    </a:custClr>
    <a:custClr name="GS1 Terracotta">
      <a:srgbClr val="D3875F"/>
    </a:custClr>
  </a:custClrLst>
  <a:extLst>
    <a:ext uri="{05A4C25C-085E-4340-85A3-A5531E510DB2}">
      <thm15:themeFamily xmlns:thm15="http://schemas.microsoft.com/office/thememl/2012/main" name="Presentation1" id="{4EEEA848-CE8B-4019-9859-27B804BF0E95}" vid="{718C36A3-F70D-4374-8978-CA5DEEEDBD6A}"/>
    </a:ext>
  </a:extLst>
</a:theme>
</file>

<file path=ppt/theme/theme3.xml><?xml version="1.0" encoding="utf-8"?>
<a:theme xmlns:a="http://schemas.openxmlformats.org/drawingml/2006/main" name="Special Content">
  <a:themeElements>
    <a:clrScheme name="GS1 Global Palette">
      <a:dk1>
        <a:srgbClr val="454545"/>
      </a:dk1>
      <a:lt1>
        <a:sysClr val="window" lastClr="FFFFFF"/>
      </a:lt1>
      <a:dk2>
        <a:srgbClr val="002C6C"/>
      </a:dk2>
      <a:lt2>
        <a:srgbClr val="888B8D"/>
      </a:lt2>
      <a:accent1>
        <a:srgbClr val="F26334"/>
      </a:accent1>
      <a:accent2>
        <a:srgbClr val="00B6DE"/>
      </a:accent2>
      <a:accent3>
        <a:srgbClr val="7AC143"/>
      </a:accent3>
      <a:accent4>
        <a:srgbClr val="F05587"/>
      </a:accent4>
      <a:accent5>
        <a:srgbClr val="FBB034"/>
      </a:accent5>
      <a:accent6>
        <a:srgbClr val="BF83B9"/>
      </a:accent6>
      <a:hlink>
        <a:srgbClr val="008DBD"/>
      </a:hlink>
      <a:folHlink>
        <a:srgbClr val="008DBD"/>
      </a:folHlink>
    </a:clrScheme>
    <a:fontScheme name="GS1 Verdana">
      <a:majorFont>
        <a:latin typeface="Verdan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ajorFont>
      <a:minorFont>
        <a:latin typeface="Verdan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GS1 Blue">
      <a:srgbClr val="002C6C"/>
    </a:custClr>
    <a:custClr name="GS1 Orange">
      <a:srgbClr val="F26334"/>
    </a:custClr>
    <a:custClr name="GS1 Dark Gray">
      <a:srgbClr val="454545"/>
    </a:custClr>
    <a:custClr name="GS1 Dark Medium Gray">
      <a:srgbClr val="888B8D"/>
    </a:custClr>
    <a:custClr name="GS1 Light Medium Gray">
      <a:srgbClr val="B1B3B3"/>
    </a:custClr>
    <a:custClr name="GS1 Light Gray">
      <a:srgbClr val="F4F4F4"/>
    </a:custClr>
    <a:custClr name="GS1 Raspberry">
      <a:srgbClr val="F05587"/>
    </a:custClr>
    <a:custClr name="GS1 Purple">
      <a:srgbClr val="BF83B9"/>
    </a:custClr>
    <a:custClr name="GS1 Lavender">
      <a:srgbClr val="AF96D4"/>
    </a:custClr>
    <a:custClr name="GS1 Slate">
      <a:srgbClr val="89AADB"/>
    </a:custClr>
    <a:custClr name="GS1 Sky">
      <a:srgbClr val="00B6DE"/>
    </a:custClr>
    <a:custClr name="GS1 Link">
      <a:srgbClr val="008DBD"/>
    </a:custClr>
    <a:custClr name="GS1 Mist">
      <a:srgbClr val="8DB9CA"/>
    </a:custClr>
    <a:custClr name="GS1 Teal">
      <a:srgbClr val="22BCB9"/>
    </a:custClr>
    <a:custClr name="GS1 Mint">
      <a:srgbClr val="71B790"/>
    </a:custClr>
    <a:custClr name="GS1 Grass">
      <a:srgbClr val="7AC143"/>
    </a:custClr>
    <a:custClr name="GS1 Forest">
      <a:srgbClr val="00B74F"/>
    </a:custClr>
    <a:custClr name="GS1 Olive">
      <a:srgbClr val="9DBB68"/>
    </a:custClr>
    <a:custClr name="GS1 Lime">
      <a:srgbClr val="C1D82F"/>
    </a:custClr>
    <a:custClr name="GS1 Gold">
      <a:srgbClr val="C4B000"/>
    </a:custClr>
    <a:custClr name="GS1 Peach">
      <a:srgbClr val="FBB034"/>
    </a:custClr>
    <a:custClr name="GS1 Tangerine">
      <a:srgbClr val="FF8200"/>
    </a:custClr>
    <a:custClr name="GS1 Honey">
      <a:srgbClr val="B78B20"/>
    </a:custClr>
    <a:custClr name="GS1 Terracotta">
      <a:srgbClr val="D3875F"/>
    </a:custClr>
  </a:custClrLst>
  <a:extLst>
    <a:ext uri="{05A4C25C-085E-4340-85A3-A5531E510DB2}">
      <thm15:themeFamily xmlns:thm15="http://schemas.microsoft.com/office/thememl/2012/main" name="Presentation1" id="{4EEEA848-CE8B-4019-9859-27B804BF0E95}" vid="{D77275F3-79AF-4C1E-946D-EBB41BF2F5A3}"/>
    </a:ext>
  </a:extLst>
</a:theme>
</file>

<file path=ppt/theme/theme4.xml><?xml version="1.0" encoding="utf-8"?>
<a:theme xmlns:a="http://schemas.openxmlformats.org/drawingml/2006/main" name="Divider">
  <a:themeElements>
    <a:clrScheme name="GS1 Global Palette">
      <a:dk1>
        <a:srgbClr val="454545"/>
      </a:dk1>
      <a:lt1>
        <a:sysClr val="window" lastClr="FFFFFF"/>
      </a:lt1>
      <a:dk2>
        <a:srgbClr val="002C6C"/>
      </a:dk2>
      <a:lt2>
        <a:srgbClr val="888B8D"/>
      </a:lt2>
      <a:accent1>
        <a:srgbClr val="F26334"/>
      </a:accent1>
      <a:accent2>
        <a:srgbClr val="00B6DE"/>
      </a:accent2>
      <a:accent3>
        <a:srgbClr val="7AC143"/>
      </a:accent3>
      <a:accent4>
        <a:srgbClr val="F05587"/>
      </a:accent4>
      <a:accent5>
        <a:srgbClr val="FBB034"/>
      </a:accent5>
      <a:accent6>
        <a:srgbClr val="BF83B9"/>
      </a:accent6>
      <a:hlink>
        <a:srgbClr val="008DBD"/>
      </a:hlink>
      <a:folHlink>
        <a:srgbClr val="008DBD"/>
      </a:folHlink>
    </a:clrScheme>
    <a:fontScheme name="GS1 Verdana">
      <a:majorFont>
        <a:latin typeface="Verdan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ajorFont>
      <a:minorFont>
        <a:latin typeface="Verdan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6334"/>
        </a:solidFill>
        <a:ln w="25400" cap="flat" cmpd="sng" algn="ctr">
          <a:noFill/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Verdana"/>
            <a:ea typeface="+mn-ea"/>
            <a:cs typeface="+mn-cs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GS1 Blue">
      <a:srgbClr val="002C6C"/>
    </a:custClr>
    <a:custClr name="GS1 Orange">
      <a:srgbClr val="F26334"/>
    </a:custClr>
    <a:custClr name="GS1 Dark Gray">
      <a:srgbClr val="454545"/>
    </a:custClr>
    <a:custClr name="GS1 Dark Medium Gray">
      <a:srgbClr val="888B8D"/>
    </a:custClr>
    <a:custClr name="GS1 Light Medium Gray">
      <a:srgbClr val="B1B3B3"/>
    </a:custClr>
    <a:custClr name="GS1 Light Gray">
      <a:srgbClr val="F4F4F4"/>
    </a:custClr>
    <a:custClr name="GS1 Raspberry">
      <a:srgbClr val="F05587"/>
    </a:custClr>
    <a:custClr name="GS1 Purple">
      <a:srgbClr val="BF83B9"/>
    </a:custClr>
    <a:custClr name="GS1 Lavender">
      <a:srgbClr val="AF96D4"/>
    </a:custClr>
    <a:custClr name="GS1 Slate">
      <a:srgbClr val="89AADB"/>
    </a:custClr>
    <a:custClr name="GS1 Sky">
      <a:srgbClr val="00B6DE"/>
    </a:custClr>
    <a:custClr name="GS1 Link">
      <a:srgbClr val="008DBD"/>
    </a:custClr>
    <a:custClr name="GS1 Mist">
      <a:srgbClr val="8DB9CA"/>
    </a:custClr>
    <a:custClr name="GS1 Teal">
      <a:srgbClr val="22BCB9"/>
    </a:custClr>
    <a:custClr name="GS1 Mint">
      <a:srgbClr val="71B790"/>
    </a:custClr>
    <a:custClr name="GS1 Grass">
      <a:srgbClr val="7AC143"/>
    </a:custClr>
    <a:custClr name="GS1 Forest">
      <a:srgbClr val="00B74F"/>
    </a:custClr>
    <a:custClr name="GS1 Olive">
      <a:srgbClr val="9DBB68"/>
    </a:custClr>
    <a:custClr name="GS1 Lime">
      <a:srgbClr val="C1D82F"/>
    </a:custClr>
    <a:custClr name="GS1 Gold">
      <a:srgbClr val="C4B000"/>
    </a:custClr>
    <a:custClr name="GS1 Peach">
      <a:srgbClr val="FBB034"/>
    </a:custClr>
    <a:custClr name="GS1 Tangerine">
      <a:srgbClr val="FF8200"/>
    </a:custClr>
    <a:custClr name="GS1 Honey">
      <a:srgbClr val="B78B20"/>
    </a:custClr>
    <a:custClr name="GS1 Terracotta">
      <a:srgbClr val="D3875F"/>
    </a:custClr>
  </a:custClrLst>
  <a:extLst>
    <a:ext uri="{05A4C25C-085E-4340-85A3-A5531E510DB2}">
      <thm15:themeFamily xmlns:thm15="http://schemas.microsoft.com/office/thememl/2012/main" name="Presentation1" id="{4EEEA848-CE8B-4019-9859-27B804BF0E95}" vid="{47226B82-C89B-4CB6-9AF1-665A427EFD7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937</Words>
  <Application>Microsoft Macintosh PowerPoint</Application>
  <PresentationFormat>On-screen Show (16:9)</PresentationFormat>
  <Paragraphs>99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Lucida Grande</vt:lpstr>
      <vt:lpstr>Verdana</vt:lpstr>
      <vt:lpstr>Title</vt:lpstr>
      <vt:lpstr>Content</vt:lpstr>
      <vt:lpstr>Special Content</vt:lpstr>
      <vt:lpstr>Divider</vt:lpstr>
      <vt:lpstr>Preparing a Code work request template – Quick Guide</vt:lpstr>
      <vt:lpstr>Preliminary</vt:lpstr>
      <vt:lpstr>Download the Code template</vt:lpstr>
      <vt:lpstr>Code Template</vt:lpstr>
      <vt:lpstr>Code Template</vt:lpstr>
      <vt:lpstr>Code Template</vt:lpstr>
      <vt:lpstr>Code Template</vt:lpstr>
      <vt:lpstr>Code Template</vt:lpstr>
      <vt:lpstr>Code Template</vt:lpstr>
      <vt:lpstr>Code Template</vt:lpstr>
      <vt:lpstr>Code Template</vt:lpstr>
      <vt:lpstr>Code Template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GS1</dc:creator>
  <cp:keywords/>
  <dc:description/>
  <cp:lastModifiedBy>Steve Robba</cp:lastModifiedBy>
  <cp:revision>35</cp:revision>
  <dcterms:created xsi:type="dcterms:W3CDTF">2020-01-27T19:11:21Z</dcterms:created>
  <dcterms:modified xsi:type="dcterms:W3CDTF">2021-03-12T13:00:34Z</dcterms:modified>
  <cp:category>Corporate 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11</vt:lpwstr>
  </property>
  <property fmtid="{D5CDD505-2E9C-101B-9397-08002B2CF9AE}" pid="3" name="Date completed">
    <vt:lpwstr>1/7/21</vt:lpwstr>
  </property>
</Properties>
</file>