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5"/>
    <p:sldMasterId id="2147483810" r:id="rId6"/>
    <p:sldMasterId id="2147483750" r:id="rId7"/>
  </p:sldMasterIdLst>
  <p:notesMasterIdLst>
    <p:notesMasterId r:id="rId20"/>
  </p:notesMasterIdLst>
  <p:sldIdLst>
    <p:sldId id="288" r:id="rId8"/>
    <p:sldId id="289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00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14" autoAdjust="0"/>
  </p:normalViewPr>
  <p:slideViewPr>
    <p:cSldViewPr>
      <p:cViewPr varScale="1">
        <p:scale>
          <a:sx n="101" d="100"/>
          <a:sy n="101" d="100"/>
        </p:scale>
        <p:origin x="1872" y="96"/>
      </p:cViewPr>
      <p:guideLst>
        <p:guide orient="horz" pos="1872"/>
        <p:guide pos="300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36010-0D80-4A6C-B454-83C0BC9FE6A2}" type="datetimeFigureOut">
              <a:rPr lang="en-GB" smtClean="0"/>
              <a:t>25/10/2017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9E5D9-82C1-4025-9AC0-4E659258D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Presenter Name, Title, Company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238819" y="6361758"/>
            <a:ext cx="1713826" cy="172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Here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49275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1">
                <a:solidFill>
                  <a:schemeClr val="bg1"/>
                </a:solidFill>
              </a:rPr>
              <a:t>Caption or</a:t>
            </a:r>
            <a:r>
              <a:rPr lang="en-US" sz="1100" b="0" i="1" baseline="0">
                <a:solidFill>
                  <a:schemeClr val="bg1"/>
                </a:solidFill>
              </a:rPr>
              <a:t> credit for a photo could be put in this space. </a:t>
            </a:r>
            <a:r>
              <a:rPr lang="en-US" sz="1100" b="0" i="1">
                <a:solidFill>
                  <a:schemeClr val="bg1"/>
                </a:solidFill>
              </a:rPr>
              <a:t>You may adjust the height of this box</a:t>
            </a:r>
            <a:r>
              <a:rPr lang="en-US" sz="1100" b="0" i="1" baseline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US" sz="1100" b="0" i="1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1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1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US" sz="1100" b="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Here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818429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1">
                <a:solidFill>
                  <a:schemeClr val="bg1"/>
                </a:solidFill>
              </a:rPr>
              <a:t>Caption or</a:t>
            </a:r>
            <a:r>
              <a:rPr lang="en-US" sz="1100" b="0" i="1" baseline="0">
                <a:solidFill>
                  <a:schemeClr val="bg1"/>
                </a:solidFill>
              </a:rPr>
              <a:t> credit for a photo could be put in this space. </a:t>
            </a:r>
            <a:r>
              <a:rPr lang="en-US" sz="1100" b="0" i="1">
                <a:solidFill>
                  <a:schemeClr val="bg1"/>
                </a:solidFill>
              </a:rPr>
              <a:t>You may adjust the height of this box</a:t>
            </a:r>
            <a:r>
              <a:rPr lang="en-US" sz="1100" b="0" i="1" baseline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US" sz="1100" b="0" i="1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1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1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US" sz="1100" b="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1214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809206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6053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70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6053" y="3881400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70" y="3881400"/>
            <a:ext cx="3822700" cy="1971675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500" kern="12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 kern="1200"/>
            </a:lvl3pPr>
            <a:lvl4pPr>
              <a:lnSpc>
                <a:spcPct val="100000"/>
              </a:lnSpc>
              <a:defRPr sz="1500" kern="1200"/>
            </a:lvl4pPr>
            <a:lvl5pPr>
              <a:lnSpc>
                <a:spcPct val="100000"/>
              </a:lnSpc>
              <a:defRPr sz="1500" kern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496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4928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96" y="4286565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625" y="4286565"/>
            <a:ext cx="3822944" cy="15665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300" kern="12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 kern="1200"/>
            </a:lvl3pPr>
            <a:lvl4pPr>
              <a:lnSpc>
                <a:spcPct val="100000"/>
              </a:lnSpc>
              <a:defRPr sz="1300" kern="1200"/>
            </a:lvl4pPr>
            <a:lvl5pPr>
              <a:lnSpc>
                <a:spcPct val="100000"/>
              </a:lnSpc>
              <a:defRPr sz="1300" kern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8125" y="1590590"/>
            <a:ext cx="3818102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47516" y="1590590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88126" y="3878367"/>
            <a:ext cx="3818101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7516" y="3878367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Agenda Slide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4300" y="1454727"/>
            <a:ext cx="8052162" cy="4541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3152" y="185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30320" y="3258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0320" y="466094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53152" y="334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3152" y="474472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746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1306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44299" y="4523228"/>
            <a:ext cx="8060802" cy="1455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text. Conclusion or summary based on the two boxes above may go here. The text in the box may be up to four lines in this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769306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6099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7553222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Presenter Name, Title, Company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804207" y="2883945"/>
            <a:ext cx="7555769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7556282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3404" y="4438486"/>
            <a:ext cx="755794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7553222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56214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44513" y="1567520"/>
            <a:ext cx="1840033" cy="80264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5576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14937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4298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618031" y="1567520"/>
            <a:ext cx="1840033" cy="80264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682909" y="1567520"/>
            <a:ext cx="1840033" cy="80264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65067" y="1567520"/>
            <a:ext cx="1840033" cy="80264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US"/>
              <a:t>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US" dirty="0"/>
              <a:t>www.gs1.org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US" dirty="0"/>
              <a:t>name@gs1.org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US" dirty="0"/>
              <a:t>GS1 Address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US"/>
              <a:t>T</a:t>
            </a:r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US"/>
              <a:t>D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US"/>
              <a:t>M</a:t>
            </a:r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U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8350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Only Divider Slide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Only Divider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Photo Only Divider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904999"/>
            <a:ext cx="804454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288513"/>
            <a:ext cx="8044541" cy="37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6330"/>
            <a:ext cx="8044137" cy="78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text. Main idea, quote, or phrase two lines and under may go in this text box.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492583"/>
            <a:ext cx="8044541" cy="35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430"/>
            <a:ext cx="8044541" cy="9994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7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US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5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349833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51001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22454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3622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" y="881788"/>
            <a:ext cx="2714396" cy="798172"/>
          </a:xfrm>
          <a:prstGeom prst="rect">
            <a:avLst/>
          </a:prstGeom>
        </p:spPr>
      </p:pic>
      <p:pic>
        <p:nvPicPr>
          <p:cNvPr id="8" name="Picture 7" descr="14GSGL0011_D08_PPT_Cover_Global-Language-of-Busine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1285418"/>
            <a:ext cx="1911160" cy="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1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6099" y="230189"/>
            <a:ext cx="8058151" cy="9061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54545"/>
                </a:solidFill>
              </a:rPr>
              <a:t>© GS1</a:t>
            </a:r>
            <a:r>
              <a:rPr lang="en-US" baseline="0" dirty="0">
                <a:solidFill>
                  <a:srgbClr val="454545"/>
                </a:solidFill>
              </a:rPr>
              <a:t> </a:t>
            </a:r>
            <a:r>
              <a:rPr lang="en-US" dirty="0">
                <a:solidFill>
                  <a:srgbClr val="454545"/>
                </a:solidFill>
              </a:rPr>
              <a:t>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5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  <p:sldLayoutId id="2147483829" r:id="rId14"/>
    <p:sldLayoutId id="2147483823" r:id="rId15"/>
    <p:sldLayoutId id="2147483826" r:id="rId16"/>
    <p:sldLayoutId id="2147483827" r:id="rId17"/>
    <p:sldLayoutId id="2147483828" r:id="rId18"/>
    <p:sldLayoutId id="2147483855" r:id="rId19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8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5"/>
          </a:xfrm>
          <a:prstGeom prst="rect">
            <a:avLst/>
          </a:prstGeom>
        </p:spPr>
      </p:pic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54545"/>
                </a:solidFill>
              </a:rPr>
              <a:t>© GS1</a:t>
            </a:r>
            <a:r>
              <a:rPr lang="en-US" baseline="0" dirty="0">
                <a:solidFill>
                  <a:srgbClr val="454545"/>
                </a:solidFill>
              </a:rPr>
              <a:t> </a:t>
            </a:r>
            <a:r>
              <a:rPr lang="en-US" dirty="0">
                <a:solidFill>
                  <a:srgbClr val="454545"/>
                </a:solidFill>
              </a:rPr>
              <a:t>2017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35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04208" y="4738519"/>
            <a:ext cx="5546046" cy="490681"/>
          </a:xfrm>
        </p:spPr>
        <p:txBody>
          <a:bodyPr/>
          <a:lstStyle/>
          <a:p>
            <a:r>
              <a:rPr lang="en-GB" dirty="0"/>
              <a:t>Paul Reid, Head of Standards &amp; Consulting, GS1 UK</a:t>
            </a:r>
          </a:p>
          <a:p>
            <a:endParaRPr lang="en-GB" dirty="0"/>
          </a:p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October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Ready Hero Images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My Journey</a:t>
            </a:r>
          </a:p>
        </p:txBody>
      </p:sp>
    </p:spTree>
    <p:extLst>
      <p:ext uri="{BB962C8B-B14F-4D97-AF65-F5344CB8AC3E}">
        <p14:creationId xmlns:p14="http://schemas.microsoft.com/office/powerpoint/2010/main" val="94074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October</a:t>
            </a:r>
          </a:p>
          <a:p>
            <a:endParaRPr lang="en-US" sz="8800" dirty="0"/>
          </a:p>
        </p:txBody>
      </p:sp>
      <p:sp>
        <p:nvSpPr>
          <p:cNvPr id="7" name="AutoShape 2" descr="Image result for lawyers fighting">
            <a:extLst>
              <a:ext uri="{FF2B5EF4-FFF2-40B4-BE49-F238E27FC236}">
                <a16:creationId xmlns:a16="http://schemas.microsoft.com/office/drawing/2014/main" id="{2EAEEE60-2E16-4337-A45B-D6243D6F15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A7E8E-51E6-40DD-BA00-6EC467BF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501008"/>
            <a:ext cx="2954214" cy="14401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8B3F31-078F-44F7-A9F4-0605B9A273E8}"/>
              </a:ext>
            </a:extLst>
          </p:cNvPr>
          <p:cNvSpPr/>
          <p:nvPr/>
        </p:nvSpPr>
        <p:spPr>
          <a:xfrm>
            <a:off x="4429100" y="389792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Our Mission Specific Working Group starts tomorrow!</a:t>
            </a:r>
            <a:endParaRPr lang="en-GB" sz="2800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60309" y="2564905"/>
            <a:ext cx="8043777" cy="360040"/>
          </a:xfrm>
        </p:spPr>
        <p:txBody>
          <a:bodyPr/>
          <a:lstStyle/>
          <a:p>
            <a:r>
              <a:rPr lang="en-US" dirty="0"/>
              <a:t>This is a HOT TOPIC</a:t>
            </a:r>
          </a:p>
          <a:p>
            <a:pPr marL="742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8A130-2E68-42C5-A1E2-240F1DEB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46" y="2773086"/>
            <a:ext cx="4552950" cy="2209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8957AB-C754-4723-B393-7DF95435CAE8}"/>
              </a:ext>
            </a:extLst>
          </p:cNvPr>
          <p:cNvSpPr/>
          <p:nvPr/>
        </p:nvSpPr>
        <p:spPr>
          <a:xfrm>
            <a:off x="3491880" y="3703217"/>
            <a:ext cx="985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Brands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0C6E6-2C11-4E23-B330-8269ECA8B086}"/>
              </a:ext>
            </a:extLst>
          </p:cNvPr>
          <p:cNvSpPr/>
          <p:nvPr/>
        </p:nvSpPr>
        <p:spPr>
          <a:xfrm>
            <a:off x="5580112" y="2957343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Solution providers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3F08E-9EF8-409F-B998-DD2A2F4E1631}"/>
              </a:ext>
            </a:extLst>
          </p:cNvPr>
          <p:cNvSpPr/>
          <p:nvPr/>
        </p:nvSpPr>
        <p:spPr>
          <a:xfrm>
            <a:off x="7711008" y="2564904"/>
            <a:ext cx="119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Retailers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152092-BDE7-4C92-814E-6F2B02F7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91" y="4082562"/>
            <a:ext cx="2400465" cy="1818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7790C-B62B-459A-AD72-FC5711D97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99392"/>
            <a:ext cx="2304256" cy="26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02D703-2E0B-4EA6-82B9-7BC78A02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32856"/>
            <a:ext cx="6830724" cy="38164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BB7B1D-156B-4F3F-A673-08C9A0BC293F}"/>
              </a:ext>
            </a:extLst>
          </p:cNvPr>
          <p:cNvSpPr/>
          <p:nvPr/>
        </p:nvSpPr>
        <p:spPr>
          <a:xfrm>
            <a:off x="562867" y="1629974"/>
            <a:ext cx="524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Join our Mission Specific Working Group!...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2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52763" y="1844823"/>
            <a:ext cx="8043777" cy="4155927"/>
          </a:xfrm>
        </p:spPr>
        <p:txBody>
          <a:bodyPr/>
          <a:lstStyle/>
          <a:p>
            <a:r>
              <a:rPr lang="en-US" dirty="0"/>
              <a:t>Key dates</a:t>
            </a:r>
          </a:p>
          <a:p>
            <a:r>
              <a:rPr lang="en-US" dirty="0"/>
              <a:t>My thoughts</a:t>
            </a:r>
          </a:p>
          <a:p>
            <a:r>
              <a:rPr lang="en-US" dirty="0"/>
              <a:t>The end</a:t>
            </a:r>
          </a:p>
          <a:p>
            <a:pPr marL="742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5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February</a:t>
            </a:r>
          </a:p>
          <a:p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5CEF4-07FB-44C4-97CB-D04D6339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74" y="3429000"/>
            <a:ext cx="2790825" cy="742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C5B70D-DAA4-447C-9CE2-BA670313C87E}"/>
              </a:ext>
            </a:extLst>
          </p:cNvPr>
          <p:cNvSpPr/>
          <p:nvPr/>
        </p:nvSpPr>
        <p:spPr>
          <a:xfrm>
            <a:off x="1540074" y="444834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2400" dirty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rPr>
              <a:t>30 Brands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2B6C08-9E3F-40F8-8FD4-E8A851031A98}"/>
              </a:ext>
            </a:extLst>
          </p:cNvPr>
          <p:cNvGrpSpPr/>
          <p:nvPr/>
        </p:nvGrpSpPr>
        <p:grpSpPr>
          <a:xfrm>
            <a:off x="1540074" y="4948318"/>
            <a:ext cx="2130612" cy="1014093"/>
            <a:chOff x="1540074" y="4948318"/>
            <a:chExt cx="2130612" cy="10140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091896-F8D6-4D8D-A1C5-72850B34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074" y="5082964"/>
              <a:ext cx="871686" cy="7621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4D22DE-90F5-4F78-B4A9-97A740D8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593" y="4948318"/>
              <a:ext cx="1014093" cy="101409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0EFCC4-A044-42E3-A390-AF9AD68A5332}"/>
              </a:ext>
            </a:extLst>
          </p:cNvPr>
          <p:cNvGrpSpPr/>
          <p:nvPr/>
        </p:nvGrpSpPr>
        <p:grpSpPr>
          <a:xfrm>
            <a:off x="4664353" y="2953178"/>
            <a:ext cx="3407805" cy="1843974"/>
            <a:chOff x="4664353" y="2953178"/>
            <a:chExt cx="3407805" cy="184397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FDE4D10-3F07-4B41-8E94-A5C21B6D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64353" y="3214754"/>
              <a:ext cx="1111966" cy="12335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08F662-A7D0-46E7-85B8-936E5F74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953178"/>
              <a:ext cx="1843974" cy="1843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0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March</a:t>
            </a:r>
          </a:p>
          <a:p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E46BB-2C83-4F58-B22F-17F4B948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3673"/>
            <a:ext cx="9144000" cy="10106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22FCEE-74FB-4032-8FAE-7B68B7E2AFC2}"/>
              </a:ext>
            </a:extLst>
          </p:cNvPr>
          <p:cNvGrpSpPr/>
          <p:nvPr/>
        </p:nvGrpSpPr>
        <p:grpSpPr>
          <a:xfrm>
            <a:off x="3131840" y="4313273"/>
            <a:ext cx="5760640" cy="2263899"/>
            <a:chOff x="251520" y="1525141"/>
            <a:chExt cx="7995542" cy="36083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3D3966-2DEE-44FF-BB6F-3CE547AC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525141"/>
              <a:ext cx="1943100" cy="1143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523C04-1471-4B97-BCDA-A962A653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525141"/>
              <a:ext cx="1943100" cy="1143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963183-0704-4996-9B4D-D1D06E7A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525141"/>
              <a:ext cx="1943100" cy="1143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22D695-0D15-429A-BD2A-7CB89FE2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962" y="1525141"/>
              <a:ext cx="1943100" cy="1143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803E94-35B8-4922-90B6-C7A0AC20C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56520"/>
              <a:ext cx="1943100" cy="1143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A16702-7D38-4437-9F18-DF1043EBF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372" y="3990528"/>
              <a:ext cx="1943100" cy="1143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6BBE3-E710-4DE5-BCF7-B2F1C0D7C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084" y="2744142"/>
              <a:ext cx="1943100" cy="1143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7617D2-BC14-4AB3-AB20-914C250A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962" y="2743374"/>
              <a:ext cx="1943100" cy="1143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81A463-3868-419B-B4F6-CFDE42F9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985989"/>
              <a:ext cx="1943100" cy="1143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8C7A374-69EC-41DB-9970-A56F41105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2743374"/>
              <a:ext cx="1943100" cy="1143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31FE4A-65A3-47D3-8FD3-4688570C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3985989"/>
              <a:ext cx="1943100" cy="1143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4CD67EA-F5CC-4F88-B7A3-977B70A9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962" y="3985989"/>
              <a:ext cx="19431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April</a:t>
            </a:r>
          </a:p>
          <a:p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5CEF4-07FB-44C4-97CB-D04D6339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74" y="3429000"/>
            <a:ext cx="2790825" cy="742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C5B70D-DAA4-447C-9CE2-BA670313C87E}"/>
              </a:ext>
            </a:extLst>
          </p:cNvPr>
          <p:cNvSpPr/>
          <p:nvPr/>
        </p:nvSpPr>
        <p:spPr>
          <a:xfrm>
            <a:off x="1540074" y="422108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15 brands</a:t>
            </a:r>
          </a:p>
          <a:p>
            <a:pPr lvl="0" algn="just">
              <a:spcAft>
                <a:spcPts val="0"/>
              </a:spcAft>
            </a:pPr>
            <a:r>
              <a:rPr lang="en-GB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retailers</a:t>
            </a:r>
            <a:endParaRPr lang="en-GB" sz="3600" dirty="0">
              <a:solidFill>
                <a:schemeClr val="tx2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4D22DE-90F5-4F78-B4A9-97A740D85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74" y="5008890"/>
            <a:ext cx="1014093" cy="1014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9E111-7A66-47CE-942E-8D2D7E8B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75" y="1650504"/>
            <a:ext cx="2571750" cy="1781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EDAE34-BCE0-45B8-8263-0033FBD57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00" y="3544520"/>
            <a:ext cx="3561159" cy="20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May</a:t>
            </a:r>
          </a:p>
          <a:p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5CEF4-07FB-44C4-97CB-D04D6339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74" y="3429000"/>
            <a:ext cx="2790825" cy="742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C5B70D-DAA4-447C-9CE2-BA670313C87E}"/>
              </a:ext>
            </a:extLst>
          </p:cNvPr>
          <p:cNvSpPr/>
          <p:nvPr/>
        </p:nvSpPr>
        <p:spPr>
          <a:xfrm>
            <a:off x="1540074" y="422108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 brands</a:t>
            </a:r>
          </a:p>
          <a:p>
            <a:pPr lvl="0" algn="just">
              <a:spcAft>
                <a:spcPts val="0"/>
              </a:spcAft>
            </a:pPr>
            <a:r>
              <a:rPr lang="en-GB" sz="2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 retailers</a:t>
            </a:r>
            <a:endParaRPr lang="en-GB" sz="3600" dirty="0">
              <a:solidFill>
                <a:schemeClr val="tx2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651C4-BE0A-4D00-9BB9-97DE4A10D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22" y="1810469"/>
            <a:ext cx="2691629" cy="1736535"/>
          </a:xfrm>
          <a:prstGeom prst="rect">
            <a:avLst/>
          </a:prstGeom>
        </p:spPr>
      </p:pic>
      <p:sp>
        <p:nvSpPr>
          <p:cNvPr id="12" name="AutoShape 4" descr="Image result for gs1 denmark">
            <a:extLst>
              <a:ext uri="{FF2B5EF4-FFF2-40B4-BE49-F238E27FC236}">
                <a16:creationId xmlns:a16="http://schemas.microsoft.com/office/drawing/2014/main" id="{7CE87D08-CE52-4578-8D05-E6CCC55D00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0E9353-DF09-4D37-8284-E054E5C87ABA}"/>
              </a:ext>
            </a:extLst>
          </p:cNvPr>
          <p:cNvGrpSpPr/>
          <p:nvPr/>
        </p:nvGrpSpPr>
        <p:grpSpPr>
          <a:xfrm>
            <a:off x="1540074" y="5008890"/>
            <a:ext cx="3752006" cy="1014093"/>
            <a:chOff x="1540074" y="5008890"/>
            <a:chExt cx="3752006" cy="10140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4D22DE-90F5-4F78-B4A9-97A740D8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074" y="5008890"/>
              <a:ext cx="1014093" cy="101409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2CAA13-53FF-484B-8589-9E8E1BB48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3460" y="5022858"/>
              <a:ext cx="1581150" cy="10001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C88F66-654A-4182-9898-52CF39E5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610" y="5135250"/>
              <a:ext cx="797470" cy="697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1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Summer</a:t>
            </a:r>
          </a:p>
          <a:p>
            <a:endParaRPr lang="en-US" sz="8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259E1-97A1-4F23-A36D-B6019DA23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2" y="3914750"/>
            <a:ext cx="1286734" cy="1125014"/>
          </a:xfrm>
          <a:prstGeom prst="rect">
            <a:avLst/>
          </a:prstGeom>
        </p:spPr>
      </p:pic>
      <p:sp>
        <p:nvSpPr>
          <p:cNvPr id="7" name="AutoShape 2" descr="Image result for lawyers fighting">
            <a:extLst>
              <a:ext uri="{FF2B5EF4-FFF2-40B4-BE49-F238E27FC236}">
                <a16:creationId xmlns:a16="http://schemas.microsoft.com/office/drawing/2014/main" id="{2EAEEE60-2E16-4337-A45B-D6243D6F15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E9E47-CD0E-457A-B97A-C810BAE41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613970" cy="30705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FDA1E1-6132-4AFB-8B8D-301DBB9DE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2284" y="3933056"/>
            <a:ext cx="1111966" cy="12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September</a:t>
            </a:r>
          </a:p>
          <a:p>
            <a:endParaRPr lang="en-US" sz="8800" dirty="0"/>
          </a:p>
        </p:txBody>
      </p:sp>
      <p:sp>
        <p:nvSpPr>
          <p:cNvPr id="7" name="AutoShape 2" descr="Image result for lawyers fighting">
            <a:extLst>
              <a:ext uri="{FF2B5EF4-FFF2-40B4-BE49-F238E27FC236}">
                <a16:creationId xmlns:a16="http://schemas.microsoft.com/office/drawing/2014/main" id="{2EAEEE60-2E16-4337-A45B-D6243D6F15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CA326-5244-4A7D-9931-CB9973D4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7140">
            <a:off x="2894070" y="3238365"/>
            <a:ext cx="3874340" cy="5213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1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89929" y="1412776"/>
            <a:ext cx="8043777" cy="4155927"/>
          </a:xfrm>
        </p:spPr>
        <p:txBody>
          <a:bodyPr/>
          <a:lstStyle/>
          <a:p>
            <a:pPr marL="74250" lvl="1" indent="0">
              <a:buNone/>
            </a:pPr>
            <a:r>
              <a:rPr lang="en-US" sz="8800" dirty="0"/>
              <a:t>September</a:t>
            </a:r>
          </a:p>
          <a:p>
            <a:endParaRPr lang="en-US" sz="8800" dirty="0"/>
          </a:p>
        </p:txBody>
      </p:sp>
      <p:sp>
        <p:nvSpPr>
          <p:cNvPr id="7" name="AutoShape 2" descr="Image result for lawyers fighting">
            <a:extLst>
              <a:ext uri="{FF2B5EF4-FFF2-40B4-BE49-F238E27FC236}">
                <a16:creationId xmlns:a16="http://schemas.microsoft.com/office/drawing/2014/main" id="{2EAEEE60-2E16-4337-A45B-D6243D6F15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CBA88-3ADD-4FC9-99F1-886CEA53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0103">
            <a:off x="3194720" y="3121080"/>
            <a:ext cx="4073939" cy="617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S1 UK Corporate Templat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GS1 UK journey mobile ready hero images Brussels 2017" id="{D2797B9B-58C5-4525-A17B-F76F0123E778}" vid="{F79A181B-EDA5-49B6-B795-137128815B30}"/>
    </a:ext>
  </a:ext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GS1 UK journey mobile ready hero images Brussels 2017" id="{D2797B9B-58C5-4525-A17B-F76F0123E778}" vid="{D7AA467E-0757-4981-B8C4-0A0C7435E32F}"/>
    </a:ext>
  </a:extLst>
</a:theme>
</file>

<file path=ppt/theme/theme3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GS1 UK journey mobile ready hero images Brussels 2017" id="{D2797B9B-58C5-4525-A17B-F76F0123E778}" vid="{F5B1B22E-5022-4C51-9DC5-90558AB08EB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notify xmlns="73cc6578-9c29-496d-9f4f-72aca0b06ce3">false</doc_notify>
    <cr__folder xmlns="73cc6578-9c29-496d-9f4f-72aca0b06ce3" xsi:nil="true"/>
    <Doc_x0020_Cr_x0020_Id xmlns="73cc6578-9c29-496d-9f4f-72aca0b06ce3" xsi:nil="true"/>
    <Doc_x0020_WD_x0020_Id xmlns="73cc6578-9c29-496d-9f4f-72aca0b06ce3" xsi:nil="true"/>
    <doc_wd_enddate xmlns="73cc6578-9c29-496d-9f4f-72aca0b06ce3" xsi:nil="true"/>
    <Doc_x0020_Status xmlns="73cc6578-9c29-496d-9f4f-72aca0b06ce3">Draft</Doc_x0020_Status>
    <WR_x0020_Number xmlns="73cc6578-9c29-496d-9f4f-72aca0b06ce3" xsi:nil="true"/>
    <doc_ballot_enddate xmlns="73cc6578-9c29-496d-9f4f-72aca0b06ce3" xsi:nil="true"/>
    <Doc_x0020_Motion_x0020_Id xmlns="73cc6578-9c29-496d-9f4f-72aca0b06ce3" xsi:nil="true"/>
    <doc_wr_company xmlns="73cc6578-9c29-496d-9f4f-72aca0b06ce3" xsi:nil="true"/>
    <Doc_x0020_Description xmlns="73cc6578-9c29-496d-9f4f-72aca0b06ce3">Paul Reid (GS1 UK) slides from pre-kick off discussion at Industry &amp; Standards event 2017-10-09</Doc_x0020_Description>
    <doc_wr_topic xmlns="73cc6578-9c29-496d-9f4f-72aca0b06ce3" xsi:nil="true"/>
    <doc_wr_url xmlns="73cc6578-9c29-496d-9f4f-72aca0b06ce3" xsi:nil="true"/>
    <Doc_x0020_Ballot_x0020_Id xmlns="73cc6578-9c29-496d-9f4f-72aca0b06ce3" xsi:nil="true"/>
    <Doc_x0020_Type xmlns="73cc6578-9c29-496d-9f4f-72aca0b06ce3">Other</Doc_x0020_Type>
    <Doc_x0020_WGBallot_x0020_Id xmlns="73cc6578-9c29-496d-9f4f-72aca0b06ce3" xsi:nil="true"/>
    <doc_wr_created xmlns="73cc6578-9c29-496d-9f4f-72aca0b06ce3" xsi:nil="true"/>
    <Migration_FullPathOrigin xmlns="73cc6578-9c29-496d-9f4f-72aca0b06ce3" xsi:nil="true"/>
    <doc_wgballot_enddate xmlns="73cc6578-9c29-496d-9f4f-72aca0b06ce3" xsi:nil="true"/>
    <doc_wr_contact xmlns="73cc6578-9c29-496d-9f4f-72aca0b06ce3" xsi:nil="true"/>
    <doc_cr_enddate xmlns="73cc6578-9c29-496d-9f4f-72aca0b06ce3" xsi:nil="true"/>
    <doc_cr_startdate xmlns="73cc6578-9c29-496d-9f4f-72aca0b06ce3" xsi:nil="true"/>
    <doc_wd_startdate xmlns="73cc6578-9c29-496d-9f4f-72aca0b06ce3" xsi:nil="true"/>
    <doc_motion_enddate xmlns="73cc6578-9c29-496d-9f4f-72aca0b06ce3" xsi:nil="true"/>
    <doc_wgballot_startdate xmlns="73cc6578-9c29-496d-9f4f-72aca0b06ce3" xsi:nil="true"/>
    <doc_tag xmlns="73cc6578-9c29-496d-9f4f-72aca0b06ce3">kick off</doc_tag>
    <doc_ballot_startdate xmlns="73cc6578-9c29-496d-9f4f-72aca0b06ce3" xsi:nil="true"/>
    <doc_motion_startdate xmlns="73cc6578-9c29-496d-9f4f-72aca0b06ce3" xsi:nil="true"/>
    <_dlc_DocId xmlns="73cc6578-9c29-496d-9f4f-72aca0b06ce3">SW7YHM72E4YP-1753253742-10</_dlc_DocId>
    <_dlc_DocIdUrl xmlns="73cc6578-9c29-496d-9f4f-72aca0b06ce3">
      <Url>http://xchange.gs1.org/cr/gsmp/mswg/gsmpmrhimswg/_layouts/15/DocIdRedir.aspx?ID=SW7YHM72E4YP-1753253742-10</Url>
      <Description>SW7YHM72E4YP-1753253742-10</Description>
    </_dlc_DocIdUrl>
    <doc_meeting_date xmlns="73cc6578-9c29-496d-9f4f-72aca0b06ce3" xsi:nil="true"/>
    <doc_meeting_name xmlns="73cc6578-9c29-496d-9f4f-72aca0b06c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 Type" ma:contentTypeID="0x010100B140B3191D8C4D4B93E37ED42392F26000F093FA5CDF44A8499B4D15E8C81B78BE" ma:contentTypeVersion="37" ma:contentTypeDescription="" ma:contentTypeScope="" ma:versionID="41a0505f8422370904e66e9d01316cf9">
  <xsd:schema xmlns:xsd="http://www.w3.org/2001/XMLSchema" xmlns:xs="http://www.w3.org/2001/XMLSchema" xmlns:p="http://schemas.microsoft.com/office/2006/metadata/properties" xmlns:ns2="73cc6578-9c29-496d-9f4f-72aca0b06ce3" targetNamespace="http://schemas.microsoft.com/office/2006/metadata/properties" ma:root="true" ma:fieldsID="52c3b3140c54e04f840a26bacc538270" ns2:_="">
    <xsd:import namespace="73cc6578-9c29-496d-9f4f-72aca0b06ce3"/>
    <xsd:element name="properties">
      <xsd:complexType>
        <xsd:sequence>
          <xsd:element name="documentManagement">
            <xsd:complexType>
              <xsd:all>
                <xsd:element ref="ns2:Doc_x0020_Type"/>
                <xsd:element ref="ns2:Doc_x0020_Description" minOccurs="0"/>
                <xsd:element ref="ns2:_dlc_DocId" minOccurs="0"/>
                <xsd:element ref="ns2:_dlc_DocIdUrl" minOccurs="0"/>
                <xsd:element ref="ns2:_dlc_DocIdPersistId" minOccurs="0"/>
                <xsd:element ref="ns2:Doc_x0020_Status" minOccurs="0"/>
                <xsd:element ref="ns2:WR_x0020_Number" minOccurs="0"/>
                <xsd:element ref="ns2:Doc_x0020_Cr_x0020_Id" minOccurs="0"/>
                <xsd:element ref="ns2:Doc_x0020_Ballot_x0020_Id" minOccurs="0"/>
                <xsd:element ref="ns2:doc_cr_enddate" minOccurs="0"/>
                <xsd:element ref="ns2:doc_cr_startdate" minOccurs="0"/>
                <xsd:element ref="ns2:doc_ballot_enddate" minOccurs="0"/>
                <xsd:element ref="ns2:doc_ballot_startdate" minOccurs="0"/>
                <xsd:element ref="ns2:Doc_x0020_Motion_x0020_Id" minOccurs="0"/>
                <xsd:element ref="ns2:Doc_x0020_WD_x0020_Id" minOccurs="0"/>
                <xsd:element ref="ns2:Doc_x0020_WGBallot_x0020_Id" minOccurs="0"/>
                <xsd:element ref="ns2:doc_motion_enddate" minOccurs="0"/>
                <xsd:element ref="ns2:doc_motion_startdate" minOccurs="0"/>
                <xsd:element ref="ns2:doc_wd_enddate" minOccurs="0"/>
                <xsd:element ref="ns2:doc_wd_startdate" minOccurs="0"/>
                <xsd:element ref="ns2:doc_wgballot_enddate" minOccurs="0"/>
                <xsd:element ref="ns2:doc_wgballot_startdate" minOccurs="0"/>
                <xsd:element ref="ns2:doc_wr_company" minOccurs="0"/>
                <xsd:element ref="ns2:doc_wr_contact" minOccurs="0"/>
                <xsd:element ref="ns2:doc_wr_topic" minOccurs="0"/>
                <xsd:element ref="ns2:doc_wr_url" minOccurs="0"/>
                <xsd:element ref="ns2:doc_wr_created" minOccurs="0"/>
                <xsd:element ref="ns2:doc_tag" minOccurs="0"/>
                <xsd:element ref="ns2:doc_notify" minOccurs="0"/>
                <xsd:element ref="ns2:cr__folder" minOccurs="0"/>
                <xsd:element ref="ns2:Migration_FullPathOrigin" minOccurs="0"/>
                <xsd:element ref="ns2:doc_meeting_date" minOccurs="0"/>
                <xsd:element ref="ns2:doc_meeting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c6578-9c29-496d-9f4f-72aca0b06ce3" elementFormDefault="qualified">
    <xsd:import namespace="http://schemas.microsoft.com/office/2006/documentManagement/types"/>
    <xsd:import namespace="http://schemas.microsoft.com/office/infopath/2007/PartnerControls"/>
    <xsd:element name="Doc_x0020_Type" ma:index="8" ma:displayName="Doc Type" ma:default="Administration" ma:format="Dropdown" ma:internalName="Doc_x0020_Type">
      <xsd:simpleType>
        <xsd:restriction base="dms:Choice">
          <xsd:enumeration value="Administration"/>
          <xsd:enumeration value="Agenda"/>
          <xsd:enumeration value="Minutes"/>
          <xsd:enumeration value="Other"/>
          <xsd:enumeration value="Requirement/Solution"/>
        </xsd:restriction>
      </xsd:simpleType>
    </xsd:element>
    <xsd:element name="Doc_x0020_Description" ma:index="9" nillable="true" ma:displayName="Doc Description" ma:internalName="Doc_x0020_Description">
      <xsd:simpleType>
        <xsd:restriction base="dms:Note"/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Status" ma:index="13" nillable="true" ma:displayName="Doc Status" ma:internalName="Doc_x0020_Status">
      <xsd:simpleType>
        <xsd:restriction base="dms:Note">
          <xsd:maxLength value="255"/>
        </xsd:restriction>
      </xsd:simpleType>
    </xsd:element>
    <xsd:element name="WR_x0020_Number" ma:index="14" nillable="true" ma:displayName="WR Number" ma:internalName="WR_x0020_Number">
      <xsd:simpleType>
        <xsd:restriction base="dms:Text">
          <xsd:maxLength value="255"/>
        </xsd:restriction>
      </xsd:simpleType>
    </xsd:element>
    <xsd:element name="Doc_x0020_Cr_x0020_Id" ma:index="15" nillable="true" ma:displayName="Doc Cr Id" ma:internalName="Doc_x0020_Cr_x0020_Id">
      <xsd:simpleType>
        <xsd:restriction base="dms:Text">
          <xsd:maxLength value="255"/>
        </xsd:restriction>
      </xsd:simpleType>
    </xsd:element>
    <xsd:element name="Doc_x0020_Ballot_x0020_Id" ma:index="16" nillable="true" ma:displayName="Doc Ballot Id" ma:internalName="Doc_x0020_Ballot_x0020_Id">
      <xsd:simpleType>
        <xsd:restriction base="dms:Text">
          <xsd:maxLength value="255"/>
        </xsd:restriction>
      </xsd:simpleType>
    </xsd:element>
    <xsd:element name="doc_cr_enddate" ma:index="17" nillable="true" ma:displayName="doc_cr_enddate" ma:format="DateTime" ma:internalName="doc_cr_enddate">
      <xsd:simpleType>
        <xsd:restriction base="dms:DateTime"/>
      </xsd:simpleType>
    </xsd:element>
    <xsd:element name="doc_cr_startdate" ma:index="18" nillable="true" ma:displayName="doc_cr_startdate" ma:format="DateTime" ma:internalName="doc_cr_startdate">
      <xsd:simpleType>
        <xsd:restriction base="dms:DateTime"/>
      </xsd:simpleType>
    </xsd:element>
    <xsd:element name="doc_ballot_enddate" ma:index="19" nillable="true" ma:displayName="doc_ballot_enddate" ma:format="DateTime" ma:internalName="doc_ballot_enddate">
      <xsd:simpleType>
        <xsd:restriction base="dms:DateTime"/>
      </xsd:simpleType>
    </xsd:element>
    <xsd:element name="doc_ballot_startdate" ma:index="20" nillable="true" ma:displayName="doc_ballot_startdate" ma:format="DateTime" ma:internalName="doc_ballot_startdate">
      <xsd:simpleType>
        <xsd:restriction base="dms:DateTime"/>
      </xsd:simpleType>
    </xsd:element>
    <xsd:element name="Doc_x0020_Motion_x0020_Id" ma:index="21" nillable="true" ma:displayName="Doc Motion Id" ma:internalName="Doc_x0020_Motion_x0020_Id">
      <xsd:simpleType>
        <xsd:restriction base="dms:Text">
          <xsd:maxLength value="255"/>
        </xsd:restriction>
      </xsd:simpleType>
    </xsd:element>
    <xsd:element name="Doc_x0020_WD_x0020_Id" ma:index="22" nillable="true" ma:displayName="Doc WD Id" ma:internalName="Doc_x0020_WD_x0020_Id">
      <xsd:simpleType>
        <xsd:restriction base="dms:Text">
          <xsd:maxLength value="255"/>
        </xsd:restriction>
      </xsd:simpleType>
    </xsd:element>
    <xsd:element name="Doc_x0020_WGBallot_x0020_Id" ma:index="23" nillable="true" ma:displayName="Doc WGBallot Id" ma:internalName="Doc_x0020_WGBallot_x0020_Id">
      <xsd:simpleType>
        <xsd:restriction base="dms:Text">
          <xsd:maxLength value="255"/>
        </xsd:restriction>
      </xsd:simpleType>
    </xsd:element>
    <xsd:element name="doc_motion_enddate" ma:index="24" nillable="true" ma:displayName="doc_motion_enddate" ma:format="DateTime" ma:internalName="doc_motion_enddate">
      <xsd:simpleType>
        <xsd:restriction base="dms:DateTime"/>
      </xsd:simpleType>
    </xsd:element>
    <xsd:element name="doc_motion_startdate" ma:index="25" nillable="true" ma:displayName="doc_motion_startdate" ma:format="DateTime" ma:internalName="doc_motion_startdate">
      <xsd:simpleType>
        <xsd:restriction base="dms:DateTime"/>
      </xsd:simpleType>
    </xsd:element>
    <xsd:element name="doc_wd_enddate" ma:index="26" nillable="true" ma:displayName="doc_wd_enddate" ma:format="DateTime" ma:internalName="doc_wd_enddate">
      <xsd:simpleType>
        <xsd:restriction base="dms:DateTime"/>
      </xsd:simpleType>
    </xsd:element>
    <xsd:element name="doc_wd_startdate" ma:index="27" nillable="true" ma:displayName="doc_wd_startdate" ma:format="DateTime" ma:internalName="doc_wd_startdate">
      <xsd:simpleType>
        <xsd:restriction base="dms:DateTime"/>
      </xsd:simpleType>
    </xsd:element>
    <xsd:element name="doc_wgballot_enddate" ma:index="28" nillable="true" ma:displayName="doc_wgballot_enddate" ma:format="DateTime" ma:internalName="doc_wgballot_enddate">
      <xsd:simpleType>
        <xsd:restriction base="dms:DateTime"/>
      </xsd:simpleType>
    </xsd:element>
    <xsd:element name="doc_wgballot_startdate" ma:index="29" nillable="true" ma:displayName="doc_wgballot_startdate" ma:format="DateTime" ma:internalName="doc_wgballot_startdate">
      <xsd:simpleType>
        <xsd:restriction base="dms:DateTime"/>
      </xsd:simpleType>
    </xsd:element>
    <xsd:element name="doc_wr_company" ma:index="30" nillable="true" ma:displayName="doc_wr_company" ma:internalName="doc_wr_company">
      <xsd:simpleType>
        <xsd:restriction base="dms:Text">
          <xsd:maxLength value="255"/>
        </xsd:restriction>
      </xsd:simpleType>
    </xsd:element>
    <xsd:element name="doc_wr_contact" ma:index="31" nillable="true" ma:displayName="doc_wr_contact" ma:internalName="doc_wr_contact">
      <xsd:simpleType>
        <xsd:restriction base="dms:Text">
          <xsd:maxLength value="255"/>
        </xsd:restriction>
      </xsd:simpleType>
    </xsd:element>
    <xsd:element name="doc_wr_topic" ma:index="32" nillable="true" ma:displayName="doc_wr_topic" ma:internalName="doc_wr_topic">
      <xsd:simpleType>
        <xsd:restriction base="dms:Note">
          <xsd:maxLength value="255"/>
        </xsd:restriction>
      </xsd:simpleType>
    </xsd:element>
    <xsd:element name="doc_wr_url" ma:index="33" nillable="true" ma:displayName="doc_wr_url" ma:internalName="doc_wr_url">
      <xsd:simpleType>
        <xsd:restriction base="dms:Note">
          <xsd:maxLength value="255"/>
        </xsd:restriction>
      </xsd:simpleType>
    </xsd:element>
    <xsd:element name="doc_wr_created" ma:index="34" nillable="true" ma:displayName="doc_wr_created" ma:format="DateOnly" ma:internalName="doc_wr_created">
      <xsd:simpleType>
        <xsd:restriction base="dms:DateTime"/>
      </xsd:simpleType>
    </xsd:element>
    <xsd:element name="doc_tag" ma:index="35" nillable="true" ma:displayName="doc_tag" ma:internalName="doc_tag">
      <xsd:simpleType>
        <xsd:restriction base="dms:Note">
          <xsd:maxLength value="255"/>
        </xsd:restriction>
      </xsd:simpleType>
    </xsd:element>
    <xsd:element name="doc_notify" ma:index="36" nillable="true" ma:displayName="doc_notify" ma:default="0" ma:internalName="doc_notify">
      <xsd:simpleType>
        <xsd:restriction base="dms:Boolean"/>
      </xsd:simpleType>
    </xsd:element>
    <xsd:element name="cr__folder" ma:index="37" nillable="true" ma:displayName="cr_folder" ma:internalName="cr__folder">
      <xsd:simpleType>
        <xsd:restriction base="dms:Note">
          <xsd:maxLength value="255"/>
        </xsd:restriction>
      </xsd:simpleType>
    </xsd:element>
    <xsd:element name="Migration_FullPathOrigin" ma:index="38" nillable="true" ma:displayName="Migration_FullPathOrigin" ma:internalName="Migration_FullPathOrigin">
      <xsd:simpleType>
        <xsd:restriction base="dms:Note">
          <xsd:maxLength value="255"/>
        </xsd:restriction>
      </xsd:simpleType>
    </xsd:element>
    <xsd:element name="doc_meeting_date" ma:index="39" nillable="true" ma:displayName="doc_meeting_date" ma:format="DateTime" ma:internalName="doc_meeting_date">
      <xsd:simpleType>
        <xsd:restriction base="dms:DateTime"/>
      </xsd:simpleType>
    </xsd:element>
    <xsd:element name="doc_meeting_name" ma:index="40" nillable="true" ma:displayName="doc_meeting_name" ma:internalName="doc_meeting_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702E5C-A147-4170-BAC3-770DD25C9E1E}">
  <ds:schemaRefs>
    <ds:schemaRef ds:uri="73cc6578-9c29-496d-9f4f-72aca0b06ce3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D95620-D880-463E-B086-E8F12A1FB1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C9DBE-5D03-4B08-96EC-575D48E3C3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297B100-F13A-408E-950F-FE9D3EAD4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cc6578-9c29-496d-9f4f-72aca0b06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GS1 UK journey mobile ready hero images Brussels 2017</Template>
  <TotalTime>0</TotalTime>
  <Words>93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Lucida Grande</vt:lpstr>
      <vt:lpstr>Times New Roman</vt:lpstr>
      <vt:lpstr>Verdana</vt:lpstr>
      <vt:lpstr>GS1 UK Corporate Template</vt:lpstr>
      <vt:lpstr>Content</vt:lpstr>
      <vt:lpstr>Divider</vt:lpstr>
      <vt:lpstr>Mobile Ready Hero Images  My Journey</vt:lpstr>
      <vt:lpstr>Agenda</vt:lpstr>
      <vt:lpstr>Key dates</vt:lpstr>
      <vt:lpstr>Key dates</vt:lpstr>
      <vt:lpstr>Key dates</vt:lpstr>
      <vt:lpstr>Key dates</vt:lpstr>
      <vt:lpstr>Key dates</vt:lpstr>
      <vt:lpstr>Key dates</vt:lpstr>
      <vt:lpstr>Key dates</vt:lpstr>
      <vt:lpstr>Key dates</vt:lpstr>
      <vt:lpstr>My thoughts</vt:lpstr>
      <vt:lpstr>The End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Journey Mobile Ready Hero Images.pptx</dc:title>
  <dc:creator>Phil Archer</dc:creator>
  <cp:lastModifiedBy>Cindy Grell</cp:lastModifiedBy>
  <cp:revision>1</cp:revision>
  <dcterms:created xsi:type="dcterms:W3CDTF">2017-10-16T08:47:41Z</dcterms:created>
  <dcterms:modified xsi:type="dcterms:W3CDTF">2017-10-25T15:19:08Z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0x010100B140B3191D8C4D4B93E37ED42392F26000F093FA5CDF44A8499B4D15E8C81B78BE</vt:lpwstr>
  </property>
  <property fmtid="{D5CDD505-2E9C-101B-9397-08002B2CF9AE}" pid="3" name="Team">
    <vt:lpwstr>55;#Marketing|db804aed-77e0-4921-8129-db1cd574905d</vt:lpwstr>
  </property>
  <property fmtid="{D5CDD505-2E9C-101B-9397-08002B2CF9AE}" pid="4" name="_dlc_DocIdItemGuid">
    <vt:lpwstr>e04a2ea7-3156-48b0-bd86-7286c806b3a0</vt:lpwstr>
  </property>
</Properties>
</file>